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38" r:id="rId2"/>
    <p:sldId id="341" r:id="rId3"/>
    <p:sldId id="342" r:id="rId4"/>
    <p:sldId id="343" r:id="rId5"/>
    <p:sldId id="345" r:id="rId6"/>
    <p:sldId id="346" r:id="rId7"/>
    <p:sldId id="347" r:id="rId8"/>
    <p:sldId id="349" r:id="rId9"/>
    <p:sldId id="348" r:id="rId10"/>
    <p:sldId id="350" r:id="rId11"/>
    <p:sldId id="351" r:id="rId12"/>
    <p:sldId id="352" r:id="rId13"/>
    <p:sldId id="357" r:id="rId14"/>
    <p:sldId id="353" r:id="rId15"/>
    <p:sldId id="355" r:id="rId16"/>
    <p:sldId id="356" r:id="rId17"/>
    <p:sldId id="354" r:id="rId18"/>
    <p:sldId id="361" r:id="rId19"/>
    <p:sldId id="358" r:id="rId20"/>
    <p:sldId id="359" r:id="rId21"/>
    <p:sldId id="362" r:id="rId22"/>
    <p:sldId id="363" r:id="rId23"/>
    <p:sldId id="364" r:id="rId24"/>
    <p:sldId id="36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070F"/>
    <a:srgbClr val="AB060D"/>
    <a:srgbClr val="FFEE42"/>
    <a:srgbClr val="FF28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60" y="534"/>
      </p:cViewPr>
      <p:guideLst>
        <p:guide orient="horz" pos="2160"/>
        <p:guide pos="3840"/>
        <p:guide pos="642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995" b="1" i="0" u="none" strike="noStrike" kern="1200" cap="all" spc="100" normalizeH="0" baseline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pPr>
            <a:r>
              <a:rPr lang="zh-CN"/>
              <a:t>添加标题文本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995" b="1" i="0" u="none" strike="noStrike" kern="1200" cap="all" spc="100" normalizeH="0" baseline="0">
              <a:solidFill>
                <a:schemeClr val="lt1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最近几年市场增长情况分析</c:v>
                </c:pt>
              </c:strCache>
            </c:strRef>
          </c:tx>
          <c:spPr>
            <a:ln w="34925" cap="rnd">
              <a:solidFill>
                <a:srgbClr val="FFC000"/>
              </a:solidFill>
              <a:round/>
            </a:ln>
            <a:effectLst>
              <a:outerShdw dist="25400" dir="2700000" algn="tl" rotWithShape="0">
                <a:schemeClr val="bg1"/>
              </a:outerShdw>
            </a:effectLst>
          </c:spPr>
          <c:marker>
            <c:symbol val="none"/>
          </c:marker>
          <c:cat>
            <c:strRef>
              <c:f>Sheet1!$A$2:$A$8</c:f>
              <c:strCache>
                <c:ptCount val="7"/>
                <c:pt idx="0">
                  <c:v>6月</c:v>
                </c:pt>
                <c:pt idx="1">
                  <c:v>7月</c:v>
                </c:pt>
                <c:pt idx="2">
                  <c:v>8月</c:v>
                </c:pt>
                <c:pt idx="3">
                  <c:v>9月</c:v>
                </c:pt>
                <c:pt idx="4">
                  <c:v>10月</c:v>
                </c:pt>
                <c:pt idx="5">
                  <c:v>11月</c:v>
                </c:pt>
                <c:pt idx="6">
                  <c:v>12月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2.7</c:v>
                </c:pt>
                <c:pt idx="1">
                  <c:v>3.3</c:v>
                </c:pt>
                <c:pt idx="2">
                  <c:v>4.2</c:v>
                </c:pt>
                <c:pt idx="3">
                  <c:v>3.3</c:v>
                </c:pt>
                <c:pt idx="4">
                  <c:v>3.7</c:v>
                </c:pt>
                <c:pt idx="5">
                  <c:v>4.5</c:v>
                </c:pt>
                <c:pt idx="6">
                  <c:v>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73E-493F-95A7-9357B579E9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>
                <a:gsLst>
                  <a:gs pos="0">
                    <a:schemeClr val="lt1"/>
                  </a:gs>
                  <a:gs pos="100000">
                    <a:schemeClr val="lt1">
                      <a:alpha val="0"/>
                    </a:schemeClr>
                  </a:gs>
                </a:gsLst>
                <a:lin ang="5400000" scaled="0"/>
              </a:gradFill>
              <a:round/>
            </a:ln>
            <a:effectLst/>
          </c:spPr>
        </c:dropLines>
        <c:smooth val="0"/>
        <c:axId val="598416112"/>
        <c:axId val="235438608"/>
      </c:lineChart>
      <c:catAx>
        <c:axId val="5984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spc="100" baseline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235438608"/>
        <c:crosses val="autoZero"/>
        <c:auto val="1"/>
        <c:lblAlgn val="ctr"/>
        <c:lblOffset val="100"/>
        <c:noMultiLvlLbl val="0"/>
      </c:catAx>
      <c:valAx>
        <c:axId val="235438608"/>
        <c:scaling>
          <c:orientation val="minMax"/>
          <c:max val="6"/>
        </c:scaling>
        <c:delete val="0"/>
        <c:axPos val="l"/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lt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59841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rgbClr val="CF070F"/>
    </a:solidFill>
    <a:ln w="9525" cap="flat" cmpd="sng" algn="ctr">
      <a:noFill/>
      <a:round/>
    </a:ln>
    <a:effectLst/>
  </c:spPr>
  <c:txPr>
    <a:bodyPr/>
    <a:lstStyle/>
    <a:p>
      <a:pPr>
        <a:defRPr lang="zh-CN"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5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59904-E95E-4CAF-8C48-71F36D30C062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004B6-59FF-4C82-AC8E-DEB1BB78E2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08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204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82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941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59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58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404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614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8587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709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02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09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599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2961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492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047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625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042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96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575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548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457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058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732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773C98E-B6D9-65DC-BA3E-3142EB17A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B3A08-A5ED-4497-8E2F-CEF466E7168C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EC2FEC5-6913-68E1-64FF-428610B85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88D8A9-E156-5993-AAE1-01AD65222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9010B-0908-4D5F-8FA8-A3B6D28F12E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 descr="D:\51PPT模板网\51pptmoban.com\图片.jpg">
            <a:extLst>
              <a:ext uri="{FF2B5EF4-FFF2-40B4-BE49-F238E27FC236}">
                <a16:creationId xmlns:a16="http://schemas.microsoft.com/office/drawing/2014/main" id="{9E65DF88-8C60-33E7-53F2-7A634E9460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75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FCDB9C9-7F86-28B1-6ABE-3EE868EB1F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8FBFDC8-B375-50AE-058B-F2B0BD740B48}"/>
              </a:ext>
            </a:extLst>
          </p:cNvPr>
          <p:cNvSpPr/>
          <p:nvPr userDrawn="1"/>
        </p:nvSpPr>
        <p:spPr>
          <a:xfrm flipH="1">
            <a:off x="11200544" y="89381"/>
            <a:ext cx="1117244" cy="838265"/>
          </a:xfrm>
          <a:custGeom>
            <a:avLst/>
            <a:gdLst>
              <a:gd name="connsiteX0" fmla="*/ 1197576 w 1866888"/>
              <a:gd name="connsiteY0" fmla="*/ 1390 h 1400720"/>
              <a:gd name="connsiteX1" fmla="*/ 694104 w 1866888"/>
              <a:gd name="connsiteY1" fmla="*/ 32451 h 1400720"/>
              <a:gd name="connsiteX2" fmla="*/ 10533 w 1866888"/>
              <a:gd name="connsiteY2" fmla="*/ 274313 h 1400720"/>
              <a:gd name="connsiteX3" fmla="*/ 0 w 1866888"/>
              <a:gd name="connsiteY3" fmla="*/ 279243 h 1400720"/>
              <a:gd name="connsiteX4" fmla="*/ 0 w 1866888"/>
              <a:gd name="connsiteY4" fmla="*/ 1400720 h 1400720"/>
              <a:gd name="connsiteX5" fmla="*/ 158626 w 1866888"/>
              <a:gd name="connsiteY5" fmla="*/ 1372307 h 1400720"/>
              <a:gd name="connsiteX6" fmla="*/ 1866888 w 1866888"/>
              <a:gd name="connsiteY6" fmla="*/ 961049 h 1400720"/>
              <a:gd name="connsiteX7" fmla="*/ 1063823 w 1866888"/>
              <a:gd name="connsiteY7" fmla="*/ 427965 h 1400720"/>
              <a:gd name="connsiteX8" fmla="*/ 1636458 w 1866888"/>
              <a:gd name="connsiteY8" fmla="*/ 47928 h 1400720"/>
              <a:gd name="connsiteX9" fmla="*/ 1197576 w 1866888"/>
              <a:gd name="connsiteY9" fmla="*/ 1390 h 14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6888" h="1400720">
                <a:moveTo>
                  <a:pt x="1197576" y="1390"/>
                </a:moveTo>
                <a:cubicBezTo>
                  <a:pt x="1028820" y="-3590"/>
                  <a:pt x="849300" y="4364"/>
                  <a:pt x="694104" y="32451"/>
                </a:cubicBezTo>
                <a:cubicBezTo>
                  <a:pt x="461309" y="74582"/>
                  <a:pt x="241977" y="167173"/>
                  <a:pt x="10533" y="274313"/>
                </a:cubicBezTo>
                <a:lnTo>
                  <a:pt x="0" y="279243"/>
                </a:lnTo>
                <a:lnTo>
                  <a:pt x="0" y="1400720"/>
                </a:lnTo>
                <a:lnTo>
                  <a:pt x="158626" y="1372307"/>
                </a:lnTo>
                <a:cubicBezTo>
                  <a:pt x="847253" y="1228912"/>
                  <a:pt x="734873" y="966064"/>
                  <a:pt x="1866888" y="961049"/>
                </a:cubicBezTo>
                <a:cubicBezTo>
                  <a:pt x="1557929" y="796252"/>
                  <a:pt x="1244383" y="548339"/>
                  <a:pt x="1063823" y="427965"/>
                </a:cubicBezTo>
                <a:cubicBezTo>
                  <a:pt x="1254701" y="301286"/>
                  <a:pt x="1266739" y="147093"/>
                  <a:pt x="1636458" y="47928"/>
                </a:cubicBezTo>
                <a:cubicBezTo>
                  <a:pt x="1524323" y="24283"/>
                  <a:pt x="1366333" y="6369"/>
                  <a:pt x="1197576" y="139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rgbClr val="FFF2BC">
                  <a:alpha val="82000"/>
                </a:srgb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6FDE797-B595-36BF-F09B-D995D15EABA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824780"/>
            <a:ext cx="12192000" cy="6033220"/>
          </a:xfrm>
          <a:custGeom>
            <a:avLst/>
            <a:gdLst>
              <a:gd name="connsiteX0" fmla="*/ 0 w 12192000"/>
              <a:gd name="connsiteY0" fmla="*/ 0 h 6033220"/>
              <a:gd name="connsiteX1" fmla="*/ 12192000 w 12192000"/>
              <a:gd name="connsiteY1" fmla="*/ 0 h 6033220"/>
              <a:gd name="connsiteX2" fmla="*/ 12192000 w 12192000"/>
              <a:gd name="connsiteY2" fmla="*/ 6033220 h 6033220"/>
              <a:gd name="connsiteX3" fmla="*/ 0 w 12192000"/>
              <a:gd name="connsiteY3" fmla="*/ 6033220 h 603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33220">
                <a:moveTo>
                  <a:pt x="0" y="0"/>
                </a:moveTo>
                <a:lnTo>
                  <a:pt x="12192000" y="0"/>
                </a:lnTo>
                <a:lnTo>
                  <a:pt x="12192000" y="6033220"/>
                </a:lnTo>
                <a:lnTo>
                  <a:pt x="0" y="6033220"/>
                </a:lnTo>
                <a:close/>
              </a:path>
            </a:pathLst>
          </a:custGeom>
        </p:spPr>
      </p:pic>
      <p:pic>
        <p:nvPicPr>
          <p:cNvPr id="2" name="图片 1" descr="D:\51PPT模板网\51pptmoban.com\图片.jp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6984"/>
          <a:stretch/>
        </p:blipFill>
        <p:spPr>
          <a:xfrm flipH="1">
            <a:off x="-1" y="6172843"/>
            <a:ext cx="12192000" cy="68515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3BA787C-215A-BBA9-8E2F-A007F48E566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9951" y="5817054"/>
            <a:ext cx="1875222" cy="93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4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6445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C1BFEAF-5658-3F8A-0DF6-4A2FBC272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032BAE-FB11-EA45-DC06-CE810A716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136087-172D-58C6-474D-E317F61C5A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B3A08-A5ED-4497-8E2F-CEF466E7168C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5A9EEC5-718D-B864-6DCF-4579AC1348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DE729A-1792-C03A-38F0-39DAFA8BC0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9010B-0908-4D5F-8FA8-A3B6D28F12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799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3607419-D31A-61CA-D3BB-CD554DD3C481}"/>
              </a:ext>
            </a:extLst>
          </p:cNvPr>
          <p:cNvSpPr/>
          <p:nvPr/>
        </p:nvSpPr>
        <p:spPr>
          <a:xfrm flipH="1">
            <a:off x="1259248" y="2197320"/>
            <a:ext cx="9713552" cy="1454554"/>
          </a:xfrm>
          <a:custGeom>
            <a:avLst/>
            <a:gdLst>
              <a:gd name="connsiteX0" fmla="*/ 10430500 w 11171963"/>
              <a:gd name="connsiteY0" fmla="*/ 1540 h 1672944"/>
              <a:gd name="connsiteX1" fmla="*/ 9872753 w 11171963"/>
              <a:gd name="connsiteY1" fmla="*/ 35949 h 1672944"/>
              <a:gd name="connsiteX2" fmla="*/ 8853578 w 11171963"/>
              <a:gd name="connsiteY2" fmla="*/ 426474 h 1672944"/>
              <a:gd name="connsiteX3" fmla="*/ 7155751 w 11171963"/>
              <a:gd name="connsiteY3" fmla="*/ 820173 h 1672944"/>
              <a:gd name="connsiteX4" fmla="*/ 6364242 w 11171963"/>
              <a:gd name="connsiteY4" fmla="*/ 820173 h 1672944"/>
              <a:gd name="connsiteX5" fmla="*/ 4807721 w 11171963"/>
              <a:gd name="connsiteY5" fmla="*/ 820173 h 1672944"/>
              <a:gd name="connsiteX6" fmla="*/ 4016212 w 11171963"/>
              <a:gd name="connsiteY6" fmla="*/ 820173 h 1672944"/>
              <a:gd name="connsiteX7" fmla="*/ 2318385 w 11171963"/>
              <a:gd name="connsiteY7" fmla="*/ 426474 h 1672944"/>
              <a:gd name="connsiteX8" fmla="*/ 1299210 w 11171963"/>
              <a:gd name="connsiteY8" fmla="*/ 35949 h 1672944"/>
              <a:gd name="connsiteX9" fmla="*/ 741463 w 11171963"/>
              <a:gd name="connsiteY9" fmla="*/ 1540 h 1672944"/>
              <a:gd name="connsiteX10" fmla="*/ 255270 w 11171963"/>
              <a:gd name="connsiteY10" fmla="*/ 53094 h 1672944"/>
              <a:gd name="connsiteX11" fmla="*/ 889635 w 11171963"/>
              <a:gd name="connsiteY11" fmla="*/ 474099 h 1672944"/>
              <a:gd name="connsiteX12" fmla="*/ 0 w 11171963"/>
              <a:gd name="connsiteY12" fmla="*/ 1064649 h 1672944"/>
              <a:gd name="connsiteX13" fmla="*/ 2280285 w 11171963"/>
              <a:gd name="connsiteY13" fmla="*/ 1578999 h 1672944"/>
              <a:gd name="connsiteX14" fmla="*/ 3333133 w 11171963"/>
              <a:gd name="connsiteY14" fmla="*/ 1648018 h 1672944"/>
              <a:gd name="connsiteX15" fmla="*/ 3909129 w 11171963"/>
              <a:gd name="connsiteY15" fmla="*/ 1663617 h 1672944"/>
              <a:gd name="connsiteX16" fmla="*/ 3955326 w 11171963"/>
              <a:gd name="connsiteY16" fmla="*/ 1672944 h 1672944"/>
              <a:gd name="connsiteX17" fmla="*/ 4807721 w 11171963"/>
              <a:gd name="connsiteY17" fmla="*/ 1672944 h 1672944"/>
              <a:gd name="connsiteX18" fmla="*/ 6364242 w 11171963"/>
              <a:gd name="connsiteY18" fmla="*/ 1672944 h 1672944"/>
              <a:gd name="connsiteX19" fmla="*/ 7216637 w 11171963"/>
              <a:gd name="connsiteY19" fmla="*/ 1672944 h 1672944"/>
              <a:gd name="connsiteX20" fmla="*/ 7262834 w 11171963"/>
              <a:gd name="connsiteY20" fmla="*/ 1663617 h 1672944"/>
              <a:gd name="connsiteX21" fmla="*/ 7838830 w 11171963"/>
              <a:gd name="connsiteY21" fmla="*/ 1648018 h 1672944"/>
              <a:gd name="connsiteX22" fmla="*/ 8891678 w 11171963"/>
              <a:gd name="connsiteY22" fmla="*/ 1578999 h 1672944"/>
              <a:gd name="connsiteX23" fmla="*/ 11171963 w 11171963"/>
              <a:gd name="connsiteY23" fmla="*/ 1064649 h 1672944"/>
              <a:gd name="connsiteX24" fmla="*/ 10282328 w 11171963"/>
              <a:gd name="connsiteY24" fmla="*/ 474099 h 1672944"/>
              <a:gd name="connsiteX25" fmla="*/ 10916693 w 11171963"/>
              <a:gd name="connsiteY25" fmla="*/ 53094 h 1672944"/>
              <a:gd name="connsiteX26" fmla="*/ 10430500 w 11171963"/>
              <a:gd name="connsiteY26" fmla="*/ 1540 h 1672944"/>
              <a:gd name="connsiteX0" fmla="*/ 10430500 w 11171963"/>
              <a:gd name="connsiteY0" fmla="*/ 1540 h 1672944"/>
              <a:gd name="connsiteX1" fmla="*/ 9872753 w 11171963"/>
              <a:gd name="connsiteY1" fmla="*/ 35949 h 1672944"/>
              <a:gd name="connsiteX2" fmla="*/ 8853578 w 11171963"/>
              <a:gd name="connsiteY2" fmla="*/ 426474 h 1672944"/>
              <a:gd name="connsiteX3" fmla="*/ 7155751 w 11171963"/>
              <a:gd name="connsiteY3" fmla="*/ 820173 h 1672944"/>
              <a:gd name="connsiteX4" fmla="*/ 6364242 w 11171963"/>
              <a:gd name="connsiteY4" fmla="*/ 820173 h 1672944"/>
              <a:gd name="connsiteX5" fmla="*/ 4807721 w 11171963"/>
              <a:gd name="connsiteY5" fmla="*/ 820173 h 1672944"/>
              <a:gd name="connsiteX6" fmla="*/ 4016212 w 11171963"/>
              <a:gd name="connsiteY6" fmla="*/ 820173 h 1672944"/>
              <a:gd name="connsiteX7" fmla="*/ 2318385 w 11171963"/>
              <a:gd name="connsiteY7" fmla="*/ 426474 h 1672944"/>
              <a:gd name="connsiteX8" fmla="*/ 1299210 w 11171963"/>
              <a:gd name="connsiteY8" fmla="*/ 35949 h 1672944"/>
              <a:gd name="connsiteX9" fmla="*/ 741463 w 11171963"/>
              <a:gd name="connsiteY9" fmla="*/ 1540 h 1672944"/>
              <a:gd name="connsiteX10" fmla="*/ 255270 w 11171963"/>
              <a:gd name="connsiteY10" fmla="*/ 53094 h 1672944"/>
              <a:gd name="connsiteX11" fmla="*/ 889635 w 11171963"/>
              <a:gd name="connsiteY11" fmla="*/ 474099 h 1672944"/>
              <a:gd name="connsiteX12" fmla="*/ 0 w 11171963"/>
              <a:gd name="connsiteY12" fmla="*/ 1064649 h 1672944"/>
              <a:gd name="connsiteX13" fmla="*/ 2280285 w 11171963"/>
              <a:gd name="connsiteY13" fmla="*/ 1578999 h 1672944"/>
              <a:gd name="connsiteX14" fmla="*/ 3333133 w 11171963"/>
              <a:gd name="connsiteY14" fmla="*/ 1648018 h 1672944"/>
              <a:gd name="connsiteX15" fmla="*/ 3909129 w 11171963"/>
              <a:gd name="connsiteY15" fmla="*/ 1663617 h 1672944"/>
              <a:gd name="connsiteX16" fmla="*/ 4807721 w 11171963"/>
              <a:gd name="connsiteY16" fmla="*/ 1672944 h 1672944"/>
              <a:gd name="connsiteX17" fmla="*/ 6364242 w 11171963"/>
              <a:gd name="connsiteY17" fmla="*/ 1672944 h 1672944"/>
              <a:gd name="connsiteX18" fmla="*/ 7216637 w 11171963"/>
              <a:gd name="connsiteY18" fmla="*/ 1672944 h 1672944"/>
              <a:gd name="connsiteX19" fmla="*/ 7262834 w 11171963"/>
              <a:gd name="connsiteY19" fmla="*/ 1663617 h 1672944"/>
              <a:gd name="connsiteX20" fmla="*/ 7838830 w 11171963"/>
              <a:gd name="connsiteY20" fmla="*/ 1648018 h 1672944"/>
              <a:gd name="connsiteX21" fmla="*/ 8891678 w 11171963"/>
              <a:gd name="connsiteY21" fmla="*/ 1578999 h 1672944"/>
              <a:gd name="connsiteX22" fmla="*/ 11171963 w 11171963"/>
              <a:gd name="connsiteY22" fmla="*/ 1064649 h 1672944"/>
              <a:gd name="connsiteX23" fmla="*/ 10282328 w 11171963"/>
              <a:gd name="connsiteY23" fmla="*/ 474099 h 1672944"/>
              <a:gd name="connsiteX24" fmla="*/ 10916693 w 11171963"/>
              <a:gd name="connsiteY24" fmla="*/ 53094 h 1672944"/>
              <a:gd name="connsiteX25" fmla="*/ 10430500 w 11171963"/>
              <a:gd name="connsiteY25" fmla="*/ 1540 h 1672944"/>
              <a:gd name="connsiteX0" fmla="*/ 10430500 w 11171963"/>
              <a:gd name="connsiteY0" fmla="*/ 1540 h 1672944"/>
              <a:gd name="connsiteX1" fmla="*/ 9872753 w 11171963"/>
              <a:gd name="connsiteY1" fmla="*/ 35949 h 1672944"/>
              <a:gd name="connsiteX2" fmla="*/ 8853578 w 11171963"/>
              <a:gd name="connsiteY2" fmla="*/ 426474 h 1672944"/>
              <a:gd name="connsiteX3" fmla="*/ 7155751 w 11171963"/>
              <a:gd name="connsiteY3" fmla="*/ 820173 h 1672944"/>
              <a:gd name="connsiteX4" fmla="*/ 6364242 w 11171963"/>
              <a:gd name="connsiteY4" fmla="*/ 820173 h 1672944"/>
              <a:gd name="connsiteX5" fmla="*/ 4807721 w 11171963"/>
              <a:gd name="connsiteY5" fmla="*/ 820173 h 1672944"/>
              <a:gd name="connsiteX6" fmla="*/ 4016212 w 11171963"/>
              <a:gd name="connsiteY6" fmla="*/ 820173 h 1672944"/>
              <a:gd name="connsiteX7" fmla="*/ 2318385 w 11171963"/>
              <a:gd name="connsiteY7" fmla="*/ 426474 h 1672944"/>
              <a:gd name="connsiteX8" fmla="*/ 1299210 w 11171963"/>
              <a:gd name="connsiteY8" fmla="*/ 35949 h 1672944"/>
              <a:gd name="connsiteX9" fmla="*/ 741463 w 11171963"/>
              <a:gd name="connsiteY9" fmla="*/ 1540 h 1672944"/>
              <a:gd name="connsiteX10" fmla="*/ 255270 w 11171963"/>
              <a:gd name="connsiteY10" fmla="*/ 53094 h 1672944"/>
              <a:gd name="connsiteX11" fmla="*/ 889635 w 11171963"/>
              <a:gd name="connsiteY11" fmla="*/ 474099 h 1672944"/>
              <a:gd name="connsiteX12" fmla="*/ 0 w 11171963"/>
              <a:gd name="connsiteY12" fmla="*/ 1064649 h 1672944"/>
              <a:gd name="connsiteX13" fmla="*/ 2280285 w 11171963"/>
              <a:gd name="connsiteY13" fmla="*/ 1578999 h 1672944"/>
              <a:gd name="connsiteX14" fmla="*/ 3333133 w 11171963"/>
              <a:gd name="connsiteY14" fmla="*/ 1648018 h 1672944"/>
              <a:gd name="connsiteX15" fmla="*/ 3909129 w 11171963"/>
              <a:gd name="connsiteY15" fmla="*/ 1663617 h 1672944"/>
              <a:gd name="connsiteX16" fmla="*/ 4807721 w 11171963"/>
              <a:gd name="connsiteY16" fmla="*/ 1672944 h 1672944"/>
              <a:gd name="connsiteX17" fmla="*/ 6364242 w 11171963"/>
              <a:gd name="connsiteY17" fmla="*/ 1672944 h 1672944"/>
              <a:gd name="connsiteX18" fmla="*/ 7216637 w 11171963"/>
              <a:gd name="connsiteY18" fmla="*/ 1672944 h 1672944"/>
              <a:gd name="connsiteX19" fmla="*/ 7838830 w 11171963"/>
              <a:gd name="connsiteY19" fmla="*/ 1648018 h 1672944"/>
              <a:gd name="connsiteX20" fmla="*/ 8891678 w 11171963"/>
              <a:gd name="connsiteY20" fmla="*/ 1578999 h 1672944"/>
              <a:gd name="connsiteX21" fmla="*/ 11171963 w 11171963"/>
              <a:gd name="connsiteY21" fmla="*/ 1064649 h 1672944"/>
              <a:gd name="connsiteX22" fmla="*/ 10282328 w 11171963"/>
              <a:gd name="connsiteY22" fmla="*/ 474099 h 1672944"/>
              <a:gd name="connsiteX23" fmla="*/ 10916693 w 11171963"/>
              <a:gd name="connsiteY23" fmla="*/ 53094 h 1672944"/>
              <a:gd name="connsiteX24" fmla="*/ 10430500 w 11171963"/>
              <a:gd name="connsiteY24" fmla="*/ 1540 h 1672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171963" h="1672944">
                <a:moveTo>
                  <a:pt x="10430500" y="1540"/>
                </a:moveTo>
                <a:cubicBezTo>
                  <a:pt x="10243552" y="-3977"/>
                  <a:pt x="10044679" y="4834"/>
                  <a:pt x="9872753" y="35949"/>
                </a:cubicBezTo>
                <a:cubicBezTo>
                  <a:pt x="9528900" y="98179"/>
                  <a:pt x="9211560" y="259786"/>
                  <a:pt x="8853578" y="426474"/>
                </a:cubicBezTo>
                <a:cubicBezTo>
                  <a:pt x="8195272" y="687016"/>
                  <a:pt x="8275875" y="809013"/>
                  <a:pt x="7155751" y="820173"/>
                </a:cubicBezTo>
                <a:lnTo>
                  <a:pt x="6364242" y="820173"/>
                </a:lnTo>
                <a:lnTo>
                  <a:pt x="4807721" y="820173"/>
                </a:lnTo>
                <a:lnTo>
                  <a:pt x="4016212" y="820173"/>
                </a:lnTo>
                <a:cubicBezTo>
                  <a:pt x="2896088" y="809013"/>
                  <a:pt x="2976691" y="687016"/>
                  <a:pt x="2318385" y="426474"/>
                </a:cubicBezTo>
                <a:cubicBezTo>
                  <a:pt x="1960403" y="259786"/>
                  <a:pt x="1643063" y="98179"/>
                  <a:pt x="1299210" y="35949"/>
                </a:cubicBezTo>
                <a:cubicBezTo>
                  <a:pt x="1127284" y="4834"/>
                  <a:pt x="928411" y="-3977"/>
                  <a:pt x="741463" y="1540"/>
                </a:cubicBezTo>
                <a:cubicBezTo>
                  <a:pt x="554515" y="7056"/>
                  <a:pt x="379493" y="26900"/>
                  <a:pt x="255270" y="53094"/>
                </a:cubicBezTo>
                <a:cubicBezTo>
                  <a:pt x="664845" y="162949"/>
                  <a:pt x="678180" y="333764"/>
                  <a:pt x="889635" y="474099"/>
                </a:cubicBezTo>
                <a:cubicBezTo>
                  <a:pt x="689611" y="607449"/>
                  <a:pt x="342265" y="882087"/>
                  <a:pt x="0" y="1064649"/>
                </a:cubicBezTo>
                <a:cubicBezTo>
                  <a:pt x="1433195" y="1070999"/>
                  <a:pt x="1065847" y="1450412"/>
                  <a:pt x="2280285" y="1578999"/>
                </a:cubicBezTo>
                <a:cubicBezTo>
                  <a:pt x="2583895" y="1611146"/>
                  <a:pt x="2939147" y="1633322"/>
                  <a:pt x="3333133" y="1648018"/>
                </a:cubicBezTo>
                <a:lnTo>
                  <a:pt x="3909129" y="1663617"/>
                </a:lnTo>
                <a:lnTo>
                  <a:pt x="4807721" y="1672944"/>
                </a:lnTo>
                <a:lnTo>
                  <a:pt x="6364242" y="1672944"/>
                </a:lnTo>
                <a:lnTo>
                  <a:pt x="7216637" y="1672944"/>
                </a:lnTo>
                <a:lnTo>
                  <a:pt x="7838830" y="1648018"/>
                </a:lnTo>
                <a:cubicBezTo>
                  <a:pt x="8232816" y="1633322"/>
                  <a:pt x="8588068" y="1611146"/>
                  <a:pt x="8891678" y="1578999"/>
                </a:cubicBezTo>
                <a:cubicBezTo>
                  <a:pt x="10106116" y="1450412"/>
                  <a:pt x="9738768" y="1070999"/>
                  <a:pt x="11171963" y="1064649"/>
                </a:cubicBezTo>
                <a:cubicBezTo>
                  <a:pt x="10829698" y="882087"/>
                  <a:pt x="10482352" y="607449"/>
                  <a:pt x="10282328" y="474099"/>
                </a:cubicBezTo>
                <a:cubicBezTo>
                  <a:pt x="10493783" y="333764"/>
                  <a:pt x="10507118" y="162949"/>
                  <a:pt x="10916693" y="53094"/>
                </a:cubicBezTo>
                <a:cubicBezTo>
                  <a:pt x="10792470" y="26900"/>
                  <a:pt x="10617448" y="7056"/>
                  <a:pt x="10430500" y="154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64000"/>
                </a:schemeClr>
              </a:gs>
              <a:gs pos="100000">
                <a:srgbClr val="FFF2BC">
                  <a:alpha val="64000"/>
                </a:srgbClr>
              </a:gs>
              <a:gs pos="79000">
                <a:srgbClr val="FFEF63">
                  <a:alpha val="0"/>
                </a:srgbClr>
              </a:gs>
              <a:gs pos="28000">
                <a:srgbClr val="FFEE42">
                  <a:alpha val="0"/>
                </a:srgbClr>
              </a:gs>
            </a:gsLst>
            <a:lin ang="0" scaled="1"/>
          </a:gradFill>
          <a:ln w="381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94958B7-43BF-8501-C676-B28D98B87DDD}"/>
              </a:ext>
            </a:extLst>
          </p:cNvPr>
          <p:cNvSpPr/>
          <p:nvPr/>
        </p:nvSpPr>
        <p:spPr>
          <a:xfrm>
            <a:off x="2583543" y="2031759"/>
            <a:ext cx="7300686" cy="1510152"/>
          </a:xfrm>
          <a:prstGeom prst="roundRect">
            <a:avLst/>
          </a:prstGeom>
          <a:solidFill>
            <a:srgbClr val="CF070F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3F6BF5-E018-7A4C-0444-F4B02D6DD46F}"/>
              </a:ext>
            </a:extLst>
          </p:cNvPr>
          <p:cNvSpPr txBox="1"/>
          <p:nvPr/>
        </p:nvSpPr>
        <p:spPr>
          <a:xfrm>
            <a:off x="2623722" y="1757740"/>
            <a:ext cx="69846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FEE42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党建工作汇报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376EC0-D3DE-4020-AA22-ECACAB1719A0}"/>
              </a:ext>
            </a:extLst>
          </p:cNvPr>
          <p:cNvGrpSpPr/>
          <p:nvPr/>
        </p:nvGrpSpPr>
        <p:grpSpPr>
          <a:xfrm>
            <a:off x="4002151" y="5509670"/>
            <a:ext cx="4378193" cy="315056"/>
            <a:chOff x="4006602" y="4182898"/>
            <a:chExt cx="4378193" cy="31505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266C8A4-68C0-7BDA-EC86-ADB554B320F0}"/>
                </a:ext>
              </a:extLst>
            </p:cNvPr>
            <p:cNvSpPr txBox="1"/>
            <p:nvPr/>
          </p:nvSpPr>
          <p:spPr>
            <a:xfrm>
              <a:off x="4340070" y="419017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模板网</a:t>
              </a:r>
            </a:p>
          </p:txBody>
        </p:sp>
        <p:sp>
          <p:nvSpPr>
            <p:cNvPr id="23" name="iconfont-10019-4889788">
              <a:extLst>
                <a:ext uri="{FF2B5EF4-FFF2-40B4-BE49-F238E27FC236}">
                  <a16:creationId xmlns:a16="http://schemas.microsoft.com/office/drawing/2014/main" id="{1B277A92-3473-8134-E8E2-B960EC749866}"/>
                </a:ext>
              </a:extLst>
            </p:cNvPr>
            <p:cNvSpPr/>
            <p:nvPr/>
          </p:nvSpPr>
          <p:spPr>
            <a:xfrm>
              <a:off x="4006602" y="418290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rgbClr val="FDF268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9340AFD-C3A9-D61A-7DBB-B88E4F436F16}"/>
                </a:ext>
              </a:extLst>
            </p:cNvPr>
            <p:cNvSpPr txBox="1"/>
            <p:nvPr/>
          </p:nvSpPr>
          <p:spPr>
            <a:xfrm>
              <a:off x="6716590" y="418289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2024.01.03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5" name="iconfont-11899-5651509">
              <a:extLst>
                <a:ext uri="{FF2B5EF4-FFF2-40B4-BE49-F238E27FC236}">
                  <a16:creationId xmlns:a16="http://schemas.microsoft.com/office/drawing/2014/main" id="{47C85C1B-A712-02D6-E01E-AA158D4C6CAF}"/>
                </a:ext>
              </a:extLst>
            </p:cNvPr>
            <p:cNvSpPr/>
            <p:nvPr/>
          </p:nvSpPr>
          <p:spPr>
            <a:xfrm>
              <a:off x="6387976" y="418290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rgbClr val="FDF268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736E4309-4887-40E2-611F-575EEBB6B6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029" y="2781437"/>
            <a:ext cx="8069942" cy="65119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17064D14-B814-779E-E214-819D10FB62A5}"/>
              </a:ext>
            </a:extLst>
          </p:cNvPr>
          <p:cNvSpPr txBox="1"/>
          <p:nvPr/>
        </p:nvSpPr>
        <p:spPr>
          <a:xfrm>
            <a:off x="4061628" y="438468"/>
            <a:ext cx="406874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ln w="19050">
                  <a:gradFill>
                    <a:gsLst>
                      <a:gs pos="24786">
                        <a:schemeClr val="accent4">
                          <a:lumMod val="20000"/>
                          <a:lumOff val="8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81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11500" dirty="0">
              <a:ln w="19050">
                <a:gradFill>
                  <a:gsLst>
                    <a:gs pos="24786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1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9565AB3-9A4D-B4E9-E255-150023F7E89B}"/>
              </a:ext>
            </a:extLst>
          </p:cNvPr>
          <p:cNvSpPr txBox="1"/>
          <p:nvPr/>
        </p:nvSpPr>
        <p:spPr>
          <a:xfrm>
            <a:off x="3714579" y="3221623"/>
            <a:ext cx="47628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党建工作汇报  </a:t>
            </a:r>
            <a:r>
              <a:rPr lang="en-US" altLang="zh-CN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/  </a:t>
            </a:r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党课课件  </a:t>
            </a:r>
            <a:r>
              <a:rPr lang="en-US" altLang="zh-CN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/  </a:t>
            </a:r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学习活动  </a:t>
            </a:r>
            <a:r>
              <a:rPr lang="en-US" altLang="zh-CN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/  </a:t>
            </a:r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心得体会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D06656E-2711-1B5F-3589-E94F5988779B}"/>
              </a:ext>
            </a:extLst>
          </p:cNvPr>
          <p:cNvSpPr txBox="1"/>
          <p:nvPr/>
        </p:nvSpPr>
        <p:spPr>
          <a:xfrm>
            <a:off x="2307771" y="3910914"/>
            <a:ext cx="7576458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9" name="任意多边形: 形状 38" descr="D:\51PPT模板网\51pptmoban.com\图片.jpg">
            <a:extLst>
              <a:ext uri="{FF2B5EF4-FFF2-40B4-BE49-F238E27FC236}">
                <a16:creationId xmlns:a16="http://schemas.microsoft.com/office/drawing/2014/main" id="{38F07AD5-F72E-80FF-A2D5-C4E58483153F}"/>
              </a:ext>
            </a:extLst>
          </p:cNvPr>
          <p:cNvSpPr/>
          <p:nvPr/>
        </p:nvSpPr>
        <p:spPr>
          <a:xfrm>
            <a:off x="5841839" y="4466712"/>
            <a:ext cx="508320" cy="794274"/>
          </a:xfrm>
          <a:custGeom>
            <a:avLst/>
            <a:gdLst>
              <a:gd name="connsiteX0" fmla="*/ 804767 w 877919"/>
              <a:gd name="connsiteY0" fmla="*/ 0 h 1371790"/>
              <a:gd name="connsiteX1" fmla="*/ 791051 w 877919"/>
              <a:gd name="connsiteY1" fmla="*/ 105251 h 1371790"/>
              <a:gd name="connsiteX2" fmla="*/ 667607 w 877919"/>
              <a:gd name="connsiteY2" fmla="*/ 653891 h 1371790"/>
              <a:gd name="connsiteX3" fmla="*/ 672179 w 877919"/>
              <a:gd name="connsiteY3" fmla="*/ 663035 h 1371790"/>
              <a:gd name="connsiteX4" fmla="*/ 722471 w 877919"/>
              <a:gd name="connsiteY4" fmla="*/ 631031 h 1371790"/>
              <a:gd name="connsiteX5" fmla="*/ 759047 w 877919"/>
              <a:gd name="connsiteY5" fmla="*/ 658463 h 1371790"/>
              <a:gd name="connsiteX6" fmla="*/ 740759 w 877919"/>
              <a:gd name="connsiteY6" fmla="*/ 740759 h 1371790"/>
              <a:gd name="connsiteX7" fmla="*/ 800195 w 877919"/>
              <a:gd name="connsiteY7" fmla="*/ 772763 h 1371790"/>
              <a:gd name="connsiteX8" fmla="*/ 877919 w 877919"/>
              <a:gd name="connsiteY8" fmla="*/ 868775 h 1371790"/>
              <a:gd name="connsiteX9" fmla="*/ 791051 w 877919"/>
              <a:gd name="connsiteY9" fmla="*/ 973931 h 1371790"/>
              <a:gd name="connsiteX10" fmla="*/ 804767 w 877919"/>
              <a:gd name="connsiteY10" fmla="*/ 1019651 h 1371790"/>
              <a:gd name="connsiteX11" fmla="*/ 777335 w 877919"/>
              <a:gd name="connsiteY11" fmla="*/ 1184338 h 1371790"/>
              <a:gd name="connsiteX12" fmla="*/ 740759 w 877919"/>
              <a:gd name="connsiteY12" fmla="*/ 1248346 h 1371790"/>
              <a:gd name="connsiteX13" fmla="*/ 759047 w 877919"/>
              <a:gd name="connsiteY13" fmla="*/ 1316926 h 1371790"/>
              <a:gd name="connsiteX14" fmla="*/ 781907 w 877919"/>
              <a:gd name="connsiteY14" fmla="*/ 1330642 h 1371790"/>
              <a:gd name="connsiteX15" fmla="*/ 777335 w 877919"/>
              <a:gd name="connsiteY15" fmla="*/ 1339786 h 1371790"/>
              <a:gd name="connsiteX16" fmla="*/ 736187 w 877919"/>
              <a:gd name="connsiteY16" fmla="*/ 1358074 h 1371790"/>
              <a:gd name="connsiteX17" fmla="*/ 727043 w 877919"/>
              <a:gd name="connsiteY17" fmla="*/ 1353502 h 1371790"/>
              <a:gd name="connsiteX18" fmla="*/ 722471 w 877919"/>
              <a:gd name="connsiteY18" fmla="*/ 1312354 h 1371790"/>
              <a:gd name="connsiteX19" fmla="*/ 713327 w 877919"/>
              <a:gd name="connsiteY19" fmla="*/ 1303210 h 1371790"/>
              <a:gd name="connsiteX20" fmla="*/ 704183 w 877919"/>
              <a:gd name="connsiteY20" fmla="*/ 1344358 h 1371790"/>
              <a:gd name="connsiteX21" fmla="*/ 695039 w 877919"/>
              <a:gd name="connsiteY21" fmla="*/ 1353502 h 1371790"/>
              <a:gd name="connsiteX22" fmla="*/ 672179 w 877919"/>
              <a:gd name="connsiteY22" fmla="*/ 1294066 h 1371790"/>
              <a:gd name="connsiteX23" fmla="*/ 672179 w 877919"/>
              <a:gd name="connsiteY23" fmla="*/ 1262062 h 1371790"/>
              <a:gd name="connsiteX24" fmla="*/ 690467 w 877919"/>
              <a:gd name="connsiteY24" fmla="*/ 1230058 h 1371790"/>
              <a:gd name="connsiteX25" fmla="*/ 676751 w 877919"/>
              <a:gd name="connsiteY25" fmla="*/ 1166050 h 1371790"/>
              <a:gd name="connsiteX26" fmla="*/ 676751 w 877919"/>
              <a:gd name="connsiteY26" fmla="*/ 1143095 h 1371790"/>
              <a:gd name="connsiteX27" fmla="*/ 644747 w 877919"/>
              <a:gd name="connsiteY27" fmla="*/ 1037939 h 1371790"/>
              <a:gd name="connsiteX28" fmla="*/ 631031 w 877919"/>
              <a:gd name="connsiteY28" fmla="*/ 1019651 h 1371790"/>
              <a:gd name="connsiteX29" fmla="*/ 667607 w 877919"/>
              <a:gd name="connsiteY29" fmla="*/ 914495 h 1371790"/>
              <a:gd name="connsiteX30" fmla="*/ 644747 w 877919"/>
              <a:gd name="connsiteY30" fmla="*/ 887063 h 1371790"/>
              <a:gd name="connsiteX31" fmla="*/ 594455 w 877919"/>
              <a:gd name="connsiteY31" fmla="*/ 964787 h 1371790"/>
              <a:gd name="connsiteX32" fmla="*/ 603599 w 877919"/>
              <a:gd name="connsiteY32" fmla="*/ 983075 h 1371790"/>
              <a:gd name="connsiteX33" fmla="*/ 599027 w 877919"/>
              <a:gd name="connsiteY33" fmla="*/ 1079087 h 1371790"/>
              <a:gd name="connsiteX34" fmla="*/ 548735 w 877919"/>
              <a:gd name="connsiteY34" fmla="*/ 1234630 h 1371790"/>
              <a:gd name="connsiteX35" fmla="*/ 589883 w 877919"/>
              <a:gd name="connsiteY35" fmla="*/ 1344358 h 1371790"/>
              <a:gd name="connsiteX36" fmla="*/ 562451 w 877919"/>
              <a:gd name="connsiteY36" fmla="*/ 1362646 h 1371790"/>
              <a:gd name="connsiteX37" fmla="*/ 530447 w 877919"/>
              <a:gd name="connsiteY37" fmla="*/ 1362646 h 1371790"/>
              <a:gd name="connsiteX38" fmla="*/ 530447 w 877919"/>
              <a:gd name="connsiteY38" fmla="*/ 1303210 h 1371790"/>
              <a:gd name="connsiteX39" fmla="*/ 521303 w 877919"/>
              <a:gd name="connsiteY39" fmla="*/ 1294066 h 1371790"/>
              <a:gd name="connsiteX40" fmla="*/ 521303 w 877919"/>
              <a:gd name="connsiteY40" fmla="*/ 1353502 h 1371790"/>
              <a:gd name="connsiteX41" fmla="*/ 507587 w 877919"/>
              <a:gd name="connsiteY41" fmla="*/ 1358074 h 1371790"/>
              <a:gd name="connsiteX42" fmla="*/ 475583 w 877919"/>
              <a:gd name="connsiteY42" fmla="*/ 1275778 h 1371790"/>
              <a:gd name="connsiteX43" fmla="*/ 498443 w 877919"/>
              <a:gd name="connsiteY43" fmla="*/ 1230058 h 1371790"/>
              <a:gd name="connsiteX44" fmla="*/ 457295 w 877919"/>
              <a:gd name="connsiteY44" fmla="*/ 1079087 h 1371790"/>
              <a:gd name="connsiteX45" fmla="*/ 457295 w 877919"/>
              <a:gd name="connsiteY45" fmla="*/ 969359 h 1371790"/>
              <a:gd name="connsiteX46" fmla="*/ 480155 w 877919"/>
              <a:gd name="connsiteY46" fmla="*/ 919067 h 1371790"/>
              <a:gd name="connsiteX47" fmla="*/ 471011 w 877919"/>
              <a:gd name="connsiteY47" fmla="*/ 905351 h 1371790"/>
              <a:gd name="connsiteX48" fmla="*/ 416147 w 877919"/>
              <a:gd name="connsiteY48" fmla="*/ 960215 h 1371790"/>
              <a:gd name="connsiteX49" fmla="*/ 411575 w 877919"/>
              <a:gd name="connsiteY49" fmla="*/ 973931 h 1371790"/>
              <a:gd name="connsiteX50" fmla="*/ 388715 w 877919"/>
              <a:gd name="connsiteY50" fmla="*/ 1001363 h 1371790"/>
              <a:gd name="connsiteX51" fmla="*/ 365855 w 877919"/>
              <a:gd name="connsiteY51" fmla="*/ 1188910 h 1371790"/>
              <a:gd name="connsiteX52" fmla="*/ 329279 w 877919"/>
              <a:gd name="connsiteY52" fmla="*/ 1262062 h 1371790"/>
              <a:gd name="connsiteX53" fmla="*/ 361283 w 877919"/>
              <a:gd name="connsiteY53" fmla="*/ 1353502 h 1371790"/>
              <a:gd name="connsiteX54" fmla="*/ 320135 w 877919"/>
              <a:gd name="connsiteY54" fmla="*/ 1371790 h 1371790"/>
              <a:gd name="connsiteX55" fmla="*/ 306419 w 877919"/>
              <a:gd name="connsiteY55" fmla="*/ 1344358 h 1371790"/>
              <a:gd name="connsiteX56" fmla="*/ 292703 w 877919"/>
              <a:gd name="connsiteY56" fmla="*/ 1362646 h 1371790"/>
              <a:gd name="connsiteX57" fmla="*/ 278987 w 877919"/>
              <a:gd name="connsiteY57" fmla="*/ 1353502 h 1371790"/>
              <a:gd name="connsiteX58" fmla="*/ 260699 w 877919"/>
              <a:gd name="connsiteY58" fmla="*/ 1280350 h 1371790"/>
              <a:gd name="connsiteX59" fmla="*/ 278987 w 877919"/>
              <a:gd name="connsiteY59" fmla="*/ 1239202 h 1371790"/>
              <a:gd name="connsiteX60" fmla="*/ 233267 w 877919"/>
              <a:gd name="connsiteY60" fmla="*/ 1019651 h 1371790"/>
              <a:gd name="connsiteX61" fmla="*/ 228695 w 877919"/>
              <a:gd name="connsiteY61" fmla="*/ 1005935 h 1371790"/>
              <a:gd name="connsiteX62" fmla="*/ 265271 w 877919"/>
              <a:gd name="connsiteY62" fmla="*/ 919067 h 1371790"/>
              <a:gd name="connsiteX63" fmla="*/ 246983 w 877919"/>
              <a:gd name="connsiteY63" fmla="*/ 896207 h 1371790"/>
              <a:gd name="connsiteX64" fmla="*/ 219551 w 877919"/>
              <a:gd name="connsiteY64" fmla="*/ 905351 h 1371790"/>
              <a:gd name="connsiteX65" fmla="*/ 196691 w 877919"/>
              <a:gd name="connsiteY65" fmla="*/ 905351 h 1371790"/>
              <a:gd name="connsiteX66" fmla="*/ 192119 w 877919"/>
              <a:gd name="connsiteY66" fmla="*/ 887063 h 1371790"/>
              <a:gd name="connsiteX67" fmla="*/ 237839 w 877919"/>
              <a:gd name="connsiteY67" fmla="*/ 768191 h 1371790"/>
              <a:gd name="connsiteX68" fmla="*/ 265271 w 877919"/>
              <a:gd name="connsiteY68" fmla="*/ 759047 h 1371790"/>
              <a:gd name="connsiteX69" fmla="*/ 283559 w 877919"/>
              <a:gd name="connsiteY69" fmla="*/ 768191 h 1371790"/>
              <a:gd name="connsiteX70" fmla="*/ 301847 w 877919"/>
              <a:gd name="connsiteY70" fmla="*/ 740759 h 1371790"/>
              <a:gd name="connsiteX71" fmla="*/ 269843 w 877919"/>
              <a:gd name="connsiteY71" fmla="*/ 681323 h 1371790"/>
              <a:gd name="connsiteX72" fmla="*/ 329279 w 877919"/>
              <a:gd name="connsiteY72" fmla="*/ 631031 h 1371790"/>
              <a:gd name="connsiteX73" fmla="*/ 361283 w 877919"/>
              <a:gd name="connsiteY73" fmla="*/ 658463 h 1371790"/>
              <a:gd name="connsiteX74" fmla="*/ 342995 w 877919"/>
              <a:gd name="connsiteY74" fmla="*/ 740759 h 1371790"/>
              <a:gd name="connsiteX75" fmla="*/ 411575 w 877919"/>
              <a:gd name="connsiteY75" fmla="*/ 772763 h 1371790"/>
              <a:gd name="connsiteX76" fmla="*/ 439007 w 877919"/>
              <a:gd name="connsiteY76" fmla="*/ 827627 h 1371790"/>
              <a:gd name="connsiteX77" fmla="*/ 439007 w 877919"/>
              <a:gd name="connsiteY77" fmla="*/ 786479 h 1371790"/>
              <a:gd name="connsiteX78" fmla="*/ 507587 w 877919"/>
              <a:gd name="connsiteY78" fmla="*/ 736187 h 1371790"/>
              <a:gd name="connsiteX79" fmla="*/ 480155 w 877919"/>
              <a:gd name="connsiteY79" fmla="*/ 676751 h 1371790"/>
              <a:gd name="connsiteX80" fmla="*/ 530447 w 877919"/>
              <a:gd name="connsiteY80" fmla="*/ 631031 h 1371790"/>
              <a:gd name="connsiteX81" fmla="*/ 567023 w 877919"/>
              <a:gd name="connsiteY81" fmla="*/ 658463 h 1371790"/>
              <a:gd name="connsiteX82" fmla="*/ 553307 w 877919"/>
              <a:gd name="connsiteY82" fmla="*/ 717899 h 1371790"/>
              <a:gd name="connsiteX83" fmla="*/ 544163 w 877919"/>
              <a:gd name="connsiteY83" fmla="*/ 740759 h 1371790"/>
              <a:gd name="connsiteX84" fmla="*/ 548735 w 877919"/>
              <a:gd name="connsiteY84" fmla="*/ 754475 h 1371790"/>
              <a:gd name="connsiteX85" fmla="*/ 557879 w 877919"/>
              <a:gd name="connsiteY85" fmla="*/ 759047 h 1371790"/>
              <a:gd name="connsiteX86" fmla="*/ 594455 w 877919"/>
              <a:gd name="connsiteY86" fmla="*/ 740759 h 1371790"/>
              <a:gd name="connsiteX87" fmla="*/ 608171 w 877919"/>
              <a:gd name="connsiteY87" fmla="*/ 740759 h 1371790"/>
              <a:gd name="connsiteX88" fmla="*/ 635603 w 877919"/>
              <a:gd name="connsiteY88" fmla="*/ 695039 h 1371790"/>
              <a:gd name="connsiteX89" fmla="*/ 640175 w 877919"/>
              <a:gd name="connsiteY89" fmla="*/ 667607 h 1371790"/>
              <a:gd name="connsiteX90" fmla="*/ 663035 w 877919"/>
              <a:gd name="connsiteY90" fmla="*/ 617315 h 1371790"/>
              <a:gd name="connsiteX91" fmla="*/ 493871 w 877919"/>
              <a:gd name="connsiteY91" fmla="*/ 512159 h 1371790"/>
              <a:gd name="connsiteX92" fmla="*/ 457295 w 877919"/>
              <a:gd name="connsiteY92" fmla="*/ 525875 h 1371790"/>
              <a:gd name="connsiteX93" fmla="*/ 114300 w 877919"/>
              <a:gd name="connsiteY93" fmla="*/ 365855 h 1371790"/>
              <a:gd name="connsiteX94" fmla="*/ 13716 w 877919"/>
              <a:gd name="connsiteY94" fmla="*/ 384143 h 1371790"/>
              <a:gd name="connsiteX95" fmla="*/ 0 w 877919"/>
              <a:gd name="connsiteY95" fmla="*/ 379571 h 1371790"/>
              <a:gd name="connsiteX96" fmla="*/ 96012 w 877919"/>
              <a:gd name="connsiteY96" fmla="*/ 224123 h 1371790"/>
              <a:gd name="connsiteX97" fmla="*/ 82296 w 877919"/>
              <a:gd name="connsiteY97" fmla="*/ 178403 h 1371790"/>
              <a:gd name="connsiteX98" fmla="*/ 219551 w 877919"/>
              <a:gd name="connsiteY98" fmla="*/ 128111 h 1371790"/>
              <a:gd name="connsiteX99" fmla="*/ 480155 w 877919"/>
              <a:gd name="connsiteY99" fmla="*/ 155543 h 1371790"/>
              <a:gd name="connsiteX100" fmla="*/ 745331 w 877919"/>
              <a:gd name="connsiteY100" fmla="*/ 128111 h 1371790"/>
              <a:gd name="connsiteX101" fmla="*/ 786479 w 877919"/>
              <a:gd name="connsiteY101" fmla="*/ 59436 h 1371790"/>
              <a:gd name="connsiteX102" fmla="*/ 791051 w 877919"/>
              <a:gd name="connsiteY102" fmla="*/ 36576 h 1371790"/>
              <a:gd name="connsiteX103" fmla="*/ 804767 w 877919"/>
              <a:gd name="connsiteY103" fmla="*/ 0 h 1371790"/>
              <a:gd name="connsiteX104" fmla="*/ 663035 w 877919"/>
              <a:gd name="connsiteY104" fmla="*/ 695039 h 1371790"/>
              <a:gd name="connsiteX105" fmla="*/ 663035 w 877919"/>
              <a:gd name="connsiteY105" fmla="*/ 763619 h 1371790"/>
              <a:gd name="connsiteX106" fmla="*/ 695039 w 877919"/>
              <a:gd name="connsiteY106" fmla="*/ 731615 h 1371790"/>
              <a:gd name="connsiteX107" fmla="*/ 681323 w 877919"/>
              <a:gd name="connsiteY107" fmla="*/ 695039 h 1371790"/>
              <a:gd name="connsiteX108" fmla="*/ 663035 w 877919"/>
              <a:gd name="connsiteY108" fmla="*/ 695039 h 1371790"/>
              <a:gd name="connsiteX109" fmla="*/ 804767 w 877919"/>
              <a:gd name="connsiteY109" fmla="*/ 855059 h 1371790"/>
              <a:gd name="connsiteX110" fmla="*/ 791051 w 877919"/>
              <a:gd name="connsiteY110" fmla="*/ 900779 h 1371790"/>
              <a:gd name="connsiteX111" fmla="*/ 823055 w 877919"/>
              <a:gd name="connsiteY111" fmla="*/ 873347 h 1371790"/>
              <a:gd name="connsiteX112" fmla="*/ 818483 w 877919"/>
              <a:gd name="connsiteY112" fmla="*/ 855059 h 1371790"/>
              <a:gd name="connsiteX113" fmla="*/ 804767 w 877919"/>
              <a:gd name="connsiteY113" fmla="*/ 855059 h 1371790"/>
              <a:gd name="connsiteX114" fmla="*/ 402431 w 877919"/>
              <a:gd name="connsiteY114" fmla="*/ 859631 h 1371790"/>
              <a:gd name="connsiteX115" fmla="*/ 384143 w 877919"/>
              <a:gd name="connsiteY115" fmla="*/ 914495 h 1371790"/>
              <a:gd name="connsiteX116" fmla="*/ 388715 w 877919"/>
              <a:gd name="connsiteY116" fmla="*/ 923639 h 1371790"/>
              <a:gd name="connsiteX117" fmla="*/ 407003 w 877919"/>
              <a:gd name="connsiteY117" fmla="*/ 923639 h 1371790"/>
              <a:gd name="connsiteX118" fmla="*/ 420719 w 877919"/>
              <a:gd name="connsiteY118" fmla="*/ 891635 h 1371790"/>
              <a:gd name="connsiteX119" fmla="*/ 402431 w 877919"/>
              <a:gd name="connsiteY119" fmla="*/ 859631 h 137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877919" h="1371790">
                <a:moveTo>
                  <a:pt x="804767" y="0"/>
                </a:moveTo>
                <a:cubicBezTo>
                  <a:pt x="804767" y="32003"/>
                  <a:pt x="800195" y="68675"/>
                  <a:pt x="791051" y="105251"/>
                </a:cubicBezTo>
                <a:cubicBezTo>
                  <a:pt x="745331" y="288131"/>
                  <a:pt x="704183" y="489299"/>
                  <a:pt x="667607" y="653891"/>
                </a:cubicBezTo>
                <a:cubicBezTo>
                  <a:pt x="667607" y="653891"/>
                  <a:pt x="667607" y="658463"/>
                  <a:pt x="672179" y="663035"/>
                </a:cubicBezTo>
                <a:cubicBezTo>
                  <a:pt x="699611" y="631031"/>
                  <a:pt x="699611" y="631031"/>
                  <a:pt x="722471" y="631031"/>
                </a:cubicBezTo>
                <a:cubicBezTo>
                  <a:pt x="745331" y="631031"/>
                  <a:pt x="759047" y="635603"/>
                  <a:pt x="759047" y="658463"/>
                </a:cubicBezTo>
                <a:cubicBezTo>
                  <a:pt x="759047" y="667607"/>
                  <a:pt x="740759" y="731615"/>
                  <a:pt x="740759" y="740759"/>
                </a:cubicBezTo>
                <a:cubicBezTo>
                  <a:pt x="740759" y="777335"/>
                  <a:pt x="791051" y="759047"/>
                  <a:pt x="800195" y="772763"/>
                </a:cubicBezTo>
                <a:cubicBezTo>
                  <a:pt x="827627" y="800195"/>
                  <a:pt x="877919" y="859631"/>
                  <a:pt x="877919" y="868775"/>
                </a:cubicBezTo>
                <a:cubicBezTo>
                  <a:pt x="877919" y="882491"/>
                  <a:pt x="791051" y="960215"/>
                  <a:pt x="791051" y="973931"/>
                </a:cubicBezTo>
                <a:cubicBezTo>
                  <a:pt x="791051" y="983075"/>
                  <a:pt x="804767" y="1010507"/>
                  <a:pt x="804767" y="1019651"/>
                </a:cubicBezTo>
                <a:cubicBezTo>
                  <a:pt x="804767" y="1033367"/>
                  <a:pt x="791051" y="1129379"/>
                  <a:pt x="777335" y="1184338"/>
                </a:cubicBezTo>
                <a:cubicBezTo>
                  <a:pt x="772763" y="1202626"/>
                  <a:pt x="740759" y="1234630"/>
                  <a:pt x="740759" y="1248346"/>
                </a:cubicBezTo>
                <a:cubicBezTo>
                  <a:pt x="740759" y="1257490"/>
                  <a:pt x="749903" y="1294066"/>
                  <a:pt x="759047" y="1316926"/>
                </a:cubicBezTo>
                <a:cubicBezTo>
                  <a:pt x="759047" y="1321498"/>
                  <a:pt x="772763" y="1326070"/>
                  <a:pt x="781907" y="1330642"/>
                </a:cubicBezTo>
                <a:cubicBezTo>
                  <a:pt x="781907" y="1330642"/>
                  <a:pt x="781907" y="1335214"/>
                  <a:pt x="777335" y="1339786"/>
                </a:cubicBezTo>
                <a:cubicBezTo>
                  <a:pt x="768191" y="1348930"/>
                  <a:pt x="749903" y="1358074"/>
                  <a:pt x="736187" y="1358074"/>
                </a:cubicBezTo>
                <a:lnTo>
                  <a:pt x="727043" y="1353502"/>
                </a:lnTo>
                <a:cubicBezTo>
                  <a:pt x="727043" y="1344358"/>
                  <a:pt x="722471" y="1330642"/>
                  <a:pt x="722471" y="1312354"/>
                </a:cubicBezTo>
                <a:cubicBezTo>
                  <a:pt x="717899" y="1312354"/>
                  <a:pt x="717899" y="1307782"/>
                  <a:pt x="713327" y="1303210"/>
                </a:cubicBezTo>
                <a:cubicBezTo>
                  <a:pt x="708755" y="1316926"/>
                  <a:pt x="704183" y="1330642"/>
                  <a:pt x="704183" y="1344358"/>
                </a:cubicBezTo>
                <a:lnTo>
                  <a:pt x="695039" y="1353502"/>
                </a:lnTo>
                <a:cubicBezTo>
                  <a:pt x="667607" y="1344358"/>
                  <a:pt x="672179" y="1312354"/>
                  <a:pt x="672179" y="1294066"/>
                </a:cubicBezTo>
                <a:cubicBezTo>
                  <a:pt x="672179" y="1284922"/>
                  <a:pt x="667607" y="1266634"/>
                  <a:pt x="672179" y="1262062"/>
                </a:cubicBezTo>
                <a:cubicBezTo>
                  <a:pt x="676751" y="1248346"/>
                  <a:pt x="690467" y="1243774"/>
                  <a:pt x="690467" y="1230058"/>
                </a:cubicBezTo>
                <a:cubicBezTo>
                  <a:pt x="690467" y="1220914"/>
                  <a:pt x="676751" y="1188910"/>
                  <a:pt x="676751" y="1166050"/>
                </a:cubicBezTo>
                <a:cubicBezTo>
                  <a:pt x="681323" y="1161383"/>
                  <a:pt x="681323" y="1147667"/>
                  <a:pt x="676751" y="1143095"/>
                </a:cubicBezTo>
                <a:cubicBezTo>
                  <a:pt x="653891" y="1101947"/>
                  <a:pt x="644747" y="1074515"/>
                  <a:pt x="644747" y="1037939"/>
                </a:cubicBezTo>
                <a:cubicBezTo>
                  <a:pt x="640175" y="1033367"/>
                  <a:pt x="631031" y="1033367"/>
                  <a:pt x="631031" y="1019651"/>
                </a:cubicBezTo>
                <a:cubicBezTo>
                  <a:pt x="631031" y="1010507"/>
                  <a:pt x="667607" y="923639"/>
                  <a:pt x="667607" y="914495"/>
                </a:cubicBezTo>
                <a:cubicBezTo>
                  <a:pt x="667607" y="900779"/>
                  <a:pt x="653891" y="887063"/>
                  <a:pt x="644747" y="887063"/>
                </a:cubicBezTo>
                <a:cubicBezTo>
                  <a:pt x="608171" y="887063"/>
                  <a:pt x="594455" y="955643"/>
                  <a:pt x="594455" y="964787"/>
                </a:cubicBezTo>
                <a:cubicBezTo>
                  <a:pt x="594455" y="973931"/>
                  <a:pt x="603599" y="973931"/>
                  <a:pt x="603599" y="983075"/>
                </a:cubicBezTo>
                <a:cubicBezTo>
                  <a:pt x="603599" y="996791"/>
                  <a:pt x="603599" y="1001363"/>
                  <a:pt x="599027" y="1079087"/>
                </a:cubicBezTo>
                <a:cubicBezTo>
                  <a:pt x="594455" y="1120235"/>
                  <a:pt x="548735" y="1234630"/>
                  <a:pt x="548735" y="1234630"/>
                </a:cubicBezTo>
                <a:cubicBezTo>
                  <a:pt x="548735" y="1262062"/>
                  <a:pt x="580739" y="1339786"/>
                  <a:pt x="589883" y="1344358"/>
                </a:cubicBezTo>
                <a:cubicBezTo>
                  <a:pt x="585311" y="1353502"/>
                  <a:pt x="576167" y="1362646"/>
                  <a:pt x="562451" y="1362646"/>
                </a:cubicBezTo>
                <a:lnTo>
                  <a:pt x="530447" y="1362646"/>
                </a:lnTo>
                <a:cubicBezTo>
                  <a:pt x="544163" y="1339786"/>
                  <a:pt x="530447" y="1326070"/>
                  <a:pt x="530447" y="1303210"/>
                </a:cubicBezTo>
                <a:cubicBezTo>
                  <a:pt x="525875" y="1303210"/>
                  <a:pt x="525875" y="1298638"/>
                  <a:pt x="521303" y="1294066"/>
                </a:cubicBezTo>
                <a:cubicBezTo>
                  <a:pt x="516731" y="1312354"/>
                  <a:pt x="521303" y="1335214"/>
                  <a:pt x="521303" y="1353502"/>
                </a:cubicBezTo>
                <a:cubicBezTo>
                  <a:pt x="516731" y="1358074"/>
                  <a:pt x="521303" y="1358074"/>
                  <a:pt x="507587" y="1358074"/>
                </a:cubicBezTo>
                <a:cubicBezTo>
                  <a:pt x="484727" y="1358074"/>
                  <a:pt x="475583" y="1275778"/>
                  <a:pt x="475583" y="1275778"/>
                </a:cubicBezTo>
                <a:cubicBezTo>
                  <a:pt x="475583" y="1266634"/>
                  <a:pt x="498443" y="1239202"/>
                  <a:pt x="498443" y="1230058"/>
                </a:cubicBezTo>
                <a:cubicBezTo>
                  <a:pt x="498443" y="1216342"/>
                  <a:pt x="457295" y="1088231"/>
                  <a:pt x="457295" y="1079087"/>
                </a:cubicBezTo>
                <a:lnTo>
                  <a:pt x="457295" y="969359"/>
                </a:lnTo>
                <a:cubicBezTo>
                  <a:pt x="466439" y="955643"/>
                  <a:pt x="475583" y="937355"/>
                  <a:pt x="480155" y="919067"/>
                </a:cubicBezTo>
                <a:cubicBezTo>
                  <a:pt x="475583" y="914495"/>
                  <a:pt x="475583" y="909923"/>
                  <a:pt x="471011" y="905351"/>
                </a:cubicBezTo>
                <a:cubicBezTo>
                  <a:pt x="452723" y="923639"/>
                  <a:pt x="439007" y="946499"/>
                  <a:pt x="416147" y="960215"/>
                </a:cubicBezTo>
                <a:cubicBezTo>
                  <a:pt x="411575" y="964787"/>
                  <a:pt x="416147" y="969359"/>
                  <a:pt x="411575" y="973931"/>
                </a:cubicBezTo>
                <a:cubicBezTo>
                  <a:pt x="407003" y="983075"/>
                  <a:pt x="388715" y="987647"/>
                  <a:pt x="388715" y="1001363"/>
                </a:cubicBezTo>
                <a:cubicBezTo>
                  <a:pt x="384143" y="1060799"/>
                  <a:pt x="379571" y="1124807"/>
                  <a:pt x="365855" y="1188910"/>
                </a:cubicBezTo>
                <a:cubicBezTo>
                  <a:pt x="361283" y="1211770"/>
                  <a:pt x="329279" y="1248346"/>
                  <a:pt x="329279" y="1262062"/>
                </a:cubicBezTo>
                <a:cubicBezTo>
                  <a:pt x="329279" y="1289494"/>
                  <a:pt x="342995" y="1326070"/>
                  <a:pt x="361283" y="1353502"/>
                </a:cubicBezTo>
                <a:cubicBezTo>
                  <a:pt x="352139" y="1362646"/>
                  <a:pt x="333851" y="1367218"/>
                  <a:pt x="320135" y="1371790"/>
                </a:cubicBezTo>
                <a:cubicBezTo>
                  <a:pt x="310991" y="1362646"/>
                  <a:pt x="310991" y="1353502"/>
                  <a:pt x="306419" y="1344358"/>
                </a:cubicBezTo>
                <a:cubicBezTo>
                  <a:pt x="301847" y="1348930"/>
                  <a:pt x="297275" y="1358074"/>
                  <a:pt x="292703" y="1362646"/>
                </a:cubicBezTo>
                <a:cubicBezTo>
                  <a:pt x="288131" y="1362646"/>
                  <a:pt x="283559" y="1358074"/>
                  <a:pt x="278987" y="1353502"/>
                </a:cubicBezTo>
                <a:cubicBezTo>
                  <a:pt x="269843" y="1335214"/>
                  <a:pt x="260699" y="1294066"/>
                  <a:pt x="260699" y="1280350"/>
                </a:cubicBezTo>
                <a:cubicBezTo>
                  <a:pt x="260699" y="1271206"/>
                  <a:pt x="278987" y="1252918"/>
                  <a:pt x="278987" y="1239202"/>
                </a:cubicBezTo>
                <a:cubicBezTo>
                  <a:pt x="278987" y="1230058"/>
                  <a:pt x="246983" y="1092803"/>
                  <a:pt x="233267" y="1019651"/>
                </a:cubicBezTo>
                <a:cubicBezTo>
                  <a:pt x="233267" y="1015079"/>
                  <a:pt x="228695" y="1015079"/>
                  <a:pt x="228695" y="1005935"/>
                </a:cubicBezTo>
                <a:cubicBezTo>
                  <a:pt x="228695" y="992219"/>
                  <a:pt x="265271" y="928211"/>
                  <a:pt x="265271" y="919067"/>
                </a:cubicBezTo>
                <a:cubicBezTo>
                  <a:pt x="265271" y="905351"/>
                  <a:pt x="256127" y="896207"/>
                  <a:pt x="246983" y="896207"/>
                </a:cubicBezTo>
                <a:cubicBezTo>
                  <a:pt x="233267" y="896207"/>
                  <a:pt x="233267" y="905351"/>
                  <a:pt x="219551" y="905351"/>
                </a:cubicBezTo>
                <a:lnTo>
                  <a:pt x="196691" y="905351"/>
                </a:lnTo>
                <a:cubicBezTo>
                  <a:pt x="196691" y="900779"/>
                  <a:pt x="192119" y="896207"/>
                  <a:pt x="192119" y="887063"/>
                </a:cubicBezTo>
                <a:cubicBezTo>
                  <a:pt x="192119" y="873347"/>
                  <a:pt x="228695" y="809339"/>
                  <a:pt x="237839" y="768191"/>
                </a:cubicBezTo>
                <a:cubicBezTo>
                  <a:pt x="246983" y="768191"/>
                  <a:pt x="251555" y="759047"/>
                  <a:pt x="265271" y="759047"/>
                </a:cubicBezTo>
                <a:cubicBezTo>
                  <a:pt x="274415" y="759047"/>
                  <a:pt x="269843" y="768191"/>
                  <a:pt x="283559" y="768191"/>
                </a:cubicBezTo>
                <a:cubicBezTo>
                  <a:pt x="292703" y="768191"/>
                  <a:pt x="301847" y="749903"/>
                  <a:pt x="301847" y="740759"/>
                </a:cubicBezTo>
                <a:cubicBezTo>
                  <a:pt x="301847" y="727043"/>
                  <a:pt x="269843" y="695039"/>
                  <a:pt x="269843" y="681323"/>
                </a:cubicBezTo>
                <a:cubicBezTo>
                  <a:pt x="269843" y="649319"/>
                  <a:pt x="320135" y="631031"/>
                  <a:pt x="329279" y="631031"/>
                </a:cubicBezTo>
                <a:cubicBezTo>
                  <a:pt x="347567" y="631031"/>
                  <a:pt x="361283" y="644747"/>
                  <a:pt x="361283" y="658463"/>
                </a:cubicBezTo>
                <a:cubicBezTo>
                  <a:pt x="361283" y="667607"/>
                  <a:pt x="342995" y="731615"/>
                  <a:pt x="342995" y="740759"/>
                </a:cubicBezTo>
                <a:cubicBezTo>
                  <a:pt x="342995" y="781907"/>
                  <a:pt x="388715" y="768191"/>
                  <a:pt x="411575" y="772763"/>
                </a:cubicBezTo>
                <a:cubicBezTo>
                  <a:pt x="402431" y="791051"/>
                  <a:pt x="425291" y="809339"/>
                  <a:pt x="439007" y="827627"/>
                </a:cubicBezTo>
                <a:cubicBezTo>
                  <a:pt x="443579" y="813911"/>
                  <a:pt x="439007" y="800195"/>
                  <a:pt x="439007" y="786479"/>
                </a:cubicBezTo>
                <a:cubicBezTo>
                  <a:pt x="457295" y="768191"/>
                  <a:pt x="507587" y="768191"/>
                  <a:pt x="507587" y="736187"/>
                </a:cubicBezTo>
                <a:cubicBezTo>
                  <a:pt x="507587" y="727043"/>
                  <a:pt x="480155" y="685895"/>
                  <a:pt x="480155" y="676751"/>
                </a:cubicBezTo>
                <a:cubicBezTo>
                  <a:pt x="480155" y="640175"/>
                  <a:pt x="507587" y="631031"/>
                  <a:pt x="530447" y="631031"/>
                </a:cubicBezTo>
                <a:cubicBezTo>
                  <a:pt x="553307" y="631031"/>
                  <a:pt x="567023" y="644747"/>
                  <a:pt x="567023" y="658463"/>
                </a:cubicBezTo>
                <a:cubicBezTo>
                  <a:pt x="567023" y="667607"/>
                  <a:pt x="557879" y="699611"/>
                  <a:pt x="553307" y="717899"/>
                </a:cubicBezTo>
                <a:cubicBezTo>
                  <a:pt x="553307" y="722471"/>
                  <a:pt x="544163" y="727043"/>
                  <a:pt x="544163" y="740759"/>
                </a:cubicBezTo>
                <a:cubicBezTo>
                  <a:pt x="544163" y="749903"/>
                  <a:pt x="548735" y="745331"/>
                  <a:pt x="548735" y="754475"/>
                </a:cubicBezTo>
                <a:cubicBezTo>
                  <a:pt x="553307" y="754475"/>
                  <a:pt x="548735" y="759047"/>
                  <a:pt x="557879" y="759047"/>
                </a:cubicBezTo>
                <a:cubicBezTo>
                  <a:pt x="571595" y="759047"/>
                  <a:pt x="585311" y="745331"/>
                  <a:pt x="594455" y="740759"/>
                </a:cubicBezTo>
                <a:cubicBezTo>
                  <a:pt x="599027" y="745331"/>
                  <a:pt x="603599" y="745331"/>
                  <a:pt x="608171" y="740759"/>
                </a:cubicBezTo>
                <a:cubicBezTo>
                  <a:pt x="617315" y="731615"/>
                  <a:pt x="621887" y="713327"/>
                  <a:pt x="635603" y="695039"/>
                </a:cubicBezTo>
                <a:cubicBezTo>
                  <a:pt x="640175" y="685895"/>
                  <a:pt x="640175" y="676751"/>
                  <a:pt x="640175" y="667607"/>
                </a:cubicBezTo>
                <a:cubicBezTo>
                  <a:pt x="653891" y="653891"/>
                  <a:pt x="663035" y="631031"/>
                  <a:pt x="663035" y="617315"/>
                </a:cubicBezTo>
                <a:cubicBezTo>
                  <a:pt x="663035" y="585311"/>
                  <a:pt x="498443" y="512159"/>
                  <a:pt x="493871" y="512159"/>
                </a:cubicBezTo>
                <a:cubicBezTo>
                  <a:pt x="480155" y="512159"/>
                  <a:pt x="471011" y="525875"/>
                  <a:pt x="457295" y="525875"/>
                </a:cubicBezTo>
                <a:cubicBezTo>
                  <a:pt x="407003" y="525875"/>
                  <a:pt x="214979" y="365855"/>
                  <a:pt x="114300" y="365855"/>
                </a:cubicBezTo>
                <a:cubicBezTo>
                  <a:pt x="100584" y="365855"/>
                  <a:pt x="50292" y="374999"/>
                  <a:pt x="13716" y="384143"/>
                </a:cubicBezTo>
                <a:lnTo>
                  <a:pt x="0" y="379571"/>
                </a:lnTo>
                <a:cubicBezTo>
                  <a:pt x="18288" y="347567"/>
                  <a:pt x="96012" y="260699"/>
                  <a:pt x="96012" y="224123"/>
                </a:cubicBezTo>
                <a:cubicBezTo>
                  <a:pt x="96012" y="210407"/>
                  <a:pt x="82296" y="192119"/>
                  <a:pt x="82296" y="178403"/>
                </a:cubicBezTo>
                <a:cubicBezTo>
                  <a:pt x="82296" y="137255"/>
                  <a:pt x="205835" y="128111"/>
                  <a:pt x="219551" y="128111"/>
                </a:cubicBezTo>
                <a:lnTo>
                  <a:pt x="480155" y="155543"/>
                </a:lnTo>
                <a:cubicBezTo>
                  <a:pt x="567023" y="150971"/>
                  <a:pt x="658463" y="155543"/>
                  <a:pt x="745331" y="128111"/>
                </a:cubicBezTo>
                <a:cubicBezTo>
                  <a:pt x="768191" y="123539"/>
                  <a:pt x="777335" y="82391"/>
                  <a:pt x="786479" y="59436"/>
                </a:cubicBezTo>
                <a:cubicBezTo>
                  <a:pt x="791051" y="54864"/>
                  <a:pt x="791051" y="45720"/>
                  <a:pt x="791051" y="36576"/>
                </a:cubicBezTo>
                <a:cubicBezTo>
                  <a:pt x="795623" y="27432"/>
                  <a:pt x="800195" y="13716"/>
                  <a:pt x="804767" y="0"/>
                </a:cubicBezTo>
                <a:close/>
                <a:moveTo>
                  <a:pt x="663035" y="695039"/>
                </a:moveTo>
                <a:cubicBezTo>
                  <a:pt x="663035" y="722471"/>
                  <a:pt x="658463" y="745331"/>
                  <a:pt x="663035" y="763619"/>
                </a:cubicBezTo>
                <a:cubicBezTo>
                  <a:pt x="676751" y="759047"/>
                  <a:pt x="695039" y="745331"/>
                  <a:pt x="695039" y="731615"/>
                </a:cubicBezTo>
                <a:cubicBezTo>
                  <a:pt x="695039" y="722471"/>
                  <a:pt x="685895" y="708755"/>
                  <a:pt x="681323" y="695039"/>
                </a:cubicBezTo>
                <a:lnTo>
                  <a:pt x="663035" y="695039"/>
                </a:lnTo>
                <a:close/>
                <a:moveTo>
                  <a:pt x="804767" y="855059"/>
                </a:moveTo>
                <a:cubicBezTo>
                  <a:pt x="804767" y="868775"/>
                  <a:pt x="800195" y="887063"/>
                  <a:pt x="791051" y="900779"/>
                </a:cubicBezTo>
                <a:cubicBezTo>
                  <a:pt x="800195" y="896207"/>
                  <a:pt x="823055" y="887063"/>
                  <a:pt x="823055" y="873347"/>
                </a:cubicBezTo>
                <a:cubicBezTo>
                  <a:pt x="823055" y="859631"/>
                  <a:pt x="818483" y="859631"/>
                  <a:pt x="818483" y="855059"/>
                </a:cubicBezTo>
                <a:lnTo>
                  <a:pt x="804767" y="855059"/>
                </a:lnTo>
                <a:close/>
                <a:moveTo>
                  <a:pt x="402431" y="859631"/>
                </a:moveTo>
                <a:cubicBezTo>
                  <a:pt x="397859" y="905351"/>
                  <a:pt x="384143" y="882491"/>
                  <a:pt x="384143" y="914495"/>
                </a:cubicBezTo>
                <a:cubicBezTo>
                  <a:pt x="384143" y="923639"/>
                  <a:pt x="388715" y="923639"/>
                  <a:pt x="388715" y="923639"/>
                </a:cubicBezTo>
                <a:lnTo>
                  <a:pt x="407003" y="923639"/>
                </a:lnTo>
                <a:cubicBezTo>
                  <a:pt x="416147" y="914495"/>
                  <a:pt x="420719" y="905351"/>
                  <a:pt x="420719" y="891635"/>
                </a:cubicBezTo>
                <a:cubicBezTo>
                  <a:pt x="420719" y="882491"/>
                  <a:pt x="411575" y="868775"/>
                  <a:pt x="402431" y="8596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FEE42"/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96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65C78417-9D1B-BD2D-98BC-2250366CD987}"/>
              </a:ext>
            </a:extLst>
          </p:cNvPr>
          <p:cNvSpPr/>
          <p:nvPr/>
        </p:nvSpPr>
        <p:spPr bwMode="auto">
          <a:xfrm>
            <a:off x="6103202" y="2174875"/>
            <a:ext cx="1590053" cy="4683125"/>
          </a:xfrm>
          <a:custGeom>
            <a:avLst/>
            <a:gdLst>
              <a:gd name="T0" fmla="*/ 469 w 2278"/>
              <a:gd name="T1" fmla="*/ 132 h 6709"/>
              <a:gd name="T2" fmla="*/ 1800 w 2278"/>
              <a:gd name="T3" fmla="*/ 132 h 6709"/>
              <a:gd name="T4" fmla="*/ 1800 w 2278"/>
              <a:gd name="T5" fmla="*/ 0 h 6709"/>
              <a:gd name="T6" fmla="*/ 2039 w 2278"/>
              <a:gd name="T7" fmla="*/ 190 h 6709"/>
              <a:gd name="T8" fmla="*/ 2278 w 2278"/>
              <a:gd name="T9" fmla="*/ 379 h 6709"/>
              <a:gd name="T10" fmla="*/ 2039 w 2278"/>
              <a:gd name="T11" fmla="*/ 569 h 6709"/>
              <a:gd name="T12" fmla="*/ 1800 w 2278"/>
              <a:gd name="T13" fmla="*/ 758 h 6709"/>
              <a:gd name="T14" fmla="*/ 1800 w 2278"/>
              <a:gd name="T15" fmla="*/ 621 h 6709"/>
              <a:gd name="T16" fmla="*/ 797 w 2278"/>
              <a:gd name="T17" fmla="*/ 621 h 6709"/>
              <a:gd name="T18" fmla="*/ 489 w 2278"/>
              <a:gd name="T19" fmla="*/ 868 h 6709"/>
              <a:gd name="T20" fmla="*/ 489 w 2278"/>
              <a:gd name="T21" fmla="*/ 6709 h 6709"/>
              <a:gd name="T22" fmla="*/ 0 w 2278"/>
              <a:gd name="T23" fmla="*/ 6709 h 6709"/>
              <a:gd name="T24" fmla="*/ 0 w 2278"/>
              <a:gd name="T25" fmla="*/ 601 h 6709"/>
              <a:gd name="T26" fmla="*/ 469 w 2278"/>
              <a:gd name="T27" fmla="*/ 132 h 6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6709">
                <a:moveTo>
                  <a:pt x="469" y="132"/>
                </a:moveTo>
                <a:lnTo>
                  <a:pt x="1800" y="132"/>
                </a:lnTo>
                <a:lnTo>
                  <a:pt x="1800" y="0"/>
                </a:lnTo>
                <a:lnTo>
                  <a:pt x="2039" y="190"/>
                </a:lnTo>
                <a:lnTo>
                  <a:pt x="2278" y="379"/>
                </a:lnTo>
                <a:lnTo>
                  <a:pt x="2039" y="569"/>
                </a:lnTo>
                <a:lnTo>
                  <a:pt x="1800" y="758"/>
                </a:lnTo>
                <a:lnTo>
                  <a:pt x="1800" y="621"/>
                </a:lnTo>
                <a:lnTo>
                  <a:pt x="797" y="621"/>
                </a:lnTo>
                <a:cubicBezTo>
                  <a:pt x="600" y="621"/>
                  <a:pt x="489" y="670"/>
                  <a:pt x="489" y="868"/>
                </a:cubicBezTo>
                <a:lnTo>
                  <a:pt x="489" y="6709"/>
                </a:lnTo>
                <a:lnTo>
                  <a:pt x="0" y="6709"/>
                </a:lnTo>
                <a:lnTo>
                  <a:pt x="0" y="601"/>
                </a:lnTo>
                <a:cubicBezTo>
                  <a:pt x="0" y="343"/>
                  <a:pt x="211" y="132"/>
                  <a:pt x="469" y="132"/>
                </a:cubicBezTo>
                <a:close/>
              </a:path>
            </a:pathLst>
          </a:cu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18EF1B85-39D1-A6CF-1980-224BEA088910}"/>
              </a:ext>
            </a:extLst>
          </p:cNvPr>
          <p:cNvSpPr/>
          <p:nvPr/>
        </p:nvSpPr>
        <p:spPr bwMode="auto">
          <a:xfrm>
            <a:off x="6552289" y="3581400"/>
            <a:ext cx="1120337" cy="3276600"/>
          </a:xfrm>
          <a:custGeom>
            <a:avLst/>
            <a:gdLst>
              <a:gd name="T0" fmla="*/ 468 w 1605"/>
              <a:gd name="T1" fmla="*/ 132 h 4693"/>
              <a:gd name="T2" fmla="*/ 1127 w 1605"/>
              <a:gd name="T3" fmla="*/ 132 h 4693"/>
              <a:gd name="T4" fmla="*/ 1127 w 1605"/>
              <a:gd name="T5" fmla="*/ 0 h 4693"/>
              <a:gd name="T6" fmla="*/ 1366 w 1605"/>
              <a:gd name="T7" fmla="*/ 189 h 4693"/>
              <a:gd name="T8" fmla="*/ 1605 w 1605"/>
              <a:gd name="T9" fmla="*/ 379 h 4693"/>
              <a:gd name="T10" fmla="*/ 1366 w 1605"/>
              <a:gd name="T11" fmla="*/ 568 h 4693"/>
              <a:gd name="T12" fmla="*/ 1127 w 1605"/>
              <a:gd name="T13" fmla="*/ 758 h 4693"/>
              <a:gd name="T14" fmla="*/ 1127 w 1605"/>
              <a:gd name="T15" fmla="*/ 620 h 4693"/>
              <a:gd name="T16" fmla="*/ 796 w 1605"/>
              <a:gd name="T17" fmla="*/ 620 h 4693"/>
              <a:gd name="T18" fmla="*/ 488 w 1605"/>
              <a:gd name="T19" fmla="*/ 867 h 4693"/>
              <a:gd name="T20" fmla="*/ 488 w 1605"/>
              <a:gd name="T21" fmla="*/ 4693 h 4693"/>
              <a:gd name="T22" fmla="*/ 0 w 1605"/>
              <a:gd name="T23" fmla="*/ 4693 h 4693"/>
              <a:gd name="T24" fmla="*/ 0 w 1605"/>
              <a:gd name="T25" fmla="*/ 600 h 4693"/>
              <a:gd name="T26" fmla="*/ 468 w 1605"/>
              <a:gd name="T27" fmla="*/ 132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4693">
                <a:moveTo>
                  <a:pt x="468" y="132"/>
                </a:moveTo>
                <a:lnTo>
                  <a:pt x="1127" y="132"/>
                </a:lnTo>
                <a:lnTo>
                  <a:pt x="1127" y="0"/>
                </a:lnTo>
                <a:lnTo>
                  <a:pt x="1366" y="189"/>
                </a:lnTo>
                <a:lnTo>
                  <a:pt x="1605" y="379"/>
                </a:lnTo>
                <a:lnTo>
                  <a:pt x="1366" y="568"/>
                </a:lnTo>
                <a:lnTo>
                  <a:pt x="1127" y="758"/>
                </a:lnTo>
                <a:lnTo>
                  <a:pt x="1127" y="620"/>
                </a:lnTo>
                <a:lnTo>
                  <a:pt x="796" y="620"/>
                </a:lnTo>
                <a:cubicBezTo>
                  <a:pt x="599" y="620"/>
                  <a:pt x="488" y="670"/>
                  <a:pt x="488" y="867"/>
                </a:cubicBezTo>
                <a:lnTo>
                  <a:pt x="488" y="4693"/>
                </a:lnTo>
                <a:lnTo>
                  <a:pt x="0" y="4693"/>
                </a:lnTo>
                <a:lnTo>
                  <a:pt x="0" y="600"/>
                </a:lnTo>
                <a:cubicBezTo>
                  <a:pt x="0" y="343"/>
                  <a:pt x="210" y="132"/>
                  <a:pt x="468" y="13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53EB675B-07E1-6F92-ECAB-5799EB40610A}"/>
              </a:ext>
            </a:extLst>
          </p:cNvPr>
          <p:cNvSpPr/>
          <p:nvPr/>
        </p:nvSpPr>
        <p:spPr bwMode="auto">
          <a:xfrm>
            <a:off x="4390958" y="3127377"/>
            <a:ext cx="1590053" cy="3730625"/>
          </a:xfrm>
          <a:custGeom>
            <a:avLst/>
            <a:gdLst>
              <a:gd name="T0" fmla="*/ 1809 w 2278"/>
              <a:gd name="T1" fmla="*/ 132 h 5345"/>
              <a:gd name="T2" fmla="*/ 478 w 2278"/>
              <a:gd name="T3" fmla="*/ 132 h 5345"/>
              <a:gd name="T4" fmla="*/ 478 w 2278"/>
              <a:gd name="T5" fmla="*/ 0 h 5345"/>
              <a:gd name="T6" fmla="*/ 239 w 2278"/>
              <a:gd name="T7" fmla="*/ 190 h 5345"/>
              <a:gd name="T8" fmla="*/ 0 w 2278"/>
              <a:gd name="T9" fmla="*/ 379 h 5345"/>
              <a:gd name="T10" fmla="*/ 239 w 2278"/>
              <a:gd name="T11" fmla="*/ 569 h 5345"/>
              <a:gd name="T12" fmla="*/ 478 w 2278"/>
              <a:gd name="T13" fmla="*/ 758 h 5345"/>
              <a:gd name="T14" fmla="*/ 478 w 2278"/>
              <a:gd name="T15" fmla="*/ 621 h 5345"/>
              <a:gd name="T16" fmla="*/ 1481 w 2278"/>
              <a:gd name="T17" fmla="*/ 621 h 5345"/>
              <a:gd name="T18" fmla="*/ 1789 w 2278"/>
              <a:gd name="T19" fmla="*/ 868 h 5345"/>
              <a:gd name="T20" fmla="*/ 1789 w 2278"/>
              <a:gd name="T21" fmla="*/ 5345 h 5345"/>
              <a:gd name="T22" fmla="*/ 2278 w 2278"/>
              <a:gd name="T23" fmla="*/ 5345 h 5345"/>
              <a:gd name="T24" fmla="*/ 2278 w 2278"/>
              <a:gd name="T25" fmla="*/ 601 h 5345"/>
              <a:gd name="T26" fmla="*/ 1809 w 2278"/>
              <a:gd name="T27" fmla="*/ 132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78" h="5345">
                <a:moveTo>
                  <a:pt x="1809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1481" y="621"/>
                </a:lnTo>
                <a:cubicBezTo>
                  <a:pt x="1678" y="621"/>
                  <a:pt x="1789" y="670"/>
                  <a:pt x="1789" y="868"/>
                </a:cubicBezTo>
                <a:lnTo>
                  <a:pt x="1789" y="5345"/>
                </a:lnTo>
                <a:lnTo>
                  <a:pt x="2278" y="5345"/>
                </a:lnTo>
                <a:lnTo>
                  <a:pt x="2278" y="601"/>
                </a:lnTo>
                <a:cubicBezTo>
                  <a:pt x="2278" y="343"/>
                  <a:pt x="2067" y="132"/>
                  <a:pt x="1809" y="132"/>
                </a:cubicBezTo>
                <a:close/>
              </a:path>
            </a:pathLst>
          </a:cu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6571A259-DB08-82AF-1EEF-88EB6B0C7B55}"/>
              </a:ext>
            </a:extLst>
          </p:cNvPr>
          <p:cNvSpPr/>
          <p:nvPr/>
        </p:nvSpPr>
        <p:spPr bwMode="auto">
          <a:xfrm>
            <a:off x="4413174" y="4505325"/>
            <a:ext cx="1120337" cy="2352675"/>
          </a:xfrm>
          <a:custGeom>
            <a:avLst/>
            <a:gdLst>
              <a:gd name="T0" fmla="*/ 1137 w 1605"/>
              <a:gd name="T1" fmla="*/ 132 h 3370"/>
              <a:gd name="T2" fmla="*/ 478 w 1605"/>
              <a:gd name="T3" fmla="*/ 132 h 3370"/>
              <a:gd name="T4" fmla="*/ 478 w 1605"/>
              <a:gd name="T5" fmla="*/ 0 h 3370"/>
              <a:gd name="T6" fmla="*/ 239 w 1605"/>
              <a:gd name="T7" fmla="*/ 190 h 3370"/>
              <a:gd name="T8" fmla="*/ 0 w 1605"/>
              <a:gd name="T9" fmla="*/ 379 h 3370"/>
              <a:gd name="T10" fmla="*/ 239 w 1605"/>
              <a:gd name="T11" fmla="*/ 569 h 3370"/>
              <a:gd name="T12" fmla="*/ 478 w 1605"/>
              <a:gd name="T13" fmla="*/ 758 h 3370"/>
              <a:gd name="T14" fmla="*/ 478 w 1605"/>
              <a:gd name="T15" fmla="*/ 621 h 3370"/>
              <a:gd name="T16" fmla="*/ 809 w 1605"/>
              <a:gd name="T17" fmla="*/ 621 h 3370"/>
              <a:gd name="T18" fmla="*/ 1117 w 1605"/>
              <a:gd name="T19" fmla="*/ 868 h 3370"/>
              <a:gd name="T20" fmla="*/ 1117 w 1605"/>
              <a:gd name="T21" fmla="*/ 3370 h 3370"/>
              <a:gd name="T22" fmla="*/ 1605 w 1605"/>
              <a:gd name="T23" fmla="*/ 3370 h 3370"/>
              <a:gd name="T24" fmla="*/ 1605 w 1605"/>
              <a:gd name="T25" fmla="*/ 601 h 3370"/>
              <a:gd name="T26" fmla="*/ 1137 w 1605"/>
              <a:gd name="T27" fmla="*/ 132 h 3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5" h="3370">
                <a:moveTo>
                  <a:pt x="1137" y="132"/>
                </a:moveTo>
                <a:lnTo>
                  <a:pt x="478" y="132"/>
                </a:lnTo>
                <a:lnTo>
                  <a:pt x="478" y="0"/>
                </a:lnTo>
                <a:lnTo>
                  <a:pt x="239" y="190"/>
                </a:lnTo>
                <a:lnTo>
                  <a:pt x="0" y="379"/>
                </a:lnTo>
                <a:lnTo>
                  <a:pt x="239" y="569"/>
                </a:lnTo>
                <a:lnTo>
                  <a:pt x="478" y="758"/>
                </a:lnTo>
                <a:lnTo>
                  <a:pt x="478" y="621"/>
                </a:lnTo>
                <a:lnTo>
                  <a:pt x="809" y="621"/>
                </a:lnTo>
                <a:cubicBezTo>
                  <a:pt x="1006" y="621"/>
                  <a:pt x="1117" y="670"/>
                  <a:pt x="1117" y="868"/>
                </a:cubicBezTo>
                <a:lnTo>
                  <a:pt x="1117" y="3370"/>
                </a:lnTo>
                <a:lnTo>
                  <a:pt x="1605" y="3370"/>
                </a:lnTo>
                <a:lnTo>
                  <a:pt x="1605" y="601"/>
                </a:lnTo>
                <a:cubicBezTo>
                  <a:pt x="1605" y="343"/>
                  <a:pt x="1395" y="132"/>
                  <a:pt x="1137" y="13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D0CD72-00DE-AF13-0792-7D747569F05C}"/>
              </a:ext>
            </a:extLst>
          </p:cNvPr>
          <p:cNvGrpSpPr/>
          <p:nvPr/>
        </p:nvGrpSpPr>
        <p:grpSpPr>
          <a:xfrm>
            <a:off x="1302342" y="3020739"/>
            <a:ext cx="2966425" cy="816522"/>
            <a:chOff x="283598" y="1906534"/>
            <a:chExt cx="2966425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489ACB0-87CD-82DB-003F-61151659BD0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9E5CEE8-AF8D-BBBA-FFA0-584BCFDE43BC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8E32462-212B-DF98-2380-1DEFB913F079}"/>
              </a:ext>
            </a:extLst>
          </p:cNvPr>
          <p:cNvGrpSpPr/>
          <p:nvPr/>
        </p:nvGrpSpPr>
        <p:grpSpPr>
          <a:xfrm>
            <a:off x="7693255" y="2056002"/>
            <a:ext cx="2966425" cy="816522"/>
            <a:chOff x="283598" y="1906534"/>
            <a:chExt cx="2966425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14EF81-7F17-20AC-D62B-D9384714BC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C722CDF-CD4A-848C-34EC-72A1A455DD6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832C81E-56F0-CFA3-D1A4-5B0DA5E89876}"/>
              </a:ext>
            </a:extLst>
          </p:cNvPr>
          <p:cNvGrpSpPr/>
          <p:nvPr/>
        </p:nvGrpSpPr>
        <p:grpSpPr>
          <a:xfrm>
            <a:off x="1302342" y="4403178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D21D918-E2C0-6D2F-EB8E-9B4685EAF27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9B99294-E4AA-480C-0957-B435BE8FB223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7446BD-B20F-1A1A-97F7-9F8F5D2CACC1}"/>
              </a:ext>
            </a:extLst>
          </p:cNvPr>
          <p:cNvGrpSpPr/>
          <p:nvPr/>
        </p:nvGrpSpPr>
        <p:grpSpPr>
          <a:xfrm>
            <a:off x="7693255" y="3429000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8D58589-D41E-7032-EA6D-11367CD1D8F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63CB5C1-E6D1-B569-6EC8-F97967091A7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152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ED39F6B-0A96-2D13-71D9-1F0D49114AC5}"/>
              </a:ext>
            </a:extLst>
          </p:cNvPr>
          <p:cNvSpPr/>
          <p:nvPr/>
        </p:nvSpPr>
        <p:spPr>
          <a:xfrm>
            <a:off x="5939872" y="1651970"/>
            <a:ext cx="5196441" cy="1144127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95FA18A-B854-C51B-B058-022D9EA715AF}"/>
              </a:ext>
            </a:extLst>
          </p:cNvPr>
          <p:cNvSpPr/>
          <p:nvPr/>
        </p:nvSpPr>
        <p:spPr>
          <a:xfrm>
            <a:off x="7343598" y="1651970"/>
            <a:ext cx="220000" cy="1144127"/>
          </a:xfrm>
          <a:prstGeom prst="rect">
            <a:avLst/>
          </a:prstGeom>
          <a:solidFill>
            <a:srgbClr val="CF070F"/>
          </a:solidFill>
          <a:ln>
            <a:solidFill>
              <a:srgbClr val="CF07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990FD3F-E5F1-1C2F-1ACF-C69B388ACC35}"/>
              </a:ext>
            </a:extLst>
          </p:cNvPr>
          <p:cNvGrpSpPr/>
          <p:nvPr/>
        </p:nvGrpSpPr>
        <p:grpSpPr>
          <a:xfrm>
            <a:off x="7866743" y="1815772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1A06AC-3947-36E3-E7D9-E90F01C06C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6B51BB0-9778-B6E0-5A8B-D1515FC72E2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矩形: 圆角 20" descr="D:\51PPT模板网\51pptmoban.com\图片.jpg">
            <a:extLst>
              <a:ext uri="{FF2B5EF4-FFF2-40B4-BE49-F238E27FC236}">
                <a16:creationId xmlns:a16="http://schemas.microsoft.com/office/drawing/2014/main" id="{98125B0C-005B-9F50-DECE-87C1C0ED28F2}"/>
              </a:ext>
            </a:extLst>
          </p:cNvPr>
          <p:cNvSpPr/>
          <p:nvPr/>
        </p:nvSpPr>
        <p:spPr>
          <a:xfrm>
            <a:off x="1019175" y="1651970"/>
            <a:ext cx="4657725" cy="4032188"/>
          </a:xfrm>
          <a:prstGeom prst="roundRect">
            <a:avLst>
              <a:gd name="adj" fmla="val 0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915AFBF-E338-F534-0704-5FFB303D4F7E}"/>
              </a:ext>
            </a:extLst>
          </p:cNvPr>
          <p:cNvSpPr txBox="1"/>
          <p:nvPr/>
        </p:nvSpPr>
        <p:spPr>
          <a:xfrm>
            <a:off x="6139524" y="1806056"/>
            <a:ext cx="9829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2700">
                  <a:gradFill>
                    <a:gsLst>
                      <a:gs pos="3000">
                        <a:srgbClr val="CF070F"/>
                      </a:gs>
                      <a:gs pos="80000">
                        <a:srgbClr val="FF281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ln w="12700">
                <a:gradFill>
                  <a:gsLst>
                    <a:gs pos="3000">
                      <a:srgbClr val="CF070F"/>
                    </a:gs>
                    <a:gs pos="80000">
                      <a:srgbClr val="FF281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7E7AD16-6FA9-10FE-B3DA-1B485148A1A1}"/>
              </a:ext>
            </a:extLst>
          </p:cNvPr>
          <p:cNvSpPr/>
          <p:nvPr/>
        </p:nvSpPr>
        <p:spPr>
          <a:xfrm>
            <a:off x="5939872" y="4540031"/>
            <a:ext cx="5196441" cy="1144127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40782A7-33A5-EE88-D069-B8801479FCA0}"/>
              </a:ext>
            </a:extLst>
          </p:cNvPr>
          <p:cNvSpPr/>
          <p:nvPr/>
        </p:nvSpPr>
        <p:spPr>
          <a:xfrm>
            <a:off x="7343598" y="4540031"/>
            <a:ext cx="220000" cy="1144127"/>
          </a:xfrm>
          <a:prstGeom prst="rect">
            <a:avLst/>
          </a:prstGeom>
          <a:solidFill>
            <a:srgbClr val="CF070F"/>
          </a:solidFill>
          <a:ln>
            <a:solidFill>
              <a:srgbClr val="CF07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544437F-94DC-E7AD-7D0F-0C2942078344}"/>
              </a:ext>
            </a:extLst>
          </p:cNvPr>
          <p:cNvGrpSpPr/>
          <p:nvPr/>
        </p:nvGrpSpPr>
        <p:grpSpPr>
          <a:xfrm>
            <a:off x="7866743" y="4703833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2800800-9304-7784-7734-9B8816AC968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E9448D7-3BC5-927B-5BBF-FCD24729D79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38A33A2-D514-CBBC-4B53-4F067D4D7D11}"/>
              </a:ext>
            </a:extLst>
          </p:cNvPr>
          <p:cNvSpPr txBox="1"/>
          <p:nvPr/>
        </p:nvSpPr>
        <p:spPr>
          <a:xfrm>
            <a:off x="6139524" y="4694117"/>
            <a:ext cx="108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2700">
                  <a:gradFill>
                    <a:gsLst>
                      <a:gs pos="3000">
                        <a:srgbClr val="CF070F"/>
                      </a:gs>
                      <a:gs pos="80000">
                        <a:srgbClr val="FF281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ln w="12700">
                <a:gradFill>
                  <a:gsLst>
                    <a:gs pos="3000">
                      <a:srgbClr val="CF070F"/>
                    </a:gs>
                    <a:gs pos="80000">
                      <a:srgbClr val="FF281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8867423-FB0C-0ACB-C1BC-B4DD7585BD66}"/>
              </a:ext>
            </a:extLst>
          </p:cNvPr>
          <p:cNvSpPr/>
          <p:nvPr/>
        </p:nvSpPr>
        <p:spPr>
          <a:xfrm>
            <a:off x="5939872" y="3080165"/>
            <a:ext cx="5196441" cy="1144127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12A3E04-8883-67C9-BA0C-86D57B8705CC}"/>
              </a:ext>
            </a:extLst>
          </p:cNvPr>
          <p:cNvSpPr/>
          <p:nvPr/>
        </p:nvSpPr>
        <p:spPr>
          <a:xfrm>
            <a:off x="7343598" y="3080165"/>
            <a:ext cx="220000" cy="114412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2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0A4DD21-B999-7D84-C016-42FE2F60A795}"/>
              </a:ext>
            </a:extLst>
          </p:cNvPr>
          <p:cNvGrpSpPr/>
          <p:nvPr/>
        </p:nvGrpSpPr>
        <p:grpSpPr>
          <a:xfrm>
            <a:off x="7866743" y="3243967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01D693B-F089-75A0-BFA3-020C29F445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B04816-8FBD-2DBB-A887-D5A26068447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9DCA7DB1-03AD-FDD8-C523-F78261F149C8}"/>
              </a:ext>
            </a:extLst>
          </p:cNvPr>
          <p:cNvSpPr txBox="1"/>
          <p:nvPr/>
        </p:nvSpPr>
        <p:spPr>
          <a:xfrm>
            <a:off x="6139524" y="3234251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12700">
                  <a:gradFill>
                    <a:gsLst>
                      <a:gs pos="3000">
                        <a:srgbClr val="CF070F"/>
                      </a:gs>
                      <a:gs pos="80000">
                        <a:srgbClr val="FF281F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ln w="12700">
                <a:gradFill>
                  <a:gsLst>
                    <a:gs pos="3000">
                      <a:srgbClr val="CF070F"/>
                    </a:gs>
                    <a:gs pos="80000">
                      <a:srgbClr val="FF281F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989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26" grpId="0" animBg="1"/>
      <p:bldP spid="27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矩形 3">
            <a:extLst>
              <a:ext uri="{FF2B5EF4-FFF2-40B4-BE49-F238E27FC236}">
                <a16:creationId xmlns:a16="http://schemas.microsoft.com/office/drawing/2014/main" id="{6FA4F0AC-D98C-F794-E814-DC2D70F0EB1D}"/>
              </a:ext>
            </a:extLst>
          </p:cNvPr>
          <p:cNvSpPr/>
          <p:nvPr/>
        </p:nvSpPr>
        <p:spPr>
          <a:xfrm>
            <a:off x="1546953" y="1724416"/>
            <a:ext cx="3458785" cy="869659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AFD59C-3DD4-2FE2-5EE8-7C60BE562536}"/>
              </a:ext>
            </a:extLst>
          </p:cNvPr>
          <p:cNvGrpSpPr/>
          <p:nvPr/>
        </p:nvGrpSpPr>
        <p:grpSpPr>
          <a:xfrm>
            <a:off x="1241887" y="1839304"/>
            <a:ext cx="672074" cy="672075"/>
            <a:chOff x="2769119" y="1848492"/>
            <a:chExt cx="504056" cy="50405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BB58A9F-124F-4AA6-CB17-4D243FB419DB}"/>
                </a:ext>
              </a:extLst>
            </p:cNvPr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CF07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TextBox 66">
              <a:extLst>
                <a:ext uri="{FF2B5EF4-FFF2-40B4-BE49-F238E27FC236}">
                  <a16:creationId xmlns:a16="http://schemas.microsoft.com/office/drawing/2014/main" id="{770F96D5-FE63-E07E-7BA3-B2E18BD07580}"/>
                </a:ext>
              </a:extLst>
            </p:cNvPr>
            <p:cNvSpPr txBox="1"/>
            <p:nvPr/>
          </p:nvSpPr>
          <p:spPr>
            <a:xfrm>
              <a:off x="2837275" y="1936006"/>
              <a:ext cx="390973" cy="31542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82">
            <a:extLst>
              <a:ext uri="{FF2B5EF4-FFF2-40B4-BE49-F238E27FC236}">
                <a16:creationId xmlns:a16="http://schemas.microsoft.com/office/drawing/2014/main" id="{F7B32CE8-EF61-9673-D92D-A68623E563AD}"/>
              </a:ext>
            </a:extLst>
          </p:cNvPr>
          <p:cNvSpPr txBox="1"/>
          <p:nvPr/>
        </p:nvSpPr>
        <p:spPr>
          <a:xfrm>
            <a:off x="2677581" y="2020745"/>
            <a:ext cx="132927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F636C4B-B5A6-BDEF-7E86-35B265098D5F}"/>
              </a:ext>
            </a:extLst>
          </p:cNvPr>
          <p:cNvSpPr txBox="1"/>
          <p:nvPr/>
        </p:nvSpPr>
        <p:spPr>
          <a:xfrm>
            <a:off x="5219929" y="1900044"/>
            <a:ext cx="591638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0" name="矩形 3">
            <a:extLst>
              <a:ext uri="{FF2B5EF4-FFF2-40B4-BE49-F238E27FC236}">
                <a16:creationId xmlns:a16="http://schemas.microsoft.com/office/drawing/2014/main" id="{72685F2B-2108-9A59-42D2-BB38D81DA3A5}"/>
              </a:ext>
            </a:extLst>
          </p:cNvPr>
          <p:cNvSpPr/>
          <p:nvPr/>
        </p:nvSpPr>
        <p:spPr>
          <a:xfrm>
            <a:off x="7479557" y="3253614"/>
            <a:ext cx="3458785" cy="869659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9762643-3C96-0718-2F71-C6E1D34935A8}"/>
              </a:ext>
            </a:extLst>
          </p:cNvPr>
          <p:cNvGrpSpPr/>
          <p:nvPr/>
        </p:nvGrpSpPr>
        <p:grpSpPr>
          <a:xfrm>
            <a:off x="7174491" y="3368502"/>
            <a:ext cx="672074" cy="672075"/>
            <a:chOff x="2769119" y="1848492"/>
            <a:chExt cx="504056" cy="50405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1385550-79E9-7219-1D24-5A38EDCD2ADD}"/>
                </a:ext>
              </a:extLst>
            </p:cNvPr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TextBox 66">
              <a:extLst>
                <a:ext uri="{FF2B5EF4-FFF2-40B4-BE49-F238E27FC236}">
                  <a16:creationId xmlns:a16="http://schemas.microsoft.com/office/drawing/2014/main" id="{353F6D3E-7F46-EF76-6DF5-FAC53C7FA6B8}"/>
                </a:ext>
              </a:extLst>
            </p:cNvPr>
            <p:cNvSpPr txBox="1"/>
            <p:nvPr/>
          </p:nvSpPr>
          <p:spPr>
            <a:xfrm>
              <a:off x="2837275" y="1936006"/>
              <a:ext cx="390973" cy="3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TextBox 82">
            <a:extLst>
              <a:ext uri="{FF2B5EF4-FFF2-40B4-BE49-F238E27FC236}">
                <a16:creationId xmlns:a16="http://schemas.microsoft.com/office/drawing/2014/main" id="{27C376AE-9057-C4B3-2EBD-F13807FA5754}"/>
              </a:ext>
            </a:extLst>
          </p:cNvPr>
          <p:cNvSpPr txBox="1"/>
          <p:nvPr/>
        </p:nvSpPr>
        <p:spPr>
          <a:xfrm>
            <a:off x="8610185" y="3549943"/>
            <a:ext cx="132927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EF0C472-1E41-B48D-2CD3-3770A4322B73}"/>
              </a:ext>
            </a:extLst>
          </p:cNvPr>
          <p:cNvSpPr txBox="1"/>
          <p:nvPr/>
        </p:nvSpPr>
        <p:spPr>
          <a:xfrm>
            <a:off x="1241887" y="3429242"/>
            <a:ext cx="591638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27" name="矩形 3">
            <a:extLst>
              <a:ext uri="{FF2B5EF4-FFF2-40B4-BE49-F238E27FC236}">
                <a16:creationId xmlns:a16="http://schemas.microsoft.com/office/drawing/2014/main" id="{E16BF374-7537-D845-B5B4-D9CE5455C644}"/>
              </a:ext>
            </a:extLst>
          </p:cNvPr>
          <p:cNvSpPr/>
          <p:nvPr/>
        </p:nvSpPr>
        <p:spPr>
          <a:xfrm>
            <a:off x="1546953" y="4782812"/>
            <a:ext cx="3458785" cy="869659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A5B5F03-ABBF-2422-A7FA-4E577E8BCF73}"/>
              </a:ext>
            </a:extLst>
          </p:cNvPr>
          <p:cNvGrpSpPr/>
          <p:nvPr/>
        </p:nvGrpSpPr>
        <p:grpSpPr>
          <a:xfrm>
            <a:off x="1241887" y="4897700"/>
            <a:ext cx="672074" cy="672075"/>
            <a:chOff x="2769119" y="1848492"/>
            <a:chExt cx="504056" cy="50405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DE0B108-9EB7-FE5C-4CA3-7448AB62FC3E}"/>
                </a:ext>
              </a:extLst>
            </p:cNvPr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rgbClr val="CF07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0" name="TextBox 66">
              <a:extLst>
                <a:ext uri="{FF2B5EF4-FFF2-40B4-BE49-F238E27FC236}">
                  <a16:creationId xmlns:a16="http://schemas.microsoft.com/office/drawing/2014/main" id="{8D6CD825-7143-2811-022A-2C2D7E2A853A}"/>
                </a:ext>
              </a:extLst>
            </p:cNvPr>
            <p:cNvSpPr txBox="1"/>
            <p:nvPr/>
          </p:nvSpPr>
          <p:spPr>
            <a:xfrm>
              <a:off x="2837275" y="1936006"/>
              <a:ext cx="390973" cy="31566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13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82">
            <a:extLst>
              <a:ext uri="{FF2B5EF4-FFF2-40B4-BE49-F238E27FC236}">
                <a16:creationId xmlns:a16="http://schemas.microsoft.com/office/drawing/2014/main" id="{613F465B-FD9C-EACD-AD81-B8FAC010039B}"/>
              </a:ext>
            </a:extLst>
          </p:cNvPr>
          <p:cNvSpPr txBox="1"/>
          <p:nvPr/>
        </p:nvSpPr>
        <p:spPr>
          <a:xfrm>
            <a:off x="2677581" y="5079141"/>
            <a:ext cx="132927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  <a:latin typeface="+mn-ea"/>
                <a:ea typeface="+mn-ea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00D7FA8-014C-F315-A69A-F645B0456261}"/>
              </a:ext>
            </a:extLst>
          </p:cNvPr>
          <p:cNvSpPr txBox="1"/>
          <p:nvPr/>
        </p:nvSpPr>
        <p:spPr>
          <a:xfrm>
            <a:off x="5219929" y="4958440"/>
            <a:ext cx="591638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B7B65FA-6727-C183-F541-A9291B7C6994}"/>
              </a:ext>
            </a:extLst>
          </p:cNvPr>
          <p:cNvCxnSpPr/>
          <p:nvPr/>
        </p:nvCxnSpPr>
        <p:spPr>
          <a:xfrm>
            <a:off x="1019175" y="2870200"/>
            <a:ext cx="1011713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45F8F9F-BB43-61D4-10A8-C67AA1B65E51}"/>
              </a:ext>
            </a:extLst>
          </p:cNvPr>
          <p:cNvCxnSpPr/>
          <p:nvPr/>
        </p:nvCxnSpPr>
        <p:spPr>
          <a:xfrm>
            <a:off x="1019175" y="4470400"/>
            <a:ext cx="1011713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07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20" grpId="0" animBg="1"/>
      <p:bldP spid="25" grpId="0"/>
      <p:bldP spid="27" grpId="0" animBg="1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B62D029F-78C5-7736-AB5F-B1F59259036A}"/>
              </a:ext>
            </a:extLst>
          </p:cNvPr>
          <p:cNvSpPr txBox="1"/>
          <p:nvPr/>
        </p:nvSpPr>
        <p:spPr>
          <a:xfrm>
            <a:off x="2644520" y="382928"/>
            <a:ext cx="425789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3900" dirty="0">
              <a:gradFill flip="none" rotWithShape="1">
                <a:gsLst>
                  <a:gs pos="12000">
                    <a:schemeClr val="accent4">
                      <a:lumMod val="20000"/>
                      <a:lumOff val="80000"/>
                      <a:alpha val="0"/>
                    </a:schemeClr>
                  </a:gs>
                  <a:gs pos="5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0B136-5349-6C0F-E8AB-AB0041D58B47}"/>
              </a:ext>
            </a:extLst>
          </p:cNvPr>
          <p:cNvSpPr/>
          <p:nvPr/>
        </p:nvSpPr>
        <p:spPr>
          <a:xfrm flipH="1">
            <a:off x="10630256" y="491311"/>
            <a:ext cx="1866888" cy="1400720"/>
          </a:xfrm>
          <a:custGeom>
            <a:avLst/>
            <a:gdLst>
              <a:gd name="connsiteX0" fmla="*/ 1197576 w 1866888"/>
              <a:gd name="connsiteY0" fmla="*/ 1390 h 1400720"/>
              <a:gd name="connsiteX1" fmla="*/ 694104 w 1866888"/>
              <a:gd name="connsiteY1" fmla="*/ 32451 h 1400720"/>
              <a:gd name="connsiteX2" fmla="*/ 10533 w 1866888"/>
              <a:gd name="connsiteY2" fmla="*/ 274313 h 1400720"/>
              <a:gd name="connsiteX3" fmla="*/ 0 w 1866888"/>
              <a:gd name="connsiteY3" fmla="*/ 279243 h 1400720"/>
              <a:gd name="connsiteX4" fmla="*/ 0 w 1866888"/>
              <a:gd name="connsiteY4" fmla="*/ 1400720 h 1400720"/>
              <a:gd name="connsiteX5" fmla="*/ 158626 w 1866888"/>
              <a:gd name="connsiteY5" fmla="*/ 1372307 h 1400720"/>
              <a:gd name="connsiteX6" fmla="*/ 1866888 w 1866888"/>
              <a:gd name="connsiteY6" fmla="*/ 961049 h 1400720"/>
              <a:gd name="connsiteX7" fmla="*/ 1063823 w 1866888"/>
              <a:gd name="connsiteY7" fmla="*/ 427965 h 1400720"/>
              <a:gd name="connsiteX8" fmla="*/ 1636458 w 1866888"/>
              <a:gd name="connsiteY8" fmla="*/ 47928 h 1400720"/>
              <a:gd name="connsiteX9" fmla="*/ 1197576 w 1866888"/>
              <a:gd name="connsiteY9" fmla="*/ 1390 h 14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6888" h="1400720">
                <a:moveTo>
                  <a:pt x="1197576" y="1390"/>
                </a:moveTo>
                <a:cubicBezTo>
                  <a:pt x="1028820" y="-3590"/>
                  <a:pt x="849300" y="4364"/>
                  <a:pt x="694104" y="32451"/>
                </a:cubicBezTo>
                <a:cubicBezTo>
                  <a:pt x="461309" y="74582"/>
                  <a:pt x="241977" y="167173"/>
                  <a:pt x="10533" y="274313"/>
                </a:cubicBezTo>
                <a:lnTo>
                  <a:pt x="0" y="279243"/>
                </a:lnTo>
                <a:lnTo>
                  <a:pt x="0" y="1400720"/>
                </a:lnTo>
                <a:lnTo>
                  <a:pt x="158626" y="1372307"/>
                </a:lnTo>
                <a:cubicBezTo>
                  <a:pt x="847253" y="1228912"/>
                  <a:pt x="734873" y="966064"/>
                  <a:pt x="1866888" y="961049"/>
                </a:cubicBezTo>
                <a:cubicBezTo>
                  <a:pt x="1557929" y="796252"/>
                  <a:pt x="1244383" y="548339"/>
                  <a:pt x="1063823" y="427965"/>
                </a:cubicBezTo>
                <a:cubicBezTo>
                  <a:pt x="1254701" y="301286"/>
                  <a:pt x="1266739" y="147093"/>
                  <a:pt x="1636458" y="47928"/>
                </a:cubicBezTo>
                <a:cubicBezTo>
                  <a:pt x="1524323" y="24283"/>
                  <a:pt x="1366333" y="6369"/>
                  <a:pt x="1197576" y="139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rgbClr val="FFF2BC">
                  <a:alpha val="82000"/>
                </a:srgb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3860EF-C1D3-4038-6D94-5A5C41EEAD5F}"/>
              </a:ext>
            </a:extLst>
          </p:cNvPr>
          <p:cNvSpPr txBox="1"/>
          <p:nvPr/>
        </p:nvSpPr>
        <p:spPr>
          <a:xfrm>
            <a:off x="6881559" y="2717211"/>
            <a:ext cx="20837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030F3A-D9DC-38D6-F9E5-0D6DA53061B7}"/>
              </a:ext>
            </a:extLst>
          </p:cNvPr>
          <p:cNvGrpSpPr/>
          <p:nvPr/>
        </p:nvGrpSpPr>
        <p:grpSpPr>
          <a:xfrm>
            <a:off x="2057400" y="3123436"/>
            <a:ext cx="8077200" cy="854363"/>
            <a:chOff x="3899478" y="2958336"/>
            <a:chExt cx="4393044" cy="854363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AC42B324-F408-0597-5933-B4F320EF2370}"/>
                </a:ext>
              </a:extLst>
            </p:cNvPr>
            <p:cNvSpPr/>
            <p:nvPr/>
          </p:nvSpPr>
          <p:spPr>
            <a:xfrm>
              <a:off x="3943928" y="2958336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7FDCFDBE-0E51-0CDA-64B6-3FC0067B377F}"/>
                </a:ext>
              </a:extLst>
            </p:cNvPr>
            <p:cNvSpPr/>
            <p:nvPr/>
          </p:nvSpPr>
          <p:spPr>
            <a:xfrm flipV="1">
              <a:off x="3899478" y="3443517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E189D51-FDBE-638E-CCCB-214BBD4BD2AE}"/>
              </a:ext>
            </a:extLst>
          </p:cNvPr>
          <p:cNvSpPr txBox="1"/>
          <p:nvPr/>
        </p:nvSpPr>
        <p:spPr>
          <a:xfrm>
            <a:off x="2297190" y="3919843"/>
            <a:ext cx="759762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7A32A2-3C50-09B5-DB30-5AFC265301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315" y="999702"/>
            <a:ext cx="3475783" cy="224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45E1C7B7-A613-39E2-1A16-7AC8556E3112}"/>
              </a:ext>
            </a:extLst>
          </p:cNvPr>
          <p:cNvSpPr/>
          <p:nvPr/>
        </p:nvSpPr>
        <p:spPr>
          <a:xfrm rot="16200000">
            <a:off x="5094662" y="2440818"/>
            <a:ext cx="1979680" cy="2709369"/>
          </a:xfrm>
          <a:prstGeom prst="parallelogram">
            <a:avLst>
              <a:gd name="adj" fmla="val 53226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F9B91842-D86E-C40C-73AF-285793198006}"/>
              </a:ext>
            </a:extLst>
          </p:cNvPr>
          <p:cNvSpPr/>
          <p:nvPr/>
        </p:nvSpPr>
        <p:spPr>
          <a:xfrm rot="16200000">
            <a:off x="5094664" y="3506254"/>
            <a:ext cx="1979680" cy="2709369"/>
          </a:xfrm>
          <a:prstGeom prst="parallelogram">
            <a:avLst>
              <a:gd name="adj" fmla="val 53226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19A9D664-C08D-A024-C014-945FEFEF506B}"/>
              </a:ext>
            </a:extLst>
          </p:cNvPr>
          <p:cNvSpPr/>
          <p:nvPr/>
        </p:nvSpPr>
        <p:spPr>
          <a:xfrm rot="16200000">
            <a:off x="5094661" y="1389246"/>
            <a:ext cx="1979680" cy="2709369"/>
          </a:xfrm>
          <a:prstGeom prst="parallelogram">
            <a:avLst>
              <a:gd name="adj" fmla="val 53226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10">
            <a:extLst>
              <a:ext uri="{FF2B5EF4-FFF2-40B4-BE49-F238E27FC236}">
                <a16:creationId xmlns:a16="http://schemas.microsoft.com/office/drawing/2014/main" id="{0226169B-49AE-47D3-F0CB-065C130A0D49}"/>
              </a:ext>
            </a:extLst>
          </p:cNvPr>
          <p:cNvSpPr/>
          <p:nvPr/>
        </p:nvSpPr>
        <p:spPr>
          <a:xfrm>
            <a:off x="4729812" y="1525751"/>
            <a:ext cx="3528253" cy="1380471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右箭头 11">
            <a:extLst>
              <a:ext uri="{FF2B5EF4-FFF2-40B4-BE49-F238E27FC236}">
                <a16:creationId xmlns:a16="http://schemas.microsoft.com/office/drawing/2014/main" id="{A2393276-B12E-A8D4-F024-A2BAEAD18F22}"/>
              </a:ext>
            </a:extLst>
          </p:cNvPr>
          <p:cNvSpPr/>
          <p:nvPr/>
        </p:nvSpPr>
        <p:spPr>
          <a:xfrm rot="10800000">
            <a:off x="3910927" y="2581868"/>
            <a:ext cx="3528253" cy="1380471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右箭头 12">
            <a:extLst>
              <a:ext uri="{FF2B5EF4-FFF2-40B4-BE49-F238E27FC236}">
                <a16:creationId xmlns:a16="http://schemas.microsoft.com/office/drawing/2014/main" id="{53DC4E98-2A46-8D93-77D7-2B8162E6FF9D}"/>
              </a:ext>
            </a:extLst>
          </p:cNvPr>
          <p:cNvSpPr/>
          <p:nvPr/>
        </p:nvSpPr>
        <p:spPr>
          <a:xfrm>
            <a:off x="4729812" y="3637985"/>
            <a:ext cx="3528253" cy="1380471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7" name="右箭头 13">
            <a:extLst>
              <a:ext uri="{FF2B5EF4-FFF2-40B4-BE49-F238E27FC236}">
                <a16:creationId xmlns:a16="http://schemas.microsoft.com/office/drawing/2014/main" id="{927E8DE8-BD4D-191D-1CCD-CF4F80370BC8}"/>
              </a:ext>
            </a:extLst>
          </p:cNvPr>
          <p:cNvSpPr/>
          <p:nvPr/>
        </p:nvSpPr>
        <p:spPr>
          <a:xfrm rot="10800000">
            <a:off x="3910927" y="4694103"/>
            <a:ext cx="3528253" cy="1380471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8" name="TextBox 31">
            <a:extLst>
              <a:ext uri="{FF2B5EF4-FFF2-40B4-BE49-F238E27FC236}">
                <a16:creationId xmlns:a16="http://schemas.microsoft.com/office/drawing/2014/main" id="{AC6236DD-B456-3213-3735-F6744CD3117B}"/>
              </a:ext>
            </a:extLst>
          </p:cNvPr>
          <p:cNvSpPr txBox="1"/>
          <p:nvPr/>
        </p:nvSpPr>
        <p:spPr>
          <a:xfrm>
            <a:off x="5160046" y="2086020"/>
            <a:ext cx="204092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latin typeface="+mn-ea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01. </a:t>
            </a:r>
            <a:r>
              <a:rPr lang="zh-CN" altLang="en-US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9" name="TextBox 33">
            <a:extLst>
              <a:ext uri="{FF2B5EF4-FFF2-40B4-BE49-F238E27FC236}">
                <a16:creationId xmlns:a16="http://schemas.microsoft.com/office/drawing/2014/main" id="{E82DD447-99B4-87DE-2D47-9942A189DD8B}"/>
              </a:ext>
            </a:extLst>
          </p:cNvPr>
          <p:cNvSpPr txBox="1"/>
          <p:nvPr/>
        </p:nvSpPr>
        <p:spPr>
          <a:xfrm>
            <a:off x="4730759" y="3142736"/>
            <a:ext cx="2104152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dirty="0"/>
              <a:t>02. </a:t>
            </a:r>
            <a:r>
              <a:rPr lang="zh-CN" altLang="en-US" dirty="0"/>
              <a:t>添加标题文本</a:t>
            </a:r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5250CD57-F13A-5BC5-338C-CE7AD8B3EA2F}"/>
              </a:ext>
            </a:extLst>
          </p:cNvPr>
          <p:cNvSpPr txBox="1"/>
          <p:nvPr/>
        </p:nvSpPr>
        <p:spPr>
          <a:xfrm>
            <a:off x="5188795" y="4180589"/>
            <a:ext cx="2250386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dirty="0"/>
              <a:t>03. </a:t>
            </a:r>
            <a:r>
              <a:rPr lang="zh-CN" altLang="en-US" dirty="0"/>
              <a:t>添加标题文本</a:t>
            </a: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F461FF54-1D65-0E00-9198-C7AC8AAB8F8D}"/>
              </a:ext>
            </a:extLst>
          </p:cNvPr>
          <p:cNvSpPr txBox="1"/>
          <p:nvPr/>
        </p:nvSpPr>
        <p:spPr>
          <a:xfrm>
            <a:off x="4765302" y="5236706"/>
            <a:ext cx="2208154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en-US" altLang="zh-CN" dirty="0"/>
              <a:t>04. </a:t>
            </a:r>
            <a:r>
              <a:rPr lang="zh-CN" altLang="en-US" dirty="0"/>
              <a:t>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CDC28F3-63CB-FA86-6DA2-3CB48777D0B7}"/>
              </a:ext>
            </a:extLst>
          </p:cNvPr>
          <p:cNvGrpSpPr/>
          <p:nvPr/>
        </p:nvGrpSpPr>
        <p:grpSpPr>
          <a:xfrm>
            <a:off x="897332" y="2872974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F9E0001-5BCA-4786-446E-70671B3F5E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5449503-011D-8D48-D3E5-A08D2A86CC31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CF9984-1842-D49A-3E80-D1671074E82D}"/>
              </a:ext>
            </a:extLst>
          </p:cNvPr>
          <p:cNvGrpSpPr/>
          <p:nvPr/>
        </p:nvGrpSpPr>
        <p:grpSpPr>
          <a:xfrm>
            <a:off x="8304245" y="1816258"/>
            <a:ext cx="2966425" cy="816522"/>
            <a:chOff x="283598" y="1906534"/>
            <a:chExt cx="2966425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3E40970-B165-9F55-A856-95B115642F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5C95B22-5BB1-D7D5-7607-52ADF27DDFD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0A4126E-71CE-36E0-6A91-F514D45F2FE8}"/>
              </a:ext>
            </a:extLst>
          </p:cNvPr>
          <p:cNvGrpSpPr/>
          <p:nvPr/>
        </p:nvGrpSpPr>
        <p:grpSpPr>
          <a:xfrm>
            <a:off x="897332" y="5034257"/>
            <a:ext cx="2966425" cy="816522"/>
            <a:chOff x="283598" y="1906534"/>
            <a:chExt cx="2966425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7AB460-F851-0586-B019-154910B0A5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9F69B18-2B2C-A4EE-12BD-A545C392DD19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324948D-A20A-A67E-3856-DB99C0B1E105}"/>
              </a:ext>
            </a:extLst>
          </p:cNvPr>
          <p:cNvGrpSpPr/>
          <p:nvPr/>
        </p:nvGrpSpPr>
        <p:grpSpPr>
          <a:xfrm>
            <a:off x="8304245" y="3977541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2E9D8DE-FD36-E6BB-8BC5-6AFFEF969E5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CC8D5A-7E5F-4FA4-EA48-2F733557F3E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665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F5BEFB5-9146-16B5-3804-4B1FE70C939A}"/>
              </a:ext>
            </a:extLst>
          </p:cNvPr>
          <p:cNvSpPr/>
          <p:nvPr/>
        </p:nvSpPr>
        <p:spPr>
          <a:xfrm>
            <a:off x="3501222" y="5299262"/>
            <a:ext cx="922084" cy="322729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D7F4D7F-B4FA-0A66-C1FF-9AC031EF4930}"/>
              </a:ext>
            </a:extLst>
          </p:cNvPr>
          <p:cNvSpPr/>
          <p:nvPr/>
        </p:nvSpPr>
        <p:spPr>
          <a:xfrm>
            <a:off x="3762339" y="5662809"/>
            <a:ext cx="38343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0ED280B-71B4-D64C-14BF-8E3C463D8300}"/>
              </a:ext>
            </a:extLst>
          </p:cNvPr>
          <p:cNvSpPr/>
          <p:nvPr/>
        </p:nvSpPr>
        <p:spPr>
          <a:xfrm>
            <a:off x="4760166" y="4907378"/>
            <a:ext cx="922084" cy="714614"/>
          </a:xfrm>
          <a:prstGeom prst="rect">
            <a:avLst/>
          </a:pr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9DFFFBF-78AE-0F0E-6F44-79BCE2AD8DDA}"/>
              </a:ext>
            </a:extLst>
          </p:cNvPr>
          <p:cNvSpPr/>
          <p:nvPr/>
        </p:nvSpPr>
        <p:spPr>
          <a:xfrm>
            <a:off x="5027884" y="5662809"/>
            <a:ext cx="3834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4DC672C-313E-B01A-B2DD-5BDC716B9A26}"/>
              </a:ext>
            </a:extLst>
          </p:cNvPr>
          <p:cNvSpPr/>
          <p:nvPr/>
        </p:nvSpPr>
        <p:spPr>
          <a:xfrm>
            <a:off x="5930255" y="4430966"/>
            <a:ext cx="922084" cy="119102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EFD8C29-2C74-EFCF-9408-09E84C70E94C}"/>
              </a:ext>
            </a:extLst>
          </p:cNvPr>
          <p:cNvSpPr/>
          <p:nvPr/>
        </p:nvSpPr>
        <p:spPr>
          <a:xfrm>
            <a:off x="6156296" y="5662809"/>
            <a:ext cx="3834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BDC6491-29B6-FB0D-020F-03B4E15D2FEA}"/>
              </a:ext>
            </a:extLst>
          </p:cNvPr>
          <p:cNvSpPr/>
          <p:nvPr/>
        </p:nvSpPr>
        <p:spPr>
          <a:xfrm>
            <a:off x="7097221" y="3916136"/>
            <a:ext cx="922084" cy="1705855"/>
          </a:xfrm>
          <a:prstGeom prst="rect">
            <a:avLst/>
          </a:pr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6615BCA-0765-2CF2-9D72-0F01A040827F}"/>
              </a:ext>
            </a:extLst>
          </p:cNvPr>
          <p:cNvSpPr/>
          <p:nvPr/>
        </p:nvSpPr>
        <p:spPr>
          <a:xfrm>
            <a:off x="7353813" y="5662809"/>
            <a:ext cx="3834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2679E8-0430-3729-1A3B-3ED00B7EEAD9}"/>
              </a:ext>
            </a:extLst>
          </p:cNvPr>
          <p:cNvSpPr/>
          <p:nvPr/>
        </p:nvSpPr>
        <p:spPr>
          <a:xfrm>
            <a:off x="8336940" y="3355202"/>
            <a:ext cx="922084" cy="2266789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8A045A7-D3AA-23B5-3142-F627A9474738}"/>
              </a:ext>
            </a:extLst>
          </p:cNvPr>
          <p:cNvSpPr/>
          <p:nvPr/>
        </p:nvSpPr>
        <p:spPr>
          <a:xfrm>
            <a:off x="8616681" y="5662809"/>
            <a:ext cx="3834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BAC7117-98CC-D1B9-12BF-617CF6DEE71F}"/>
              </a:ext>
            </a:extLst>
          </p:cNvPr>
          <p:cNvSpPr/>
          <p:nvPr/>
        </p:nvSpPr>
        <p:spPr>
          <a:xfrm>
            <a:off x="9701664" y="2694376"/>
            <a:ext cx="922084" cy="2927616"/>
          </a:xfrm>
          <a:prstGeom prst="rect">
            <a:avLst/>
          </a:pr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F87D84-07B0-83E8-D5DC-8056EFFE91B6}"/>
              </a:ext>
            </a:extLst>
          </p:cNvPr>
          <p:cNvSpPr/>
          <p:nvPr/>
        </p:nvSpPr>
        <p:spPr>
          <a:xfrm>
            <a:off x="9970986" y="5662809"/>
            <a:ext cx="38343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07C9D91-0DAC-7166-174B-3ADA496BBACC}"/>
              </a:ext>
            </a:extLst>
          </p:cNvPr>
          <p:cNvSpPr/>
          <p:nvPr/>
        </p:nvSpPr>
        <p:spPr>
          <a:xfrm rot="10800000">
            <a:off x="9189096" y="1851681"/>
            <a:ext cx="1947217" cy="694964"/>
          </a:xfrm>
          <a:custGeom>
            <a:avLst/>
            <a:gdLst>
              <a:gd name="connsiteX0" fmla="*/ 1947217 w 1947217"/>
              <a:gd name="connsiteY0" fmla="*/ 694964 h 694964"/>
              <a:gd name="connsiteX1" fmla="*/ 0 w 1947217"/>
              <a:gd name="connsiteY1" fmla="*/ 694964 h 694964"/>
              <a:gd name="connsiteX2" fmla="*/ 0 w 1947217"/>
              <a:gd name="connsiteY2" fmla="*/ 169184 h 694964"/>
              <a:gd name="connsiteX3" fmla="*/ 875483 w 1947217"/>
              <a:gd name="connsiteY3" fmla="*/ 169184 h 694964"/>
              <a:gd name="connsiteX4" fmla="*/ 973610 w 1947217"/>
              <a:gd name="connsiteY4" fmla="*/ 0 h 694964"/>
              <a:gd name="connsiteX5" fmla="*/ 1071736 w 1947217"/>
              <a:gd name="connsiteY5" fmla="*/ 169184 h 694964"/>
              <a:gd name="connsiteX6" fmla="*/ 1947217 w 1947217"/>
              <a:gd name="connsiteY6" fmla="*/ 169184 h 69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7217" h="694964">
                <a:moveTo>
                  <a:pt x="1947217" y="694964"/>
                </a:moveTo>
                <a:lnTo>
                  <a:pt x="0" y="694964"/>
                </a:lnTo>
                <a:lnTo>
                  <a:pt x="0" y="169184"/>
                </a:lnTo>
                <a:lnTo>
                  <a:pt x="875483" y="169184"/>
                </a:lnTo>
                <a:lnTo>
                  <a:pt x="973610" y="0"/>
                </a:lnTo>
                <a:lnTo>
                  <a:pt x="1071736" y="169184"/>
                </a:lnTo>
                <a:lnTo>
                  <a:pt x="1947217" y="169184"/>
                </a:lnTo>
                <a:close/>
              </a:path>
            </a:pathLst>
          </a:cu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:a16="http://schemas.microsoft.com/office/drawing/2014/main" id="{15F6F3E2-A830-6A9F-132D-F23E98F17EB8}"/>
              </a:ext>
            </a:extLst>
          </p:cNvPr>
          <p:cNvSpPr/>
          <p:nvPr/>
        </p:nvSpPr>
        <p:spPr>
          <a:xfrm rot="44009">
            <a:off x="9428619" y="1921426"/>
            <a:ext cx="14285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 Light" panose="020B0502040204020203" pitchFamily="34" charset="-122"/>
                <a:cs typeface="Segoe UI" panose="020B0502040204020203" pitchFamily="34" charset="0"/>
              </a:rPr>
              <a:t>88,666,000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ea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0266929-4EC2-22A0-FCF1-474E52381321}"/>
              </a:ext>
            </a:extLst>
          </p:cNvPr>
          <p:cNvGrpSpPr/>
          <p:nvPr/>
        </p:nvGrpSpPr>
        <p:grpSpPr>
          <a:xfrm>
            <a:off x="963728" y="1713220"/>
            <a:ext cx="6347958" cy="2749565"/>
            <a:chOff x="254571" y="1906534"/>
            <a:chExt cx="6347958" cy="274956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EA7A9E3-0E34-93D6-58DA-884EA7DF6EAD}"/>
                </a:ext>
              </a:extLst>
            </p:cNvPr>
            <p:cNvSpPr txBox="1"/>
            <p:nvPr/>
          </p:nvSpPr>
          <p:spPr>
            <a:xfrm>
              <a:off x="283598" y="2320208"/>
              <a:ext cx="6318931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477033C-0209-91B8-5B29-C364B22E4212}"/>
                </a:ext>
              </a:extLst>
            </p:cNvPr>
            <p:cNvSpPr txBox="1"/>
            <p:nvPr/>
          </p:nvSpPr>
          <p:spPr>
            <a:xfrm>
              <a:off x="254571" y="1906534"/>
              <a:ext cx="22355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7F94582-8161-0357-9DC9-1BA2BB2B3F00}"/>
                </a:ext>
              </a:extLst>
            </p:cNvPr>
            <p:cNvSpPr txBox="1"/>
            <p:nvPr/>
          </p:nvSpPr>
          <p:spPr>
            <a:xfrm>
              <a:off x="283598" y="3481675"/>
              <a:ext cx="339331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200" dirty="0"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749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矩形 1" descr="e7d195523061f1c074694c8bbf98be7b1e4b015d796375963FD28840057458461C7CA0DAD340D15583DEDFC2E3241C4F392EF3A8B4D067B40CF4F149DD7E51F346B0CAB1BCCF6DB2480C67273C6C9E4C286EB0D218A2A7F142649217E93C32DF29E3B14D94BB45AC4EBB5182527C0CCB9119BEA71FBD9323D9A1D5B1F32899BEF1293FA555659726">
            <a:extLst>
              <a:ext uri="{FF2B5EF4-FFF2-40B4-BE49-F238E27FC236}">
                <a16:creationId xmlns:a16="http://schemas.microsoft.com/office/drawing/2014/main" id="{DB9F3D79-8AA7-21CA-8408-9F93FE2B40B1}"/>
              </a:ext>
            </a:extLst>
          </p:cNvPr>
          <p:cNvSpPr/>
          <p:nvPr/>
        </p:nvSpPr>
        <p:spPr>
          <a:xfrm>
            <a:off x="0" y="6542886"/>
            <a:ext cx="12192000" cy="315114"/>
          </a:xfrm>
          <a:prstGeom prst="rect">
            <a:avLst/>
          </a:prstGeom>
          <a:solidFill>
            <a:srgbClr val="1314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246D32-314E-FAA6-98EB-2E1980D236CF}"/>
              </a:ext>
            </a:extLst>
          </p:cNvPr>
          <p:cNvGrpSpPr/>
          <p:nvPr/>
        </p:nvGrpSpPr>
        <p:grpSpPr>
          <a:xfrm>
            <a:off x="4399547" y="1948897"/>
            <a:ext cx="3392906" cy="3385100"/>
            <a:chOff x="4061842" y="1581173"/>
            <a:chExt cx="4068316" cy="4058958"/>
          </a:xfrm>
        </p:grpSpPr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364D3B55-52AB-AD56-1C57-45482EB62B8C}"/>
                </a:ext>
              </a:extLst>
            </p:cNvPr>
            <p:cNvSpPr/>
            <p:nvPr/>
          </p:nvSpPr>
          <p:spPr>
            <a:xfrm>
              <a:off x="4556637" y="2066610"/>
              <a:ext cx="3078726" cy="3078727"/>
            </a:xfrm>
            <a:prstGeom prst="arc">
              <a:avLst>
                <a:gd name="adj1" fmla="val 97684"/>
                <a:gd name="adj2" fmla="val 5394663"/>
              </a:avLst>
            </a:prstGeom>
            <a:ln w="635000" cap="flat">
              <a:solidFill>
                <a:srgbClr val="CF070F"/>
              </a:solidFill>
              <a:miter lim="800000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5B8179F4-E2EB-33CA-05AC-603B05242456}"/>
                </a:ext>
              </a:extLst>
            </p:cNvPr>
            <p:cNvGrpSpPr/>
            <p:nvPr/>
          </p:nvGrpSpPr>
          <p:grpSpPr>
            <a:xfrm>
              <a:off x="4556637" y="2066610"/>
              <a:ext cx="3078726" cy="3573521"/>
              <a:chOff x="4556637" y="2066610"/>
              <a:chExt cx="3078726" cy="3573521"/>
            </a:xfrm>
          </p:grpSpPr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id="{C55F1781-FC3F-6886-4F53-D9D702FF6F66}"/>
                  </a:ext>
                </a:extLst>
              </p:cNvPr>
              <p:cNvSpPr/>
              <p:nvPr/>
            </p:nvSpPr>
            <p:spPr>
              <a:xfrm>
                <a:off x="4556637" y="2066610"/>
                <a:ext cx="3078726" cy="3078727"/>
              </a:xfrm>
              <a:prstGeom prst="arc">
                <a:avLst>
                  <a:gd name="adj1" fmla="val 5373408"/>
                  <a:gd name="adj2" fmla="val 10816458"/>
                </a:avLst>
              </a:prstGeom>
              <a:ln w="635000" cap="flat">
                <a:solidFill>
                  <a:srgbClr val="FFC000"/>
                </a:solidFill>
                <a:miter lim="800000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直角三角形 13">
                <a:extLst>
                  <a:ext uri="{FF2B5EF4-FFF2-40B4-BE49-F238E27FC236}">
                    <a16:creationId xmlns:a16="http://schemas.microsoft.com/office/drawing/2014/main" id="{9FBFCDEB-AFAE-6186-FC44-E38FCA52DBB8}"/>
                  </a:ext>
                </a:extLst>
              </p:cNvPr>
              <p:cNvSpPr/>
              <p:nvPr/>
            </p:nvSpPr>
            <p:spPr>
              <a:xfrm rot="13500000">
                <a:off x="5466979" y="4650541"/>
                <a:ext cx="989591" cy="989590"/>
              </a:xfrm>
              <a:prstGeom prst="rt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994B6E27-45AC-7C09-418F-002B1858C696}"/>
                </a:ext>
              </a:extLst>
            </p:cNvPr>
            <p:cNvGrpSpPr/>
            <p:nvPr/>
          </p:nvGrpSpPr>
          <p:grpSpPr>
            <a:xfrm>
              <a:off x="4061842" y="2066610"/>
              <a:ext cx="3573521" cy="3078727"/>
              <a:chOff x="4061842" y="2066610"/>
              <a:chExt cx="3573521" cy="3078727"/>
            </a:xfrm>
          </p:grpSpPr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id="{C70AC31A-DAF1-2C71-CB83-157AA94A861C}"/>
                  </a:ext>
                </a:extLst>
              </p:cNvPr>
              <p:cNvSpPr/>
              <p:nvPr/>
            </p:nvSpPr>
            <p:spPr>
              <a:xfrm>
                <a:off x="4556637" y="2066610"/>
                <a:ext cx="3078726" cy="3078727"/>
              </a:xfrm>
              <a:prstGeom prst="arc">
                <a:avLst>
                  <a:gd name="adj1" fmla="val 10766639"/>
                  <a:gd name="adj2" fmla="val 16194558"/>
                </a:avLst>
              </a:prstGeom>
              <a:ln w="635000" cap="flat">
                <a:solidFill>
                  <a:srgbClr val="CF070F"/>
                </a:solidFill>
                <a:miter lim="800000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直角三角形 11">
                <a:extLst>
                  <a:ext uri="{FF2B5EF4-FFF2-40B4-BE49-F238E27FC236}">
                    <a16:creationId xmlns:a16="http://schemas.microsoft.com/office/drawing/2014/main" id="{839A6D07-D97E-2E49-3603-C592B2C26F62}"/>
                  </a:ext>
                </a:extLst>
              </p:cNvPr>
              <p:cNvSpPr/>
              <p:nvPr/>
            </p:nvSpPr>
            <p:spPr>
              <a:xfrm rot="18900000">
                <a:off x="4061842" y="2986265"/>
                <a:ext cx="989590" cy="989591"/>
              </a:xfrm>
              <a:prstGeom prst="rtTriangle">
                <a:avLst/>
              </a:prstGeom>
              <a:solidFill>
                <a:srgbClr val="CF070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453F7B2D-2556-55EA-EFBF-385FB07D6E32}"/>
                </a:ext>
              </a:extLst>
            </p:cNvPr>
            <p:cNvGrpSpPr/>
            <p:nvPr/>
          </p:nvGrpSpPr>
          <p:grpSpPr>
            <a:xfrm>
              <a:off x="4556638" y="1581173"/>
              <a:ext cx="3078726" cy="3564164"/>
              <a:chOff x="4556638" y="1581173"/>
              <a:chExt cx="3078726" cy="3564164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id="{C94BD37D-695E-E097-7647-D7978FB08719}"/>
                  </a:ext>
                </a:extLst>
              </p:cNvPr>
              <p:cNvSpPr/>
              <p:nvPr/>
            </p:nvSpPr>
            <p:spPr>
              <a:xfrm>
                <a:off x="4556638" y="2066610"/>
                <a:ext cx="3078726" cy="3078727"/>
              </a:xfrm>
              <a:prstGeom prst="arc">
                <a:avLst/>
              </a:prstGeom>
              <a:ln w="635000" cap="flat">
                <a:solidFill>
                  <a:srgbClr val="FFC000"/>
                </a:solidFill>
                <a:miter lim="800000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0" name="直角三角形 9">
                <a:extLst>
                  <a:ext uri="{FF2B5EF4-FFF2-40B4-BE49-F238E27FC236}">
                    <a16:creationId xmlns:a16="http://schemas.microsoft.com/office/drawing/2014/main" id="{1039F7B0-750B-FA6A-9B0A-513C17608113}"/>
                  </a:ext>
                </a:extLst>
              </p:cNvPr>
              <p:cNvSpPr/>
              <p:nvPr/>
            </p:nvSpPr>
            <p:spPr>
              <a:xfrm rot="2700000">
                <a:off x="5711160" y="1581174"/>
                <a:ext cx="989591" cy="989590"/>
              </a:xfrm>
              <a:prstGeom prst="rt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8" name="直角三角形 7">
              <a:extLst>
                <a:ext uri="{FF2B5EF4-FFF2-40B4-BE49-F238E27FC236}">
                  <a16:creationId xmlns:a16="http://schemas.microsoft.com/office/drawing/2014/main" id="{5E2FB326-D69A-4D37-7179-E3DD5EFF1B45}"/>
                </a:ext>
              </a:extLst>
            </p:cNvPr>
            <p:cNvSpPr/>
            <p:nvPr/>
          </p:nvSpPr>
          <p:spPr>
            <a:xfrm rot="8100000">
              <a:off x="7140568" y="3251047"/>
              <a:ext cx="989590" cy="989591"/>
            </a:xfrm>
            <a:prstGeom prst="rtTriangle">
              <a:avLst/>
            </a:prstGeom>
            <a:solidFill>
              <a:srgbClr val="CF07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3BE37C56-CD2C-C1E5-46C6-5CA85A9BFA2A}"/>
              </a:ext>
            </a:extLst>
          </p:cNvPr>
          <p:cNvSpPr/>
          <p:nvPr/>
        </p:nvSpPr>
        <p:spPr>
          <a:xfrm>
            <a:off x="4763623" y="2523917"/>
            <a:ext cx="205052" cy="205052"/>
          </a:xfrm>
          <a:prstGeom prst="ellipse">
            <a:avLst/>
          </a:prstGeom>
          <a:solidFill>
            <a:srgbClr val="CF070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106AD33-D286-5024-C377-8A7166304162}"/>
              </a:ext>
            </a:extLst>
          </p:cNvPr>
          <p:cNvSpPr/>
          <p:nvPr/>
        </p:nvSpPr>
        <p:spPr>
          <a:xfrm>
            <a:off x="7223325" y="2523917"/>
            <a:ext cx="205052" cy="205052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9DC5334-9ADA-B7E8-60D1-9A4643189682}"/>
              </a:ext>
            </a:extLst>
          </p:cNvPr>
          <p:cNvSpPr/>
          <p:nvPr/>
        </p:nvSpPr>
        <p:spPr>
          <a:xfrm>
            <a:off x="4763623" y="4564074"/>
            <a:ext cx="205052" cy="205052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E2553E5-C4C6-8081-B023-D87962F432AF}"/>
              </a:ext>
            </a:extLst>
          </p:cNvPr>
          <p:cNvSpPr/>
          <p:nvPr/>
        </p:nvSpPr>
        <p:spPr>
          <a:xfrm>
            <a:off x="7223325" y="4564074"/>
            <a:ext cx="205052" cy="205052"/>
          </a:xfrm>
          <a:prstGeom prst="ellipse">
            <a:avLst/>
          </a:prstGeom>
          <a:solidFill>
            <a:srgbClr val="CF070F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E6AE402-1DE5-DC75-6855-26D7E518FA5A}"/>
              </a:ext>
            </a:extLst>
          </p:cNvPr>
          <p:cNvSpPr/>
          <p:nvPr/>
        </p:nvSpPr>
        <p:spPr>
          <a:xfrm>
            <a:off x="5486400" y="3031847"/>
            <a:ext cx="1219200" cy="1219200"/>
          </a:xfrm>
          <a:prstGeom prst="ellipse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5BA3B32-1554-6F6B-203C-3852C8113E61}"/>
              </a:ext>
            </a:extLst>
          </p:cNvPr>
          <p:cNvGrpSpPr/>
          <p:nvPr/>
        </p:nvGrpSpPr>
        <p:grpSpPr>
          <a:xfrm>
            <a:off x="857574" y="2032259"/>
            <a:ext cx="10469789" cy="3243935"/>
            <a:chOff x="857574" y="2425959"/>
            <a:chExt cx="10469789" cy="3243935"/>
          </a:xfrm>
        </p:grpSpPr>
        <p:sp>
          <p:nvSpPr>
            <p:cNvPr id="24" name="任意多边形 42">
              <a:extLst>
                <a:ext uri="{FF2B5EF4-FFF2-40B4-BE49-F238E27FC236}">
                  <a16:creationId xmlns:a16="http://schemas.microsoft.com/office/drawing/2014/main" id="{F29B0527-6C34-52C1-F966-D591C7557865}"/>
                </a:ext>
              </a:extLst>
            </p:cNvPr>
            <p:cNvSpPr/>
            <p:nvPr/>
          </p:nvSpPr>
          <p:spPr>
            <a:xfrm flipH="1">
              <a:off x="857574" y="2425959"/>
              <a:ext cx="3928187" cy="522514"/>
            </a:xfrm>
            <a:custGeom>
              <a:avLst/>
              <a:gdLst>
                <a:gd name="connsiteX0" fmla="*/ 0 w 3928187"/>
                <a:gd name="connsiteY0" fmla="*/ 522514 h 522514"/>
                <a:gd name="connsiteX1" fmla="*/ 522514 w 3928187"/>
                <a:gd name="connsiteY1" fmla="*/ 0 h 522514"/>
                <a:gd name="connsiteX2" fmla="*/ 3928187 w 3928187"/>
                <a:gd name="connsiteY2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8187" h="522514">
                  <a:moveTo>
                    <a:pt x="0" y="522514"/>
                  </a:moveTo>
                  <a:lnTo>
                    <a:pt x="522514" y="0"/>
                  </a:lnTo>
                  <a:lnTo>
                    <a:pt x="3928187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任意多边形 43">
              <a:extLst>
                <a:ext uri="{FF2B5EF4-FFF2-40B4-BE49-F238E27FC236}">
                  <a16:creationId xmlns:a16="http://schemas.microsoft.com/office/drawing/2014/main" id="{4A03259D-AD73-2AB7-56F2-A2FCC34A037A}"/>
                </a:ext>
              </a:extLst>
            </p:cNvPr>
            <p:cNvSpPr/>
            <p:nvPr/>
          </p:nvSpPr>
          <p:spPr>
            <a:xfrm flipV="1">
              <a:off x="7399176" y="5147380"/>
              <a:ext cx="3928187" cy="522514"/>
            </a:xfrm>
            <a:custGeom>
              <a:avLst/>
              <a:gdLst>
                <a:gd name="connsiteX0" fmla="*/ 0 w 3928187"/>
                <a:gd name="connsiteY0" fmla="*/ 522514 h 522514"/>
                <a:gd name="connsiteX1" fmla="*/ 522514 w 3928187"/>
                <a:gd name="connsiteY1" fmla="*/ 0 h 522514"/>
                <a:gd name="connsiteX2" fmla="*/ 3928187 w 3928187"/>
                <a:gd name="connsiteY2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8187" h="522514">
                  <a:moveTo>
                    <a:pt x="0" y="522514"/>
                  </a:moveTo>
                  <a:lnTo>
                    <a:pt x="522514" y="0"/>
                  </a:lnTo>
                  <a:lnTo>
                    <a:pt x="3928187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DE3D0B-4DFC-09B1-3881-B6F8A8B5350F}"/>
              </a:ext>
            </a:extLst>
          </p:cNvPr>
          <p:cNvGrpSpPr/>
          <p:nvPr/>
        </p:nvGrpSpPr>
        <p:grpSpPr>
          <a:xfrm>
            <a:off x="857573" y="2032259"/>
            <a:ext cx="10469790" cy="3243935"/>
            <a:chOff x="857573" y="2425959"/>
            <a:chExt cx="10469790" cy="3243935"/>
          </a:xfrm>
        </p:grpSpPr>
        <p:sp>
          <p:nvSpPr>
            <p:cNvPr id="27" name="任意多边形 41">
              <a:extLst>
                <a:ext uri="{FF2B5EF4-FFF2-40B4-BE49-F238E27FC236}">
                  <a16:creationId xmlns:a16="http://schemas.microsoft.com/office/drawing/2014/main" id="{AD4F0C44-BF07-5AA0-6964-9DFF9957B77B}"/>
                </a:ext>
              </a:extLst>
            </p:cNvPr>
            <p:cNvSpPr/>
            <p:nvPr/>
          </p:nvSpPr>
          <p:spPr>
            <a:xfrm>
              <a:off x="7399176" y="2425959"/>
              <a:ext cx="3928187" cy="522514"/>
            </a:xfrm>
            <a:custGeom>
              <a:avLst/>
              <a:gdLst>
                <a:gd name="connsiteX0" fmla="*/ 0 w 3928187"/>
                <a:gd name="connsiteY0" fmla="*/ 522514 h 522514"/>
                <a:gd name="connsiteX1" fmla="*/ 522514 w 3928187"/>
                <a:gd name="connsiteY1" fmla="*/ 0 h 522514"/>
                <a:gd name="connsiteX2" fmla="*/ 3928187 w 3928187"/>
                <a:gd name="connsiteY2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8187" h="522514">
                  <a:moveTo>
                    <a:pt x="0" y="522514"/>
                  </a:moveTo>
                  <a:lnTo>
                    <a:pt x="522514" y="0"/>
                  </a:lnTo>
                  <a:lnTo>
                    <a:pt x="3928187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任意多边形 44">
              <a:extLst>
                <a:ext uri="{FF2B5EF4-FFF2-40B4-BE49-F238E27FC236}">
                  <a16:creationId xmlns:a16="http://schemas.microsoft.com/office/drawing/2014/main" id="{A96AA959-3B53-889E-9195-DB23C5370461}"/>
                </a:ext>
              </a:extLst>
            </p:cNvPr>
            <p:cNvSpPr/>
            <p:nvPr/>
          </p:nvSpPr>
          <p:spPr>
            <a:xfrm flipH="1" flipV="1">
              <a:off x="857573" y="5147380"/>
              <a:ext cx="3928187" cy="522514"/>
            </a:xfrm>
            <a:custGeom>
              <a:avLst/>
              <a:gdLst>
                <a:gd name="connsiteX0" fmla="*/ 0 w 3928187"/>
                <a:gd name="connsiteY0" fmla="*/ 522514 h 522514"/>
                <a:gd name="connsiteX1" fmla="*/ 522514 w 3928187"/>
                <a:gd name="connsiteY1" fmla="*/ 0 h 522514"/>
                <a:gd name="connsiteX2" fmla="*/ 3928187 w 3928187"/>
                <a:gd name="connsiteY2" fmla="*/ 0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8187" h="522514">
                  <a:moveTo>
                    <a:pt x="0" y="522514"/>
                  </a:moveTo>
                  <a:lnTo>
                    <a:pt x="522514" y="0"/>
                  </a:lnTo>
                  <a:lnTo>
                    <a:pt x="3928187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3" name="Freeform 34" descr="D:\51PPT模板网\51pptmoban.com\图片.jpg">
            <a:extLst>
              <a:ext uri="{FF2B5EF4-FFF2-40B4-BE49-F238E27FC236}">
                <a16:creationId xmlns:a16="http://schemas.microsoft.com/office/drawing/2014/main" id="{A98B34A5-DF6C-9FA8-D41D-7E1EEC9F6ED2}"/>
              </a:ext>
            </a:extLst>
          </p:cNvPr>
          <p:cNvSpPr>
            <a:spLocks noEditPoints="1"/>
          </p:cNvSpPr>
          <p:nvPr/>
        </p:nvSpPr>
        <p:spPr bwMode="auto">
          <a:xfrm>
            <a:off x="5745379" y="3286924"/>
            <a:ext cx="701241" cy="701241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defTabSz="60958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30EB13E-1B7A-9A4C-9386-275708B9CB5A}"/>
              </a:ext>
            </a:extLst>
          </p:cNvPr>
          <p:cNvGrpSpPr/>
          <p:nvPr/>
        </p:nvGrpSpPr>
        <p:grpSpPr>
          <a:xfrm>
            <a:off x="927730" y="1700151"/>
            <a:ext cx="2966425" cy="854622"/>
            <a:chOff x="283598" y="1868434"/>
            <a:chExt cx="2966425" cy="8546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9EA0113-CD20-844A-856D-BC212456247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A0BE5A6-1D49-0A7D-9313-1313E27660B4}"/>
                </a:ext>
              </a:extLst>
            </p:cNvPr>
            <p:cNvSpPr txBox="1"/>
            <p:nvPr/>
          </p:nvSpPr>
          <p:spPr>
            <a:xfrm>
              <a:off x="1004437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66941B3-9682-5771-CA91-33A9DB9531D8}"/>
              </a:ext>
            </a:extLst>
          </p:cNvPr>
          <p:cNvGrpSpPr/>
          <p:nvPr/>
        </p:nvGrpSpPr>
        <p:grpSpPr>
          <a:xfrm>
            <a:off x="8284188" y="1700151"/>
            <a:ext cx="2966425" cy="854622"/>
            <a:chOff x="283598" y="1868434"/>
            <a:chExt cx="2966425" cy="8546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28193E6-7C4D-87F9-5C61-032C852E7F4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FDDCAB8-A535-EA05-E01D-82AEFFBF7981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ABA1A2D-1F0F-53E0-037F-E8CAAC1E07DE}"/>
              </a:ext>
            </a:extLst>
          </p:cNvPr>
          <p:cNvGrpSpPr/>
          <p:nvPr/>
        </p:nvGrpSpPr>
        <p:grpSpPr>
          <a:xfrm>
            <a:off x="927730" y="4928540"/>
            <a:ext cx="2966425" cy="854622"/>
            <a:chOff x="283598" y="1868434"/>
            <a:chExt cx="2966425" cy="8546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39E3185-1521-AB8D-1B1B-AA2C213E78C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6F50A86-AD03-458B-566E-B3BBCDCA3610}"/>
                </a:ext>
              </a:extLst>
            </p:cNvPr>
            <p:cNvSpPr txBox="1"/>
            <p:nvPr/>
          </p:nvSpPr>
          <p:spPr>
            <a:xfrm>
              <a:off x="1004437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20EE7FC-A5D0-6FAC-26ED-80D66AF4CF1E}"/>
              </a:ext>
            </a:extLst>
          </p:cNvPr>
          <p:cNvGrpSpPr/>
          <p:nvPr/>
        </p:nvGrpSpPr>
        <p:grpSpPr>
          <a:xfrm>
            <a:off x="8284188" y="4928540"/>
            <a:ext cx="2966425" cy="854622"/>
            <a:chOff x="283598" y="1868434"/>
            <a:chExt cx="2966425" cy="8546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354AC9D-567A-C1F7-A587-29849C8C966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DCFC57D-EDEE-9010-94FF-7DB6D9CBC78A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813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D356AB2-5C92-2B36-EA64-95C1B47616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9692493"/>
              </p:ext>
            </p:extLst>
          </p:nvPr>
        </p:nvGraphicFramePr>
        <p:xfrm>
          <a:off x="1262743" y="1504950"/>
          <a:ext cx="9666514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838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category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B62D029F-78C5-7736-AB5F-B1F59259036A}"/>
              </a:ext>
            </a:extLst>
          </p:cNvPr>
          <p:cNvSpPr txBox="1"/>
          <p:nvPr/>
        </p:nvSpPr>
        <p:spPr>
          <a:xfrm>
            <a:off x="2644520" y="382928"/>
            <a:ext cx="4325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3900" dirty="0">
              <a:gradFill flip="none" rotWithShape="1">
                <a:gsLst>
                  <a:gs pos="12000">
                    <a:schemeClr val="accent4">
                      <a:lumMod val="20000"/>
                      <a:lumOff val="80000"/>
                      <a:alpha val="0"/>
                    </a:schemeClr>
                  </a:gs>
                  <a:gs pos="5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0B136-5349-6C0F-E8AB-AB0041D58B47}"/>
              </a:ext>
            </a:extLst>
          </p:cNvPr>
          <p:cNvSpPr/>
          <p:nvPr/>
        </p:nvSpPr>
        <p:spPr>
          <a:xfrm flipH="1">
            <a:off x="10630256" y="491311"/>
            <a:ext cx="1866888" cy="1400720"/>
          </a:xfrm>
          <a:custGeom>
            <a:avLst/>
            <a:gdLst>
              <a:gd name="connsiteX0" fmla="*/ 1197576 w 1866888"/>
              <a:gd name="connsiteY0" fmla="*/ 1390 h 1400720"/>
              <a:gd name="connsiteX1" fmla="*/ 694104 w 1866888"/>
              <a:gd name="connsiteY1" fmla="*/ 32451 h 1400720"/>
              <a:gd name="connsiteX2" fmla="*/ 10533 w 1866888"/>
              <a:gd name="connsiteY2" fmla="*/ 274313 h 1400720"/>
              <a:gd name="connsiteX3" fmla="*/ 0 w 1866888"/>
              <a:gd name="connsiteY3" fmla="*/ 279243 h 1400720"/>
              <a:gd name="connsiteX4" fmla="*/ 0 w 1866888"/>
              <a:gd name="connsiteY4" fmla="*/ 1400720 h 1400720"/>
              <a:gd name="connsiteX5" fmla="*/ 158626 w 1866888"/>
              <a:gd name="connsiteY5" fmla="*/ 1372307 h 1400720"/>
              <a:gd name="connsiteX6" fmla="*/ 1866888 w 1866888"/>
              <a:gd name="connsiteY6" fmla="*/ 961049 h 1400720"/>
              <a:gd name="connsiteX7" fmla="*/ 1063823 w 1866888"/>
              <a:gd name="connsiteY7" fmla="*/ 427965 h 1400720"/>
              <a:gd name="connsiteX8" fmla="*/ 1636458 w 1866888"/>
              <a:gd name="connsiteY8" fmla="*/ 47928 h 1400720"/>
              <a:gd name="connsiteX9" fmla="*/ 1197576 w 1866888"/>
              <a:gd name="connsiteY9" fmla="*/ 1390 h 14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6888" h="1400720">
                <a:moveTo>
                  <a:pt x="1197576" y="1390"/>
                </a:moveTo>
                <a:cubicBezTo>
                  <a:pt x="1028820" y="-3590"/>
                  <a:pt x="849300" y="4364"/>
                  <a:pt x="694104" y="32451"/>
                </a:cubicBezTo>
                <a:cubicBezTo>
                  <a:pt x="461309" y="74582"/>
                  <a:pt x="241977" y="167173"/>
                  <a:pt x="10533" y="274313"/>
                </a:cubicBezTo>
                <a:lnTo>
                  <a:pt x="0" y="279243"/>
                </a:lnTo>
                <a:lnTo>
                  <a:pt x="0" y="1400720"/>
                </a:lnTo>
                <a:lnTo>
                  <a:pt x="158626" y="1372307"/>
                </a:lnTo>
                <a:cubicBezTo>
                  <a:pt x="847253" y="1228912"/>
                  <a:pt x="734873" y="966064"/>
                  <a:pt x="1866888" y="961049"/>
                </a:cubicBezTo>
                <a:cubicBezTo>
                  <a:pt x="1557929" y="796252"/>
                  <a:pt x="1244383" y="548339"/>
                  <a:pt x="1063823" y="427965"/>
                </a:cubicBezTo>
                <a:cubicBezTo>
                  <a:pt x="1254701" y="301286"/>
                  <a:pt x="1266739" y="147093"/>
                  <a:pt x="1636458" y="47928"/>
                </a:cubicBezTo>
                <a:cubicBezTo>
                  <a:pt x="1524323" y="24283"/>
                  <a:pt x="1366333" y="6369"/>
                  <a:pt x="1197576" y="139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rgbClr val="FFF2BC">
                  <a:alpha val="82000"/>
                </a:srgb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3860EF-C1D3-4038-6D94-5A5C41EEAD5F}"/>
              </a:ext>
            </a:extLst>
          </p:cNvPr>
          <p:cNvSpPr txBox="1"/>
          <p:nvPr/>
        </p:nvSpPr>
        <p:spPr>
          <a:xfrm>
            <a:off x="6881559" y="2717211"/>
            <a:ext cx="20837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030F3A-D9DC-38D6-F9E5-0D6DA53061B7}"/>
              </a:ext>
            </a:extLst>
          </p:cNvPr>
          <p:cNvGrpSpPr/>
          <p:nvPr/>
        </p:nvGrpSpPr>
        <p:grpSpPr>
          <a:xfrm>
            <a:off x="2057400" y="3123436"/>
            <a:ext cx="8077200" cy="854363"/>
            <a:chOff x="3899478" y="2958336"/>
            <a:chExt cx="4393044" cy="854363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AC42B324-F408-0597-5933-B4F320EF2370}"/>
                </a:ext>
              </a:extLst>
            </p:cNvPr>
            <p:cNvSpPr/>
            <p:nvPr/>
          </p:nvSpPr>
          <p:spPr>
            <a:xfrm>
              <a:off x="3943928" y="2958336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7FDCFDBE-0E51-0CDA-64B6-3FC0067B377F}"/>
                </a:ext>
              </a:extLst>
            </p:cNvPr>
            <p:cNvSpPr/>
            <p:nvPr/>
          </p:nvSpPr>
          <p:spPr>
            <a:xfrm flipV="1">
              <a:off x="3899478" y="3443517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E189D51-FDBE-638E-CCCB-214BBD4BD2AE}"/>
              </a:ext>
            </a:extLst>
          </p:cNvPr>
          <p:cNvSpPr txBox="1"/>
          <p:nvPr/>
        </p:nvSpPr>
        <p:spPr>
          <a:xfrm>
            <a:off x="2297190" y="3919843"/>
            <a:ext cx="759762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7A32A2-3C50-09B5-DB30-5AFC265301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315" y="999702"/>
            <a:ext cx="3475783" cy="224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76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FA4A2F3-067C-FD9B-C6F5-1D249FA46C3B}"/>
              </a:ext>
            </a:extLst>
          </p:cNvPr>
          <p:cNvSpPr/>
          <p:nvPr/>
        </p:nvSpPr>
        <p:spPr>
          <a:xfrm>
            <a:off x="1019175" y="2885849"/>
            <a:ext cx="2377440" cy="2847294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9992841D-4517-6C6B-E403-C7003EBCAC3B}"/>
              </a:ext>
            </a:extLst>
          </p:cNvPr>
          <p:cNvSpPr/>
          <p:nvPr/>
        </p:nvSpPr>
        <p:spPr>
          <a:xfrm>
            <a:off x="1019175" y="1488844"/>
            <a:ext cx="2377440" cy="1397005"/>
          </a:xfrm>
          <a:custGeom>
            <a:avLst/>
            <a:gdLst>
              <a:gd name="connsiteX0" fmla="*/ 0 w 2377440"/>
              <a:gd name="connsiteY0" fmla="*/ 0 h 1397005"/>
              <a:gd name="connsiteX1" fmla="*/ 2025453 w 2377440"/>
              <a:gd name="connsiteY1" fmla="*/ 0 h 1397005"/>
              <a:gd name="connsiteX2" fmla="*/ 2377440 w 2377440"/>
              <a:gd name="connsiteY2" fmla="*/ 351987 h 1397005"/>
              <a:gd name="connsiteX3" fmla="*/ 2377440 w 2377440"/>
              <a:gd name="connsiteY3" fmla="*/ 1397005 h 1397005"/>
              <a:gd name="connsiteX4" fmla="*/ 0 w 2377440"/>
              <a:gd name="connsiteY4" fmla="*/ 1397005 h 1397005"/>
              <a:gd name="connsiteX5" fmla="*/ 0 w 2377440"/>
              <a:gd name="connsiteY5" fmla="*/ 0 h 139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7440" h="1397005">
                <a:moveTo>
                  <a:pt x="0" y="0"/>
                </a:moveTo>
                <a:lnTo>
                  <a:pt x="2025453" y="0"/>
                </a:lnTo>
                <a:lnTo>
                  <a:pt x="2377440" y="351987"/>
                </a:lnTo>
                <a:lnTo>
                  <a:pt x="2377440" y="1397005"/>
                </a:lnTo>
                <a:lnTo>
                  <a:pt x="0" y="1397005"/>
                </a:lnTo>
                <a:lnTo>
                  <a:pt x="0" y="0"/>
                </a:lnTo>
                <a:close/>
              </a:path>
            </a:pathLst>
          </a:custGeom>
          <a:solidFill>
            <a:srgbClr val="CF070F"/>
          </a:solidFill>
          <a:ln>
            <a:solidFill>
              <a:srgbClr val="CF07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74">
            <a:extLst>
              <a:ext uri="{FF2B5EF4-FFF2-40B4-BE49-F238E27FC236}">
                <a16:creationId xmlns:a16="http://schemas.microsoft.com/office/drawing/2014/main" id="{B948EBB7-A2A2-66FE-4055-B8FCED6FAF49}"/>
              </a:ext>
            </a:extLst>
          </p:cNvPr>
          <p:cNvSpPr>
            <a:spLocks noEditPoints="1"/>
          </p:cNvSpPr>
          <p:nvPr/>
        </p:nvSpPr>
        <p:spPr bwMode="auto">
          <a:xfrm>
            <a:off x="1932534" y="1927005"/>
            <a:ext cx="550722" cy="520683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3E858-952F-EF62-3263-E85739C82EF0}"/>
              </a:ext>
            </a:extLst>
          </p:cNvPr>
          <p:cNvGrpSpPr/>
          <p:nvPr/>
        </p:nvGrpSpPr>
        <p:grpSpPr>
          <a:xfrm>
            <a:off x="1205036" y="3324010"/>
            <a:ext cx="1999982" cy="1917568"/>
            <a:chOff x="766820" y="1906534"/>
            <a:chExt cx="1999982" cy="191756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2BA241F-97C1-B754-3EE3-B032A6BB0E89}"/>
                </a:ext>
              </a:extLst>
            </p:cNvPr>
            <p:cNvSpPr txBox="1"/>
            <p:nvPr/>
          </p:nvSpPr>
          <p:spPr>
            <a:xfrm>
              <a:off x="766820" y="2368319"/>
              <a:ext cx="199998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827FE7-EE19-D378-050D-BE6FD4848A76}"/>
                </a:ext>
              </a:extLst>
            </p:cNvPr>
            <p:cNvSpPr txBox="1"/>
            <p:nvPr/>
          </p:nvSpPr>
          <p:spPr>
            <a:xfrm>
              <a:off x="960782" y="1906534"/>
              <a:ext cx="161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CC6B5EEE-D2E1-85C3-593C-AACC2B9249DC}"/>
              </a:ext>
            </a:extLst>
          </p:cNvPr>
          <p:cNvSpPr/>
          <p:nvPr/>
        </p:nvSpPr>
        <p:spPr>
          <a:xfrm>
            <a:off x="3609113" y="2885849"/>
            <a:ext cx="2377440" cy="2847294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FD0659C-1EF3-342D-29A8-BEFAFB14E45D}"/>
              </a:ext>
            </a:extLst>
          </p:cNvPr>
          <p:cNvSpPr/>
          <p:nvPr/>
        </p:nvSpPr>
        <p:spPr>
          <a:xfrm>
            <a:off x="3609113" y="1488844"/>
            <a:ext cx="2377440" cy="1397005"/>
          </a:xfrm>
          <a:custGeom>
            <a:avLst/>
            <a:gdLst>
              <a:gd name="connsiteX0" fmla="*/ 0 w 2377440"/>
              <a:gd name="connsiteY0" fmla="*/ 0 h 1397005"/>
              <a:gd name="connsiteX1" fmla="*/ 2025453 w 2377440"/>
              <a:gd name="connsiteY1" fmla="*/ 0 h 1397005"/>
              <a:gd name="connsiteX2" fmla="*/ 2377440 w 2377440"/>
              <a:gd name="connsiteY2" fmla="*/ 351987 h 1397005"/>
              <a:gd name="connsiteX3" fmla="*/ 2377440 w 2377440"/>
              <a:gd name="connsiteY3" fmla="*/ 1397005 h 1397005"/>
              <a:gd name="connsiteX4" fmla="*/ 0 w 2377440"/>
              <a:gd name="connsiteY4" fmla="*/ 1397005 h 1397005"/>
              <a:gd name="connsiteX5" fmla="*/ 0 w 2377440"/>
              <a:gd name="connsiteY5" fmla="*/ 0 h 139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7440" h="1397005">
                <a:moveTo>
                  <a:pt x="0" y="0"/>
                </a:moveTo>
                <a:lnTo>
                  <a:pt x="2025453" y="0"/>
                </a:lnTo>
                <a:lnTo>
                  <a:pt x="2377440" y="351987"/>
                </a:lnTo>
                <a:lnTo>
                  <a:pt x="2377440" y="1397005"/>
                </a:lnTo>
                <a:lnTo>
                  <a:pt x="0" y="139700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86CBA59-CBA1-E56E-20B7-02C254745732}"/>
              </a:ext>
            </a:extLst>
          </p:cNvPr>
          <p:cNvGrpSpPr/>
          <p:nvPr/>
        </p:nvGrpSpPr>
        <p:grpSpPr>
          <a:xfrm>
            <a:off x="3794974" y="3324010"/>
            <a:ext cx="1999982" cy="1917568"/>
            <a:chOff x="766820" y="1906534"/>
            <a:chExt cx="1999982" cy="191756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F9742D3-9208-E687-B679-2E8DCFD9026F}"/>
                </a:ext>
              </a:extLst>
            </p:cNvPr>
            <p:cNvSpPr txBox="1"/>
            <p:nvPr/>
          </p:nvSpPr>
          <p:spPr>
            <a:xfrm>
              <a:off x="766820" y="2368319"/>
              <a:ext cx="199998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FB690D1-726A-6025-687D-0B53385227B9}"/>
                </a:ext>
              </a:extLst>
            </p:cNvPr>
            <p:cNvSpPr txBox="1"/>
            <p:nvPr/>
          </p:nvSpPr>
          <p:spPr>
            <a:xfrm>
              <a:off x="960782" y="1906534"/>
              <a:ext cx="161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06D4EFCE-DE75-50A3-E771-551D80F928FA}"/>
              </a:ext>
            </a:extLst>
          </p:cNvPr>
          <p:cNvSpPr/>
          <p:nvPr/>
        </p:nvSpPr>
        <p:spPr>
          <a:xfrm>
            <a:off x="6199051" y="2885849"/>
            <a:ext cx="2377440" cy="2847294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3704C26-92A2-4912-96FC-7D5298B09AA5}"/>
              </a:ext>
            </a:extLst>
          </p:cNvPr>
          <p:cNvSpPr/>
          <p:nvPr/>
        </p:nvSpPr>
        <p:spPr>
          <a:xfrm>
            <a:off x="6199051" y="1488844"/>
            <a:ext cx="2377440" cy="1397005"/>
          </a:xfrm>
          <a:custGeom>
            <a:avLst/>
            <a:gdLst>
              <a:gd name="connsiteX0" fmla="*/ 0 w 2377440"/>
              <a:gd name="connsiteY0" fmla="*/ 0 h 1397005"/>
              <a:gd name="connsiteX1" fmla="*/ 2025453 w 2377440"/>
              <a:gd name="connsiteY1" fmla="*/ 0 h 1397005"/>
              <a:gd name="connsiteX2" fmla="*/ 2377440 w 2377440"/>
              <a:gd name="connsiteY2" fmla="*/ 351987 h 1397005"/>
              <a:gd name="connsiteX3" fmla="*/ 2377440 w 2377440"/>
              <a:gd name="connsiteY3" fmla="*/ 1397005 h 1397005"/>
              <a:gd name="connsiteX4" fmla="*/ 0 w 2377440"/>
              <a:gd name="connsiteY4" fmla="*/ 1397005 h 1397005"/>
              <a:gd name="connsiteX5" fmla="*/ 0 w 2377440"/>
              <a:gd name="connsiteY5" fmla="*/ 0 h 139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7440" h="1397005">
                <a:moveTo>
                  <a:pt x="0" y="0"/>
                </a:moveTo>
                <a:lnTo>
                  <a:pt x="2025453" y="0"/>
                </a:lnTo>
                <a:lnTo>
                  <a:pt x="2377440" y="351987"/>
                </a:lnTo>
                <a:lnTo>
                  <a:pt x="2377440" y="1397005"/>
                </a:lnTo>
                <a:lnTo>
                  <a:pt x="0" y="1397005"/>
                </a:lnTo>
                <a:lnTo>
                  <a:pt x="0" y="0"/>
                </a:lnTo>
                <a:close/>
              </a:path>
            </a:pathLst>
          </a:custGeom>
          <a:solidFill>
            <a:srgbClr val="CF070F"/>
          </a:solidFill>
          <a:ln>
            <a:solidFill>
              <a:srgbClr val="CF07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74F0AB1-FAED-B75F-7160-54EA2042C955}"/>
              </a:ext>
            </a:extLst>
          </p:cNvPr>
          <p:cNvGrpSpPr/>
          <p:nvPr/>
        </p:nvGrpSpPr>
        <p:grpSpPr>
          <a:xfrm>
            <a:off x="6384912" y="3324010"/>
            <a:ext cx="1999982" cy="1917568"/>
            <a:chOff x="766820" y="1906534"/>
            <a:chExt cx="1999982" cy="191756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7B5CA2-CF39-7CAE-33F0-5D754190D983}"/>
                </a:ext>
              </a:extLst>
            </p:cNvPr>
            <p:cNvSpPr txBox="1"/>
            <p:nvPr/>
          </p:nvSpPr>
          <p:spPr>
            <a:xfrm>
              <a:off x="766820" y="2368319"/>
              <a:ext cx="199998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45EA4A6-C421-3374-0DAF-831D7220DA33}"/>
                </a:ext>
              </a:extLst>
            </p:cNvPr>
            <p:cNvSpPr txBox="1"/>
            <p:nvPr/>
          </p:nvSpPr>
          <p:spPr>
            <a:xfrm>
              <a:off x="960782" y="1906534"/>
              <a:ext cx="161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9CD89450-BB5A-1B0C-B81F-CA9AB3807657}"/>
              </a:ext>
            </a:extLst>
          </p:cNvPr>
          <p:cNvSpPr/>
          <p:nvPr/>
        </p:nvSpPr>
        <p:spPr>
          <a:xfrm>
            <a:off x="8788989" y="2885849"/>
            <a:ext cx="2377440" cy="2847294"/>
          </a:xfrm>
          <a:prstGeom prst="rect">
            <a:avLst/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5E29942-6154-5C5E-D9B4-0C15156E4E7E}"/>
              </a:ext>
            </a:extLst>
          </p:cNvPr>
          <p:cNvSpPr/>
          <p:nvPr/>
        </p:nvSpPr>
        <p:spPr>
          <a:xfrm>
            <a:off x="8788989" y="1488844"/>
            <a:ext cx="2377440" cy="1397005"/>
          </a:xfrm>
          <a:custGeom>
            <a:avLst/>
            <a:gdLst>
              <a:gd name="connsiteX0" fmla="*/ 0 w 2377440"/>
              <a:gd name="connsiteY0" fmla="*/ 0 h 1397005"/>
              <a:gd name="connsiteX1" fmla="*/ 2025453 w 2377440"/>
              <a:gd name="connsiteY1" fmla="*/ 0 h 1397005"/>
              <a:gd name="connsiteX2" fmla="*/ 2377440 w 2377440"/>
              <a:gd name="connsiteY2" fmla="*/ 351987 h 1397005"/>
              <a:gd name="connsiteX3" fmla="*/ 2377440 w 2377440"/>
              <a:gd name="connsiteY3" fmla="*/ 1397005 h 1397005"/>
              <a:gd name="connsiteX4" fmla="*/ 0 w 2377440"/>
              <a:gd name="connsiteY4" fmla="*/ 1397005 h 1397005"/>
              <a:gd name="connsiteX5" fmla="*/ 0 w 2377440"/>
              <a:gd name="connsiteY5" fmla="*/ 0 h 139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7440" h="1397005">
                <a:moveTo>
                  <a:pt x="0" y="0"/>
                </a:moveTo>
                <a:lnTo>
                  <a:pt x="2025453" y="0"/>
                </a:lnTo>
                <a:lnTo>
                  <a:pt x="2377440" y="351987"/>
                </a:lnTo>
                <a:lnTo>
                  <a:pt x="2377440" y="1397005"/>
                </a:lnTo>
                <a:lnTo>
                  <a:pt x="0" y="139700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A13D58E-DC32-91E5-D72E-EC9EB86494C6}"/>
              </a:ext>
            </a:extLst>
          </p:cNvPr>
          <p:cNvGrpSpPr/>
          <p:nvPr/>
        </p:nvGrpSpPr>
        <p:grpSpPr>
          <a:xfrm>
            <a:off x="8974850" y="3324010"/>
            <a:ext cx="1999982" cy="1917568"/>
            <a:chOff x="766820" y="1906534"/>
            <a:chExt cx="1999982" cy="191756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7DC65F-6C25-8C32-117E-B3C83BD32A6D}"/>
                </a:ext>
              </a:extLst>
            </p:cNvPr>
            <p:cNvSpPr txBox="1"/>
            <p:nvPr/>
          </p:nvSpPr>
          <p:spPr>
            <a:xfrm>
              <a:off x="766820" y="2368319"/>
              <a:ext cx="199998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442DF6A-3A21-60FB-5B5D-10319CF24549}"/>
                </a:ext>
              </a:extLst>
            </p:cNvPr>
            <p:cNvSpPr txBox="1"/>
            <p:nvPr/>
          </p:nvSpPr>
          <p:spPr>
            <a:xfrm>
              <a:off x="960782" y="1906534"/>
              <a:ext cx="16120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Freeform 133" descr="D:\51PPT模板网\51pptmoban.com\图片.jpg">
            <a:extLst>
              <a:ext uri="{FF2B5EF4-FFF2-40B4-BE49-F238E27FC236}">
                <a16:creationId xmlns:a16="http://schemas.microsoft.com/office/drawing/2014/main" id="{A521F616-808D-926A-5579-48CB6FFD4772}"/>
              </a:ext>
            </a:extLst>
          </p:cNvPr>
          <p:cNvSpPr>
            <a:spLocks noEditPoints="1"/>
          </p:cNvSpPr>
          <p:nvPr/>
        </p:nvSpPr>
        <p:spPr bwMode="auto">
          <a:xfrm>
            <a:off x="4501194" y="1844198"/>
            <a:ext cx="593278" cy="653357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57" descr="D:\51PPT模板网\51pptmoban.com\图片.jpg">
            <a:extLst>
              <a:ext uri="{FF2B5EF4-FFF2-40B4-BE49-F238E27FC236}">
                <a16:creationId xmlns:a16="http://schemas.microsoft.com/office/drawing/2014/main" id="{27033363-868F-33B1-76A6-4BF03EDF4447}"/>
              </a:ext>
            </a:extLst>
          </p:cNvPr>
          <p:cNvSpPr>
            <a:spLocks noEditPoints="1"/>
          </p:cNvSpPr>
          <p:nvPr/>
        </p:nvSpPr>
        <p:spPr bwMode="auto">
          <a:xfrm>
            <a:off x="7092019" y="1864423"/>
            <a:ext cx="585768" cy="645847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72">
            <a:extLst>
              <a:ext uri="{FF2B5EF4-FFF2-40B4-BE49-F238E27FC236}">
                <a16:creationId xmlns:a16="http://schemas.microsoft.com/office/drawing/2014/main" id="{F9256940-8D03-F8C0-5A2C-B5D05DF80AAE}"/>
              </a:ext>
            </a:extLst>
          </p:cNvPr>
          <p:cNvSpPr>
            <a:spLocks noEditPoints="1"/>
          </p:cNvSpPr>
          <p:nvPr/>
        </p:nvSpPr>
        <p:spPr bwMode="auto">
          <a:xfrm>
            <a:off x="9711996" y="1880560"/>
            <a:ext cx="525689" cy="563239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04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0B136-5349-6C0F-E8AB-AB0041D58B47}"/>
              </a:ext>
            </a:extLst>
          </p:cNvPr>
          <p:cNvSpPr/>
          <p:nvPr/>
        </p:nvSpPr>
        <p:spPr>
          <a:xfrm flipH="1">
            <a:off x="10630256" y="491311"/>
            <a:ext cx="1866888" cy="1400720"/>
          </a:xfrm>
          <a:custGeom>
            <a:avLst/>
            <a:gdLst>
              <a:gd name="connsiteX0" fmla="*/ 1197576 w 1866888"/>
              <a:gd name="connsiteY0" fmla="*/ 1390 h 1400720"/>
              <a:gd name="connsiteX1" fmla="*/ 694104 w 1866888"/>
              <a:gd name="connsiteY1" fmla="*/ 32451 h 1400720"/>
              <a:gd name="connsiteX2" fmla="*/ 10533 w 1866888"/>
              <a:gd name="connsiteY2" fmla="*/ 274313 h 1400720"/>
              <a:gd name="connsiteX3" fmla="*/ 0 w 1866888"/>
              <a:gd name="connsiteY3" fmla="*/ 279243 h 1400720"/>
              <a:gd name="connsiteX4" fmla="*/ 0 w 1866888"/>
              <a:gd name="connsiteY4" fmla="*/ 1400720 h 1400720"/>
              <a:gd name="connsiteX5" fmla="*/ 158626 w 1866888"/>
              <a:gd name="connsiteY5" fmla="*/ 1372307 h 1400720"/>
              <a:gd name="connsiteX6" fmla="*/ 1866888 w 1866888"/>
              <a:gd name="connsiteY6" fmla="*/ 961049 h 1400720"/>
              <a:gd name="connsiteX7" fmla="*/ 1063823 w 1866888"/>
              <a:gd name="connsiteY7" fmla="*/ 427965 h 1400720"/>
              <a:gd name="connsiteX8" fmla="*/ 1636458 w 1866888"/>
              <a:gd name="connsiteY8" fmla="*/ 47928 h 1400720"/>
              <a:gd name="connsiteX9" fmla="*/ 1197576 w 1866888"/>
              <a:gd name="connsiteY9" fmla="*/ 1390 h 14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6888" h="1400720">
                <a:moveTo>
                  <a:pt x="1197576" y="1390"/>
                </a:moveTo>
                <a:cubicBezTo>
                  <a:pt x="1028820" y="-3590"/>
                  <a:pt x="849300" y="4364"/>
                  <a:pt x="694104" y="32451"/>
                </a:cubicBezTo>
                <a:cubicBezTo>
                  <a:pt x="461309" y="74582"/>
                  <a:pt x="241977" y="167173"/>
                  <a:pt x="10533" y="274313"/>
                </a:cubicBezTo>
                <a:lnTo>
                  <a:pt x="0" y="279243"/>
                </a:lnTo>
                <a:lnTo>
                  <a:pt x="0" y="1400720"/>
                </a:lnTo>
                <a:lnTo>
                  <a:pt x="158626" y="1372307"/>
                </a:lnTo>
                <a:cubicBezTo>
                  <a:pt x="847253" y="1228912"/>
                  <a:pt x="734873" y="966064"/>
                  <a:pt x="1866888" y="961049"/>
                </a:cubicBezTo>
                <a:cubicBezTo>
                  <a:pt x="1557929" y="796252"/>
                  <a:pt x="1244383" y="548339"/>
                  <a:pt x="1063823" y="427965"/>
                </a:cubicBezTo>
                <a:cubicBezTo>
                  <a:pt x="1254701" y="301286"/>
                  <a:pt x="1266739" y="147093"/>
                  <a:pt x="1636458" y="47928"/>
                </a:cubicBezTo>
                <a:cubicBezTo>
                  <a:pt x="1524323" y="24283"/>
                  <a:pt x="1366333" y="6369"/>
                  <a:pt x="1197576" y="139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rgbClr val="FFF2BC">
                  <a:alpha val="82000"/>
                </a:srgb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3F6BF5-E018-7A4C-0444-F4B02D6DD46F}"/>
              </a:ext>
            </a:extLst>
          </p:cNvPr>
          <p:cNvSpPr txBox="1"/>
          <p:nvPr/>
        </p:nvSpPr>
        <p:spPr>
          <a:xfrm>
            <a:off x="8887471" y="363460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gradFill>
                  <a:gsLst>
                    <a:gs pos="100000">
                      <a:srgbClr val="FFEE42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7064D14-B814-779E-E214-819D10FB62A5}"/>
              </a:ext>
            </a:extLst>
          </p:cNvPr>
          <p:cNvSpPr txBox="1"/>
          <p:nvPr/>
        </p:nvSpPr>
        <p:spPr>
          <a:xfrm>
            <a:off x="8637403" y="1240623"/>
            <a:ext cx="1992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1270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81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2400" dirty="0">
              <a:ln w="127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1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839B43E-1D5E-9619-63A4-52DDF0779773}"/>
              </a:ext>
            </a:extLst>
          </p:cNvPr>
          <p:cNvGrpSpPr/>
          <p:nvPr/>
        </p:nvGrpSpPr>
        <p:grpSpPr>
          <a:xfrm>
            <a:off x="1556906" y="1830729"/>
            <a:ext cx="4393044" cy="1241742"/>
            <a:chOff x="1544206" y="1913101"/>
            <a:chExt cx="4393044" cy="1241742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AC42B324-F408-0597-5933-B4F320EF2370}"/>
                </a:ext>
              </a:extLst>
            </p:cNvPr>
            <p:cNvSpPr/>
            <p:nvPr/>
          </p:nvSpPr>
          <p:spPr>
            <a:xfrm>
              <a:off x="1588656" y="2300480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93860EF-C1D3-4038-6D94-5A5C41EEAD5F}"/>
                </a:ext>
              </a:extLst>
            </p:cNvPr>
            <p:cNvSpPr txBox="1"/>
            <p:nvPr/>
          </p:nvSpPr>
          <p:spPr>
            <a:xfrm>
              <a:off x="3162471" y="2082347"/>
              <a:ext cx="20837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62D029F-78C5-7736-AB5F-B1F59259036A}"/>
                </a:ext>
              </a:extLst>
            </p:cNvPr>
            <p:cNvSpPr txBox="1"/>
            <p:nvPr/>
          </p:nvSpPr>
          <p:spPr>
            <a:xfrm>
              <a:off x="2230806" y="1913101"/>
              <a:ext cx="93166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 flip="none" rotWithShape="1">
                    <a:gsLst>
                      <a:gs pos="12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  <a:gs pos="58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48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7FDCFDBE-0E51-0CDA-64B6-3FC0067B377F}"/>
                </a:ext>
              </a:extLst>
            </p:cNvPr>
            <p:cNvSpPr/>
            <p:nvPr/>
          </p:nvSpPr>
          <p:spPr>
            <a:xfrm flipV="1">
              <a:off x="1544206" y="2785661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E97A7F4-1179-39BD-0DCE-1BAF1EECC907}"/>
              </a:ext>
            </a:extLst>
          </p:cNvPr>
          <p:cNvGrpSpPr/>
          <p:nvPr/>
        </p:nvGrpSpPr>
        <p:grpSpPr>
          <a:xfrm>
            <a:off x="6249912" y="1830729"/>
            <a:ext cx="4393044" cy="1241742"/>
            <a:chOff x="1544206" y="1913101"/>
            <a:chExt cx="4393044" cy="1241742"/>
          </a:xfrm>
        </p:grpSpPr>
        <p:sp>
          <p:nvSpPr>
            <p:cNvPr id="40" name="梯形 39">
              <a:extLst>
                <a:ext uri="{FF2B5EF4-FFF2-40B4-BE49-F238E27FC236}">
                  <a16:creationId xmlns:a16="http://schemas.microsoft.com/office/drawing/2014/main" id="{572FF9BE-9111-17C1-78BE-226D000D586A}"/>
                </a:ext>
              </a:extLst>
            </p:cNvPr>
            <p:cNvSpPr/>
            <p:nvPr/>
          </p:nvSpPr>
          <p:spPr>
            <a:xfrm>
              <a:off x="1588656" y="2300480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A68A6C3-600B-4E9E-CD73-83FD9C71B571}"/>
                </a:ext>
              </a:extLst>
            </p:cNvPr>
            <p:cNvSpPr txBox="1"/>
            <p:nvPr/>
          </p:nvSpPr>
          <p:spPr>
            <a:xfrm>
              <a:off x="3162471" y="2082347"/>
              <a:ext cx="20837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5F277E7-1E34-6267-4804-328AD33DEEE1}"/>
                </a:ext>
              </a:extLst>
            </p:cNvPr>
            <p:cNvSpPr txBox="1"/>
            <p:nvPr/>
          </p:nvSpPr>
          <p:spPr>
            <a:xfrm>
              <a:off x="2230806" y="1913101"/>
              <a:ext cx="100059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 flip="none" rotWithShape="1">
                    <a:gsLst>
                      <a:gs pos="12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  <a:gs pos="58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48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3" name="梯形 42">
              <a:extLst>
                <a:ext uri="{FF2B5EF4-FFF2-40B4-BE49-F238E27FC236}">
                  <a16:creationId xmlns:a16="http://schemas.microsoft.com/office/drawing/2014/main" id="{8E14456A-E9E0-E7DD-833D-189EC3567DF9}"/>
                </a:ext>
              </a:extLst>
            </p:cNvPr>
            <p:cNvSpPr/>
            <p:nvPr/>
          </p:nvSpPr>
          <p:spPr>
            <a:xfrm flipV="1">
              <a:off x="1544206" y="2785661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61B355D-E158-E09E-44D1-7C1C92CC72E9}"/>
              </a:ext>
            </a:extLst>
          </p:cNvPr>
          <p:cNvGrpSpPr/>
          <p:nvPr/>
        </p:nvGrpSpPr>
        <p:grpSpPr>
          <a:xfrm>
            <a:off x="1556906" y="3429000"/>
            <a:ext cx="4393044" cy="1241742"/>
            <a:chOff x="1544206" y="1913101"/>
            <a:chExt cx="4393044" cy="1241742"/>
          </a:xfrm>
        </p:grpSpPr>
        <p:sp>
          <p:nvSpPr>
            <p:cNvPr id="45" name="梯形 44">
              <a:extLst>
                <a:ext uri="{FF2B5EF4-FFF2-40B4-BE49-F238E27FC236}">
                  <a16:creationId xmlns:a16="http://schemas.microsoft.com/office/drawing/2014/main" id="{9A108B83-43D4-5F46-B412-38A9885948F0}"/>
                </a:ext>
              </a:extLst>
            </p:cNvPr>
            <p:cNvSpPr/>
            <p:nvPr/>
          </p:nvSpPr>
          <p:spPr>
            <a:xfrm>
              <a:off x="1588656" y="2300480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CF4C063-4CE3-54EE-0238-92A4646447B1}"/>
                </a:ext>
              </a:extLst>
            </p:cNvPr>
            <p:cNvSpPr txBox="1"/>
            <p:nvPr/>
          </p:nvSpPr>
          <p:spPr>
            <a:xfrm>
              <a:off x="3162471" y="2082347"/>
              <a:ext cx="20837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19A814F-0A8D-41D5-7E4A-0E7A9ED116E5}"/>
                </a:ext>
              </a:extLst>
            </p:cNvPr>
            <p:cNvSpPr txBox="1"/>
            <p:nvPr/>
          </p:nvSpPr>
          <p:spPr>
            <a:xfrm>
              <a:off x="2230806" y="1913101"/>
              <a:ext cx="100219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 flip="none" rotWithShape="1">
                    <a:gsLst>
                      <a:gs pos="12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  <a:gs pos="58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48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8" name="梯形 47">
              <a:extLst>
                <a:ext uri="{FF2B5EF4-FFF2-40B4-BE49-F238E27FC236}">
                  <a16:creationId xmlns:a16="http://schemas.microsoft.com/office/drawing/2014/main" id="{05417366-2584-43EC-CA1E-9366642A35E0}"/>
                </a:ext>
              </a:extLst>
            </p:cNvPr>
            <p:cNvSpPr/>
            <p:nvPr/>
          </p:nvSpPr>
          <p:spPr>
            <a:xfrm flipV="1">
              <a:off x="1544206" y="2785661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29F6FCC-A94B-A324-3371-A743947B4211}"/>
              </a:ext>
            </a:extLst>
          </p:cNvPr>
          <p:cNvGrpSpPr/>
          <p:nvPr/>
        </p:nvGrpSpPr>
        <p:grpSpPr>
          <a:xfrm>
            <a:off x="6249912" y="3429000"/>
            <a:ext cx="4393044" cy="1241742"/>
            <a:chOff x="1544206" y="1913101"/>
            <a:chExt cx="4393044" cy="1241742"/>
          </a:xfrm>
        </p:grpSpPr>
        <p:sp>
          <p:nvSpPr>
            <p:cNvPr id="50" name="梯形 49">
              <a:extLst>
                <a:ext uri="{FF2B5EF4-FFF2-40B4-BE49-F238E27FC236}">
                  <a16:creationId xmlns:a16="http://schemas.microsoft.com/office/drawing/2014/main" id="{654A6A07-F3F6-2970-2AF9-E1287DAA48BD}"/>
                </a:ext>
              </a:extLst>
            </p:cNvPr>
            <p:cNvSpPr/>
            <p:nvPr/>
          </p:nvSpPr>
          <p:spPr>
            <a:xfrm>
              <a:off x="1588656" y="2300480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DD31F09-1E34-4944-1418-3D67A89EEFFB}"/>
                </a:ext>
              </a:extLst>
            </p:cNvPr>
            <p:cNvSpPr txBox="1"/>
            <p:nvPr/>
          </p:nvSpPr>
          <p:spPr>
            <a:xfrm>
              <a:off x="3162471" y="2082347"/>
              <a:ext cx="208378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accent4">
                      <a:lumMod val="20000"/>
                      <a:lumOff val="80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4412F7F-4F41-1CE6-C10E-193F1A39E163}"/>
                </a:ext>
              </a:extLst>
            </p:cNvPr>
            <p:cNvSpPr txBox="1"/>
            <p:nvPr/>
          </p:nvSpPr>
          <p:spPr>
            <a:xfrm>
              <a:off x="2230806" y="1913101"/>
              <a:ext cx="101502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gradFill flip="none" rotWithShape="1">
                    <a:gsLst>
                      <a:gs pos="12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  <a:gs pos="5800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48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3" name="梯形 52">
              <a:extLst>
                <a:ext uri="{FF2B5EF4-FFF2-40B4-BE49-F238E27FC236}">
                  <a16:creationId xmlns:a16="http://schemas.microsoft.com/office/drawing/2014/main" id="{885AE143-F182-ED18-DBF8-DFB7F7A9A8B4}"/>
                </a:ext>
              </a:extLst>
            </p:cNvPr>
            <p:cNvSpPr/>
            <p:nvPr/>
          </p:nvSpPr>
          <p:spPr>
            <a:xfrm flipV="1">
              <a:off x="1544206" y="2785661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252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D4EEC03F-060A-2A64-1AC5-EA14CFC67FB7}"/>
              </a:ext>
            </a:extLst>
          </p:cNvPr>
          <p:cNvSpPr/>
          <p:nvPr/>
        </p:nvSpPr>
        <p:spPr>
          <a:xfrm>
            <a:off x="6862816" y="2095499"/>
            <a:ext cx="827314" cy="827314"/>
          </a:xfrm>
          <a:prstGeom prst="ellipse">
            <a:avLst/>
          </a:pr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B0FE7B28-6C87-D8BF-0A43-6C10AB5DFB47}"/>
              </a:ext>
            </a:extLst>
          </p:cNvPr>
          <p:cNvSpPr>
            <a:spLocks noEditPoints="1"/>
          </p:cNvSpPr>
          <p:nvPr/>
        </p:nvSpPr>
        <p:spPr bwMode="auto">
          <a:xfrm>
            <a:off x="7057460" y="2299105"/>
            <a:ext cx="438026" cy="420103"/>
          </a:xfrm>
          <a:custGeom>
            <a:avLst/>
            <a:gdLst/>
            <a:ahLst/>
            <a:cxnLst>
              <a:cxn ang="0">
                <a:pos x="237" y="368"/>
              </a:cxn>
              <a:cxn ang="0">
                <a:pos x="181" y="333"/>
              </a:cxn>
              <a:cxn ang="0">
                <a:pos x="87" y="504"/>
              </a:cxn>
              <a:cxn ang="0">
                <a:pos x="15" y="368"/>
              </a:cxn>
              <a:cxn ang="0">
                <a:pos x="13" y="322"/>
              </a:cxn>
              <a:cxn ang="0">
                <a:pos x="57" y="250"/>
              </a:cxn>
              <a:cxn ang="0">
                <a:pos x="3" y="217"/>
              </a:cxn>
              <a:cxn ang="0">
                <a:pos x="168" y="224"/>
              </a:cxn>
              <a:cxn ang="0">
                <a:pos x="237" y="368"/>
              </a:cxn>
              <a:cxn ang="0">
                <a:pos x="310" y="588"/>
              </a:cxn>
              <a:cxn ang="0">
                <a:pos x="310" y="596"/>
              </a:cxn>
              <a:cxn ang="0">
                <a:pos x="149" y="585"/>
              </a:cxn>
              <a:cxn ang="0">
                <a:pos x="106" y="548"/>
              </a:cxn>
              <a:cxn ang="0">
                <a:pos x="122" y="437"/>
              </a:cxn>
              <a:cxn ang="0">
                <a:pos x="316" y="447"/>
              </a:cxn>
              <a:cxn ang="0">
                <a:pos x="310" y="588"/>
              </a:cxn>
              <a:cxn ang="0">
                <a:pos x="237" y="234"/>
              </a:cxn>
              <a:cxn ang="0">
                <a:pos x="116" y="163"/>
              </a:cxn>
              <a:cxn ang="0">
                <a:pos x="109" y="158"/>
              </a:cxn>
              <a:cxn ang="0">
                <a:pos x="195" y="22"/>
              </a:cxn>
              <a:cxn ang="0">
                <a:pos x="249" y="1"/>
              </a:cxn>
              <a:cxn ang="0">
                <a:pos x="339" y="68"/>
              </a:cxn>
              <a:cxn ang="0">
                <a:pos x="237" y="234"/>
              </a:cxn>
              <a:cxn ang="0">
                <a:pos x="588" y="68"/>
              </a:cxn>
              <a:cxn ang="0">
                <a:pos x="504" y="210"/>
              </a:cxn>
              <a:cxn ang="0">
                <a:pos x="344" y="202"/>
              </a:cxn>
              <a:cxn ang="0">
                <a:pos x="402" y="169"/>
              </a:cxn>
              <a:cxn ang="0">
                <a:pos x="295" y="6"/>
              </a:cxn>
              <a:cxn ang="0">
                <a:pos x="450" y="6"/>
              </a:cxn>
              <a:cxn ang="0">
                <a:pos x="491" y="27"/>
              </a:cxn>
              <a:cxn ang="0">
                <a:pos x="534" y="99"/>
              </a:cxn>
              <a:cxn ang="0">
                <a:pos x="588" y="68"/>
              </a:cxn>
              <a:cxn ang="0">
                <a:pos x="567" y="558"/>
              </a:cxn>
              <a:cxn ang="0">
                <a:pos x="529" y="585"/>
              </a:cxn>
              <a:cxn ang="0">
                <a:pos x="446" y="590"/>
              </a:cxn>
              <a:cxn ang="0">
                <a:pos x="449" y="652"/>
              </a:cxn>
              <a:cxn ang="0">
                <a:pos x="361" y="512"/>
              </a:cxn>
              <a:cxn ang="0">
                <a:pos x="441" y="374"/>
              </a:cxn>
              <a:cxn ang="0">
                <a:pos x="444" y="440"/>
              </a:cxn>
              <a:cxn ang="0">
                <a:pos x="638" y="421"/>
              </a:cxn>
              <a:cxn ang="0">
                <a:pos x="567" y="558"/>
              </a:cxn>
              <a:cxn ang="0">
                <a:pos x="670" y="324"/>
              </a:cxn>
              <a:cxn ang="0">
                <a:pos x="664" y="381"/>
              </a:cxn>
              <a:cxn ang="0">
                <a:pos x="563" y="431"/>
              </a:cxn>
              <a:cxn ang="0">
                <a:pos x="462" y="264"/>
              </a:cxn>
              <a:cxn ang="0">
                <a:pos x="581" y="190"/>
              </a:cxn>
              <a:cxn ang="0">
                <a:pos x="589" y="185"/>
              </a:cxn>
              <a:cxn ang="0">
                <a:pos x="670" y="324"/>
              </a:cxn>
            </a:cxnLst>
            <a:rect l="0" t="0" r="r" b="b"/>
            <a:pathLst>
              <a:path w="680" h="652">
                <a:moveTo>
                  <a:pt x="237" y="368"/>
                </a:moveTo>
                <a:cubicBezTo>
                  <a:pt x="181" y="333"/>
                  <a:pt x="181" y="333"/>
                  <a:pt x="181" y="333"/>
                </a:cubicBezTo>
                <a:cubicBezTo>
                  <a:pt x="95" y="431"/>
                  <a:pt x="87" y="504"/>
                  <a:pt x="87" y="504"/>
                </a:cubicBezTo>
                <a:cubicBezTo>
                  <a:pt x="15" y="368"/>
                  <a:pt x="15" y="368"/>
                  <a:pt x="15" y="368"/>
                </a:cubicBezTo>
                <a:cubicBezTo>
                  <a:pt x="0" y="346"/>
                  <a:pt x="13" y="322"/>
                  <a:pt x="13" y="322"/>
                </a:cubicBezTo>
                <a:cubicBezTo>
                  <a:pt x="13" y="322"/>
                  <a:pt x="26" y="298"/>
                  <a:pt x="57" y="250"/>
                </a:cubicBezTo>
                <a:cubicBezTo>
                  <a:pt x="3" y="217"/>
                  <a:pt x="3" y="217"/>
                  <a:pt x="3" y="217"/>
                </a:cubicBezTo>
                <a:cubicBezTo>
                  <a:pt x="168" y="224"/>
                  <a:pt x="168" y="224"/>
                  <a:pt x="168" y="224"/>
                </a:cubicBezTo>
                <a:lnTo>
                  <a:pt x="237" y="368"/>
                </a:lnTo>
                <a:close/>
                <a:moveTo>
                  <a:pt x="310" y="588"/>
                </a:moveTo>
                <a:cubicBezTo>
                  <a:pt x="310" y="596"/>
                  <a:pt x="310" y="596"/>
                  <a:pt x="310" y="596"/>
                </a:cubicBezTo>
                <a:cubicBezTo>
                  <a:pt x="149" y="585"/>
                  <a:pt x="149" y="585"/>
                  <a:pt x="149" y="585"/>
                </a:cubicBezTo>
                <a:cubicBezTo>
                  <a:pt x="129" y="584"/>
                  <a:pt x="113" y="565"/>
                  <a:pt x="106" y="548"/>
                </a:cubicBezTo>
                <a:cubicBezTo>
                  <a:pt x="91" y="513"/>
                  <a:pt x="110" y="471"/>
                  <a:pt x="122" y="437"/>
                </a:cubicBezTo>
                <a:cubicBezTo>
                  <a:pt x="122" y="437"/>
                  <a:pt x="151" y="441"/>
                  <a:pt x="316" y="447"/>
                </a:cubicBezTo>
                <a:lnTo>
                  <a:pt x="310" y="588"/>
                </a:lnTo>
                <a:close/>
                <a:moveTo>
                  <a:pt x="237" y="234"/>
                </a:moveTo>
                <a:cubicBezTo>
                  <a:pt x="116" y="163"/>
                  <a:pt x="116" y="163"/>
                  <a:pt x="116" y="163"/>
                </a:cubicBezTo>
                <a:cubicBezTo>
                  <a:pt x="109" y="158"/>
                  <a:pt x="109" y="158"/>
                  <a:pt x="109" y="158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206" y="6"/>
                  <a:pt x="230" y="0"/>
                  <a:pt x="249" y="1"/>
                </a:cubicBezTo>
                <a:cubicBezTo>
                  <a:pt x="287" y="5"/>
                  <a:pt x="314" y="42"/>
                  <a:pt x="339" y="68"/>
                </a:cubicBezTo>
                <a:cubicBezTo>
                  <a:pt x="339" y="68"/>
                  <a:pt x="321" y="92"/>
                  <a:pt x="237" y="234"/>
                </a:cubicBezTo>
                <a:close/>
                <a:moveTo>
                  <a:pt x="588" y="68"/>
                </a:moveTo>
                <a:cubicBezTo>
                  <a:pt x="504" y="210"/>
                  <a:pt x="504" y="210"/>
                  <a:pt x="504" y="210"/>
                </a:cubicBezTo>
                <a:cubicBezTo>
                  <a:pt x="344" y="202"/>
                  <a:pt x="344" y="202"/>
                  <a:pt x="344" y="202"/>
                </a:cubicBezTo>
                <a:cubicBezTo>
                  <a:pt x="402" y="169"/>
                  <a:pt x="402" y="169"/>
                  <a:pt x="402" y="169"/>
                </a:cubicBezTo>
                <a:cubicBezTo>
                  <a:pt x="356" y="48"/>
                  <a:pt x="295" y="6"/>
                  <a:pt x="295" y="6"/>
                </a:cubicBezTo>
                <a:cubicBezTo>
                  <a:pt x="450" y="6"/>
                  <a:pt x="450" y="6"/>
                  <a:pt x="450" y="6"/>
                </a:cubicBezTo>
                <a:cubicBezTo>
                  <a:pt x="477" y="4"/>
                  <a:pt x="491" y="27"/>
                  <a:pt x="491" y="27"/>
                </a:cubicBezTo>
                <a:cubicBezTo>
                  <a:pt x="491" y="27"/>
                  <a:pt x="506" y="50"/>
                  <a:pt x="534" y="99"/>
                </a:cubicBezTo>
                <a:lnTo>
                  <a:pt x="588" y="68"/>
                </a:lnTo>
                <a:close/>
                <a:moveTo>
                  <a:pt x="567" y="558"/>
                </a:moveTo>
                <a:cubicBezTo>
                  <a:pt x="557" y="583"/>
                  <a:pt x="529" y="585"/>
                  <a:pt x="529" y="585"/>
                </a:cubicBezTo>
                <a:cubicBezTo>
                  <a:pt x="529" y="585"/>
                  <a:pt x="502" y="588"/>
                  <a:pt x="446" y="590"/>
                </a:cubicBezTo>
                <a:cubicBezTo>
                  <a:pt x="449" y="652"/>
                  <a:pt x="449" y="652"/>
                  <a:pt x="449" y="652"/>
                </a:cubicBezTo>
                <a:cubicBezTo>
                  <a:pt x="361" y="512"/>
                  <a:pt x="361" y="512"/>
                  <a:pt x="361" y="512"/>
                </a:cubicBezTo>
                <a:cubicBezTo>
                  <a:pt x="441" y="374"/>
                  <a:pt x="441" y="374"/>
                  <a:pt x="441" y="374"/>
                </a:cubicBezTo>
                <a:cubicBezTo>
                  <a:pt x="444" y="440"/>
                  <a:pt x="444" y="440"/>
                  <a:pt x="444" y="440"/>
                </a:cubicBezTo>
                <a:cubicBezTo>
                  <a:pt x="573" y="456"/>
                  <a:pt x="638" y="421"/>
                  <a:pt x="638" y="421"/>
                </a:cubicBezTo>
                <a:lnTo>
                  <a:pt x="567" y="558"/>
                </a:lnTo>
                <a:close/>
                <a:moveTo>
                  <a:pt x="670" y="324"/>
                </a:moveTo>
                <a:cubicBezTo>
                  <a:pt x="680" y="341"/>
                  <a:pt x="674" y="365"/>
                  <a:pt x="664" y="381"/>
                </a:cubicBezTo>
                <a:cubicBezTo>
                  <a:pt x="643" y="413"/>
                  <a:pt x="597" y="421"/>
                  <a:pt x="563" y="431"/>
                </a:cubicBezTo>
                <a:cubicBezTo>
                  <a:pt x="563" y="431"/>
                  <a:pt x="550" y="403"/>
                  <a:pt x="462" y="264"/>
                </a:cubicBezTo>
                <a:cubicBezTo>
                  <a:pt x="581" y="190"/>
                  <a:pt x="581" y="190"/>
                  <a:pt x="581" y="190"/>
                </a:cubicBezTo>
                <a:cubicBezTo>
                  <a:pt x="589" y="185"/>
                  <a:pt x="589" y="185"/>
                  <a:pt x="589" y="185"/>
                </a:cubicBezTo>
                <a:lnTo>
                  <a:pt x="670" y="3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951A94B1-4381-F7DD-4488-22DD31A52E09}"/>
              </a:ext>
            </a:extLst>
          </p:cNvPr>
          <p:cNvSpPr/>
          <p:nvPr/>
        </p:nvSpPr>
        <p:spPr>
          <a:xfrm>
            <a:off x="6862816" y="4762501"/>
            <a:ext cx="827314" cy="827314"/>
          </a:xfrm>
          <a:prstGeom prst="ellipse">
            <a:avLst/>
          </a:pr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Freeform 100">
            <a:extLst>
              <a:ext uri="{FF2B5EF4-FFF2-40B4-BE49-F238E27FC236}">
                <a16:creationId xmlns:a16="http://schemas.microsoft.com/office/drawing/2014/main" id="{A0FBC783-BF86-CA70-760A-4918D2EF8A2C}"/>
              </a:ext>
            </a:extLst>
          </p:cNvPr>
          <p:cNvSpPr>
            <a:spLocks noEditPoints="1"/>
          </p:cNvSpPr>
          <p:nvPr/>
        </p:nvSpPr>
        <p:spPr bwMode="auto">
          <a:xfrm>
            <a:off x="7061732" y="4970303"/>
            <a:ext cx="429483" cy="411711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E4640348-DBA7-40BD-AE30-412822D96DD1}"/>
              </a:ext>
            </a:extLst>
          </p:cNvPr>
          <p:cNvSpPr/>
          <p:nvPr/>
        </p:nvSpPr>
        <p:spPr>
          <a:xfrm>
            <a:off x="6862816" y="3429000"/>
            <a:ext cx="827314" cy="82731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Freeform 96" descr="D:\51PPT模板网\51pptmoban.com\图片.jpg">
            <a:extLst>
              <a:ext uri="{FF2B5EF4-FFF2-40B4-BE49-F238E27FC236}">
                <a16:creationId xmlns:a16="http://schemas.microsoft.com/office/drawing/2014/main" id="{878EF0CF-F273-78EA-232E-B5DE805D7156}"/>
              </a:ext>
            </a:extLst>
          </p:cNvPr>
          <p:cNvSpPr>
            <a:spLocks noEditPoints="1"/>
          </p:cNvSpPr>
          <p:nvPr/>
        </p:nvSpPr>
        <p:spPr bwMode="auto">
          <a:xfrm>
            <a:off x="7081819" y="3635837"/>
            <a:ext cx="389308" cy="413640"/>
          </a:xfrm>
          <a:custGeom>
            <a:avLst/>
            <a:gdLst/>
            <a:ahLst/>
            <a:cxnLst>
              <a:cxn ang="0">
                <a:pos x="30" y="63"/>
              </a:cxn>
              <a:cxn ang="0">
                <a:pos x="0" y="34"/>
              </a:cxn>
              <a:cxn ang="0">
                <a:pos x="12" y="10"/>
              </a:cxn>
              <a:cxn ang="0">
                <a:pos x="19" y="11"/>
              </a:cxn>
              <a:cxn ang="0">
                <a:pos x="18" y="18"/>
              </a:cxn>
              <a:cxn ang="0">
                <a:pos x="10" y="34"/>
              </a:cxn>
              <a:cxn ang="0">
                <a:pos x="30" y="53"/>
              </a:cxn>
              <a:cxn ang="0">
                <a:pos x="49" y="34"/>
              </a:cxn>
              <a:cxn ang="0">
                <a:pos x="41" y="18"/>
              </a:cxn>
              <a:cxn ang="0">
                <a:pos x="40" y="11"/>
              </a:cxn>
              <a:cxn ang="0">
                <a:pos x="47" y="10"/>
              </a:cxn>
              <a:cxn ang="0">
                <a:pos x="59" y="34"/>
              </a:cxn>
              <a:cxn ang="0">
                <a:pos x="30" y="63"/>
              </a:cxn>
              <a:cxn ang="0">
                <a:pos x="34" y="29"/>
              </a:cxn>
              <a:cxn ang="0">
                <a:pos x="30" y="34"/>
              </a:cxn>
              <a:cxn ang="0">
                <a:pos x="25" y="29"/>
              </a:cxn>
              <a:cxn ang="0">
                <a:pos x="25" y="5"/>
              </a:cxn>
              <a:cxn ang="0">
                <a:pos x="30" y="0"/>
              </a:cxn>
              <a:cxn ang="0">
                <a:pos x="34" y="5"/>
              </a:cxn>
              <a:cxn ang="0">
                <a:pos x="34" y="29"/>
              </a:cxn>
            </a:cxnLst>
            <a:rect l="0" t="0" r="r" b="b"/>
            <a:pathLst>
              <a:path w="59" h="63">
                <a:moveTo>
                  <a:pt x="30" y="63"/>
                </a:moveTo>
                <a:cubicBezTo>
                  <a:pt x="14" y="63"/>
                  <a:pt x="0" y="50"/>
                  <a:pt x="0" y="34"/>
                </a:cubicBezTo>
                <a:cubicBezTo>
                  <a:pt x="0" y="24"/>
                  <a:pt x="5" y="16"/>
                  <a:pt x="12" y="10"/>
                </a:cubicBezTo>
                <a:cubicBezTo>
                  <a:pt x="14" y="9"/>
                  <a:pt x="17" y="9"/>
                  <a:pt x="19" y="11"/>
                </a:cubicBezTo>
                <a:cubicBezTo>
                  <a:pt x="21" y="14"/>
                  <a:pt x="20" y="17"/>
                  <a:pt x="18" y="18"/>
                </a:cubicBezTo>
                <a:cubicBezTo>
                  <a:pt x="13" y="22"/>
                  <a:pt x="10" y="28"/>
                  <a:pt x="10" y="34"/>
                </a:cubicBezTo>
                <a:cubicBezTo>
                  <a:pt x="10" y="44"/>
                  <a:pt x="19" y="53"/>
                  <a:pt x="30" y="53"/>
                </a:cubicBezTo>
                <a:cubicBezTo>
                  <a:pt x="40" y="53"/>
                  <a:pt x="49" y="44"/>
                  <a:pt x="49" y="34"/>
                </a:cubicBezTo>
                <a:cubicBezTo>
                  <a:pt x="49" y="28"/>
                  <a:pt x="46" y="22"/>
                  <a:pt x="41" y="18"/>
                </a:cubicBezTo>
                <a:cubicBezTo>
                  <a:pt x="39" y="17"/>
                  <a:pt x="39" y="14"/>
                  <a:pt x="40" y="11"/>
                </a:cubicBezTo>
                <a:cubicBezTo>
                  <a:pt x="42" y="9"/>
                  <a:pt x="45" y="9"/>
                  <a:pt x="47" y="10"/>
                </a:cubicBezTo>
                <a:cubicBezTo>
                  <a:pt x="55" y="16"/>
                  <a:pt x="59" y="24"/>
                  <a:pt x="59" y="34"/>
                </a:cubicBezTo>
                <a:cubicBezTo>
                  <a:pt x="59" y="50"/>
                  <a:pt x="46" y="63"/>
                  <a:pt x="30" y="63"/>
                </a:cubicBezTo>
                <a:close/>
                <a:moveTo>
                  <a:pt x="34" y="29"/>
                </a:moveTo>
                <a:cubicBezTo>
                  <a:pt x="34" y="32"/>
                  <a:pt x="32" y="34"/>
                  <a:pt x="30" y="34"/>
                </a:cubicBezTo>
                <a:cubicBezTo>
                  <a:pt x="27" y="34"/>
                  <a:pt x="25" y="32"/>
                  <a:pt x="25" y="29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2"/>
                  <a:pt x="27" y="0"/>
                  <a:pt x="30" y="0"/>
                </a:cubicBezTo>
                <a:cubicBezTo>
                  <a:pt x="32" y="0"/>
                  <a:pt x="34" y="2"/>
                  <a:pt x="34" y="5"/>
                </a:cubicBezTo>
                <a:lnTo>
                  <a:pt x="34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7C7B6C8-DD17-7DD3-DC26-1EF8EDF25E1C}"/>
              </a:ext>
            </a:extLst>
          </p:cNvPr>
          <p:cNvGrpSpPr/>
          <p:nvPr/>
        </p:nvGrpSpPr>
        <p:grpSpPr>
          <a:xfrm>
            <a:off x="7800611" y="2095499"/>
            <a:ext cx="2966425" cy="801870"/>
            <a:chOff x="283598" y="1921186"/>
            <a:chExt cx="2966425" cy="801870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F6D11D9-DB9C-FA58-092A-BED8AC405C7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3F41C07-B011-0B24-DC0A-5113E4656CF4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7711C5E-BA5D-CD3C-8411-47ABDC01642F}"/>
              </a:ext>
            </a:extLst>
          </p:cNvPr>
          <p:cNvGrpSpPr/>
          <p:nvPr/>
        </p:nvGrpSpPr>
        <p:grpSpPr>
          <a:xfrm>
            <a:off x="7800611" y="3429000"/>
            <a:ext cx="2966425" cy="801870"/>
            <a:chOff x="283598" y="1921186"/>
            <a:chExt cx="2966425" cy="801870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7786E2-E27C-9457-13A7-6794268B6E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4795E5D-91A1-11E9-ECEB-AEF0DE9B965C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956E30F-05B3-D6F5-9442-B53A0090EAF3}"/>
              </a:ext>
            </a:extLst>
          </p:cNvPr>
          <p:cNvGrpSpPr/>
          <p:nvPr/>
        </p:nvGrpSpPr>
        <p:grpSpPr>
          <a:xfrm>
            <a:off x="7800611" y="4762501"/>
            <a:ext cx="2966425" cy="801870"/>
            <a:chOff x="283598" y="1921186"/>
            <a:chExt cx="2966425" cy="80187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97931BE-E321-EE0F-579B-02DB8480C20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2C65602-0EA8-E21A-CAEC-B06CAEB1CA0C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9" name="图片 38" descr="D:\51PPT模板网\51pptmoban.com\图片.jpg">
            <a:extLst>
              <a:ext uri="{FF2B5EF4-FFF2-40B4-BE49-F238E27FC236}">
                <a16:creationId xmlns:a16="http://schemas.microsoft.com/office/drawing/2014/main" id="{EEE6E362-7131-64C1-7DCF-59300E9E9B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964" y="1269334"/>
            <a:ext cx="4665294" cy="5164229"/>
          </a:xfrm>
          <a:prstGeom prst="rect">
            <a:avLst/>
          </a:prstGeom>
          <a:effectLst>
            <a:reflection blurRad="6350" stA="52000" endA="300" endPos="9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4162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2" name="Group 43">
            <a:extLst>
              <a:ext uri="{FF2B5EF4-FFF2-40B4-BE49-F238E27FC236}">
                <a16:creationId xmlns:a16="http://schemas.microsoft.com/office/drawing/2014/main" id="{D873244B-9951-C21A-D5C0-E184AF991375}"/>
              </a:ext>
            </a:extLst>
          </p:cNvPr>
          <p:cNvGrpSpPr/>
          <p:nvPr/>
        </p:nvGrpSpPr>
        <p:grpSpPr>
          <a:xfrm>
            <a:off x="3293864" y="3198161"/>
            <a:ext cx="2826269" cy="858637"/>
            <a:chOff x="2469637" y="2543073"/>
            <a:chExt cx="2120468" cy="643978"/>
          </a:xfrm>
        </p:grpSpPr>
        <p:sp>
          <p:nvSpPr>
            <p:cNvPr id="3" name="Flowchart: Data 40">
              <a:extLst>
                <a:ext uri="{FF2B5EF4-FFF2-40B4-BE49-F238E27FC236}">
                  <a16:creationId xmlns:a16="http://schemas.microsoft.com/office/drawing/2014/main" id="{1C615BD5-5C71-265C-E539-9C4FDA9585B4}"/>
                </a:ext>
              </a:extLst>
            </p:cNvPr>
            <p:cNvSpPr/>
            <p:nvPr/>
          </p:nvSpPr>
          <p:spPr>
            <a:xfrm rot="16200000" flipH="1" flipV="1">
              <a:off x="4163077" y="2756126"/>
              <a:ext cx="640080" cy="213975"/>
            </a:xfrm>
            <a:prstGeom prst="flowChartInputOutput">
              <a:avLst/>
            </a:prstGeom>
            <a:solidFill>
              <a:srgbClr val="AB0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4" name="Group 51">
              <a:extLst>
                <a:ext uri="{FF2B5EF4-FFF2-40B4-BE49-F238E27FC236}">
                  <a16:creationId xmlns:a16="http://schemas.microsoft.com/office/drawing/2014/main" id="{B874FC3E-8743-5A36-3C93-F16FB3F14DA2}"/>
                </a:ext>
              </a:extLst>
            </p:cNvPr>
            <p:cNvGrpSpPr/>
            <p:nvPr/>
          </p:nvGrpSpPr>
          <p:grpSpPr>
            <a:xfrm>
              <a:off x="2469637" y="2543073"/>
              <a:ext cx="2120468" cy="643978"/>
              <a:chOff x="2460112" y="2094062"/>
              <a:chExt cx="2120468" cy="643978"/>
            </a:xfrm>
          </p:grpSpPr>
          <p:sp>
            <p:nvSpPr>
              <p:cNvPr id="5" name="Flowchart: Data 32">
                <a:extLst>
                  <a:ext uri="{FF2B5EF4-FFF2-40B4-BE49-F238E27FC236}">
                    <a16:creationId xmlns:a16="http://schemas.microsoft.com/office/drawing/2014/main" id="{5D43E545-6F43-E997-DE8D-63A1CB9F2B18}"/>
                  </a:ext>
                </a:extLst>
              </p:cNvPr>
              <p:cNvSpPr/>
              <p:nvPr/>
            </p:nvSpPr>
            <p:spPr>
              <a:xfrm rot="16200000" flipH="1" flipV="1">
                <a:off x="2247060" y="2307114"/>
                <a:ext cx="640080" cy="213975"/>
              </a:xfrm>
              <a:prstGeom prst="flowChartInputOutput">
                <a:avLst/>
              </a:prstGeom>
              <a:solidFill>
                <a:srgbClr val="AB06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Rectangle 34">
                <a:extLst>
                  <a:ext uri="{FF2B5EF4-FFF2-40B4-BE49-F238E27FC236}">
                    <a16:creationId xmlns:a16="http://schemas.microsoft.com/office/drawing/2014/main" id="{59D037D6-1525-F8C4-5191-7F18F07478A0}"/>
                  </a:ext>
                </a:extLst>
              </p:cNvPr>
              <p:cNvSpPr/>
              <p:nvPr/>
            </p:nvSpPr>
            <p:spPr>
              <a:xfrm>
                <a:off x="2673145" y="2224816"/>
                <a:ext cx="1907435" cy="513224"/>
              </a:xfrm>
              <a:prstGeom prst="rect">
                <a:avLst/>
              </a:prstGeom>
              <a:solidFill>
                <a:srgbClr val="CF07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+mn-ea"/>
                    <a:sym typeface="+mn-lt"/>
                  </a:rPr>
                  <a:t>关键字</a:t>
                </a:r>
                <a:endParaRPr lang="en-US" altLang="zh-CN" dirty="0">
                  <a:latin typeface="+mn-ea"/>
                  <a:sym typeface="+mn-lt"/>
                </a:endParaRPr>
              </a:p>
            </p:txBody>
          </p:sp>
        </p:grpSp>
      </p:grpSp>
      <p:grpSp>
        <p:nvGrpSpPr>
          <p:cNvPr id="7" name="Group 28">
            <a:extLst>
              <a:ext uri="{FF2B5EF4-FFF2-40B4-BE49-F238E27FC236}">
                <a16:creationId xmlns:a16="http://schemas.microsoft.com/office/drawing/2014/main" id="{DB29F2B2-7D45-3772-6856-79BD44AF6249}"/>
              </a:ext>
            </a:extLst>
          </p:cNvPr>
          <p:cNvGrpSpPr/>
          <p:nvPr/>
        </p:nvGrpSpPr>
        <p:grpSpPr>
          <a:xfrm>
            <a:off x="8370760" y="1838032"/>
            <a:ext cx="2827525" cy="858636"/>
            <a:chOff x="6278686" y="1246786"/>
            <a:chExt cx="2121411" cy="643977"/>
          </a:xfrm>
        </p:grpSpPr>
        <p:sp>
          <p:nvSpPr>
            <p:cNvPr id="8" name="Flowchart: Data 37">
              <a:extLst>
                <a:ext uri="{FF2B5EF4-FFF2-40B4-BE49-F238E27FC236}">
                  <a16:creationId xmlns:a16="http://schemas.microsoft.com/office/drawing/2014/main" id="{225D843C-F781-C3B5-DCB2-C667EC52F44C}"/>
                </a:ext>
              </a:extLst>
            </p:cNvPr>
            <p:cNvSpPr/>
            <p:nvPr/>
          </p:nvSpPr>
          <p:spPr>
            <a:xfrm rot="16200000" flipH="1" flipV="1">
              <a:off x="6065634" y="1459838"/>
              <a:ext cx="640080" cy="213975"/>
            </a:xfrm>
            <a:prstGeom prst="flowChartInputOutput">
              <a:avLst/>
            </a:prstGeom>
            <a:solidFill>
              <a:srgbClr val="AB06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9" name="Pentagon 39">
              <a:extLst>
                <a:ext uri="{FF2B5EF4-FFF2-40B4-BE49-F238E27FC236}">
                  <a16:creationId xmlns:a16="http://schemas.microsoft.com/office/drawing/2014/main" id="{AAB11C94-44D7-6E8C-1BDF-354276CF420C}"/>
                </a:ext>
              </a:extLst>
            </p:cNvPr>
            <p:cNvSpPr/>
            <p:nvPr/>
          </p:nvSpPr>
          <p:spPr>
            <a:xfrm>
              <a:off x="6492662" y="1377539"/>
              <a:ext cx="1907435" cy="513224"/>
            </a:xfrm>
            <a:prstGeom prst="homePlate">
              <a:avLst/>
            </a:prstGeom>
            <a:solidFill>
              <a:srgbClr val="CF07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+mn-ea"/>
                  <a:sym typeface="+mn-lt"/>
                </a:rPr>
                <a:t>关键字</a:t>
              </a:r>
              <a:endParaRPr lang="en-US" altLang="zh-CN" dirty="0">
                <a:latin typeface="+mn-ea"/>
                <a:sym typeface="+mn-lt"/>
              </a:endParaRPr>
            </a:p>
          </p:txBody>
        </p:sp>
      </p:grpSp>
      <p:grpSp>
        <p:nvGrpSpPr>
          <p:cNvPr id="10" name="Group 45">
            <a:extLst>
              <a:ext uri="{FF2B5EF4-FFF2-40B4-BE49-F238E27FC236}">
                <a16:creationId xmlns:a16="http://schemas.microsoft.com/office/drawing/2014/main" id="{B71DED8F-A4B8-69CD-2901-ADD79B6D1E1B}"/>
              </a:ext>
            </a:extLst>
          </p:cNvPr>
          <p:cNvGrpSpPr/>
          <p:nvPr/>
        </p:nvGrpSpPr>
        <p:grpSpPr>
          <a:xfrm>
            <a:off x="5834935" y="2518947"/>
            <a:ext cx="2827525" cy="861905"/>
            <a:chOff x="4376129" y="2033662"/>
            <a:chExt cx="2121411" cy="646429"/>
          </a:xfrm>
        </p:grpSpPr>
        <p:sp>
          <p:nvSpPr>
            <p:cNvPr id="11" name="Flowchart: Data 42">
              <a:extLst>
                <a:ext uri="{FF2B5EF4-FFF2-40B4-BE49-F238E27FC236}">
                  <a16:creationId xmlns:a16="http://schemas.microsoft.com/office/drawing/2014/main" id="{387A134F-4F31-BFD4-F18F-2F38FF80CB3E}"/>
                </a:ext>
              </a:extLst>
            </p:cNvPr>
            <p:cNvSpPr/>
            <p:nvPr/>
          </p:nvSpPr>
          <p:spPr>
            <a:xfrm rot="16200000" flipH="1" flipV="1">
              <a:off x="6070512" y="2253063"/>
              <a:ext cx="640080" cy="213975"/>
            </a:xfrm>
            <a:prstGeom prst="flowChartInputOutpu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12" name="Group 52">
              <a:extLst>
                <a:ext uri="{FF2B5EF4-FFF2-40B4-BE49-F238E27FC236}">
                  <a16:creationId xmlns:a16="http://schemas.microsoft.com/office/drawing/2014/main" id="{5664CC7F-C344-DA0F-EF1B-F7EFD40BB6BE}"/>
                </a:ext>
              </a:extLst>
            </p:cNvPr>
            <p:cNvGrpSpPr/>
            <p:nvPr/>
          </p:nvGrpSpPr>
          <p:grpSpPr>
            <a:xfrm>
              <a:off x="4376129" y="2033662"/>
              <a:ext cx="2121411" cy="640165"/>
              <a:chOff x="4366604" y="1584651"/>
              <a:chExt cx="2121411" cy="640165"/>
            </a:xfrm>
          </p:grpSpPr>
          <p:sp>
            <p:nvSpPr>
              <p:cNvPr id="13" name="Rectangle 44">
                <a:extLst>
                  <a:ext uri="{FF2B5EF4-FFF2-40B4-BE49-F238E27FC236}">
                    <a16:creationId xmlns:a16="http://schemas.microsoft.com/office/drawing/2014/main" id="{576D903E-565F-E23A-6A3E-AB3631C9FD90}"/>
                  </a:ext>
                </a:extLst>
              </p:cNvPr>
              <p:cNvSpPr/>
              <p:nvPr/>
            </p:nvSpPr>
            <p:spPr>
              <a:xfrm>
                <a:off x="4580580" y="1711592"/>
                <a:ext cx="1907435" cy="513224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>
                    <a:latin typeface="+mn-ea"/>
                    <a:sym typeface="+mn-lt"/>
                  </a:rPr>
                  <a:t>关键字</a:t>
                </a:r>
                <a:endParaRPr lang="en-US" altLang="zh-CN" dirty="0">
                  <a:latin typeface="+mn-ea"/>
                  <a:sym typeface="+mn-lt"/>
                </a:endParaRPr>
              </a:p>
            </p:txBody>
          </p:sp>
          <p:sp>
            <p:nvSpPr>
              <p:cNvPr id="14" name="Flowchart: Data 41">
                <a:extLst>
                  <a:ext uri="{FF2B5EF4-FFF2-40B4-BE49-F238E27FC236}">
                    <a16:creationId xmlns:a16="http://schemas.microsoft.com/office/drawing/2014/main" id="{836E8C4A-C4BB-9C0F-8000-BCAB0E432086}"/>
                  </a:ext>
                </a:extLst>
              </p:cNvPr>
              <p:cNvSpPr/>
              <p:nvPr/>
            </p:nvSpPr>
            <p:spPr>
              <a:xfrm rot="16200000" flipH="1" flipV="1">
                <a:off x="4153552" y="1797703"/>
                <a:ext cx="640080" cy="213975"/>
              </a:xfrm>
              <a:prstGeom prst="flowChartInputOutpu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500">
                  <a:latin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30">
            <a:extLst>
              <a:ext uri="{FF2B5EF4-FFF2-40B4-BE49-F238E27FC236}">
                <a16:creationId xmlns:a16="http://schemas.microsoft.com/office/drawing/2014/main" id="{FB5536B4-92D5-C8F0-CE39-46738A85DD1C}"/>
              </a:ext>
            </a:extLst>
          </p:cNvPr>
          <p:cNvGrpSpPr/>
          <p:nvPr/>
        </p:nvGrpSpPr>
        <p:grpSpPr>
          <a:xfrm>
            <a:off x="1035477" y="3882459"/>
            <a:ext cx="2543584" cy="858637"/>
            <a:chOff x="775234" y="2780107"/>
            <a:chExt cx="1908378" cy="643978"/>
          </a:xfrm>
        </p:grpSpPr>
        <p:sp>
          <p:nvSpPr>
            <p:cNvPr id="16" name="Flowchart: Data 26">
              <a:extLst>
                <a:ext uri="{FF2B5EF4-FFF2-40B4-BE49-F238E27FC236}">
                  <a16:creationId xmlns:a16="http://schemas.microsoft.com/office/drawing/2014/main" id="{94B19CB0-E563-06CD-CED8-96CF3A6AC29B}"/>
                </a:ext>
              </a:extLst>
            </p:cNvPr>
            <p:cNvSpPr/>
            <p:nvPr/>
          </p:nvSpPr>
          <p:spPr>
            <a:xfrm rot="16200000" flipH="1" flipV="1">
              <a:off x="2256585" y="2993159"/>
              <a:ext cx="640080" cy="213975"/>
            </a:xfrm>
            <a:prstGeom prst="flowChartInputOutpu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3A513AA0-7166-34DA-BE8D-776BF5320595}"/>
                </a:ext>
              </a:extLst>
            </p:cNvPr>
            <p:cNvSpPr/>
            <p:nvPr/>
          </p:nvSpPr>
          <p:spPr>
            <a:xfrm>
              <a:off x="775234" y="2910861"/>
              <a:ext cx="1907435" cy="51322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+mn-ea"/>
                  <a:sym typeface="+mn-lt"/>
                </a:rPr>
                <a:t>关键字</a:t>
              </a:r>
              <a:endParaRPr lang="en-US" dirty="0">
                <a:latin typeface="+mn-ea"/>
                <a:sym typeface="+mn-lt"/>
              </a:endParaRPr>
            </a:p>
          </p:txBody>
        </p:sp>
      </p:grpSp>
      <p:sp>
        <p:nvSpPr>
          <p:cNvPr id="18" name="Rectangle 49">
            <a:extLst>
              <a:ext uri="{FF2B5EF4-FFF2-40B4-BE49-F238E27FC236}">
                <a16:creationId xmlns:a16="http://schemas.microsoft.com/office/drawing/2014/main" id="{D375F2DF-9E0C-B1C4-B4AF-98E6340F41A1}"/>
              </a:ext>
            </a:extLst>
          </p:cNvPr>
          <p:cNvSpPr/>
          <p:nvPr/>
        </p:nvSpPr>
        <p:spPr>
          <a:xfrm>
            <a:off x="1665843" y="4193764"/>
            <a:ext cx="246223" cy="415398"/>
          </a:xfrm>
          <a:prstGeom prst="rect">
            <a:avLst/>
          </a:prstGeom>
        </p:spPr>
        <p:txBody>
          <a:bodyPr wrap="none" lIns="121889" tIns="60944" rIns="121889" bIns="60944">
            <a:spAutoFit/>
          </a:bodyPr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9" name="Freeform 42">
            <a:extLst>
              <a:ext uri="{FF2B5EF4-FFF2-40B4-BE49-F238E27FC236}">
                <a16:creationId xmlns:a16="http://schemas.microsoft.com/office/drawing/2014/main" id="{5B77CB47-0A5E-1B9B-D830-818D8EAB5F4C}"/>
              </a:ext>
            </a:extLst>
          </p:cNvPr>
          <p:cNvSpPr>
            <a:spLocks noEditPoints="1"/>
          </p:cNvSpPr>
          <p:nvPr/>
        </p:nvSpPr>
        <p:spPr bwMode="auto">
          <a:xfrm>
            <a:off x="1873016" y="3220604"/>
            <a:ext cx="806283" cy="694266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+mn-lt"/>
            </a:endParaRPr>
          </a:p>
        </p:txBody>
      </p:sp>
      <p:sp>
        <p:nvSpPr>
          <p:cNvPr id="20" name="Freeform 86" descr="D:\51PPT模板网\51pptmoban.com\图片.jpg">
            <a:extLst>
              <a:ext uri="{FF2B5EF4-FFF2-40B4-BE49-F238E27FC236}">
                <a16:creationId xmlns:a16="http://schemas.microsoft.com/office/drawing/2014/main" id="{3DD58E15-C57D-03AA-D05F-AC6F020EFB05}"/>
              </a:ext>
            </a:extLst>
          </p:cNvPr>
          <p:cNvSpPr>
            <a:spLocks noEditPoints="1"/>
          </p:cNvSpPr>
          <p:nvPr/>
        </p:nvSpPr>
        <p:spPr bwMode="auto">
          <a:xfrm>
            <a:off x="4484806" y="2382026"/>
            <a:ext cx="460689" cy="775405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+mn-lt"/>
            </a:endParaRPr>
          </a:p>
        </p:txBody>
      </p:sp>
      <p:sp>
        <p:nvSpPr>
          <p:cNvPr id="21" name="Freeform 57">
            <a:extLst>
              <a:ext uri="{FF2B5EF4-FFF2-40B4-BE49-F238E27FC236}">
                <a16:creationId xmlns:a16="http://schemas.microsoft.com/office/drawing/2014/main" id="{4594B6BB-0D6B-DA29-21A5-63C2CCB3F660}"/>
              </a:ext>
            </a:extLst>
          </p:cNvPr>
          <p:cNvSpPr>
            <a:spLocks noEditPoints="1"/>
          </p:cNvSpPr>
          <p:nvPr/>
        </p:nvSpPr>
        <p:spPr bwMode="auto">
          <a:xfrm>
            <a:off x="7000452" y="1907764"/>
            <a:ext cx="614253" cy="54474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+mn-lt"/>
            </a:endParaRPr>
          </a:p>
        </p:txBody>
      </p:sp>
      <p:sp>
        <p:nvSpPr>
          <p:cNvPr id="23" name="Freeform 152" descr="D:\51PPT模板网\51pptmoban.com\图片.jpg">
            <a:extLst>
              <a:ext uri="{FF2B5EF4-FFF2-40B4-BE49-F238E27FC236}">
                <a16:creationId xmlns:a16="http://schemas.microsoft.com/office/drawing/2014/main" id="{1F50E021-6735-25B3-CF13-164D299F0E72}"/>
              </a:ext>
            </a:extLst>
          </p:cNvPr>
          <p:cNvSpPr>
            <a:spLocks noEditPoints="1"/>
          </p:cNvSpPr>
          <p:nvPr/>
        </p:nvSpPr>
        <p:spPr bwMode="auto">
          <a:xfrm>
            <a:off x="9438709" y="1269261"/>
            <a:ext cx="690669" cy="63850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8715253-3DF0-30B7-D93D-CC720F702495}"/>
              </a:ext>
            </a:extLst>
          </p:cNvPr>
          <p:cNvGrpSpPr/>
          <p:nvPr/>
        </p:nvGrpSpPr>
        <p:grpSpPr>
          <a:xfrm>
            <a:off x="1015752" y="5019262"/>
            <a:ext cx="2966425" cy="801870"/>
            <a:chOff x="283598" y="1921186"/>
            <a:chExt cx="2966425" cy="80187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E63B659-6738-AF2B-5E89-44C1086FDEF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A748943-FB10-1E91-FAF2-63C3668C0416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4EF156F-C889-8F45-D123-0752D9B867DF}"/>
              </a:ext>
            </a:extLst>
          </p:cNvPr>
          <p:cNvGrpSpPr/>
          <p:nvPr/>
        </p:nvGrpSpPr>
        <p:grpSpPr>
          <a:xfrm>
            <a:off x="3729923" y="4193764"/>
            <a:ext cx="2966425" cy="801870"/>
            <a:chOff x="283598" y="1921186"/>
            <a:chExt cx="2966425" cy="80187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6EDA48D-F2F2-A3C4-4732-691F067BDD9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BAF7C34-2207-A23C-6E52-B2800DC44AC7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BF86574-CD0F-12AF-2196-E9715A860976}"/>
              </a:ext>
            </a:extLst>
          </p:cNvPr>
          <p:cNvGrpSpPr/>
          <p:nvPr/>
        </p:nvGrpSpPr>
        <p:grpSpPr>
          <a:xfrm>
            <a:off x="6240895" y="3508292"/>
            <a:ext cx="2966425" cy="801870"/>
            <a:chOff x="283598" y="1921186"/>
            <a:chExt cx="2966425" cy="80187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D126F6A-D1BE-BBF0-EBFF-68AD666860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21ABCA3-3711-382A-571F-2FAEC1C8EA92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758C410-8F78-7BEE-63DD-E45EA6239B95}"/>
              </a:ext>
            </a:extLst>
          </p:cNvPr>
          <p:cNvGrpSpPr/>
          <p:nvPr/>
        </p:nvGrpSpPr>
        <p:grpSpPr>
          <a:xfrm>
            <a:off x="8792229" y="2831419"/>
            <a:ext cx="2966425" cy="801870"/>
            <a:chOff x="283598" y="1921186"/>
            <a:chExt cx="2966425" cy="80187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A681137-1E41-1116-8C64-F547763D3F1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6A547E2-E877-4883-1DEF-EE6E4E75E52C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730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FE05D4A2-C3AE-19AA-8C71-0058946BF4CD}"/>
              </a:ext>
            </a:extLst>
          </p:cNvPr>
          <p:cNvSpPr/>
          <p:nvPr/>
        </p:nvSpPr>
        <p:spPr>
          <a:xfrm>
            <a:off x="1019174" y="1794446"/>
            <a:ext cx="9464675" cy="4361653"/>
          </a:xfrm>
          <a:custGeom>
            <a:avLst/>
            <a:gdLst>
              <a:gd name="connsiteX0" fmla="*/ 7957660 w 9502775"/>
              <a:gd name="connsiteY0" fmla="*/ 630 h 4362283"/>
              <a:gd name="connsiteX1" fmla="*/ 9502775 w 9502775"/>
              <a:gd name="connsiteY1" fmla="*/ 47684 h 4362283"/>
              <a:gd name="connsiteX2" fmla="*/ 8811490 w 9502775"/>
              <a:gd name="connsiteY2" fmla="*/ 1440643 h 4362283"/>
              <a:gd name="connsiteX3" fmla="*/ 8786495 w 9502775"/>
              <a:gd name="connsiteY3" fmla="*/ 730944 h 4362283"/>
              <a:gd name="connsiteX4" fmla="*/ 3289300 w 9502775"/>
              <a:gd name="connsiteY4" fmla="*/ 4225984 h 4362283"/>
              <a:gd name="connsiteX5" fmla="*/ 120501 w 9502775"/>
              <a:gd name="connsiteY5" fmla="*/ 3975457 h 4362283"/>
              <a:gd name="connsiteX6" fmla="*/ 0 w 9502775"/>
              <a:gd name="connsiteY6" fmla="*/ 3931943 h 4362283"/>
              <a:gd name="connsiteX7" fmla="*/ 0 w 9502775"/>
              <a:gd name="connsiteY7" fmla="*/ 1394143 h 4362283"/>
              <a:gd name="connsiteX8" fmla="*/ 57032 w 9502775"/>
              <a:gd name="connsiteY8" fmla="*/ 1489326 h 4362283"/>
              <a:gd name="connsiteX9" fmla="*/ 2197100 w 9502775"/>
              <a:gd name="connsiteY9" fmla="*/ 2587684 h 4362283"/>
              <a:gd name="connsiteX10" fmla="*/ 8331200 w 9502775"/>
              <a:gd name="connsiteY10" fmla="*/ 301684 h 4362283"/>
              <a:gd name="connsiteX11" fmla="*/ 7702550 w 9502775"/>
              <a:gd name="connsiteY11" fmla="*/ 6409 h 4362283"/>
              <a:gd name="connsiteX12" fmla="*/ 7957660 w 9502775"/>
              <a:gd name="connsiteY12" fmla="*/ 630 h 4362283"/>
              <a:gd name="connsiteX0" fmla="*/ 7957660 w 9474200"/>
              <a:gd name="connsiteY0" fmla="*/ 31647 h 4393300"/>
              <a:gd name="connsiteX1" fmla="*/ 9474200 w 9474200"/>
              <a:gd name="connsiteY1" fmla="*/ 2501 h 4393300"/>
              <a:gd name="connsiteX2" fmla="*/ 8811490 w 9474200"/>
              <a:gd name="connsiteY2" fmla="*/ 1471660 h 4393300"/>
              <a:gd name="connsiteX3" fmla="*/ 8786495 w 9474200"/>
              <a:gd name="connsiteY3" fmla="*/ 761961 h 4393300"/>
              <a:gd name="connsiteX4" fmla="*/ 3289300 w 9474200"/>
              <a:gd name="connsiteY4" fmla="*/ 4257001 h 4393300"/>
              <a:gd name="connsiteX5" fmla="*/ 120501 w 9474200"/>
              <a:gd name="connsiteY5" fmla="*/ 4006474 h 4393300"/>
              <a:gd name="connsiteX6" fmla="*/ 0 w 9474200"/>
              <a:gd name="connsiteY6" fmla="*/ 3962960 h 4393300"/>
              <a:gd name="connsiteX7" fmla="*/ 0 w 9474200"/>
              <a:gd name="connsiteY7" fmla="*/ 1425160 h 4393300"/>
              <a:gd name="connsiteX8" fmla="*/ 57032 w 9474200"/>
              <a:gd name="connsiteY8" fmla="*/ 1520343 h 4393300"/>
              <a:gd name="connsiteX9" fmla="*/ 2197100 w 9474200"/>
              <a:gd name="connsiteY9" fmla="*/ 2618701 h 4393300"/>
              <a:gd name="connsiteX10" fmla="*/ 8331200 w 9474200"/>
              <a:gd name="connsiteY10" fmla="*/ 332701 h 4393300"/>
              <a:gd name="connsiteX11" fmla="*/ 7702550 w 9474200"/>
              <a:gd name="connsiteY11" fmla="*/ 37426 h 4393300"/>
              <a:gd name="connsiteX12" fmla="*/ 7957660 w 9474200"/>
              <a:gd name="connsiteY12" fmla="*/ 31647 h 4393300"/>
              <a:gd name="connsiteX0" fmla="*/ 7957660 w 9464675"/>
              <a:gd name="connsiteY0" fmla="*/ 0 h 4361653"/>
              <a:gd name="connsiteX1" fmla="*/ 9464675 w 9464675"/>
              <a:gd name="connsiteY1" fmla="*/ 8954 h 4361653"/>
              <a:gd name="connsiteX2" fmla="*/ 8811490 w 9464675"/>
              <a:gd name="connsiteY2" fmla="*/ 1440013 h 4361653"/>
              <a:gd name="connsiteX3" fmla="*/ 8786495 w 9464675"/>
              <a:gd name="connsiteY3" fmla="*/ 730314 h 4361653"/>
              <a:gd name="connsiteX4" fmla="*/ 3289300 w 9464675"/>
              <a:gd name="connsiteY4" fmla="*/ 4225354 h 4361653"/>
              <a:gd name="connsiteX5" fmla="*/ 120501 w 9464675"/>
              <a:gd name="connsiteY5" fmla="*/ 3974827 h 4361653"/>
              <a:gd name="connsiteX6" fmla="*/ 0 w 9464675"/>
              <a:gd name="connsiteY6" fmla="*/ 3931313 h 4361653"/>
              <a:gd name="connsiteX7" fmla="*/ 0 w 9464675"/>
              <a:gd name="connsiteY7" fmla="*/ 1393513 h 4361653"/>
              <a:gd name="connsiteX8" fmla="*/ 57032 w 9464675"/>
              <a:gd name="connsiteY8" fmla="*/ 1488696 h 4361653"/>
              <a:gd name="connsiteX9" fmla="*/ 2197100 w 9464675"/>
              <a:gd name="connsiteY9" fmla="*/ 2587054 h 4361653"/>
              <a:gd name="connsiteX10" fmla="*/ 8331200 w 9464675"/>
              <a:gd name="connsiteY10" fmla="*/ 301054 h 4361653"/>
              <a:gd name="connsiteX11" fmla="*/ 7702550 w 9464675"/>
              <a:gd name="connsiteY11" fmla="*/ 5779 h 4361653"/>
              <a:gd name="connsiteX12" fmla="*/ 7957660 w 9464675"/>
              <a:gd name="connsiteY12" fmla="*/ 0 h 4361653"/>
              <a:gd name="connsiteX0" fmla="*/ 7957660 w 9464675"/>
              <a:gd name="connsiteY0" fmla="*/ 0 h 4361653"/>
              <a:gd name="connsiteX1" fmla="*/ 9464675 w 9464675"/>
              <a:gd name="connsiteY1" fmla="*/ 8954 h 4361653"/>
              <a:gd name="connsiteX2" fmla="*/ 8811490 w 9464675"/>
              <a:gd name="connsiteY2" fmla="*/ 1440013 h 4361653"/>
              <a:gd name="connsiteX3" fmla="*/ 8786495 w 9464675"/>
              <a:gd name="connsiteY3" fmla="*/ 730314 h 4361653"/>
              <a:gd name="connsiteX4" fmla="*/ 3289300 w 9464675"/>
              <a:gd name="connsiteY4" fmla="*/ 4225354 h 4361653"/>
              <a:gd name="connsiteX5" fmla="*/ 120501 w 9464675"/>
              <a:gd name="connsiteY5" fmla="*/ 3974827 h 4361653"/>
              <a:gd name="connsiteX6" fmla="*/ 0 w 9464675"/>
              <a:gd name="connsiteY6" fmla="*/ 3931313 h 4361653"/>
              <a:gd name="connsiteX7" fmla="*/ 0 w 9464675"/>
              <a:gd name="connsiteY7" fmla="*/ 1393513 h 4361653"/>
              <a:gd name="connsiteX8" fmla="*/ 57032 w 9464675"/>
              <a:gd name="connsiteY8" fmla="*/ 1488696 h 4361653"/>
              <a:gd name="connsiteX9" fmla="*/ 2197100 w 9464675"/>
              <a:gd name="connsiteY9" fmla="*/ 2587054 h 4361653"/>
              <a:gd name="connsiteX10" fmla="*/ 8331200 w 9464675"/>
              <a:gd name="connsiteY10" fmla="*/ 301054 h 4361653"/>
              <a:gd name="connsiteX11" fmla="*/ 7702550 w 9464675"/>
              <a:gd name="connsiteY11" fmla="*/ 5779 h 4361653"/>
              <a:gd name="connsiteX12" fmla="*/ 7957660 w 9464675"/>
              <a:gd name="connsiteY12" fmla="*/ 0 h 43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64675" h="4361653">
                <a:moveTo>
                  <a:pt x="7957660" y="0"/>
                </a:moveTo>
                <a:lnTo>
                  <a:pt x="9464675" y="8954"/>
                </a:lnTo>
                <a:cubicBezTo>
                  <a:pt x="9253297" y="549474"/>
                  <a:pt x="9041918" y="975693"/>
                  <a:pt x="8811490" y="1440013"/>
                </a:cubicBezTo>
                <a:cubicBezTo>
                  <a:pt x="8792440" y="1068538"/>
                  <a:pt x="8781107" y="1271026"/>
                  <a:pt x="8786495" y="730314"/>
                </a:cubicBezTo>
                <a:cubicBezTo>
                  <a:pt x="6889962" y="1953747"/>
                  <a:pt x="5067300" y="3780854"/>
                  <a:pt x="3289300" y="4225354"/>
                </a:cubicBezTo>
                <a:cubicBezTo>
                  <a:pt x="2178050" y="4503167"/>
                  <a:pt x="1136253" y="4324573"/>
                  <a:pt x="120501" y="3974827"/>
                </a:cubicBezTo>
                <a:lnTo>
                  <a:pt x="0" y="3931313"/>
                </a:lnTo>
                <a:lnTo>
                  <a:pt x="0" y="1393513"/>
                </a:lnTo>
                <a:lnTo>
                  <a:pt x="57032" y="1488696"/>
                </a:lnTo>
                <a:cubicBezTo>
                  <a:pt x="465518" y="2147531"/>
                  <a:pt x="965465" y="2718552"/>
                  <a:pt x="2197100" y="2587054"/>
                </a:cubicBezTo>
                <a:cubicBezTo>
                  <a:pt x="3604683" y="2436771"/>
                  <a:pt x="7363883" y="705337"/>
                  <a:pt x="8331200" y="301054"/>
                </a:cubicBezTo>
                <a:lnTo>
                  <a:pt x="7702550" y="5779"/>
                </a:lnTo>
                <a:cubicBezTo>
                  <a:pt x="7790657" y="2736"/>
                  <a:pt x="7875489" y="884"/>
                  <a:pt x="7957660" y="0"/>
                </a:cubicBezTo>
                <a:close/>
              </a:path>
            </a:pathLst>
          </a:custGeom>
          <a:gradFill flip="none" rotWithShape="1">
            <a:gsLst>
              <a:gs pos="3000">
                <a:srgbClr val="CF070F"/>
              </a:gs>
              <a:gs pos="100000">
                <a:srgbClr val="FF281F">
                  <a:alpha val="0"/>
                </a:srgb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flag-pole-with-black-flag_38306" descr="D:\51PPT模板网\51pptmoban.com\图片.jpg">
            <a:extLst>
              <a:ext uri="{FF2B5EF4-FFF2-40B4-BE49-F238E27FC236}">
                <a16:creationId xmlns:a16="http://schemas.microsoft.com/office/drawing/2014/main" id="{E3C6E67B-5CC2-556C-A01B-1561B9F08B4F}"/>
              </a:ext>
            </a:extLst>
          </p:cNvPr>
          <p:cNvSpPr/>
          <p:nvPr/>
        </p:nvSpPr>
        <p:spPr>
          <a:xfrm>
            <a:off x="9635243" y="1184761"/>
            <a:ext cx="512168" cy="609685"/>
          </a:xfrm>
          <a:custGeom>
            <a:avLst/>
            <a:gdLst>
              <a:gd name="T0" fmla="*/ 401 w 401"/>
              <a:gd name="T1" fmla="*/ 89 h 478"/>
              <a:gd name="T2" fmla="*/ 401 w 401"/>
              <a:gd name="T3" fmla="*/ 293 h 478"/>
              <a:gd name="T4" fmla="*/ 73 w 401"/>
              <a:gd name="T5" fmla="*/ 293 h 478"/>
              <a:gd name="T6" fmla="*/ 73 w 401"/>
              <a:gd name="T7" fmla="*/ 89 h 478"/>
              <a:gd name="T8" fmla="*/ 401 w 401"/>
              <a:gd name="T9" fmla="*/ 89 h 478"/>
              <a:gd name="T10" fmla="*/ 39 w 401"/>
              <a:gd name="T11" fmla="*/ 0 h 478"/>
              <a:gd name="T12" fmla="*/ 0 w 401"/>
              <a:gd name="T13" fmla="*/ 39 h 478"/>
              <a:gd name="T14" fmla="*/ 23 w 401"/>
              <a:gd name="T15" fmla="*/ 74 h 478"/>
              <a:gd name="T16" fmla="*/ 23 w 401"/>
              <a:gd name="T17" fmla="*/ 478 h 478"/>
              <a:gd name="T18" fmla="*/ 56 w 401"/>
              <a:gd name="T19" fmla="*/ 478 h 478"/>
              <a:gd name="T20" fmla="*/ 56 w 401"/>
              <a:gd name="T21" fmla="*/ 74 h 478"/>
              <a:gd name="T22" fmla="*/ 78 w 401"/>
              <a:gd name="T23" fmla="*/ 39 h 478"/>
              <a:gd name="T24" fmla="*/ 39 w 401"/>
              <a:gd name="T25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1" h="478">
                <a:moveTo>
                  <a:pt x="401" y="89"/>
                </a:moveTo>
                <a:lnTo>
                  <a:pt x="401" y="293"/>
                </a:lnTo>
                <a:cubicBezTo>
                  <a:pt x="292" y="212"/>
                  <a:pt x="182" y="375"/>
                  <a:pt x="73" y="293"/>
                </a:cubicBezTo>
                <a:lnTo>
                  <a:pt x="73" y="89"/>
                </a:lnTo>
                <a:cubicBezTo>
                  <a:pt x="182" y="171"/>
                  <a:pt x="292" y="7"/>
                  <a:pt x="401" y="89"/>
                </a:cubicBezTo>
                <a:close/>
                <a:moveTo>
                  <a:pt x="39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9" y="68"/>
                  <a:pt x="23" y="74"/>
                </a:cubicBezTo>
                <a:lnTo>
                  <a:pt x="23" y="478"/>
                </a:lnTo>
                <a:lnTo>
                  <a:pt x="56" y="478"/>
                </a:lnTo>
                <a:lnTo>
                  <a:pt x="56" y="74"/>
                </a:lnTo>
                <a:cubicBezTo>
                  <a:pt x="69" y="68"/>
                  <a:pt x="78" y="54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rgbClr val="CF0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D682A69-858E-DEEA-7B55-143E47A59138}"/>
              </a:ext>
            </a:extLst>
          </p:cNvPr>
          <p:cNvSpPr/>
          <p:nvPr/>
        </p:nvSpPr>
        <p:spPr>
          <a:xfrm>
            <a:off x="1446894" y="4659085"/>
            <a:ext cx="261257" cy="261257"/>
          </a:xfrm>
          <a:prstGeom prst="ellipse">
            <a:avLst/>
          </a:prstGeom>
          <a:solidFill>
            <a:srgbClr val="CF070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2564AA2-CDBB-D1B9-A147-3B868C3C46C6}"/>
              </a:ext>
            </a:extLst>
          </p:cNvPr>
          <p:cNvCxnSpPr>
            <a:cxnSpLocks/>
          </p:cNvCxnSpPr>
          <p:nvPr/>
        </p:nvCxnSpPr>
        <p:spPr>
          <a:xfrm flipV="1">
            <a:off x="1577522" y="1409700"/>
            <a:ext cx="0" cy="3249385"/>
          </a:xfrm>
          <a:prstGeom prst="line">
            <a:avLst/>
          </a:prstGeom>
          <a:blipFill dpi="0" rotWithShape="0">
            <a:blip r:embed="rId4">
              <a:alphaModFix amt="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1568450" ty="0" sx="100000" sy="100000" flip="none" algn="tl"/>
          </a:blipFill>
          <a:ln w="25400">
            <a:gradFill flip="none" rotWithShape="1">
              <a:gsLst>
                <a:gs pos="0">
                  <a:srgbClr val="CF070F"/>
                </a:gs>
                <a:gs pos="100000">
                  <a:srgbClr val="CF070F">
                    <a:alpha val="4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id="{6DD0A150-9C50-B359-AF92-0D873068D988}"/>
              </a:ext>
            </a:extLst>
          </p:cNvPr>
          <p:cNvGrpSpPr/>
          <p:nvPr/>
        </p:nvGrpSpPr>
        <p:grpSpPr>
          <a:xfrm>
            <a:off x="1708151" y="1365821"/>
            <a:ext cx="2966425" cy="801870"/>
            <a:chOff x="283598" y="1921186"/>
            <a:chExt cx="2966425" cy="80187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0AA46AA-2BC8-BC60-F071-BA65DEEEECD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BD8C0E9-5FDD-B7F4-796B-DC672189A92C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3CF810E0-F66D-E970-854C-C5ABD77FE2D8}"/>
              </a:ext>
            </a:extLst>
          </p:cNvPr>
          <p:cNvSpPr/>
          <p:nvPr/>
        </p:nvSpPr>
        <p:spPr>
          <a:xfrm>
            <a:off x="3418569" y="5573485"/>
            <a:ext cx="261257" cy="261257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8861566-D538-1CA1-BF96-4E4B0D902F4D}"/>
              </a:ext>
            </a:extLst>
          </p:cNvPr>
          <p:cNvCxnSpPr>
            <a:cxnSpLocks/>
          </p:cNvCxnSpPr>
          <p:nvPr/>
        </p:nvCxnSpPr>
        <p:spPr>
          <a:xfrm flipV="1">
            <a:off x="3549197" y="2576308"/>
            <a:ext cx="0" cy="2997177"/>
          </a:xfrm>
          <a:prstGeom prst="line">
            <a:avLst/>
          </a:prstGeom>
          <a:blipFill dpi="0" rotWithShape="0">
            <a:blip r:embed="rId4">
              <a:alphaModFix amt="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1568450" ty="0" sx="100000" sy="100000" flip="none" algn="tl"/>
          </a:blipFill>
          <a:ln w="25400">
            <a:gradFill flip="none" rotWithShape="1">
              <a:gsLst>
                <a:gs pos="0">
                  <a:srgbClr val="CF070F"/>
                </a:gs>
                <a:gs pos="100000">
                  <a:srgbClr val="CF070F">
                    <a:alpha val="4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8DA0609-084E-E61B-4C7E-A6C8B24673FB}"/>
              </a:ext>
            </a:extLst>
          </p:cNvPr>
          <p:cNvGrpSpPr/>
          <p:nvPr/>
        </p:nvGrpSpPr>
        <p:grpSpPr>
          <a:xfrm>
            <a:off x="3679827" y="2576308"/>
            <a:ext cx="2235567" cy="1032703"/>
            <a:chOff x="283599" y="1921186"/>
            <a:chExt cx="2235567" cy="103270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AF42C01-1C75-9CED-36DA-14D6076643BB}"/>
                </a:ext>
              </a:extLst>
            </p:cNvPr>
            <p:cNvSpPr txBox="1"/>
            <p:nvPr/>
          </p:nvSpPr>
          <p:spPr>
            <a:xfrm>
              <a:off x="283599" y="2190603"/>
              <a:ext cx="215899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6BF0746-1E86-3C7B-3D76-28E1842A29F7}"/>
                </a:ext>
              </a:extLst>
            </p:cNvPr>
            <p:cNvSpPr txBox="1"/>
            <p:nvPr/>
          </p:nvSpPr>
          <p:spPr>
            <a:xfrm>
              <a:off x="283599" y="192118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82B8FD21-912C-114C-EDEA-B8A89547E740}"/>
              </a:ext>
            </a:extLst>
          </p:cNvPr>
          <p:cNvSpPr/>
          <p:nvPr/>
        </p:nvSpPr>
        <p:spPr>
          <a:xfrm>
            <a:off x="6304644" y="4281090"/>
            <a:ext cx="261257" cy="261257"/>
          </a:xfrm>
          <a:prstGeom prst="ellipse">
            <a:avLst/>
          </a:prstGeom>
          <a:solidFill>
            <a:srgbClr val="CF070F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AD2D2CA8-97EB-AFA0-79B9-F949764209E9}"/>
              </a:ext>
            </a:extLst>
          </p:cNvPr>
          <p:cNvCxnSpPr>
            <a:cxnSpLocks/>
          </p:cNvCxnSpPr>
          <p:nvPr/>
        </p:nvCxnSpPr>
        <p:spPr>
          <a:xfrm>
            <a:off x="6435272" y="4545667"/>
            <a:ext cx="0" cy="1610432"/>
          </a:xfrm>
          <a:prstGeom prst="line">
            <a:avLst/>
          </a:prstGeom>
          <a:blipFill dpi="0" rotWithShape="0">
            <a:blip r:embed="rId4">
              <a:alphaModFix amt="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1568450" ty="0" sx="100000" sy="100000" flip="none" algn="tl"/>
          </a:blipFill>
          <a:ln w="25400">
            <a:gradFill flip="none" rotWithShape="1">
              <a:gsLst>
                <a:gs pos="0">
                  <a:srgbClr val="CF070F"/>
                </a:gs>
                <a:gs pos="100000">
                  <a:srgbClr val="CF070F">
                    <a:alpha val="4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7787104-7BAE-C7B5-39C3-A5F25ECA7BCB}"/>
              </a:ext>
            </a:extLst>
          </p:cNvPr>
          <p:cNvGrpSpPr/>
          <p:nvPr/>
        </p:nvGrpSpPr>
        <p:grpSpPr>
          <a:xfrm>
            <a:off x="9605492" y="3998311"/>
            <a:ext cx="1756716" cy="1263535"/>
            <a:chOff x="283599" y="1921186"/>
            <a:chExt cx="1756716" cy="126353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11DCC71-D41A-0309-CBA0-5D9A5DD7B47F}"/>
                </a:ext>
              </a:extLst>
            </p:cNvPr>
            <p:cNvSpPr txBox="1"/>
            <p:nvPr/>
          </p:nvSpPr>
          <p:spPr>
            <a:xfrm>
              <a:off x="283599" y="2190603"/>
              <a:ext cx="17567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6E7D5F1-0154-D277-A285-D7DA25A4F0C5}"/>
                </a:ext>
              </a:extLst>
            </p:cNvPr>
            <p:cNvSpPr txBox="1"/>
            <p:nvPr/>
          </p:nvSpPr>
          <p:spPr>
            <a:xfrm>
              <a:off x="283600" y="1921186"/>
              <a:ext cx="15773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6AC70845-6DE1-B648-CFC5-5DCB7B77BC65}"/>
              </a:ext>
            </a:extLst>
          </p:cNvPr>
          <p:cNvSpPr/>
          <p:nvPr/>
        </p:nvSpPr>
        <p:spPr>
          <a:xfrm>
            <a:off x="9378363" y="2231791"/>
            <a:ext cx="261257" cy="261257"/>
          </a:xfrm>
          <a:prstGeom prst="ellipse">
            <a:avLst/>
          </a:prstGeom>
          <a:solidFill>
            <a:srgbClr val="FFC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BDCCFAF6-AD68-7645-E7CC-41694A390081}"/>
              </a:ext>
            </a:extLst>
          </p:cNvPr>
          <p:cNvCxnSpPr>
            <a:cxnSpLocks/>
          </p:cNvCxnSpPr>
          <p:nvPr/>
        </p:nvCxnSpPr>
        <p:spPr>
          <a:xfrm>
            <a:off x="9524413" y="2452351"/>
            <a:ext cx="0" cy="2780427"/>
          </a:xfrm>
          <a:prstGeom prst="line">
            <a:avLst/>
          </a:prstGeom>
          <a:blipFill dpi="0" rotWithShape="0">
            <a:blip r:embed="rId4">
              <a:alphaModFix amt="8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tile tx="-1568450" ty="0" sx="100000" sy="100000" flip="none" algn="tl"/>
          </a:blipFill>
          <a:ln w="25400">
            <a:gradFill flip="none" rotWithShape="1">
              <a:gsLst>
                <a:gs pos="0">
                  <a:srgbClr val="CF070F"/>
                </a:gs>
                <a:gs pos="100000">
                  <a:srgbClr val="CF070F">
                    <a:alpha val="4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AE7A38A-E1BF-5849-3ECD-B403B7B25A74}"/>
              </a:ext>
            </a:extLst>
          </p:cNvPr>
          <p:cNvGrpSpPr/>
          <p:nvPr/>
        </p:nvGrpSpPr>
        <p:grpSpPr>
          <a:xfrm>
            <a:off x="6565899" y="5123396"/>
            <a:ext cx="2161231" cy="1032703"/>
            <a:chOff x="283598" y="1921186"/>
            <a:chExt cx="2161231" cy="103270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72420FB-E58E-582C-862E-101EE6591A28}"/>
                </a:ext>
              </a:extLst>
            </p:cNvPr>
            <p:cNvSpPr txBox="1"/>
            <p:nvPr/>
          </p:nvSpPr>
          <p:spPr>
            <a:xfrm>
              <a:off x="283598" y="2190603"/>
              <a:ext cx="216123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EF554C-CA19-7B2E-F2D7-EAB3ADC52B67}"/>
                </a:ext>
              </a:extLst>
            </p:cNvPr>
            <p:cNvSpPr txBox="1"/>
            <p:nvPr/>
          </p:nvSpPr>
          <p:spPr>
            <a:xfrm>
              <a:off x="283600" y="1921186"/>
              <a:ext cx="15773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7002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 descr="D:\51PPT模板网\51pptmoban.com\图片.jpg">
            <a:extLst>
              <a:ext uri="{FF2B5EF4-FFF2-40B4-BE49-F238E27FC236}">
                <a16:creationId xmlns:a16="http://schemas.microsoft.com/office/drawing/2014/main" id="{B3607419-D31A-61CA-D3BB-CD554DD3C481}"/>
              </a:ext>
            </a:extLst>
          </p:cNvPr>
          <p:cNvSpPr/>
          <p:nvPr/>
        </p:nvSpPr>
        <p:spPr>
          <a:xfrm flipH="1">
            <a:off x="1259248" y="2197320"/>
            <a:ext cx="9713552" cy="1454554"/>
          </a:xfrm>
          <a:custGeom>
            <a:avLst/>
            <a:gdLst>
              <a:gd name="connsiteX0" fmla="*/ 10430500 w 11171963"/>
              <a:gd name="connsiteY0" fmla="*/ 1540 h 1672944"/>
              <a:gd name="connsiteX1" fmla="*/ 9872753 w 11171963"/>
              <a:gd name="connsiteY1" fmla="*/ 35949 h 1672944"/>
              <a:gd name="connsiteX2" fmla="*/ 8853578 w 11171963"/>
              <a:gd name="connsiteY2" fmla="*/ 426474 h 1672944"/>
              <a:gd name="connsiteX3" fmla="*/ 7155751 w 11171963"/>
              <a:gd name="connsiteY3" fmla="*/ 820173 h 1672944"/>
              <a:gd name="connsiteX4" fmla="*/ 6364242 w 11171963"/>
              <a:gd name="connsiteY4" fmla="*/ 820173 h 1672944"/>
              <a:gd name="connsiteX5" fmla="*/ 4807721 w 11171963"/>
              <a:gd name="connsiteY5" fmla="*/ 820173 h 1672944"/>
              <a:gd name="connsiteX6" fmla="*/ 4016212 w 11171963"/>
              <a:gd name="connsiteY6" fmla="*/ 820173 h 1672944"/>
              <a:gd name="connsiteX7" fmla="*/ 2318385 w 11171963"/>
              <a:gd name="connsiteY7" fmla="*/ 426474 h 1672944"/>
              <a:gd name="connsiteX8" fmla="*/ 1299210 w 11171963"/>
              <a:gd name="connsiteY8" fmla="*/ 35949 h 1672944"/>
              <a:gd name="connsiteX9" fmla="*/ 741463 w 11171963"/>
              <a:gd name="connsiteY9" fmla="*/ 1540 h 1672944"/>
              <a:gd name="connsiteX10" fmla="*/ 255270 w 11171963"/>
              <a:gd name="connsiteY10" fmla="*/ 53094 h 1672944"/>
              <a:gd name="connsiteX11" fmla="*/ 889635 w 11171963"/>
              <a:gd name="connsiteY11" fmla="*/ 474099 h 1672944"/>
              <a:gd name="connsiteX12" fmla="*/ 0 w 11171963"/>
              <a:gd name="connsiteY12" fmla="*/ 1064649 h 1672944"/>
              <a:gd name="connsiteX13" fmla="*/ 2280285 w 11171963"/>
              <a:gd name="connsiteY13" fmla="*/ 1578999 h 1672944"/>
              <a:gd name="connsiteX14" fmla="*/ 3333133 w 11171963"/>
              <a:gd name="connsiteY14" fmla="*/ 1648018 h 1672944"/>
              <a:gd name="connsiteX15" fmla="*/ 3909129 w 11171963"/>
              <a:gd name="connsiteY15" fmla="*/ 1663617 h 1672944"/>
              <a:gd name="connsiteX16" fmla="*/ 3955326 w 11171963"/>
              <a:gd name="connsiteY16" fmla="*/ 1672944 h 1672944"/>
              <a:gd name="connsiteX17" fmla="*/ 4807721 w 11171963"/>
              <a:gd name="connsiteY17" fmla="*/ 1672944 h 1672944"/>
              <a:gd name="connsiteX18" fmla="*/ 6364242 w 11171963"/>
              <a:gd name="connsiteY18" fmla="*/ 1672944 h 1672944"/>
              <a:gd name="connsiteX19" fmla="*/ 7216637 w 11171963"/>
              <a:gd name="connsiteY19" fmla="*/ 1672944 h 1672944"/>
              <a:gd name="connsiteX20" fmla="*/ 7262834 w 11171963"/>
              <a:gd name="connsiteY20" fmla="*/ 1663617 h 1672944"/>
              <a:gd name="connsiteX21" fmla="*/ 7838830 w 11171963"/>
              <a:gd name="connsiteY21" fmla="*/ 1648018 h 1672944"/>
              <a:gd name="connsiteX22" fmla="*/ 8891678 w 11171963"/>
              <a:gd name="connsiteY22" fmla="*/ 1578999 h 1672944"/>
              <a:gd name="connsiteX23" fmla="*/ 11171963 w 11171963"/>
              <a:gd name="connsiteY23" fmla="*/ 1064649 h 1672944"/>
              <a:gd name="connsiteX24" fmla="*/ 10282328 w 11171963"/>
              <a:gd name="connsiteY24" fmla="*/ 474099 h 1672944"/>
              <a:gd name="connsiteX25" fmla="*/ 10916693 w 11171963"/>
              <a:gd name="connsiteY25" fmla="*/ 53094 h 1672944"/>
              <a:gd name="connsiteX26" fmla="*/ 10430500 w 11171963"/>
              <a:gd name="connsiteY26" fmla="*/ 1540 h 1672944"/>
              <a:gd name="connsiteX0" fmla="*/ 10430500 w 11171963"/>
              <a:gd name="connsiteY0" fmla="*/ 1540 h 1672944"/>
              <a:gd name="connsiteX1" fmla="*/ 9872753 w 11171963"/>
              <a:gd name="connsiteY1" fmla="*/ 35949 h 1672944"/>
              <a:gd name="connsiteX2" fmla="*/ 8853578 w 11171963"/>
              <a:gd name="connsiteY2" fmla="*/ 426474 h 1672944"/>
              <a:gd name="connsiteX3" fmla="*/ 7155751 w 11171963"/>
              <a:gd name="connsiteY3" fmla="*/ 820173 h 1672944"/>
              <a:gd name="connsiteX4" fmla="*/ 6364242 w 11171963"/>
              <a:gd name="connsiteY4" fmla="*/ 820173 h 1672944"/>
              <a:gd name="connsiteX5" fmla="*/ 4807721 w 11171963"/>
              <a:gd name="connsiteY5" fmla="*/ 820173 h 1672944"/>
              <a:gd name="connsiteX6" fmla="*/ 4016212 w 11171963"/>
              <a:gd name="connsiteY6" fmla="*/ 820173 h 1672944"/>
              <a:gd name="connsiteX7" fmla="*/ 2318385 w 11171963"/>
              <a:gd name="connsiteY7" fmla="*/ 426474 h 1672944"/>
              <a:gd name="connsiteX8" fmla="*/ 1299210 w 11171963"/>
              <a:gd name="connsiteY8" fmla="*/ 35949 h 1672944"/>
              <a:gd name="connsiteX9" fmla="*/ 741463 w 11171963"/>
              <a:gd name="connsiteY9" fmla="*/ 1540 h 1672944"/>
              <a:gd name="connsiteX10" fmla="*/ 255270 w 11171963"/>
              <a:gd name="connsiteY10" fmla="*/ 53094 h 1672944"/>
              <a:gd name="connsiteX11" fmla="*/ 889635 w 11171963"/>
              <a:gd name="connsiteY11" fmla="*/ 474099 h 1672944"/>
              <a:gd name="connsiteX12" fmla="*/ 0 w 11171963"/>
              <a:gd name="connsiteY12" fmla="*/ 1064649 h 1672944"/>
              <a:gd name="connsiteX13" fmla="*/ 2280285 w 11171963"/>
              <a:gd name="connsiteY13" fmla="*/ 1578999 h 1672944"/>
              <a:gd name="connsiteX14" fmla="*/ 3333133 w 11171963"/>
              <a:gd name="connsiteY14" fmla="*/ 1648018 h 1672944"/>
              <a:gd name="connsiteX15" fmla="*/ 3909129 w 11171963"/>
              <a:gd name="connsiteY15" fmla="*/ 1663617 h 1672944"/>
              <a:gd name="connsiteX16" fmla="*/ 4807721 w 11171963"/>
              <a:gd name="connsiteY16" fmla="*/ 1672944 h 1672944"/>
              <a:gd name="connsiteX17" fmla="*/ 6364242 w 11171963"/>
              <a:gd name="connsiteY17" fmla="*/ 1672944 h 1672944"/>
              <a:gd name="connsiteX18" fmla="*/ 7216637 w 11171963"/>
              <a:gd name="connsiteY18" fmla="*/ 1672944 h 1672944"/>
              <a:gd name="connsiteX19" fmla="*/ 7262834 w 11171963"/>
              <a:gd name="connsiteY19" fmla="*/ 1663617 h 1672944"/>
              <a:gd name="connsiteX20" fmla="*/ 7838830 w 11171963"/>
              <a:gd name="connsiteY20" fmla="*/ 1648018 h 1672944"/>
              <a:gd name="connsiteX21" fmla="*/ 8891678 w 11171963"/>
              <a:gd name="connsiteY21" fmla="*/ 1578999 h 1672944"/>
              <a:gd name="connsiteX22" fmla="*/ 11171963 w 11171963"/>
              <a:gd name="connsiteY22" fmla="*/ 1064649 h 1672944"/>
              <a:gd name="connsiteX23" fmla="*/ 10282328 w 11171963"/>
              <a:gd name="connsiteY23" fmla="*/ 474099 h 1672944"/>
              <a:gd name="connsiteX24" fmla="*/ 10916693 w 11171963"/>
              <a:gd name="connsiteY24" fmla="*/ 53094 h 1672944"/>
              <a:gd name="connsiteX25" fmla="*/ 10430500 w 11171963"/>
              <a:gd name="connsiteY25" fmla="*/ 1540 h 1672944"/>
              <a:gd name="connsiteX0" fmla="*/ 10430500 w 11171963"/>
              <a:gd name="connsiteY0" fmla="*/ 1540 h 1672944"/>
              <a:gd name="connsiteX1" fmla="*/ 9872753 w 11171963"/>
              <a:gd name="connsiteY1" fmla="*/ 35949 h 1672944"/>
              <a:gd name="connsiteX2" fmla="*/ 8853578 w 11171963"/>
              <a:gd name="connsiteY2" fmla="*/ 426474 h 1672944"/>
              <a:gd name="connsiteX3" fmla="*/ 7155751 w 11171963"/>
              <a:gd name="connsiteY3" fmla="*/ 820173 h 1672944"/>
              <a:gd name="connsiteX4" fmla="*/ 6364242 w 11171963"/>
              <a:gd name="connsiteY4" fmla="*/ 820173 h 1672944"/>
              <a:gd name="connsiteX5" fmla="*/ 4807721 w 11171963"/>
              <a:gd name="connsiteY5" fmla="*/ 820173 h 1672944"/>
              <a:gd name="connsiteX6" fmla="*/ 4016212 w 11171963"/>
              <a:gd name="connsiteY6" fmla="*/ 820173 h 1672944"/>
              <a:gd name="connsiteX7" fmla="*/ 2318385 w 11171963"/>
              <a:gd name="connsiteY7" fmla="*/ 426474 h 1672944"/>
              <a:gd name="connsiteX8" fmla="*/ 1299210 w 11171963"/>
              <a:gd name="connsiteY8" fmla="*/ 35949 h 1672944"/>
              <a:gd name="connsiteX9" fmla="*/ 741463 w 11171963"/>
              <a:gd name="connsiteY9" fmla="*/ 1540 h 1672944"/>
              <a:gd name="connsiteX10" fmla="*/ 255270 w 11171963"/>
              <a:gd name="connsiteY10" fmla="*/ 53094 h 1672944"/>
              <a:gd name="connsiteX11" fmla="*/ 889635 w 11171963"/>
              <a:gd name="connsiteY11" fmla="*/ 474099 h 1672944"/>
              <a:gd name="connsiteX12" fmla="*/ 0 w 11171963"/>
              <a:gd name="connsiteY12" fmla="*/ 1064649 h 1672944"/>
              <a:gd name="connsiteX13" fmla="*/ 2280285 w 11171963"/>
              <a:gd name="connsiteY13" fmla="*/ 1578999 h 1672944"/>
              <a:gd name="connsiteX14" fmla="*/ 3333133 w 11171963"/>
              <a:gd name="connsiteY14" fmla="*/ 1648018 h 1672944"/>
              <a:gd name="connsiteX15" fmla="*/ 3909129 w 11171963"/>
              <a:gd name="connsiteY15" fmla="*/ 1663617 h 1672944"/>
              <a:gd name="connsiteX16" fmla="*/ 4807721 w 11171963"/>
              <a:gd name="connsiteY16" fmla="*/ 1672944 h 1672944"/>
              <a:gd name="connsiteX17" fmla="*/ 6364242 w 11171963"/>
              <a:gd name="connsiteY17" fmla="*/ 1672944 h 1672944"/>
              <a:gd name="connsiteX18" fmla="*/ 7216637 w 11171963"/>
              <a:gd name="connsiteY18" fmla="*/ 1672944 h 1672944"/>
              <a:gd name="connsiteX19" fmla="*/ 7838830 w 11171963"/>
              <a:gd name="connsiteY19" fmla="*/ 1648018 h 1672944"/>
              <a:gd name="connsiteX20" fmla="*/ 8891678 w 11171963"/>
              <a:gd name="connsiteY20" fmla="*/ 1578999 h 1672944"/>
              <a:gd name="connsiteX21" fmla="*/ 11171963 w 11171963"/>
              <a:gd name="connsiteY21" fmla="*/ 1064649 h 1672944"/>
              <a:gd name="connsiteX22" fmla="*/ 10282328 w 11171963"/>
              <a:gd name="connsiteY22" fmla="*/ 474099 h 1672944"/>
              <a:gd name="connsiteX23" fmla="*/ 10916693 w 11171963"/>
              <a:gd name="connsiteY23" fmla="*/ 53094 h 1672944"/>
              <a:gd name="connsiteX24" fmla="*/ 10430500 w 11171963"/>
              <a:gd name="connsiteY24" fmla="*/ 1540 h 1672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171963" h="1672944">
                <a:moveTo>
                  <a:pt x="10430500" y="1540"/>
                </a:moveTo>
                <a:cubicBezTo>
                  <a:pt x="10243552" y="-3977"/>
                  <a:pt x="10044679" y="4834"/>
                  <a:pt x="9872753" y="35949"/>
                </a:cubicBezTo>
                <a:cubicBezTo>
                  <a:pt x="9528900" y="98179"/>
                  <a:pt x="9211560" y="259786"/>
                  <a:pt x="8853578" y="426474"/>
                </a:cubicBezTo>
                <a:cubicBezTo>
                  <a:pt x="8195272" y="687016"/>
                  <a:pt x="8275875" y="809013"/>
                  <a:pt x="7155751" y="820173"/>
                </a:cubicBezTo>
                <a:lnTo>
                  <a:pt x="6364242" y="820173"/>
                </a:lnTo>
                <a:lnTo>
                  <a:pt x="4807721" y="820173"/>
                </a:lnTo>
                <a:lnTo>
                  <a:pt x="4016212" y="820173"/>
                </a:lnTo>
                <a:cubicBezTo>
                  <a:pt x="2896088" y="809013"/>
                  <a:pt x="2976691" y="687016"/>
                  <a:pt x="2318385" y="426474"/>
                </a:cubicBezTo>
                <a:cubicBezTo>
                  <a:pt x="1960403" y="259786"/>
                  <a:pt x="1643063" y="98179"/>
                  <a:pt x="1299210" y="35949"/>
                </a:cubicBezTo>
                <a:cubicBezTo>
                  <a:pt x="1127284" y="4834"/>
                  <a:pt x="928411" y="-3977"/>
                  <a:pt x="741463" y="1540"/>
                </a:cubicBezTo>
                <a:cubicBezTo>
                  <a:pt x="554515" y="7056"/>
                  <a:pt x="379493" y="26900"/>
                  <a:pt x="255270" y="53094"/>
                </a:cubicBezTo>
                <a:cubicBezTo>
                  <a:pt x="664845" y="162949"/>
                  <a:pt x="678180" y="333764"/>
                  <a:pt x="889635" y="474099"/>
                </a:cubicBezTo>
                <a:cubicBezTo>
                  <a:pt x="689611" y="607449"/>
                  <a:pt x="342265" y="882087"/>
                  <a:pt x="0" y="1064649"/>
                </a:cubicBezTo>
                <a:cubicBezTo>
                  <a:pt x="1433195" y="1070999"/>
                  <a:pt x="1065847" y="1450412"/>
                  <a:pt x="2280285" y="1578999"/>
                </a:cubicBezTo>
                <a:cubicBezTo>
                  <a:pt x="2583895" y="1611146"/>
                  <a:pt x="2939147" y="1633322"/>
                  <a:pt x="3333133" y="1648018"/>
                </a:cubicBezTo>
                <a:lnTo>
                  <a:pt x="3909129" y="1663617"/>
                </a:lnTo>
                <a:lnTo>
                  <a:pt x="4807721" y="1672944"/>
                </a:lnTo>
                <a:lnTo>
                  <a:pt x="6364242" y="1672944"/>
                </a:lnTo>
                <a:lnTo>
                  <a:pt x="7216637" y="1672944"/>
                </a:lnTo>
                <a:lnTo>
                  <a:pt x="7838830" y="1648018"/>
                </a:lnTo>
                <a:cubicBezTo>
                  <a:pt x="8232816" y="1633322"/>
                  <a:pt x="8588068" y="1611146"/>
                  <a:pt x="8891678" y="1578999"/>
                </a:cubicBezTo>
                <a:cubicBezTo>
                  <a:pt x="10106116" y="1450412"/>
                  <a:pt x="9738768" y="1070999"/>
                  <a:pt x="11171963" y="1064649"/>
                </a:cubicBezTo>
                <a:cubicBezTo>
                  <a:pt x="10829698" y="882087"/>
                  <a:pt x="10482352" y="607449"/>
                  <a:pt x="10282328" y="474099"/>
                </a:cubicBezTo>
                <a:cubicBezTo>
                  <a:pt x="10493783" y="333764"/>
                  <a:pt x="10507118" y="162949"/>
                  <a:pt x="10916693" y="53094"/>
                </a:cubicBezTo>
                <a:cubicBezTo>
                  <a:pt x="10792470" y="26900"/>
                  <a:pt x="10617448" y="7056"/>
                  <a:pt x="10430500" y="154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64000"/>
                </a:schemeClr>
              </a:gs>
              <a:gs pos="100000">
                <a:srgbClr val="FFF2BC">
                  <a:alpha val="64000"/>
                </a:srgbClr>
              </a:gs>
              <a:gs pos="79000">
                <a:srgbClr val="FFEF63">
                  <a:alpha val="0"/>
                </a:srgbClr>
              </a:gs>
              <a:gs pos="28000">
                <a:srgbClr val="FFEE42">
                  <a:alpha val="0"/>
                </a:srgbClr>
              </a:gs>
            </a:gsLst>
            <a:lin ang="0" scaled="1"/>
          </a:gradFill>
          <a:ln w="381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94958B7-43BF-8501-C676-B28D98B87DDD}"/>
              </a:ext>
            </a:extLst>
          </p:cNvPr>
          <p:cNvSpPr/>
          <p:nvPr/>
        </p:nvSpPr>
        <p:spPr>
          <a:xfrm>
            <a:off x="2583543" y="2031759"/>
            <a:ext cx="7300686" cy="1510152"/>
          </a:xfrm>
          <a:prstGeom prst="roundRect">
            <a:avLst/>
          </a:prstGeom>
          <a:solidFill>
            <a:srgbClr val="CF070F"/>
          </a:solidFill>
          <a:ln>
            <a:noFill/>
          </a:ln>
          <a:effectLst>
            <a:softEdge rad="3683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3F6BF5-E018-7A4C-0444-F4B02D6DD46F}"/>
              </a:ext>
            </a:extLst>
          </p:cNvPr>
          <p:cNvSpPr txBox="1"/>
          <p:nvPr/>
        </p:nvSpPr>
        <p:spPr>
          <a:xfrm>
            <a:off x="3239287" y="1757740"/>
            <a:ext cx="5713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rgbClr val="FFEE42"/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rPr>
              <a:t>THANKS</a:t>
            </a:r>
            <a:endParaRPr lang="zh-CN" altLang="en-US" sz="9600" dirty="0">
              <a:gradFill>
                <a:gsLst>
                  <a:gs pos="100000">
                    <a:srgbClr val="FFEE42"/>
                  </a:gs>
                  <a:gs pos="0">
                    <a:schemeClr val="accent4">
                      <a:lumMod val="20000"/>
                      <a:lumOff val="80000"/>
                    </a:schemeClr>
                  </a:gs>
                </a:gsLst>
                <a:lin ang="5400000" scaled="0"/>
              </a:gra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7376EC0-D3DE-4020-AA22-ECACAB1719A0}"/>
              </a:ext>
            </a:extLst>
          </p:cNvPr>
          <p:cNvGrpSpPr/>
          <p:nvPr/>
        </p:nvGrpSpPr>
        <p:grpSpPr>
          <a:xfrm>
            <a:off x="4002151" y="5509670"/>
            <a:ext cx="4378193" cy="315056"/>
            <a:chOff x="4006602" y="4182898"/>
            <a:chExt cx="4378193" cy="31505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266C8A4-68C0-7BDA-EC86-ADB554B320F0}"/>
                </a:ext>
              </a:extLst>
            </p:cNvPr>
            <p:cNvSpPr txBox="1"/>
            <p:nvPr/>
          </p:nvSpPr>
          <p:spPr>
            <a:xfrm>
              <a:off x="4340070" y="419017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模板网</a:t>
              </a:r>
            </a:p>
          </p:txBody>
        </p:sp>
        <p:sp>
          <p:nvSpPr>
            <p:cNvPr id="23" name="iconfont-10019-4889788">
              <a:extLst>
                <a:ext uri="{FF2B5EF4-FFF2-40B4-BE49-F238E27FC236}">
                  <a16:creationId xmlns:a16="http://schemas.microsoft.com/office/drawing/2014/main" id="{1B277A92-3473-8134-E8E2-B960EC749866}"/>
                </a:ext>
              </a:extLst>
            </p:cNvPr>
            <p:cNvSpPr/>
            <p:nvPr/>
          </p:nvSpPr>
          <p:spPr>
            <a:xfrm>
              <a:off x="4006602" y="418290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rgbClr val="FDF268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9340AFD-C3A9-D61A-7DBB-B88E4F436F16}"/>
                </a:ext>
              </a:extLst>
            </p:cNvPr>
            <p:cNvSpPr txBox="1"/>
            <p:nvPr/>
          </p:nvSpPr>
          <p:spPr>
            <a:xfrm>
              <a:off x="6716590" y="418289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2024.01.03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25" name="iconfont-11899-5651509">
              <a:extLst>
                <a:ext uri="{FF2B5EF4-FFF2-40B4-BE49-F238E27FC236}">
                  <a16:creationId xmlns:a16="http://schemas.microsoft.com/office/drawing/2014/main" id="{47C85C1B-A712-02D6-E01E-AA158D4C6CAF}"/>
                </a:ext>
              </a:extLst>
            </p:cNvPr>
            <p:cNvSpPr/>
            <p:nvPr/>
          </p:nvSpPr>
          <p:spPr>
            <a:xfrm>
              <a:off x="6387976" y="418290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rgbClr val="FDF268"/>
                </a:gs>
                <a:gs pos="0">
                  <a:schemeClr val="accent2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736E4309-4887-40E2-611F-575EEBB6B6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1029" y="2781437"/>
            <a:ext cx="8069942" cy="65119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17064D14-B814-779E-E214-819D10FB62A5}"/>
              </a:ext>
            </a:extLst>
          </p:cNvPr>
          <p:cNvSpPr txBox="1"/>
          <p:nvPr/>
        </p:nvSpPr>
        <p:spPr>
          <a:xfrm>
            <a:off x="4061628" y="438468"/>
            <a:ext cx="406874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ln w="19050">
                  <a:gradFill>
                    <a:gsLst>
                      <a:gs pos="24786">
                        <a:schemeClr val="accent4">
                          <a:lumMod val="20000"/>
                          <a:lumOff val="8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81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11500" dirty="0">
              <a:ln w="19050">
                <a:gradFill>
                  <a:gsLst>
                    <a:gs pos="24786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  <a:gs pos="81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9565AB3-9A4D-B4E9-E255-150023F7E89B}"/>
              </a:ext>
            </a:extLst>
          </p:cNvPr>
          <p:cNvSpPr txBox="1"/>
          <p:nvPr/>
        </p:nvSpPr>
        <p:spPr>
          <a:xfrm>
            <a:off x="3714579" y="3221623"/>
            <a:ext cx="47628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党建工作汇报  </a:t>
            </a:r>
            <a:r>
              <a:rPr lang="en-US" altLang="zh-CN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/  </a:t>
            </a:r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党课课件  </a:t>
            </a:r>
            <a:r>
              <a:rPr lang="en-US" altLang="zh-CN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/  </a:t>
            </a:r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学习活动  </a:t>
            </a:r>
            <a:r>
              <a:rPr lang="en-US" altLang="zh-CN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/  </a:t>
            </a:r>
            <a:r>
              <a:rPr lang="zh-CN" altLang="en-US" sz="1600" b="1" dirty="0">
                <a:gradFill>
                  <a:gsLst>
                    <a:gs pos="100000">
                      <a:schemeClr val="accent4">
                        <a:lumMod val="20000"/>
                        <a:lumOff val="80000"/>
                      </a:schemeClr>
                    </a:gs>
                    <a:gs pos="0">
                      <a:schemeClr val="accent4">
                        <a:lumMod val="40000"/>
                        <a:lumOff val="60000"/>
                        <a:alpha val="69000"/>
                      </a:schemeClr>
                    </a:gs>
                  </a:gsLst>
                  <a:lin ang="16200000" scaled="1"/>
                </a:gradFill>
                <a:latin typeface="+mn-ea"/>
              </a:rPr>
              <a:t>心得体会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D06656E-2711-1B5F-3589-E94F5988779B}"/>
              </a:ext>
            </a:extLst>
          </p:cNvPr>
          <p:cNvSpPr txBox="1"/>
          <p:nvPr/>
        </p:nvSpPr>
        <p:spPr>
          <a:xfrm>
            <a:off x="2307771" y="3910914"/>
            <a:ext cx="7576458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38F07AD5-F72E-80FF-A2D5-C4E58483153F}"/>
              </a:ext>
            </a:extLst>
          </p:cNvPr>
          <p:cNvSpPr/>
          <p:nvPr/>
        </p:nvSpPr>
        <p:spPr>
          <a:xfrm>
            <a:off x="5841839" y="4466712"/>
            <a:ext cx="508320" cy="794274"/>
          </a:xfrm>
          <a:custGeom>
            <a:avLst/>
            <a:gdLst>
              <a:gd name="connsiteX0" fmla="*/ 804767 w 877919"/>
              <a:gd name="connsiteY0" fmla="*/ 0 h 1371790"/>
              <a:gd name="connsiteX1" fmla="*/ 791051 w 877919"/>
              <a:gd name="connsiteY1" fmla="*/ 105251 h 1371790"/>
              <a:gd name="connsiteX2" fmla="*/ 667607 w 877919"/>
              <a:gd name="connsiteY2" fmla="*/ 653891 h 1371790"/>
              <a:gd name="connsiteX3" fmla="*/ 672179 w 877919"/>
              <a:gd name="connsiteY3" fmla="*/ 663035 h 1371790"/>
              <a:gd name="connsiteX4" fmla="*/ 722471 w 877919"/>
              <a:gd name="connsiteY4" fmla="*/ 631031 h 1371790"/>
              <a:gd name="connsiteX5" fmla="*/ 759047 w 877919"/>
              <a:gd name="connsiteY5" fmla="*/ 658463 h 1371790"/>
              <a:gd name="connsiteX6" fmla="*/ 740759 w 877919"/>
              <a:gd name="connsiteY6" fmla="*/ 740759 h 1371790"/>
              <a:gd name="connsiteX7" fmla="*/ 800195 w 877919"/>
              <a:gd name="connsiteY7" fmla="*/ 772763 h 1371790"/>
              <a:gd name="connsiteX8" fmla="*/ 877919 w 877919"/>
              <a:gd name="connsiteY8" fmla="*/ 868775 h 1371790"/>
              <a:gd name="connsiteX9" fmla="*/ 791051 w 877919"/>
              <a:gd name="connsiteY9" fmla="*/ 973931 h 1371790"/>
              <a:gd name="connsiteX10" fmla="*/ 804767 w 877919"/>
              <a:gd name="connsiteY10" fmla="*/ 1019651 h 1371790"/>
              <a:gd name="connsiteX11" fmla="*/ 777335 w 877919"/>
              <a:gd name="connsiteY11" fmla="*/ 1184338 h 1371790"/>
              <a:gd name="connsiteX12" fmla="*/ 740759 w 877919"/>
              <a:gd name="connsiteY12" fmla="*/ 1248346 h 1371790"/>
              <a:gd name="connsiteX13" fmla="*/ 759047 w 877919"/>
              <a:gd name="connsiteY13" fmla="*/ 1316926 h 1371790"/>
              <a:gd name="connsiteX14" fmla="*/ 781907 w 877919"/>
              <a:gd name="connsiteY14" fmla="*/ 1330642 h 1371790"/>
              <a:gd name="connsiteX15" fmla="*/ 777335 w 877919"/>
              <a:gd name="connsiteY15" fmla="*/ 1339786 h 1371790"/>
              <a:gd name="connsiteX16" fmla="*/ 736187 w 877919"/>
              <a:gd name="connsiteY16" fmla="*/ 1358074 h 1371790"/>
              <a:gd name="connsiteX17" fmla="*/ 727043 w 877919"/>
              <a:gd name="connsiteY17" fmla="*/ 1353502 h 1371790"/>
              <a:gd name="connsiteX18" fmla="*/ 722471 w 877919"/>
              <a:gd name="connsiteY18" fmla="*/ 1312354 h 1371790"/>
              <a:gd name="connsiteX19" fmla="*/ 713327 w 877919"/>
              <a:gd name="connsiteY19" fmla="*/ 1303210 h 1371790"/>
              <a:gd name="connsiteX20" fmla="*/ 704183 w 877919"/>
              <a:gd name="connsiteY20" fmla="*/ 1344358 h 1371790"/>
              <a:gd name="connsiteX21" fmla="*/ 695039 w 877919"/>
              <a:gd name="connsiteY21" fmla="*/ 1353502 h 1371790"/>
              <a:gd name="connsiteX22" fmla="*/ 672179 w 877919"/>
              <a:gd name="connsiteY22" fmla="*/ 1294066 h 1371790"/>
              <a:gd name="connsiteX23" fmla="*/ 672179 w 877919"/>
              <a:gd name="connsiteY23" fmla="*/ 1262062 h 1371790"/>
              <a:gd name="connsiteX24" fmla="*/ 690467 w 877919"/>
              <a:gd name="connsiteY24" fmla="*/ 1230058 h 1371790"/>
              <a:gd name="connsiteX25" fmla="*/ 676751 w 877919"/>
              <a:gd name="connsiteY25" fmla="*/ 1166050 h 1371790"/>
              <a:gd name="connsiteX26" fmla="*/ 676751 w 877919"/>
              <a:gd name="connsiteY26" fmla="*/ 1143095 h 1371790"/>
              <a:gd name="connsiteX27" fmla="*/ 644747 w 877919"/>
              <a:gd name="connsiteY27" fmla="*/ 1037939 h 1371790"/>
              <a:gd name="connsiteX28" fmla="*/ 631031 w 877919"/>
              <a:gd name="connsiteY28" fmla="*/ 1019651 h 1371790"/>
              <a:gd name="connsiteX29" fmla="*/ 667607 w 877919"/>
              <a:gd name="connsiteY29" fmla="*/ 914495 h 1371790"/>
              <a:gd name="connsiteX30" fmla="*/ 644747 w 877919"/>
              <a:gd name="connsiteY30" fmla="*/ 887063 h 1371790"/>
              <a:gd name="connsiteX31" fmla="*/ 594455 w 877919"/>
              <a:gd name="connsiteY31" fmla="*/ 964787 h 1371790"/>
              <a:gd name="connsiteX32" fmla="*/ 603599 w 877919"/>
              <a:gd name="connsiteY32" fmla="*/ 983075 h 1371790"/>
              <a:gd name="connsiteX33" fmla="*/ 599027 w 877919"/>
              <a:gd name="connsiteY33" fmla="*/ 1079087 h 1371790"/>
              <a:gd name="connsiteX34" fmla="*/ 548735 w 877919"/>
              <a:gd name="connsiteY34" fmla="*/ 1234630 h 1371790"/>
              <a:gd name="connsiteX35" fmla="*/ 589883 w 877919"/>
              <a:gd name="connsiteY35" fmla="*/ 1344358 h 1371790"/>
              <a:gd name="connsiteX36" fmla="*/ 562451 w 877919"/>
              <a:gd name="connsiteY36" fmla="*/ 1362646 h 1371790"/>
              <a:gd name="connsiteX37" fmla="*/ 530447 w 877919"/>
              <a:gd name="connsiteY37" fmla="*/ 1362646 h 1371790"/>
              <a:gd name="connsiteX38" fmla="*/ 530447 w 877919"/>
              <a:gd name="connsiteY38" fmla="*/ 1303210 h 1371790"/>
              <a:gd name="connsiteX39" fmla="*/ 521303 w 877919"/>
              <a:gd name="connsiteY39" fmla="*/ 1294066 h 1371790"/>
              <a:gd name="connsiteX40" fmla="*/ 521303 w 877919"/>
              <a:gd name="connsiteY40" fmla="*/ 1353502 h 1371790"/>
              <a:gd name="connsiteX41" fmla="*/ 507587 w 877919"/>
              <a:gd name="connsiteY41" fmla="*/ 1358074 h 1371790"/>
              <a:gd name="connsiteX42" fmla="*/ 475583 w 877919"/>
              <a:gd name="connsiteY42" fmla="*/ 1275778 h 1371790"/>
              <a:gd name="connsiteX43" fmla="*/ 498443 w 877919"/>
              <a:gd name="connsiteY43" fmla="*/ 1230058 h 1371790"/>
              <a:gd name="connsiteX44" fmla="*/ 457295 w 877919"/>
              <a:gd name="connsiteY44" fmla="*/ 1079087 h 1371790"/>
              <a:gd name="connsiteX45" fmla="*/ 457295 w 877919"/>
              <a:gd name="connsiteY45" fmla="*/ 969359 h 1371790"/>
              <a:gd name="connsiteX46" fmla="*/ 480155 w 877919"/>
              <a:gd name="connsiteY46" fmla="*/ 919067 h 1371790"/>
              <a:gd name="connsiteX47" fmla="*/ 471011 w 877919"/>
              <a:gd name="connsiteY47" fmla="*/ 905351 h 1371790"/>
              <a:gd name="connsiteX48" fmla="*/ 416147 w 877919"/>
              <a:gd name="connsiteY48" fmla="*/ 960215 h 1371790"/>
              <a:gd name="connsiteX49" fmla="*/ 411575 w 877919"/>
              <a:gd name="connsiteY49" fmla="*/ 973931 h 1371790"/>
              <a:gd name="connsiteX50" fmla="*/ 388715 w 877919"/>
              <a:gd name="connsiteY50" fmla="*/ 1001363 h 1371790"/>
              <a:gd name="connsiteX51" fmla="*/ 365855 w 877919"/>
              <a:gd name="connsiteY51" fmla="*/ 1188910 h 1371790"/>
              <a:gd name="connsiteX52" fmla="*/ 329279 w 877919"/>
              <a:gd name="connsiteY52" fmla="*/ 1262062 h 1371790"/>
              <a:gd name="connsiteX53" fmla="*/ 361283 w 877919"/>
              <a:gd name="connsiteY53" fmla="*/ 1353502 h 1371790"/>
              <a:gd name="connsiteX54" fmla="*/ 320135 w 877919"/>
              <a:gd name="connsiteY54" fmla="*/ 1371790 h 1371790"/>
              <a:gd name="connsiteX55" fmla="*/ 306419 w 877919"/>
              <a:gd name="connsiteY55" fmla="*/ 1344358 h 1371790"/>
              <a:gd name="connsiteX56" fmla="*/ 292703 w 877919"/>
              <a:gd name="connsiteY56" fmla="*/ 1362646 h 1371790"/>
              <a:gd name="connsiteX57" fmla="*/ 278987 w 877919"/>
              <a:gd name="connsiteY57" fmla="*/ 1353502 h 1371790"/>
              <a:gd name="connsiteX58" fmla="*/ 260699 w 877919"/>
              <a:gd name="connsiteY58" fmla="*/ 1280350 h 1371790"/>
              <a:gd name="connsiteX59" fmla="*/ 278987 w 877919"/>
              <a:gd name="connsiteY59" fmla="*/ 1239202 h 1371790"/>
              <a:gd name="connsiteX60" fmla="*/ 233267 w 877919"/>
              <a:gd name="connsiteY60" fmla="*/ 1019651 h 1371790"/>
              <a:gd name="connsiteX61" fmla="*/ 228695 w 877919"/>
              <a:gd name="connsiteY61" fmla="*/ 1005935 h 1371790"/>
              <a:gd name="connsiteX62" fmla="*/ 265271 w 877919"/>
              <a:gd name="connsiteY62" fmla="*/ 919067 h 1371790"/>
              <a:gd name="connsiteX63" fmla="*/ 246983 w 877919"/>
              <a:gd name="connsiteY63" fmla="*/ 896207 h 1371790"/>
              <a:gd name="connsiteX64" fmla="*/ 219551 w 877919"/>
              <a:gd name="connsiteY64" fmla="*/ 905351 h 1371790"/>
              <a:gd name="connsiteX65" fmla="*/ 196691 w 877919"/>
              <a:gd name="connsiteY65" fmla="*/ 905351 h 1371790"/>
              <a:gd name="connsiteX66" fmla="*/ 192119 w 877919"/>
              <a:gd name="connsiteY66" fmla="*/ 887063 h 1371790"/>
              <a:gd name="connsiteX67" fmla="*/ 237839 w 877919"/>
              <a:gd name="connsiteY67" fmla="*/ 768191 h 1371790"/>
              <a:gd name="connsiteX68" fmla="*/ 265271 w 877919"/>
              <a:gd name="connsiteY68" fmla="*/ 759047 h 1371790"/>
              <a:gd name="connsiteX69" fmla="*/ 283559 w 877919"/>
              <a:gd name="connsiteY69" fmla="*/ 768191 h 1371790"/>
              <a:gd name="connsiteX70" fmla="*/ 301847 w 877919"/>
              <a:gd name="connsiteY70" fmla="*/ 740759 h 1371790"/>
              <a:gd name="connsiteX71" fmla="*/ 269843 w 877919"/>
              <a:gd name="connsiteY71" fmla="*/ 681323 h 1371790"/>
              <a:gd name="connsiteX72" fmla="*/ 329279 w 877919"/>
              <a:gd name="connsiteY72" fmla="*/ 631031 h 1371790"/>
              <a:gd name="connsiteX73" fmla="*/ 361283 w 877919"/>
              <a:gd name="connsiteY73" fmla="*/ 658463 h 1371790"/>
              <a:gd name="connsiteX74" fmla="*/ 342995 w 877919"/>
              <a:gd name="connsiteY74" fmla="*/ 740759 h 1371790"/>
              <a:gd name="connsiteX75" fmla="*/ 411575 w 877919"/>
              <a:gd name="connsiteY75" fmla="*/ 772763 h 1371790"/>
              <a:gd name="connsiteX76" fmla="*/ 439007 w 877919"/>
              <a:gd name="connsiteY76" fmla="*/ 827627 h 1371790"/>
              <a:gd name="connsiteX77" fmla="*/ 439007 w 877919"/>
              <a:gd name="connsiteY77" fmla="*/ 786479 h 1371790"/>
              <a:gd name="connsiteX78" fmla="*/ 507587 w 877919"/>
              <a:gd name="connsiteY78" fmla="*/ 736187 h 1371790"/>
              <a:gd name="connsiteX79" fmla="*/ 480155 w 877919"/>
              <a:gd name="connsiteY79" fmla="*/ 676751 h 1371790"/>
              <a:gd name="connsiteX80" fmla="*/ 530447 w 877919"/>
              <a:gd name="connsiteY80" fmla="*/ 631031 h 1371790"/>
              <a:gd name="connsiteX81" fmla="*/ 567023 w 877919"/>
              <a:gd name="connsiteY81" fmla="*/ 658463 h 1371790"/>
              <a:gd name="connsiteX82" fmla="*/ 553307 w 877919"/>
              <a:gd name="connsiteY82" fmla="*/ 717899 h 1371790"/>
              <a:gd name="connsiteX83" fmla="*/ 544163 w 877919"/>
              <a:gd name="connsiteY83" fmla="*/ 740759 h 1371790"/>
              <a:gd name="connsiteX84" fmla="*/ 548735 w 877919"/>
              <a:gd name="connsiteY84" fmla="*/ 754475 h 1371790"/>
              <a:gd name="connsiteX85" fmla="*/ 557879 w 877919"/>
              <a:gd name="connsiteY85" fmla="*/ 759047 h 1371790"/>
              <a:gd name="connsiteX86" fmla="*/ 594455 w 877919"/>
              <a:gd name="connsiteY86" fmla="*/ 740759 h 1371790"/>
              <a:gd name="connsiteX87" fmla="*/ 608171 w 877919"/>
              <a:gd name="connsiteY87" fmla="*/ 740759 h 1371790"/>
              <a:gd name="connsiteX88" fmla="*/ 635603 w 877919"/>
              <a:gd name="connsiteY88" fmla="*/ 695039 h 1371790"/>
              <a:gd name="connsiteX89" fmla="*/ 640175 w 877919"/>
              <a:gd name="connsiteY89" fmla="*/ 667607 h 1371790"/>
              <a:gd name="connsiteX90" fmla="*/ 663035 w 877919"/>
              <a:gd name="connsiteY90" fmla="*/ 617315 h 1371790"/>
              <a:gd name="connsiteX91" fmla="*/ 493871 w 877919"/>
              <a:gd name="connsiteY91" fmla="*/ 512159 h 1371790"/>
              <a:gd name="connsiteX92" fmla="*/ 457295 w 877919"/>
              <a:gd name="connsiteY92" fmla="*/ 525875 h 1371790"/>
              <a:gd name="connsiteX93" fmla="*/ 114300 w 877919"/>
              <a:gd name="connsiteY93" fmla="*/ 365855 h 1371790"/>
              <a:gd name="connsiteX94" fmla="*/ 13716 w 877919"/>
              <a:gd name="connsiteY94" fmla="*/ 384143 h 1371790"/>
              <a:gd name="connsiteX95" fmla="*/ 0 w 877919"/>
              <a:gd name="connsiteY95" fmla="*/ 379571 h 1371790"/>
              <a:gd name="connsiteX96" fmla="*/ 96012 w 877919"/>
              <a:gd name="connsiteY96" fmla="*/ 224123 h 1371790"/>
              <a:gd name="connsiteX97" fmla="*/ 82296 w 877919"/>
              <a:gd name="connsiteY97" fmla="*/ 178403 h 1371790"/>
              <a:gd name="connsiteX98" fmla="*/ 219551 w 877919"/>
              <a:gd name="connsiteY98" fmla="*/ 128111 h 1371790"/>
              <a:gd name="connsiteX99" fmla="*/ 480155 w 877919"/>
              <a:gd name="connsiteY99" fmla="*/ 155543 h 1371790"/>
              <a:gd name="connsiteX100" fmla="*/ 745331 w 877919"/>
              <a:gd name="connsiteY100" fmla="*/ 128111 h 1371790"/>
              <a:gd name="connsiteX101" fmla="*/ 786479 w 877919"/>
              <a:gd name="connsiteY101" fmla="*/ 59436 h 1371790"/>
              <a:gd name="connsiteX102" fmla="*/ 791051 w 877919"/>
              <a:gd name="connsiteY102" fmla="*/ 36576 h 1371790"/>
              <a:gd name="connsiteX103" fmla="*/ 804767 w 877919"/>
              <a:gd name="connsiteY103" fmla="*/ 0 h 1371790"/>
              <a:gd name="connsiteX104" fmla="*/ 663035 w 877919"/>
              <a:gd name="connsiteY104" fmla="*/ 695039 h 1371790"/>
              <a:gd name="connsiteX105" fmla="*/ 663035 w 877919"/>
              <a:gd name="connsiteY105" fmla="*/ 763619 h 1371790"/>
              <a:gd name="connsiteX106" fmla="*/ 695039 w 877919"/>
              <a:gd name="connsiteY106" fmla="*/ 731615 h 1371790"/>
              <a:gd name="connsiteX107" fmla="*/ 681323 w 877919"/>
              <a:gd name="connsiteY107" fmla="*/ 695039 h 1371790"/>
              <a:gd name="connsiteX108" fmla="*/ 663035 w 877919"/>
              <a:gd name="connsiteY108" fmla="*/ 695039 h 1371790"/>
              <a:gd name="connsiteX109" fmla="*/ 804767 w 877919"/>
              <a:gd name="connsiteY109" fmla="*/ 855059 h 1371790"/>
              <a:gd name="connsiteX110" fmla="*/ 791051 w 877919"/>
              <a:gd name="connsiteY110" fmla="*/ 900779 h 1371790"/>
              <a:gd name="connsiteX111" fmla="*/ 823055 w 877919"/>
              <a:gd name="connsiteY111" fmla="*/ 873347 h 1371790"/>
              <a:gd name="connsiteX112" fmla="*/ 818483 w 877919"/>
              <a:gd name="connsiteY112" fmla="*/ 855059 h 1371790"/>
              <a:gd name="connsiteX113" fmla="*/ 804767 w 877919"/>
              <a:gd name="connsiteY113" fmla="*/ 855059 h 1371790"/>
              <a:gd name="connsiteX114" fmla="*/ 402431 w 877919"/>
              <a:gd name="connsiteY114" fmla="*/ 859631 h 1371790"/>
              <a:gd name="connsiteX115" fmla="*/ 384143 w 877919"/>
              <a:gd name="connsiteY115" fmla="*/ 914495 h 1371790"/>
              <a:gd name="connsiteX116" fmla="*/ 388715 w 877919"/>
              <a:gd name="connsiteY116" fmla="*/ 923639 h 1371790"/>
              <a:gd name="connsiteX117" fmla="*/ 407003 w 877919"/>
              <a:gd name="connsiteY117" fmla="*/ 923639 h 1371790"/>
              <a:gd name="connsiteX118" fmla="*/ 420719 w 877919"/>
              <a:gd name="connsiteY118" fmla="*/ 891635 h 1371790"/>
              <a:gd name="connsiteX119" fmla="*/ 402431 w 877919"/>
              <a:gd name="connsiteY119" fmla="*/ 859631 h 1371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877919" h="1371790">
                <a:moveTo>
                  <a:pt x="804767" y="0"/>
                </a:moveTo>
                <a:cubicBezTo>
                  <a:pt x="804767" y="32003"/>
                  <a:pt x="800195" y="68675"/>
                  <a:pt x="791051" y="105251"/>
                </a:cubicBezTo>
                <a:cubicBezTo>
                  <a:pt x="745331" y="288131"/>
                  <a:pt x="704183" y="489299"/>
                  <a:pt x="667607" y="653891"/>
                </a:cubicBezTo>
                <a:cubicBezTo>
                  <a:pt x="667607" y="653891"/>
                  <a:pt x="667607" y="658463"/>
                  <a:pt x="672179" y="663035"/>
                </a:cubicBezTo>
                <a:cubicBezTo>
                  <a:pt x="699611" y="631031"/>
                  <a:pt x="699611" y="631031"/>
                  <a:pt x="722471" y="631031"/>
                </a:cubicBezTo>
                <a:cubicBezTo>
                  <a:pt x="745331" y="631031"/>
                  <a:pt x="759047" y="635603"/>
                  <a:pt x="759047" y="658463"/>
                </a:cubicBezTo>
                <a:cubicBezTo>
                  <a:pt x="759047" y="667607"/>
                  <a:pt x="740759" y="731615"/>
                  <a:pt x="740759" y="740759"/>
                </a:cubicBezTo>
                <a:cubicBezTo>
                  <a:pt x="740759" y="777335"/>
                  <a:pt x="791051" y="759047"/>
                  <a:pt x="800195" y="772763"/>
                </a:cubicBezTo>
                <a:cubicBezTo>
                  <a:pt x="827627" y="800195"/>
                  <a:pt x="877919" y="859631"/>
                  <a:pt x="877919" y="868775"/>
                </a:cubicBezTo>
                <a:cubicBezTo>
                  <a:pt x="877919" y="882491"/>
                  <a:pt x="791051" y="960215"/>
                  <a:pt x="791051" y="973931"/>
                </a:cubicBezTo>
                <a:cubicBezTo>
                  <a:pt x="791051" y="983075"/>
                  <a:pt x="804767" y="1010507"/>
                  <a:pt x="804767" y="1019651"/>
                </a:cubicBezTo>
                <a:cubicBezTo>
                  <a:pt x="804767" y="1033367"/>
                  <a:pt x="791051" y="1129379"/>
                  <a:pt x="777335" y="1184338"/>
                </a:cubicBezTo>
                <a:cubicBezTo>
                  <a:pt x="772763" y="1202626"/>
                  <a:pt x="740759" y="1234630"/>
                  <a:pt x="740759" y="1248346"/>
                </a:cubicBezTo>
                <a:cubicBezTo>
                  <a:pt x="740759" y="1257490"/>
                  <a:pt x="749903" y="1294066"/>
                  <a:pt x="759047" y="1316926"/>
                </a:cubicBezTo>
                <a:cubicBezTo>
                  <a:pt x="759047" y="1321498"/>
                  <a:pt x="772763" y="1326070"/>
                  <a:pt x="781907" y="1330642"/>
                </a:cubicBezTo>
                <a:cubicBezTo>
                  <a:pt x="781907" y="1330642"/>
                  <a:pt x="781907" y="1335214"/>
                  <a:pt x="777335" y="1339786"/>
                </a:cubicBezTo>
                <a:cubicBezTo>
                  <a:pt x="768191" y="1348930"/>
                  <a:pt x="749903" y="1358074"/>
                  <a:pt x="736187" y="1358074"/>
                </a:cubicBezTo>
                <a:lnTo>
                  <a:pt x="727043" y="1353502"/>
                </a:lnTo>
                <a:cubicBezTo>
                  <a:pt x="727043" y="1344358"/>
                  <a:pt x="722471" y="1330642"/>
                  <a:pt x="722471" y="1312354"/>
                </a:cubicBezTo>
                <a:cubicBezTo>
                  <a:pt x="717899" y="1312354"/>
                  <a:pt x="717899" y="1307782"/>
                  <a:pt x="713327" y="1303210"/>
                </a:cubicBezTo>
                <a:cubicBezTo>
                  <a:pt x="708755" y="1316926"/>
                  <a:pt x="704183" y="1330642"/>
                  <a:pt x="704183" y="1344358"/>
                </a:cubicBezTo>
                <a:lnTo>
                  <a:pt x="695039" y="1353502"/>
                </a:lnTo>
                <a:cubicBezTo>
                  <a:pt x="667607" y="1344358"/>
                  <a:pt x="672179" y="1312354"/>
                  <a:pt x="672179" y="1294066"/>
                </a:cubicBezTo>
                <a:cubicBezTo>
                  <a:pt x="672179" y="1284922"/>
                  <a:pt x="667607" y="1266634"/>
                  <a:pt x="672179" y="1262062"/>
                </a:cubicBezTo>
                <a:cubicBezTo>
                  <a:pt x="676751" y="1248346"/>
                  <a:pt x="690467" y="1243774"/>
                  <a:pt x="690467" y="1230058"/>
                </a:cubicBezTo>
                <a:cubicBezTo>
                  <a:pt x="690467" y="1220914"/>
                  <a:pt x="676751" y="1188910"/>
                  <a:pt x="676751" y="1166050"/>
                </a:cubicBezTo>
                <a:cubicBezTo>
                  <a:pt x="681323" y="1161383"/>
                  <a:pt x="681323" y="1147667"/>
                  <a:pt x="676751" y="1143095"/>
                </a:cubicBezTo>
                <a:cubicBezTo>
                  <a:pt x="653891" y="1101947"/>
                  <a:pt x="644747" y="1074515"/>
                  <a:pt x="644747" y="1037939"/>
                </a:cubicBezTo>
                <a:cubicBezTo>
                  <a:pt x="640175" y="1033367"/>
                  <a:pt x="631031" y="1033367"/>
                  <a:pt x="631031" y="1019651"/>
                </a:cubicBezTo>
                <a:cubicBezTo>
                  <a:pt x="631031" y="1010507"/>
                  <a:pt x="667607" y="923639"/>
                  <a:pt x="667607" y="914495"/>
                </a:cubicBezTo>
                <a:cubicBezTo>
                  <a:pt x="667607" y="900779"/>
                  <a:pt x="653891" y="887063"/>
                  <a:pt x="644747" y="887063"/>
                </a:cubicBezTo>
                <a:cubicBezTo>
                  <a:pt x="608171" y="887063"/>
                  <a:pt x="594455" y="955643"/>
                  <a:pt x="594455" y="964787"/>
                </a:cubicBezTo>
                <a:cubicBezTo>
                  <a:pt x="594455" y="973931"/>
                  <a:pt x="603599" y="973931"/>
                  <a:pt x="603599" y="983075"/>
                </a:cubicBezTo>
                <a:cubicBezTo>
                  <a:pt x="603599" y="996791"/>
                  <a:pt x="603599" y="1001363"/>
                  <a:pt x="599027" y="1079087"/>
                </a:cubicBezTo>
                <a:cubicBezTo>
                  <a:pt x="594455" y="1120235"/>
                  <a:pt x="548735" y="1234630"/>
                  <a:pt x="548735" y="1234630"/>
                </a:cubicBezTo>
                <a:cubicBezTo>
                  <a:pt x="548735" y="1262062"/>
                  <a:pt x="580739" y="1339786"/>
                  <a:pt x="589883" y="1344358"/>
                </a:cubicBezTo>
                <a:cubicBezTo>
                  <a:pt x="585311" y="1353502"/>
                  <a:pt x="576167" y="1362646"/>
                  <a:pt x="562451" y="1362646"/>
                </a:cubicBezTo>
                <a:lnTo>
                  <a:pt x="530447" y="1362646"/>
                </a:lnTo>
                <a:cubicBezTo>
                  <a:pt x="544163" y="1339786"/>
                  <a:pt x="530447" y="1326070"/>
                  <a:pt x="530447" y="1303210"/>
                </a:cubicBezTo>
                <a:cubicBezTo>
                  <a:pt x="525875" y="1303210"/>
                  <a:pt x="525875" y="1298638"/>
                  <a:pt x="521303" y="1294066"/>
                </a:cubicBezTo>
                <a:cubicBezTo>
                  <a:pt x="516731" y="1312354"/>
                  <a:pt x="521303" y="1335214"/>
                  <a:pt x="521303" y="1353502"/>
                </a:cubicBezTo>
                <a:cubicBezTo>
                  <a:pt x="516731" y="1358074"/>
                  <a:pt x="521303" y="1358074"/>
                  <a:pt x="507587" y="1358074"/>
                </a:cubicBezTo>
                <a:cubicBezTo>
                  <a:pt x="484727" y="1358074"/>
                  <a:pt x="475583" y="1275778"/>
                  <a:pt x="475583" y="1275778"/>
                </a:cubicBezTo>
                <a:cubicBezTo>
                  <a:pt x="475583" y="1266634"/>
                  <a:pt x="498443" y="1239202"/>
                  <a:pt x="498443" y="1230058"/>
                </a:cubicBezTo>
                <a:cubicBezTo>
                  <a:pt x="498443" y="1216342"/>
                  <a:pt x="457295" y="1088231"/>
                  <a:pt x="457295" y="1079087"/>
                </a:cubicBezTo>
                <a:lnTo>
                  <a:pt x="457295" y="969359"/>
                </a:lnTo>
                <a:cubicBezTo>
                  <a:pt x="466439" y="955643"/>
                  <a:pt x="475583" y="937355"/>
                  <a:pt x="480155" y="919067"/>
                </a:cubicBezTo>
                <a:cubicBezTo>
                  <a:pt x="475583" y="914495"/>
                  <a:pt x="475583" y="909923"/>
                  <a:pt x="471011" y="905351"/>
                </a:cubicBezTo>
                <a:cubicBezTo>
                  <a:pt x="452723" y="923639"/>
                  <a:pt x="439007" y="946499"/>
                  <a:pt x="416147" y="960215"/>
                </a:cubicBezTo>
                <a:cubicBezTo>
                  <a:pt x="411575" y="964787"/>
                  <a:pt x="416147" y="969359"/>
                  <a:pt x="411575" y="973931"/>
                </a:cubicBezTo>
                <a:cubicBezTo>
                  <a:pt x="407003" y="983075"/>
                  <a:pt x="388715" y="987647"/>
                  <a:pt x="388715" y="1001363"/>
                </a:cubicBezTo>
                <a:cubicBezTo>
                  <a:pt x="384143" y="1060799"/>
                  <a:pt x="379571" y="1124807"/>
                  <a:pt x="365855" y="1188910"/>
                </a:cubicBezTo>
                <a:cubicBezTo>
                  <a:pt x="361283" y="1211770"/>
                  <a:pt x="329279" y="1248346"/>
                  <a:pt x="329279" y="1262062"/>
                </a:cubicBezTo>
                <a:cubicBezTo>
                  <a:pt x="329279" y="1289494"/>
                  <a:pt x="342995" y="1326070"/>
                  <a:pt x="361283" y="1353502"/>
                </a:cubicBezTo>
                <a:cubicBezTo>
                  <a:pt x="352139" y="1362646"/>
                  <a:pt x="333851" y="1367218"/>
                  <a:pt x="320135" y="1371790"/>
                </a:cubicBezTo>
                <a:cubicBezTo>
                  <a:pt x="310991" y="1362646"/>
                  <a:pt x="310991" y="1353502"/>
                  <a:pt x="306419" y="1344358"/>
                </a:cubicBezTo>
                <a:cubicBezTo>
                  <a:pt x="301847" y="1348930"/>
                  <a:pt x="297275" y="1358074"/>
                  <a:pt x="292703" y="1362646"/>
                </a:cubicBezTo>
                <a:cubicBezTo>
                  <a:pt x="288131" y="1362646"/>
                  <a:pt x="283559" y="1358074"/>
                  <a:pt x="278987" y="1353502"/>
                </a:cubicBezTo>
                <a:cubicBezTo>
                  <a:pt x="269843" y="1335214"/>
                  <a:pt x="260699" y="1294066"/>
                  <a:pt x="260699" y="1280350"/>
                </a:cubicBezTo>
                <a:cubicBezTo>
                  <a:pt x="260699" y="1271206"/>
                  <a:pt x="278987" y="1252918"/>
                  <a:pt x="278987" y="1239202"/>
                </a:cubicBezTo>
                <a:cubicBezTo>
                  <a:pt x="278987" y="1230058"/>
                  <a:pt x="246983" y="1092803"/>
                  <a:pt x="233267" y="1019651"/>
                </a:cubicBezTo>
                <a:cubicBezTo>
                  <a:pt x="233267" y="1015079"/>
                  <a:pt x="228695" y="1015079"/>
                  <a:pt x="228695" y="1005935"/>
                </a:cubicBezTo>
                <a:cubicBezTo>
                  <a:pt x="228695" y="992219"/>
                  <a:pt x="265271" y="928211"/>
                  <a:pt x="265271" y="919067"/>
                </a:cubicBezTo>
                <a:cubicBezTo>
                  <a:pt x="265271" y="905351"/>
                  <a:pt x="256127" y="896207"/>
                  <a:pt x="246983" y="896207"/>
                </a:cubicBezTo>
                <a:cubicBezTo>
                  <a:pt x="233267" y="896207"/>
                  <a:pt x="233267" y="905351"/>
                  <a:pt x="219551" y="905351"/>
                </a:cubicBezTo>
                <a:lnTo>
                  <a:pt x="196691" y="905351"/>
                </a:lnTo>
                <a:cubicBezTo>
                  <a:pt x="196691" y="900779"/>
                  <a:pt x="192119" y="896207"/>
                  <a:pt x="192119" y="887063"/>
                </a:cubicBezTo>
                <a:cubicBezTo>
                  <a:pt x="192119" y="873347"/>
                  <a:pt x="228695" y="809339"/>
                  <a:pt x="237839" y="768191"/>
                </a:cubicBezTo>
                <a:cubicBezTo>
                  <a:pt x="246983" y="768191"/>
                  <a:pt x="251555" y="759047"/>
                  <a:pt x="265271" y="759047"/>
                </a:cubicBezTo>
                <a:cubicBezTo>
                  <a:pt x="274415" y="759047"/>
                  <a:pt x="269843" y="768191"/>
                  <a:pt x="283559" y="768191"/>
                </a:cubicBezTo>
                <a:cubicBezTo>
                  <a:pt x="292703" y="768191"/>
                  <a:pt x="301847" y="749903"/>
                  <a:pt x="301847" y="740759"/>
                </a:cubicBezTo>
                <a:cubicBezTo>
                  <a:pt x="301847" y="727043"/>
                  <a:pt x="269843" y="695039"/>
                  <a:pt x="269843" y="681323"/>
                </a:cubicBezTo>
                <a:cubicBezTo>
                  <a:pt x="269843" y="649319"/>
                  <a:pt x="320135" y="631031"/>
                  <a:pt x="329279" y="631031"/>
                </a:cubicBezTo>
                <a:cubicBezTo>
                  <a:pt x="347567" y="631031"/>
                  <a:pt x="361283" y="644747"/>
                  <a:pt x="361283" y="658463"/>
                </a:cubicBezTo>
                <a:cubicBezTo>
                  <a:pt x="361283" y="667607"/>
                  <a:pt x="342995" y="731615"/>
                  <a:pt x="342995" y="740759"/>
                </a:cubicBezTo>
                <a:cubicBezTo>
                  <a:pt x="342995" y="781907"/>
                  <a:pt x="388715" y="768191"/>
                  <a:pt x="411575" y="772763"/>
                </a:cubicBezTo>
                <a:cubicBezTo>
                  <a:pt x="402431" y="791051"/>
                  <a:pt x="425291" y="809339"/>
                  <a:pt x="439007" y="827627"/>
                </a:cubicBezTo>
                <a:cubicBezTo>
                  <a:pt x="443579" y="813911"/>
                  <a:pt x="439007" y="800195"/>
                  <a:pt x="439007" y="786479"/>
                </a:cubicBezTo>
                <a:cubicBezTo>
                  <a:pt x="457295" y="768191"/>
                  <a:pt x="507587" y="768191"/>
                  <a:pt x="507587" y="736187"/>
                </a:cubicBezTo>
                <a:cubicBezTo>
                  <a:pt x="507587" y="727043"/>
                  <a:pt x="480155" y="685895"/>
                  <a:pt x="480155" y="676751"/>
                </a:cubicBezTo>
                <a:cubicBezTo>
                  <a:pt x="480155" y="640175"/>
                  <a:pt x="507587" y="631031"/>
                  <a:pt x="530447" y="631031"/>
                </a:cubicBezTo>
                <a:cubicBezTo>
                  <a:pt x="553307" y="631031"/>
                  <a:pt x="567023" y="644747"/>
                  <a:pt x="567023" y="658463"/>
                </a:cubicBezTo>
                <a:cubicBezTo>
                  <a:pt x="567023" y="667607"/>
                  <a:pt x="557879" y="699611"/>
                  <a:pt x="553307" y="717899"/>
                </a:cubicBezTo>
                <a:cubicBezTo>
                  <a:pt x="553307" y="722471"/>
                  <a:pt x="544163" y="727043"/>
                  <a:pt x="544163" y="740759"/>
                </a:cubicBezTo>
                <a:cubicBezTo>
                  <a:pt x="544163" y="749903"/>
                  <a:pt x="548735" y="745331"/>
                  <a:pt x="548735" y="754475"/>
                </a:cubicBezTo>
                <a:cubicBezTo>
                  <a:pt x="553307" y="754475"/>
                  <a:pt x="548735" y="759047"/>
                  <a:pt x="557879" y="759047"/>
                </a:cubicBezTo>
                <a:cubicBezTo>
                  <a:pt x="571595" y="759047"/>
                  <a:pt x="585311" y="745331"/>
                  <a:pt x="594455" y="740759"/>
                </a:cubicBezTo>
                <a:cubicBezTo>
                  <a:pt x="599027" y="745331"/>
                  <a:pt x="603599" y="745331"/>
                  <a:pt x="608171" y="740759"/>
                </a:cubicBezTo>
                <a:cubicBezTo>
                  <a:pt x="617315" y="731615"/>
                  <a:pt x="621887" y="713327"/>
                  <a:pt x="635603" y="695039"/>
                </a:cubicBezTo>
                <a:cubicBezTo>
                  <a:pt x="640175" y="685895"/>
                  <a:pt x="640175" y="676751"/>
                  <a:pt x="640175" y="667607"/>
                </a:cubicBezTo>
                <a:cubicBezTo>
                  <a:pt x="653891" y="653891"/>
                  <a:pt x="663035" y="631031"/>
                  <a:pt x="663035" y="617315"/>
                </a:cubicBezTo>
                <a:cubicBezTo>
                  <a:pt x="663035" y="585311"/>
                  <a:pt x="498443" y="512159"/>
                  <a:pt x="493871" y="512159"/>
                </a:cubicBezTo>
                <a:cubicBezTo>
                  <a:pt x="480155" y="512159"/>
                  <a:pt x="471011" y="525875"/>
                  <a:pt x="457295" y="525875"/>
                </a:cubicBezTo>
                <a:cubicBezTo>
                  <a:pt x="407003" y="525875"/>
                  <a:pt x="214979" y="365855"/>
                  <a:pt x="114300" y="365855"/>
                </a:cubicBezTo>
                <a:cubicBezTo>
                  <a:pt x="100584" y="365855"/>
                  <a:pt x="50292" y="374999"/>
                  <a:pt x="13716" y="384143"/>
                </a:cubicBezTo>
                <a:lnTo>
                  <a:pt x="0" y="379571"/>
                </a:lnTo>
                <a:cubicBezTo>
                  <a:pt x="18288" y="347567"/>
                  <a:pt x="96012" y="260699"/>
                  <a:pt x="96012" y="224123"/>
                </a:cubicBezTo>
                <a:cubicBezTo>
                  <a:pt x="96012" y="210407"/>
                  <a:pt x="82296" y="192119"/>
                  <a:pt x="82296" y="178403"/>
                </a:cubicBezTo>
                <a:cubicBezTo>
                  <a:pt x="82296" y="137255"/>
                  <a:pt x="205835" y="128111"/>
                  <a:pt x="219551" y="128111"/>
                </a:cubicBezTo>
                <a:lnTo>
                  <a:pt x="480155" y="155543"/>
                </a:lnTo>
                <a:cubicBezTo>
                  <a:pt x="567023" y="150971"/>
                  <a:pt x="658463" y="155543"/>
                  <a:pt x="745331" y="128111"/>
                </a:cubicBezTo>
                <a:cubicBezTo>
                  <a:pt x="768191" y="123539"/>
                  <a:pt x="777335" y="82391"/>
                  <a:pt x="786479" y="59436"/>
                </a:cubicBezTo>
                <a:cubicBezTo>
                  <a:pt x="791051" y="54864"/>
                  <a:pt x="791051" y="45720"/>
                  <a:pt x="791051" y="36576"/>
                </a:cubicBezTo>
                <a:cubicBezTo>
                  <a:pt x="795623" y="27432"/>
                  <a:pt x="800195" y="13716"/>
                  <a:pt x="804767" y="0"/>
                </a:cubicBezTo>
                <a:close/>
                <a:moveTo>
                  <a:pt x="663035" y="695039"/>
                </a:moveTo>
                <a:cubicBezTo>
                  <a:pt x="663035" y="722471"/>
                  <a:pt x="658463" y="745331"/>
                  <a:pt x="663035" y="763619"/>
                </a:cubicBezTo>
                <a:cubicBezTo>
                  <a:pt x="676751" y="759047"/>
                  <a:pt x="695039" y="745331"/>
                  <a:pt x="695039" y="731615"/>
                </a:cubicBezTo>
                <a:cubicBezTo>
                  <a:pt x="695039" y="722471"/>
                  <a:pt x="685895" y="708755"/>
                  <a:pt x="681323" y="695039"/>
                </a:cubicBezTo>
                <a:lnTo>
                  <a:pt x="663035" y="695039"/>
                </a:lnTo>
                <a:close/>
                <a:moveTo>
                  <a:pt x="804767" y="855059"/>
                </a:moveTo>
                <a:cubicBezTo>
                  <a:pt x="804767" y="868775"/>
                  <a:pt x="800195" y="887063"/>
                  <a:pt x="791051" y="900779"/>
                </a:cubicBezTo>
                <a:cubicBezTo>
                  <a:pt x="800195" y="896207"/>
                  <a:pt x="823055" y="887063"/>
                  <a:pt x="823055" y="873347"/>
                </a:cubicBezTo>
                <a:cubicBezTo>
                  <a:pt x="823055" y="859631"/>
                  <a:pt x="818483" y="859631"/>
                  <a:pt x="818483" y="855059"/>
                </a:cubicBezTo>
                <a:lnTo>
                  <a:pt x="804767" y="855059"/>
                </a:lnTo>
                <a:close/>
                <a:moveTo>
                  <a:pt x="402431" y="859631"/>
                </a:moveTo>
                <a:cubicBezTo>
                  <a:pt x="397859" y="905351"/>
                  <a:pt x="384143" y="882491"/>
                  <a:pt x="384143" y="914495"/>
                </a:cubicBezTo>
                <a:cubicBezTo>
                  <a:pt x="384143" y="923639"/>
                  <a:pt x="388715" y="923639"/>
                  <a:pt x="388715" y="923639"/>
                </a:cubicBezTo>
                <a:lnTo>
                  <a:pt x="407003" y="923639"/>
                </a:lnTo>
                <a:cubicBezTo>
                  <a:pt x="416147" y="914495"/>
                  <a:pt x="420719" y="905351"/>
                  <a:pt x="420719" y="891635"/>
                </a:cubicBezTo>
                <a:cubicBezTo>
                  <a:pt x="420719" y="882491"/>
                  <a:pt x="411575" y="868775"/>
                  <a:pt x="402431" y="8596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rgbClr val="FFEE42"/>
              </a:gs>
            </a:gsLst>
            <a:lin ang="162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70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B62D029F-78C5-7736-AB5F-B1F59259036A}"/>
              </a:ext>
            </a:extLst>
          </p:cNvPr>
          <p:cNvSpPr txBox="1"/>
          <p:nvPr/>
        </p:nvSpPr>
        <p:spPr>
          <a:xfrm>
            <a:off x="2644520" y="382928"/>
            <a:ext cx="390683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3900" dirty="0">
              <a:gradFill flip="none" rotWithShape="1">
                <a:gsLst>
                  <a:gs pos="12000">
                    <a:schemeClr val="accent4">
                      <a:lumMod val="20000"/>
                      <a:lumOff val="80000"/>
                      <a:alpha val="0"/>
                    </a:schemeClr>
                  </a:gs>
                  <a:gs pos="5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0B136-5349-6C0F-E8AB-AB0041D58B47}"/>
              </a:ext>
            </a:extLst>
          </p:cNvPr>
          <p:cNvSpPr/>
          <p:nvPr/>
        </p:nvSpPr>
        <p:spPr>
          <a:xfrm flipH="1">
            <a:off x="10630256" y="491311"/>
            <a:ext cx="1866888" cy="1400720"/>
          </a:xfrm>
          <a:custGeom>
            <a:avLst/>
            <a:gdLst>
              <a:gd name="connsiteX0" fmla="*/ 1197576 w 1866888"/>
              <a:gd name="connsiteY0" fmla="*/ 1390 h 1400720"/>
              <a:gd name="connsiteX1" fmla="*/ 694104 w 1866888"/>
              <a:gd name="connsiteY1" fmla="*/ 32451 h 1400720"/>
              <a:gd name="connsiteX2" fmla="*/ 10533 w 1866888"/>
              <a:gd name="connsiteY2" fmla="*/ 274313 h 1400720"/>
              <a:gd name="connsiteX3" fmla="*/ 0 w 1866888"/>
              <a:gd name="connsiteY3" fmla="*/ 279243 h 1400720"/>
              <a:gd name="connsiteX4" fmla="*/ 0 w 1866888"/>
              <a:gd name="connsiteY4" fmla="*/ 1400720 h 1400720"/>
              <a:gd name="connsiteX5" fmla="*/ 158626 w 1866888"/>
              <a:gd name="connsiteY5" fmla="*/ 1372307 h 1400720"/>
              <a:gd name="connsiteX6" fmla="*/ 1866888 w 1866888"/>
              <a:gd name="connsiteY6" fmla="*/ 961049 h 1400720"/>
              <a:gd name="connsiteX7" fmla="*/ 1063823 w 1866888"/>
              <a:gd name="connsiteY7" fmla="*/ 427965 h 1400720"/>
              <a:gd name="connsiteX8" fmla="*/ 1636458 w 1866888"/>
              <a:gd name="connsiteY8" fmla="*/ 47928 h 1400720"/>
              <a:gd name="connsiteX9" fmla="*/ 1197576 w 1866888"/>
              <a:gd name="connsiteY9" fmla="*/ 1390 h 14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6888" h="1400720">
                <a:moveTo>
                  <a:pt x="1197576" y="1390"/>
                </a:moveTo>
                <a:cubicBezTo>
                  <a:pt x="1028820" y="-3590"/>
                  <a:pt x="849300" y="4364"/>
                  <a:pt x="694104" y="32451"/>
                </a:cubicBezTo>
                <a:cubicBezTo>
                  <a:pt x="461309" y="74582"/>
                  <a:pt x="241977" y="167173"/>
                  <a:pt x="10533" y="274313"/>
                </a:cubicBezTo>
                <a:lnTo>
                  <a:pt x="0" y="279243"/>
                </a:lnTo>
                <a:lnTo>
                  <a:pt x="0" y="1400720"/>
                </a:lnTo>
                <a:lnTo>
                  <a:pt x="158626" y="1372307"/>
                </a:lnTo>
                <a:cubicBezTo>
                  <a:pt x="847253" y="1228912"/>
                  <a:pt x="734873" y="966064"/>
                  <a:pt x="1866888" y="961049"/>
                </a:cubicBezTo>
                <a:cubicBezTo>
                  <a:pt x="1557929" y="796252"/>
                  <a:pt x="1244383" y="548339"/>
                  <a:pt x="1063823" y="427965"/>
                </a:cubicBezTo>
                <a:cubicBezTo>
                  <a:pt x="1254701" y="301286"/>
                  <a:pt x="1266739" y="147093"/>
                  <a:pt x="1636458" y="47928"/>
                </a:cubicBezTo>
                <a:cubicBezTo>
                  <a:pt x="1524323" y="24283"/>
                  <a:pt x="1366333" y="6369"/>
                  <a:pt x="1197576" y="139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rgbClr val="FFF2BC">
                  <a:alpha val="82000"/>
                </a:srgb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3860EF-C1D3-4038-6D94-5A5C41EEAD5F}"/>
              </a:ext>
            </a:extLst>
          </p:cNvPr>
          <p:cNvSpPr txBox="1"/>
          <p:nvPr/>
        </p:nvSpPr>
        <p:spPr>
          <a:xfrm>
            <a:off x="6881559" y="2717211"/>
            <a:ext cx="20837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030F3A-D9DC-38D6-F9E5-0D6DA53061B7}"/>
              </a:ext>
            </a:extLst>
          </p:cNvPr>
          <p:cNvGrpSpPr/>
          <p:nvPr/>
        </p:nvGrpSpPr>
        <p:grpSpPr>
          <a:xfrm>
            <a:off x="2057400" y="3123436"/>
            <a:ext cx="8077200" cy="854363"/>
            <a:chOff x="3899478" y="2958336"/>
            <a:chExt cx="4393044" cy="854363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AC42B324-F408-0597-5933-B4F320EF2370}"/>
                </a:ext>
              </a:extLst>
            </p:cNvPr>
            <p:cNvSpPr/>
            <p:nvPr/>
          </p:nvSpPr>
          <p:spPr>
            <a:xfrm>
              <a:off x="3943928" y="2958336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7FDCFDBE-0E51-0CDA-64B6-3FC0067B377F}"/>
                </a:ext>
              </a:extLst>
            </p:cNvPr>
            <p:cNvSpPr/>
            <p:nvPr/>
          </p:nvSpPr>
          <p:spPr>
            <a:xfrm flipV="1">
              <a:off x="3899478" y="3443517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E189D51-FDBE-638E-CCCB-214BBD4BD2AE}"/>
              </a:ext>
            </a:extLst>
          </p:cNvPr>
          <p:cNvSpPr txBox="1"/>
          <p:nvPr/>
        </p:nvSpPr>
        <p:spPr>
          <a:xfrm>
            <a:off x="2297190" y="3919843"/>
            <a:ext cx="759762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9" name="图片 8" descr="D:\51PPT模板网\51pptmoban.com\图片.jpg">
            <a:extLst>
              <a:ext uri="{FF2B5EF4-FFF2-40B4-BE49-F238E27FC236}">
                <a16:creationId xmlns:a16="http://schemas.microsoft.com/office/drawing/2014/main" id="{A67A32A2-3C50-09B5-DB30-5AFC265301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315" y="999702"/>
            <a:ext cx="3475783" cy="224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7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7D964E47-2B97-C953-2B86-4430267CFC6C}"/>
              </a:ext>
            </a:extLst>
          </p:cNvPr>
          <p:cNvSpPr/>
          <p:nvPr/>
        </p:nvSpPr>
        <p:spPr>
          <a:xfrm>
            <a:off x="1019175" y="1524000"/>
            <a:ext cx="4267200" cy="1993900"/>
          </a:xfrm>
          <a:prstGeom prst="roundRect">
            <a:avLst>
              <a:gd name="adj" fmla="val 0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流程图: 延期 1">
            <a:extLst>
              <a:ext uri="{FF2B5EF4-FFF2-40B4-BE49-F238E27FC236}">
                <a16:creationId xmlns:a16="http://schemas.microsoft.com/office/drawing/2014/main" id="{D21CB279-5A9A-E163-8BD7-36ECB0B37598}"/>
              </a:ext>
            </a:extLst>
          </p:cNvPr>
          <p:cNvSpPr/>
          <p:nvPr/>
        </p:nvSpPr>
        <p:spPr>
          <a:xfrm rot="10800000">
            <a:off x="4482545" y="1869885"/>
            <a:ext cx="1281668" cy="1241616"/>
          </a:xfrm>
          <a:prstGeom prst="flowChartDelay">
            <a:avLst/>
          </a:prstGeom>
          <a:solidFill>
            <a:srgbClr val="CF07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文本框 26">
            <a:extLst>
              <a:ext uri="{FF2B5EF4-FFF2-40B4-BE49-F238E27FC236}">
                <a16:creationId xmlns:a16="http://schemas.microsoft.com/office/drawing/2014/main" id="{EE670759-2641-F33D-0AEA-44264B8C9A89}"/>
              </a:ext>
            </a:extLst>
          </p:cNvPr>
          <p:cNvSpPr txBox="1"/>
          <p:nvPr/>
        </p:nvSpPr>
        <p:spPr>
          <a:xfrm>
            <a:off x="4662107" y="2105972"/>
            <a:ext cx="1067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3C98186-37F0-C74D-8536-C4EF8FC87130}"/>
              </a:ext>
            </a:extLst>
          </p:cNvPr>
          <p:cNvGrpSpPr/>
          <p:nvPr/>
        </p:nvGrpSpPr>
        <p:grpSpPr>
          <a:xfrm>
            <a:off x="1283028" y="2082431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8910FB8-D4BD-7D6B-6177-ECCF5FD4B7A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DE84A13-6144-7E3B-98DC-B693A4FC79AA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3853154-5E1A-226A-098B-F09C99D82223}"/>
              </a:ext>
            </a:extLst>
          </p:cNvPr>
          <p:cNvSpPr/>
          <p:nvPr/>
        </p:nvSpPr>
        <p:spPr>
          <a:xfrm>
            <a:off x="6869113" y="1524000"/>
            <a:ext cx="4267200" cy="1993900"/>
          </a:xfrm>
          <a:prstGeom prst="roundRect">
            <a:avLst>
              <a:gd name="adj" fmla="val 0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延期 8">
            <a:extLst>
              <a:ext uri="{FF2B5EF4-FFF2-40B4-BE49-F238E27FC236}">
                <a16:creationId xmlns:a16="http://schemas.microsoft.com/office/drawing/2014/main" id="{286B77AA-E600-A517-DD9F-8CD5C6EAB7C5}"/>
              </a:ext>
            </a:extLst>
          </p:cNvPr>
          <p:cNvSpPr/>
          <p:nvPr/>
        </p:nvSpPr>
        <p:spPr>
          <a:xfrm>
            <a:off x="6427788" y="1869885"/>
            <a:ext cx="1281668" cy="1241616"/>
          </a:xfrm>
          <a:prstGeom prst="flowChartDelay">
            <a:avLst/>
          </a:prstGeom>
          <a:solidFill>
            <a:srgbClr val="FFEE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id="{D058BD64-CF42-C009-4B40-76FDD0D9E3BC}"/>
              </a:ext>
            </a:extLst>
          </p:cNvPr>
          <p:cNvSpPr txBox="1"/>
          <p:nvPr/>
        </p:nvSpPr>
        <p:spPr>
          <a:xfrm>
            <a:off x="6491238" y="2105972"/>
            <a:ext cx="1067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040A8FA-AE09-8B2A-948D-AAC2C3EE0CC7}"/>
              </a:ext>
            </a:extLst>
          </p:cNvPr>
          <p:cNvGrpSpPr/>
          <p:nvPr/>
        </p:nvGrpSpPr>
        <p:grpSpPr>
          <a:xfrm>
            <a:off x="7936796" y="2082431"/>
            <a:ext cx="2966425" cy="816522"/>
            <a:chOff x="283598" y="1906534"/>
            <a:chExt cx="296642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9EEBA7C-9729-D273-A7C2-D47CCA388DA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B2638B9-0635-E621-0120-756CEED1D5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F30C0B2-480C-A71D-E7A4-14CB9035C6E5}"/>
              </a:ext>
            </a:extLst>
          </p:cNvPr>
          <p:cNvSpPr/>
          <p:nvPr/>
        </p:nvSpPr>
        <p:spPr>
          <a:xfrm>
            <a:off x="1019175" y="3753987"/>
            <a:ext cx="4267200" cy="1993900"/>
          </a:xfrm>
          <a:prstGeom prst="roundRect">
            <a:avLst>
              <a:gd name="adj" fmla="val 0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延期 14">
            <a:extLst>
              <a:ext uri="{FF2B5EF4-FFF2-40B4-BE49-F238E27FC236}">
                <a16:creationId xmlns:a16="http://schemas.microsoft.com/office/drawing/2014/main" id="{71DAAC64-A9F9-624A-6579-99B589A66BA5}"/>
              </a:ext>
            </a:extLst>
          </p:cNvPr>
          <p:cNvSpPr/>
          <p:nvPr/>
        </p:nvSpPr>
        <p:spPr>
          <a:xfrm rot="10800000">
            <a:off x="4482545" y="4099872"/>
            <a:ext cx="1281668" cy="1241616"/>
          </a:xfrm>
          <a:prstGeom prst="flowChartDelay">
            <a:avLst/>
          </a:prstGeom>
          <a:solidFill>
            <a:srgbClr val="FFEE4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文本框 26">
            <a:extLst>
              <a:ext uri="{FF2B5EF4-FFF2-40B4-BE49-F238E27FC236}">
                <a16:creationId xmlns:a16="http://schemas.microsoft.com/office/drawing/2014/main" id="{DE705551-6B1D-B8D5-6949-D2A8361DD029}"/>
              </a:ext>
            </a:extLst>
          </p:cNvPr>
          <p:cNvSpPr txBox="1"/>
          <p:nvPr/>
        </p:nvSpPr>
        <p:spPr>
          <a:xfrm>
            <a:off x="4662107" y="4335959"/>
            <a:ext cx="1067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4E7EF59-0432-5651-D7A3-02C6D5655DE4}"/>
              </a:ext>
            </a:extLst>
          </p:cNvPr>
          <p:cNvGrpSpPr/>
          <p:nvPr/>
        </p:nvGrpSpPr>
        <p:grpSpPr>
          <a:xfrm>
            <a:off x="1283028" y="4312418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26487C7-27ED-6DB5-9B70-EF083D702AD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F6F17F5-C6E1-D4BB-29B3-9F535374951E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A3660DC-C72F-6031-774A-251AD84AF516}"/>
              </a:ext>
            </a:extLst>
          </p:cNvPr>
          <p:cNvSpPr/>
          <p:nvPr/>
        </p:nvSpPr>
        <p:spPr>
          <a:xfrm>
            <a:off x="6869113" y="3753987"/>
            <a:ext cx="4267200" cy="1993900"/>
          </a:xfrm>
          <a:prstGeom prst="roundRect">
            <a:avLst>
              <a:gd name="adj" fmla="val 0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延期 20">
            <a:extLst>
              <a:ext uri="{FF2B5EF4-FFF2-40B4-BE49-F238E27FC236}">
                <a16:creationId xmlns:a16="http://schemas.microsoft.com/office/drawing/2014/main" id="{56FAA7B5-73D0-AB46-E2C1-9E8D39B785C2}"/>
              </a:ext>
            </a:extLst>
          </p:cNvPr>
          <p:cNvSpPr/>
          <p:nvPr/>
        </p:nvSpPr>
        <p:spPr>
          <a:xfrm>
            <a:off x="6427788" y="4099872"/>
            <a:ext cx="1281668" cy="1241616"/>
          </a:xfrm>
          <a:prstGeom prst="flowChartDelay">
            <a:avLst/>
          </a:prstGeom>
          <a:solidFill>
            <a:srgbClr val="CF07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3" name="文本框 26">
            <a:extLst>
              <a:ext uri="{FF2B5EF4-FFF2-40B4-BE49-F238E27FC236}">
                <a16:creationId xmlns:a16="http://schemas.microsoft.com/office/drawing/2014/main" id="{0C183508-EE81-6CE6-6FBB-78D1C6936A23}"/>
              </a:ext>
            </a:extLst>
          </p:cNvPr>
          <p:cNvSpPr txBox="1"/>
          <p:nvPr/>
        </p:nvSpPr>
        <p:spPr>
          <a:xfrm>
            <a:off x="6491238" y="4335959"/>
            <a:ext cx="10676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1A94FDD-9988-71EC-7FE7-AF8073A228BA}"/>
              </a:ext>
            </a:extLst>
          </p:cNvPr>
          <p:cNvGrpSpPr/>
          <p:nvPr/>
        </p:nvGrpSpPr>
        <p:grpSpPr>
          <a:xfrm>
            <a:off x="7936796" y="4312418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66F2F9A-31DE-7316-0405-FC1823950DC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200D196-FB85-8F57-77F8-3FF3168594A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527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3" name="Line 16">
            <a:extLst>
              <a:ext uri="{FF2B5EF4-FFF2-40B4-BE49-F238E27FC236}">
                <a16:creationId xmlns:a16="http://schemas.microsoft.com/office/drawing/2014/main" id="{790EE0CE-A88F-BA29-0E5E-B712B2CCFEA5}"/>
              </a:ext>
            </a:extLst>
          </p:cNvPr>
          <p:cNvSpPr>
            <a:spLocks noChangeShapeType="1"/>
          </p:cNvSpPr>
          <p:nvPr/>
        </p:nvSpPr>
        <p:spPr bwMode="gray">
          <a:xfrm>
            <a:off x="3769738" y="3718772"/>
            <a:ext cx="4659598" cy="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round/>
            <a:headEnd type="stealth"/>
            <a:tailEnd type="stealth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1866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4" name="Line 17">
            <a:extLst>
              <a:ext uri="{FF2B5EF4-FFF2-40B4-BE49-F238E27FC236}">
                <a16:creationId xmlns:a16="http://schemas.microsoft.com/office/drawing/2014/main" id="{498CA578-5620-F4F6-6E5C-2C748B5DD051}"/>
              </a:ext>
            </a:extLst>
          </p:cNvPr>
          <p:cNvSpPr>
            <a:spLocks noChangeShapeType="1"/>
          </p:cNvSpPr>
          <p:nvPr/>
        </p:nvSpPr>
        <p:spPr bwMode="gray">
          <a:xfrm>
            <a:off x="6091141" y="1508062"/>
            <a:ext cx="0" cy="443653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round/>
            <a:headEnd type="stealth"/>
            <a:tailEnd type="stealth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1866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Oval 15">
            <a:extLst>
              <a:ext uri="{FF2B5EF4-FFF2-40B4-BE49-F238E27FC236}">
                <a16:creationId xmlns:a16="http://schemas.microsoft.com/office/drawing/2014/main" id="{C1840B33-79D0-88BA-2E2C-CEE5C1033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957" y="1782617"/>
            <a:ext cx="3816837" cy="3855518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1866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1" name="圆圈1">
            <a:extLst>
              <a:ext uri="{FF2B5EF4-FFF2-40B4-BE49-F238E27FC236}">
                <a16:creationId xmlns:a16="http://schemas.microsoft.com/office/drawing/2014/main" id="{3DC7FF0F-208B-2FB9-EE59-F085153F1C9C}"/>
              </a:ext>
            </a:extLst>
          </p:cNvPr>
          <p:cNvGrpSpPr>
            <a:grpSpLocks/>
          </p:cNvGrpSpPr>
          <p:nvPr/>
        </p:nvGrpSpPr>
        <p:grpSpPr bwMode="auto">
          <a:xfrm>
            <a:off x="5878415" y="1642788"/>
            <a:ext cx="403222" cy="403201"/>
            <a:chOff x="2928" y="2208"/>
            <a:chExt cx="262" cy="262"/>
          </a:xfrm>
          <a:solidFill>
            <a:schemeClr val="accent1"/>
          </a:solidFill>
        </p:grpSpPr>
        <p:sp>
          <p:nvSpPr>
            <p:cNvPr id="12" name="Oval 19">
              <a:extLst>
                <a:ext uri="{FF2B5EF4-FFF2-40B4-BE49-F238E27FC236}">
                  <a16:creationId xmlns:a16="http://schemas.microsoft.com/office/drawing/2014/main" id="{1858D9B4-D8BA-35F0-E06F-711A8E2BA6D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rgbClr val="CF070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20">
              <a:extLst>
                <a:ext uri="{FF2B5EF4-FFF2-40B4-BE49-F238E27FC236}">
                  <a16:creationId xmlns:a16="http://schemas.microsoft.com/office/drawing/2014/main" id="{663C4979-56FA-EFFC-1DB2-2F5C6834EBE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solidFill>
              <a:srgbClr val="CF070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圆圈3">
            <a:extLst>
              <a:ext uri="{FF2B5EF4-FFF2-40B4-BE49-F238E27FC236}">
                <a16:creationId xmlns:a16="http://schemas.microsoft.com/office/drawing/2014/main" id="{CE07DB95-8D80-51CA-C2A4-C96E9F6DF86B}"/>
              </a:ext>
            </a:extLst>
          </p:cNvPr>
          <p:cNvGrpSpPr>
            <a:grpSpLocks/>
          </p:cNvGrpSpPr>
          <p:nvPr/>
        </p:nvGrpSpPr>
        <p:grpSpPr bwMode="auto">
          <a:xfrm>
            <a:off x="7798431" y="3511632"/>
            <a:ext cx="403222" cy="403201"/>
            <a:chOff x="2928" y="2208"/>
            <a:chExt cx="262" cy="262"/>
          </a:xfrm>
          <a:solidFill>
            <a:srgbClr val="FFC000"/>
          </a:solidFill>
        </p:grpSpPr>
        <p:sp>
          <p:nvSpPr>
            <p:cNvPr id="15" name="Oval 31">
              <a:extLst>
                <a:ext uri="{FF2B5EF4-FFF2-40B4-BE49-F238E27FC236}">
                  <a16:creationId xmlns:a16="http://schemas.microsoft.com/office/drawing/2014/main" id="{07F05F3F-6CD6-EA0E-7B89-7E580F2DA5A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32">
              <a:extLst>
                <a:ext uri="{FF2B5EF4-FFF2-40B4-BE49-F238E27FC236}">
                  <a16:creationId xmlns:a16="http://schemas.microsoft.com/office/drawing/2014/main" id="{5A08FA81-89BE-EF77-D694-92221E65D93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圆圈4">
            <a:extLst>
              <a:ext uri="{FF2B5EF4-FFF2-40B4-BE49-F238E27FC236}">
                <a16:creationId xmlns:a16="http://schemas.microsoft.com/office/drawing/2014/main" id="{FAF6AFC1-D6C7-3E66-A719-FDEEFBF0B68B}"/>
              </a:ext>
            </a:extLst>
          </p:cNvPr>
          <p:cNvGrpSpPr>
            <a:grpSpLocks/>
          </p:cNvGrpSpPr>
          <p:nvPr/>
        </p:nvGrpSpPr>
        <p:grpSpPr bwMode="auto">
          <a:xfrm>
            <a:off x="5889530" y="5371172"/>
            <a:ext cx="403222" cy="403201"/>
            <a:chOff x="2928" y="2208"/>
            <a:chExt cx="262" cy="262"/>
          </a:xfrm>
          <a:solidFill>
            <a:schemeClr val="accent3"/>
          </a:solidFill>
        </p:grpSpPr>
        <p:sp>
          <p:nvSpPr>
            <p:cNvPr id="18" name="Oval 34">
              <a:extLst>
                <a:ext uri="{FF2B5EF4-FFF2-40B4-BE49-F238E27FC236}">
                  <a16:creationId xmlns:a16="http://schemas.microsoft.com/office/drawing/2014/main" id="{F357A775-4F1E-C158-FAE0-2AA165870B6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rgbClr val="CF070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35">
              <a:extLst>
                <a:ext uri="{FF2B5EF4-FFF2-40B4-BE49-F238E27FC236}">
                  <a16:creationId xmlns:a16="http://schemas.microsoft.com/office/drawing/2014/main" id="{16260202-ADE1-7578-FCC6-E1779709FF3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solidFill>
              <a:srgbClr val="CF070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圆圈5">
            <a:extLst>
              <a:ext uri="{FF2B5EF4-FFF2-40B4-BE49-F238E27FC236}">
                <a16:creationId xmlns:a16="http://schemas.microsoft.com/office/drawing/2014/main" id="{26F89762-46FB-D799-7FDB-7CBD19DA460E}"/>
              </a:ext>
            </a:extLst>
          </p:cNvPr>
          <p:cNvGrpSpPr>
            <a:grpSpLocks/>
          </p:cNvGrpSpPr>
          <p:nvPr/>
        </p:nvGrpSpPr>
        <p:grpSpPr bwMode="auto">
          <a:xfrm>
            <a:off x="4022318" y="3511632"/>
            <a:ext cx="403222" cy="403201"/>
            <a:chOff x="2928" y="2208"/>
            <a:chExt cx="262" cy="262"/>
          </a:xfrm>
          <a:solidFill>
            <a:srgbClr val="FFC000"/>
          </a:solidFill>
        </p:grpSpPr>
        <p:sp>
          <p:nvSpPr>
            <p:cNvPr id="25" name="Oval 37">
              <a:extLst>
                <a:ext uri="{FF2B5EF4-FFF2-40B4-BE49-F238E27FC236}">
                  <a16:creationId xmlns:a16="http://schemas.microsoft.com/office/drawing/2014/main" id="{E03C964E-ECA6-C67D-F117-328C629D45F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38">
              <a:extLst>
                <a:ext uri="{FF2B5EF4-FFF2-40B4-BE49-F238E27FC236}">
                  <a16:creationId xmlns:a16="http://schemas.microsoft.com/office/drawing/2014/main" id="{FBA8EF9D-1C22-50DE-70BD-CC2F27000E8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599" b="1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Oval 14" descr="D:\51PPT模板网\51pptmoban.com\图片.jpg">
            <a:extLst>
              <a:ext uri="{FF2B5EF4-FFF2-40B4-BE49-F238E27FC236}">
                <a16:creationId xmlns:a16="http://schemas.microsoft.com/office/drawing/2014/main" id="{9411CCA8-5415-4383-4DB0-2CCBBF56CC58}"/>
              </a:ext>
            </a:extLst>
          </p:cNvPr>
          <p:cNvSpPr>
            <a:spLocks noChangeArrowheads="1"/>
          </p:cNvSpPr>
          <p:nvPr/>
        </p:nvSpPr>
        <p:spPr bwMode="gray">
          <a:xfrm>
            <a:off x="5043636" y="2642365"/>
            <a:ext cx="2104728" cy="2149454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3599" b="1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8BCF676-B9EA-E9D6-8EB8-2E9695F83835}"/>
              </a:ext>
            </a:extLst>
          </p:cNvPr>
          <p:cNvGrpSpPr/>
          <p:nvPr/>
        </p:nvGrpSpPr>
        <p:grpSpPr>
          <a:xfrm>
            <a:off x="2197428" y="1983637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BA4AB85-EFCC-655B-A026-36D42D7C64D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44DDB47-9B44-8C77-7365-5564D83E661F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905D82A-86C4-E859-CC1E-D407C76D618F}"/>
              </a:ext>
            </a:extLst>
          </p:cNvPr>
          <p:cNvGrpSpPr/>
          <p:nvPr/>
        </p:nvGrpSpPr>
        <p:grpSpPr>
          <a:xfrm>
            <a:off x="7075805" y="1983637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96D205E-4200-406A-1A25-C5B647AE07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8162F15-C2AA-BC63-8F12-3184C01D621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781D8E1-A4B1-FFF2-AE5F-0EE2A7821CC4}"/>
              </a:ext>
            </a:extLst>
          </p:cNvPr>
          <p:cNvGrpSpPr/>
          <p:nvPr/>
        </p:nvGrpSpPr>
        <p:grpSpPr>
          <a:xfrm>
            <a:off x="2197428" y="4576795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9ED27DE-93DA-64B1-AB5C-A15383FCACD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BCFDBD8-25A2-EA61-A37D-E3960E6B7F84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034F4A6-74BA-AD66-0284-4008A8FF47B5}"/>
              </a:ext>
            </a:extLst>
          </p:cNvPr>
          <p:cNvGrpSpPr/>
          <p:nvPr/>
        </p:nvGrpSpPr>
        <p:grpSpPr>
          <a:xfrm>
            <a:off x="7075805" y="4576795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7B01455-E88C-5DC2-A501-77671DC242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0EEE4C5-A12F-69FD-196B-01DB7D03B2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704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3CD8BC8B-AC28-AB5A-601A-D6A7D6C84AE5}"/>
              </a:ext>
            </a:extLst>
          </p:cNvPr>
          <p:cNvSpPr/>
          <p:nvPr/>
        </p:nvSpPr>
        <p:spPr>
          <a:xfrm>
            <a:off x="1019175" y="1539180"/>
            <a:ext cx="4695824" cy="2391554"/>
          </a:xfrm>
          <a:prstGeom prst="roundRect">
            <a:avLst>
              <a:gd name="adj" fmla="val 0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7DF1AC6E-40B1-9BF2-3B6D-E85B7A02772D}"/>
              </a:ext>
            </a:extLst>
          </p:cNvPr>
          <p:cNvSpPr/>
          <p:nvPr/>
        </p:nvSpPr>
        <p:spPr>
          <a:xfrm rot="10800000" flipH="1">
            <a:off x="1019175" y="1539180"/>
            <a:ext cx="790575" cy="637690"/>
          </a:xfrm>
          <a:custGeom>
            <a:avLst/>
            <a:gdLst>
              <a:gd name="connsiteX0" fmla="*/ 0 w 790575"/>
              <a:gd name="connsiteY0" fmla="*/ 637690 h 637690"/>
              <a:gd name="connsiteX1" fmla="*/ 112515 w 790575"/>
              <a:gd name="connsiteY1" fmla="*/ 607482 h 637690"/>
              <a:gd name="connsiteX2" fmla="*/ 790575 w 790575"/>
              <a:gd name="connsiteY2" fmla="*/ 447496 h 637690"/>
              <a:gd name="connsiteX3" fmla="*/ 416642 w 790575"/>
              <a:gd name="connsiteY3" fmla="*/ 199274 h 637690"/>
              <a:gd name="connsiteX4" fmla="*/ 683280 w 790575"/>
              <a:gd name="connsiteY4" fmla="*/ 22316 h 637690"/>
              <a:gd name="connsiteX5" fmla="*/ 478922 w 790575"/>
              <a:gd name="connsiteY5" fmla="*/ 647 h 637690"/>
              <a:gd name="connsiteX6" fmla="*/ 244488 w 790575"/>
              <a:gd name="connsiteY6" fmla="*/ 15110 h 637690"/>
              <a:gd name="connsiteX7" fmla="*/ 32524 w 790575"/>
              <a:gd name="connsiteY7" fmla="*/ 80719 h 637690"/>
              <a:gd name="connsiteX8" fmla="*/ 0 w 790575"/>
              <a:gd name="connsiteY8" fmla="*/ 95098 h 63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0575" h="637690">
                <a:moveTo>
                  <a:pt x="0" y="637690"/>
                </a:moveTo>
                <a:lnTo>
                  <a:pt x="112515" y="607482"/>
                </a:lnTo>
                <a:cubicBezTo>
                  <a:pt x="312674" y="539703"/>
                  <a:pt x="338772" y="449498"/>
                  <a:pt x="790575" y="447496"/>
                </a:cubicBezTo>
                <a:cubicBezTo>
                  <a:pt x="646714" y="370761"/>
                  <a:pt x="500716" y="255325"/>
                  <a:pt x="416642" y="199274"/>
                </a:cubicBezTo>
                <a:cubicBezTo>
                  <a:pt x="505521" y="140289"/>
                  <a:pt x="511126" y="68491"/>
                  <a:pt x="683280" y="22316"/>
                </a:cubicBezTo>
                <a:cubicBezTo>
                  <a:pt x="631066" y="11307"/>
                  <a:pt x="557500" y="2966"/>
                  <a:pt x="478922" y="647"/>
                </a:cubicBezTo>
                <a:cubicBezTo>
                  <a:pt x="400343" y="-1672"/>
                  <a:pt x="316753" y="2032"/>
                  <a:pt x="244488" y="15110"/>
                </a:cubicBezTo>
                <a:cubicBezTo>
                  <a:pt x="172224" y="28189"/>
                  <a:pt x="102745" y="51709"/>
                  <a:pt x="32524" y="80719"/>
                </a:cubicBezTo>
                <a:lnTo>
                  <a:pt x="0" y="95098"/>
                </a:lnTo>
                <a:close/>
              </a:path>
            </a:pathLst>
          </a:custGeom>
          <a:solidFill>
            <a:srgbClr val="CF070F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8328D17-0C76-A04A-D4A9-0577484A28CA}"/>
              </a:ext>
            </a:extLst>
          </p:cNvPr>
          <p:cNvSpPr txBox="1"/>
          <p:nvPr/>
        </p:nvSpPr>
        <p:spPr>
          <a:xfrm>
            <a:off x="1326255" y="2626028"/>
            <a:ext cx="408166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E749C6-7414-3F45-2C4E-2ABD470CA390}"/>
              </a:ext>
            </a:extLst>
          </p:cNvPr>
          <p:cNvSpPr txBox="1"/>
          <p:nvPr/>
        </p:nvSpPr>
        <p:spPr>
          <a:xfrm>
            <a:off x="1883876" y="1788006"/>
            <a:ext cx="16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FB33CA5-125E-583B-A8C9-B4B8ABDE32E1}"/>
              </a:ext>
            </a:extLst>
          </p:cNvPr>
          <p:cNvCxnSpPr/>
          <p:nvPr/>
        </p:nvCxnSpPr>
        <p:spPr>
          <a:xfrm>
            <a:off x="1019174" y="2381083"/>
            <a:ext cx="46958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0688A6E-0BCC-C1E3-8A42-ACD67B2D3347}"/>
              </a:ext>
            </a:extLst>
          </p:cNvPr>
          <p:cNvSpPr/>
          <p:nvPr/>
        </p:nvSpPr>
        <p:spPr>
          <a:xfrm>
            <a:off x="6440489" y="1539180"/>
            <a:ext cx="4695824" cy="2391554"/>
          </a:xfrm>
          <a:prstGeom prst="roundRect">
            <a:avLst>
              <a:gd name="adj" fmla="val 0"/>
            </a:avLst>
          </a:prstGeom>
          <a:blipFill dpi="0" rotWithShape="0">
            <a:blip r:embed="rId3">
              <a:alphaModFix amt="8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tile tx="-1568450" ty="0" sx="100000" sy="100000" flip="none" algn="tl"/>
          </a:blip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 descr="D:\51PPT模板网\51pptmoban.com\图片.jpg">
            <a:extLst>
              <a:ext uri="{FF2B5EF4-FFF2-40B4-BE49-F238E27FC236}">
                <a16:creationId xmlns:a16="http://schemas.microsoft.com/office/drawing/2014/main" id="{62372237-1616-F056-45AF-038E27D735D7}"/>
              </a:ext>
            </a:extLst>
          </p:cNvPr>
          <p:cNvSpPr/>
          <p:nvPr/>
        </p:nvSpPr>
        <p:spPr>
          <a:xfrm rot="10800000" flipH="1">
            <a:off x="6440489" y="1539180"/>
            <a:ext cx="790575" cy="637690"/>
          </a:xfrm>
          <a:custGeom>
            <a:avLst/>
            <a:gdLst>
              <a:gd name="connsiteX0" fmla="*/ 0 w 790575"/>
              <a:gd name="connsiteY0" fmla="*/ 637690 h 637690"/>
              <a:gd name="connsiteX1" fmla="*/ 112515 w 790575"/>
              <a:gd name="connsiteY1" fmla="*/ 607482 h 637690"/>
              <a:gd name="connsiteX2" fmla="*/ 790575 w 790575"/>
              <a:gd name="connsiteY2" fmla="*/ 447496 h 637690"/>
              <a:gd name="connsiteX3" fmla="*/ 416642 w 790575"/>
              <a:gd name="connsiteY3" fmla="*/ 199274 h 637690"/>
              <a:gd name="connsiteX4" fmla="*/ 683280 w 790575"/>
              <a:gd name="connsiteY4" fmla="*/ 22316 h 637690"/>
              <a:gd name="connsiteX5" fmla="*/ 478922 w 790575"/>
              <a:gd name="connsiteY5" fmla="*/ 647 h 637690"/>
              <a:gd name="connsiteX6" fmla="*/ 244488 w 790575"/>
              <a:gd name="connsiteY6" fmla="*/ 15110 h 637690"/>
              <a:gd name="connsiteX7" fmla="*/ 32524 w 790575"/>
              <a:gd name="connsiteY7" fmla="*/ 80719 h 637690"/>
              <a:gd name="connsiteX8" fmla="*/ 0 w 790575"/>
              <a:gd name="connsiteY8" fmla="*/ 95098 h 63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90575" h="637690">
                <a:moveTo>
                  <a:pt x="0" y="637690"/>
                </a:moveTo>
                <a:lnTo>
                  <a:pt x="112515" y="607482"/>
                </a:lnTo>
                <a:cubicBezTo>
                  <a:pt x="312674" y="539703"/>
                  <a:pt x="338772" y="449498"/>
                  <a:pt x="790575" y="447496"/>
                </a:cubicBezTo>
                <a:cubicBezTo>
                  <a:pt x="646714" y="370761"/>
                  <a:pt x="500716" y="255325"/>
                  <a:pt x="416642" y="199274"/>
                </a:cubicBezTo>
                <a:cubicBezTo>
                  <a:pt x="505521" y="140289"/>
                  <a:pt x="511126" y="68491"/>
                  <a:pt x="683280" y="22316"/>
                </a:cubicBezTo>
                <a:cubicBezTo>
                  <a:pt x="631066" y="11307"/>
                  <a:pt x="557500" y="2966"/>
                  <a:pt x="478922" y="647"/>
                </a:cubicBezTo>
                <a:cubicBezTo>
                  <a:pt x="400343" y="-1672"/>
                  <a:pt x="316753" y="2032"/>
                  <a:pt x="244488" y="15110"/>
                </a:cubicBezTo>
                <a:cubicBezTo>
                  <a:pt x="172224" y="28189"/>
                  <a:pt x="102745" y="51709"/>
                  <a:pt x="32524" y="80719"/>
                </a:cubicBezTo>
                <a:lnTo>
                  <a:pt x="0" y="95098"/>
                </a:lnTo>
                <a:close/>
              </a:path>
            </a:pathLst>
          </a:custGeom>
          <a:solidFill>
            <a:srgbClr val="CF070F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6CFBC5F-F849-9B04-5583-D6396F64E13F}"/>
              </a:ext>
            </a:extLst>
          </p:cNvPr>
          <p:cNvSpPr txBox="1"/>
          <p:nvPr/>
        </p:nvSpPr>
        <p:spPr>
          <a:xfrm>
            <a:off x="6747569" y="2626028"/>
            <a:ext cx="4081662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CC54B2A-7F08-F993-F30D-23E29B500910}"/>
              </a:ext>
            </a:extLst>
          </p:cNvPr>
          <p:cNvSpPr txBox="1"/>
          <p:nvPr/>
        </p:nvSpPr>
        <p:spPr>
          <a:xfrm>
            <a:off x="7305190" y="1788006"/>
            <a:ext cx="16444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8F3CA8D-DF52-1158-8A0F-78B39050FBAA}"/>
              </a:ext>
            </a:extLst>
          </p:cNvPr>
          <p:cNvCxnSpPr/>
          <p:nvPr/>
        </p:nvCxnSpPr>
        <p:spPr>
          <a:xfrm>
            <a:off x="6440488" y="2381083"/>
            <a:ext cx="46958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52FBD7D-BA64-15BC-F6E9-44A566E5F3D1}"/>
              </a:ext>
            </a:extLst>
          </p:cNvPr>
          <p:cNvSpPr/>
          <p:nvPr/>
        </p:nvSpPr>
        <p:spPr>
          <a:xfrm>
            <a:off x="1019174" y="4132309"/>
            <a:ext cx="10117138" cy="1586319"/>
          </a:xfrm>
          <a:prstGeom prst="roundRect">
            <a:avLst>
              <a:gd name="adj" fmla="val 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378C2F30-19F9-4270-3751-37AE311FB95B}"/>
              </a:ext>
            </a:extLst>
          </p:cNvPr>
          <p:cNvCxnSpPr/>
          <p:nvPr/>
        </p:nvCxnSpPr>
        <p:spPr>
          <a:xfrm>
            <a:off x="1019174" y="1535203"/>
            <a:ext cx="4695825" cy="0"/>
          </a:xfrm>
          <a:prstGeom prst="line">
            <a:avLst/>
          </a:prstGeom>
          <a:ln w="38100">
            <a:solidFill>
              <a:srgbClr val="CF0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3748F12-8FCC-F9D5-6D8F-4466F8D9DF0E}"/>
              </a:ext>
            </a:extLst>
          </p:cNvPr>
          <p:cNvCxnSpPr/>
          <p:nvPr/>
        </p:nvCxnSpPr>
        <p:spPr>
          <a:xfrm>
            <a:off x="6453188" y="1535203"/>
            <a:ext cx="4695825" cy="0"/>
          </a:xfrm>
          <a:prstGeom prst="line">
            <a:avLst/>
          </a:prstGeom>
          <a:ln w="38100">
            <a:solidFill>
              <a:srgbClr val="CF07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36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5">
            <a:extLst>
              <a:ext uri="{FF2B5EF4-FFF2-40B4-BE49-F238E27FC236}">
                <a16:creationId xmlns:a16="http://schemas.microsoft.com/office/drawing/2014/main" id="{1235584A-0661-63D8-C1C2-D0F0A127C528}"/>
              </a:ext>
            </a:extLst>
          </p:cNvPr>
          <p:cNvSpPr/>
          <p:nvPr/>
        </p:nvSpPr>
        <p:spPr>
          <a:xfrm rot="10800000">
            <a:off x="4077167" y="1397644"/>
            <a:ext cx="2018833" cy="1528409"/>
          </a:xfrm>
          <a:prstGeom prst="wedgeRectCallout">
            <a:avLst>
              <a:gd name="adj1" fmla="val 64858"/>
              <a:gd name="adj2" fmla="val 8035"/>
            </a:avLst>
          </a:pr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 descr="D:\51PPT模板网\51pptmoban.com\图片.jpg">
            <a:extLst>
              <a:ext uri="{FF2B5EF4-FFF2-40B4-BE49-F238E27FC236}">
                <a16:creationId xmlns:a16="http://schemas.microsoft.com/office/drawing/2014/main" id="{040AA5E9-FBB3-9E92-0805-9F2EAA40BA34}"/>
              </a:ext>
            </a:extLst>
          </p:cNvPr>
          <p:cNvSpPr/>
          <p:nvPr/>
        </p:nvSpPr>
        <p:spPr>
          <a:xfrm>
            <a:off x="4230304" y="1529723"/>
            <a:ext cx="1710604" cy="128127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FBDB9A2-EB1F-EBD6-C1CB-090511692D5E}"/>
              </a:ext>
            </a:extLst>
          </p:cNvPr>
          <p:cNvGrpSpPr/>
          <p:nvPr/>
        </p:nvGrpSpPr>
        <p:grpSpPr>
          <a:xfrm flipH="1">
            <a:off x="5753566" y="2493473"/>
            <a:ext cx="1957876" cy="1528409"/>
            <a:chOff x="4077167" y="3589301"/>
            <a:chExt cx="2018833" cy="1528409"/>
          </a:xfrm>
        </p:grpSpPr>
        <p:sp>
          <p:nvSpPr>
            <p:cNvPr id="19" name="矩形标注 5">
              <a:extLst>
                <a:ext uri="{FF2B5EF4-FFF2-40B4-BE49-F238E27FC236}">
                  <a16:creationId xmlns:a16="http://schemas.microsoft.com/office/drawing/2014/main" id="{0C74568A-1898-5CC3-5745-47B2B0E68E0D}"/>
                </a:ext>
              </a:extLst>
            </p:cNvPr>
            <p:cNvSpPr/>
            <p:nvPr/>
          </p:nvSpPr>
          <p:spPr>
            <a:xfrm rot="10800000">
              <a:off x="4077167" y="3589301"/>
              <a:ext cx="2018833" cy="1528409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09B06B6-EA85-02FF-CFEA-E876F82FD3C9}"/>
                </a:ext>
              </a:extLst>
            </p:cNvPr>
            <p:cNvSpPr/>
            <p:nvPr/>
          </p:nvSpPr>
          <p:spPr>
            <a:xfrm>
              <a:off x="4225906" y="3710018"/>
              <a:ext cx="1710604" cy="128127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733D306-6AFE-031C-7132-736F85CA0DCD}"/>
              </a:ext>
            </a:extLst>
          </p:cNvPr>
          <p:cNvGrpSpPr/>
          <p:nvPr/>
        </p:nvGrpSpPr>
        <p:grpSpPr>
          <a:xfrm>
            <a:off x="4077167" y="3589301"/>
            <a:ext cx="2018833" cy="1528409"/>
            <a:chOff x="4077167" y="3589301"/>
            <a:chExt cx="2018833" cy="1528409"/>
          </a:xfrm>
        </p:grpSpPr>
        <p:sp>
          <p:nvSpPr>
            <p:cNvPr id="9" name="矩形标注 5">
              <a:extLst>
                <a:ext uri="{FF2B5EF4-FFF2-40B4-BE49-F238E27FC236}">
                  <a16:creationId xmlns:a16="http://schemas.microsoft.com/office/drawing/2014/main" id="{2380F6BF-618B-914A-B62A-F1C68770AC33}"/>
                </a:ext>
              </a:extLst>
            </p:cNvPr>
            <p:cNvSpPr/>
            <p:nvPr/>
          </p:nvSpPr>
          <p:spPr>
            <a:xfrm rot="10800000">
              <a:off x="4077167" y="3589301"/>
              <a:ext cx="2018833" cy="1528409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rgbClr val="CF070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163057E-CCE5-6691-2310-9FFC826CFD97}"/>
                </a:ext>
              </a:extLst>
            </p:cNvPr>
            <p:cNvSpPr/>
            <p:nvPr/>
          </p:nvSpPr>
          <p:spPr>
            <a:xfrm>
              <a:off x="4225906" y="3710018"/>
              <a:ext cx="1710604" cy="1281279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4CE97FA-86C4-1DF5-D017-59FCFAD43871}"/>
              </a:ext>
            </a:extLst>
          </p:cNvPr>
          <p:cNvGrpSpPr/>
          <p:nvPr/>
        </p:nvGrpSpPr>
        <p:grpSpPr>
          <a:xfrm flipH="1">
            <a:off x="5753566" y="4696151"/>
            <a:ext cx="1957876" cy="1528409"/>
            <a:chOff x="4077167" y="3589301"/>
            <a:chExt cx="2018833" cy="1528409"/>
          </a:xfrm>
        </p:grpSpPr>
        <p:sp>
          <p:nvSpPr>
            <p:cNvPr id="23" name="矩形标注 5">
              <a:extLst>
                <a:ext uri="{FF2B5EF4-FFF2-40B4-BE49-F238E27FC236}">
                  <a16:creationId xmlns:a16="http://schemas.microsoft.com/office/drawing/2014/main" id="{F989A380-55CD-A472-DD80-F9A956A63B98}"/>
                </a:ext>
              </a:extLst>
            </p:cNvPr>
            <p:cNvSpPr/>
            <p:nvPr/>
          </p:nvSpPr>
          <p:spPr>
            <a:xfrm rot="10800000">
              <a:off x="4077167" y="3589301"/>
              <a:ext cx="2018833" cy="1528409"/>
            </a:xfrm>
            <a:prstGeom prst="wedgeRectCallout">
              <a:avLst>
                <a:gd name="adj1" fmla="val 64858"/>
                <a:gd name="adj2" fmla="val 8035"/>
              </a:avLst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CFD60F4-2A07-FD6B-8C15-8EE62D755D82}"/>
                </a:ext>
              </a:extLst>
            </p:cNvPr>
            <p:cNvSpPr/>
            <p:nvPr/>
          </p:nvSpPr>
          <p:spPr>
            <a:xfrm>
              <a:off x="4225906" y="3710018"/>
              <a:ext cx="1710604" cy="1281279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0C4C23F-1E8A-DFF6-E459-D793E75C0FA4}"/>
              </a:ext>
            </a:extLst>
          </p:cNvPr>
          <p:cNvGrpSpPr/>
          <p:nvPr/>
        </p:nvGrpSpPr>
        <p:grpSpPr>
          <a:xfrm>
            <a:off x="716971" y="1676951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A5E1F89-5934-D99D-3F75-82688FF6025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F786E2C-28AA-63C7-62C9-BFA439B312BA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83D9A57-9527-96AF-4EE5-02CE0CBEB714}"/>
              </a:ext>
            </a:extLst>
          </p:cNvPr>
          <p:cNvGrpSpPr/>
          <p:nvPr/>
        </p:nvGrpSpPr>
        <p:grpSpPr>
          <a:xfrm>
            <a:off x="8076282" y="2772779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952688F-2FAF-EFEB-5FA8-AF70DE4151A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AE33D76-D0CF-60DC-DBAD-13193ABA8E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0E51189-BAC7-0F55-4DB2-47D7F6D25422}"/>
              </a:ext>
            </a:extLst>
          </p:cNvPr>
          <p:cNvGrpSpPr/>
          <p:nvPr/>
        </p:nvGrpSpPr>
        <p:grpSpPr>
          <a:xfrm>
            <a:off x="716971" y="3935859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B1565E7-AD20-DEDA-AEC7-918D8F514BD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124DFF6-A904-02D0-A1C4-8115E99EB652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9AF44-61ED-6CE6-C74F-95C088905FE4}"/>
              </a:ext>
            </a:extLst>
          </p:cNvPr>
          <p:cNvGrpSpPr/>
          <p:nvPr/>
        </p:nvGrpSpPr>
        <p:grpSpPr>
          <a:xfrm>
            <a:off x="8076282" y="5031687"/>
            <a:ext cx="2966425" cy="816522"/>
            <a:chOff x="283598" y="1906534"/>
            <a:chExt cx="296642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D167ED1-8941-4185-29D7-F5D746238E6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1B5050F-5199-16E2-4792-E9CF68283D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759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B62D029F-78C5-7736-AB5F-B1F59259036A}"/>
              </a:ext>
            </a:extLst>
          </p:cNvPr>
          <p:cNvSpPr txBox="1"/>
          <p:nvPr/>
        </p:nvSpPr>
        <p:spPr>
          <a:xfrm>
            <a:off x="2644520" y="382928"/>
            <a:ext cx="425308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>
                <a:gradFill flip="none" rotWithShape="1">
                  <a:gsLst>
                    <a:gs pos="12000">
                      <a:schemeClr val="accent4">
                        <a:lumMod val="20000"/>
                        <a:lumOff val="80000"/>
                        <a:alpha val="0"/>
                      </a:schemeClr>
                    </a:gs>
                    <a:gs pos="58000">
                      <a:schemeClr val="accent2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3900" dirty="0">
              <a:gradFill flip="none" rotWithShape="1">
                <a:gsLst>
                  <a:gs pos="12000">
                    <a:schemeClr val="accent4">
                      <a:lumMod val="20000"/>
                      <a:lumOff val="80000"/>
                      <a:alpha val="0"/>
                    </a:schemeClr>
                  </a:gs>
                  <a:gs pos="5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390B136-5349-6C0F-E8AB-AB0041D58B47}"/>
              </a:ext>
            </a:extLst>
          </p:cNvPr>
          <p:cNvSpPr/>
          <p:nvPr/>
        </p:nvSpPr>
        <p:spPr>
          <a:xfrm flipH="1">
            <a:off x="10630256" y="491311"/>
            <a:ext cx="1866888" cy="1400720"/>
          </a:xfrm>
          <a:custGeom>
            <a:avLst/>
            <a:gdLst>
              <a:gd name="connsiteX0" fmla="*/ 1197576 w 1866888"/>
              <a:gd name="connsiteY0" fmla="*/ 1390 h 1400720"/>
              <a:gd name="connsiteX1" fmla="*/ 694104 w 1866888"/>
              <a:gd name="connsiteY1" fmla="*/ 32451 h 1400720"/>
              <a:gd name="connsiteX2" fmla="*/ 10533 w 1866888"/>
              <a:gd name="connsiteY2" fmla="*/ 274313 h 1400720"/>
              <a:gd name="connsiteX3" fmla="*/ 0 w 1866888"/>
              <a:gd name="connsiteY3" fmla="*/ 279243 h 1400720"/>
              <a:gd name="connsiteX4" fmla="*/ 0 w 1866888"/>
              <a:gd name="connsiteY4" fmla="*/ 1400720 h 1400720"/>
              <a:gd name="connsiteX5" fmla="*/ 158626 w 1866888"/>
              <a:gd name="connsiteY5" fmla="*/ 1372307 h 1400720"/>
              <a:gd name="connsiteX6" fmla="*/ 1866888 w 1866888"/>
              <a:gd name="connsiteY6" fmla="*/ 961049 h 1400720"/>
              <a:gd name="connsiteX7" fmla="*/ 1063823 w 1866888"/>
              <a:gd name="connsiteY7" fmla="*/ 427965 h 1400720"/>
              <a:gd name="connsiteX8" fmla="*/ 1636458 w 1866888"/>
              <a:gd name="connsiteY8" fmla="*/ 47928 h 1400720"/>
              <a:gd name="connsiteX9" fmla="*/ 1197576 w 1866888"/>
              <a:gd name="connsiteY9" fmla="*/ 1390 h 140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6888" h="1400720">
                <a:moveTo>
                  <a:pt x="1197576" y="1390"/>
                </a:moveTo>
                <a:cubicBezTo>
                  <a:pt x="1028820" y="-3590"/>
                  <a:pt x="849300" y="4364"/>
                  <a:pt x="694104" y="32451"/>
                </a:cubicBezTo>
                <a:cubicBezTo>
                  <a:pt x="461309" y="74582"/>
                  <a:pt x="241977" y="167173"/>
                  <a:pt x="10533" y="274313"/>
                </a:cubicBezTo>
                <a:lnTo>
                  <a:pt x="0" y="279243"/>
                </a:lnTo>
                <a:lnTo>
                  <a:pt x="0" y="1400720"/>
                </a:lnTo>
                <a:lnTo>
                  <a:pt x="158626" y="1372307"/>
                </a:lnTo>
                <a:cubicBezTo>
                  <a:pt x="847253" y="1228912"/>
                  <a:pt x="734873" y="966064"/>
                  <a:pt x="1866888" y="961049"/>
                </a:cubicBezTo>
                <a:cubicBezTo>
                  <a:pt x="1557929" y="796252"/>
                  <a:pt x="1244383" y="548339"/>
                  <a:pt x="1063823" y="427965"/>
                </a:cubicBezTo>
                <a:cubicBezTo>
                  <a:pt x="1254701" y="301286"/>
                  <a:pt x="1266739" y="147093"/>
                  <a:pt x="1636458" y="47928"/>
                </a:cubicBezTo>
                <a:cubicBezTo>
                  <a:pt x="1524323" y="24283"/>
                  <a:pt x="1366333" y="6369"/>
                  <a:pt x="1197576" y="139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  <a:alpha val="0"/>
                </a:schemeClr>
              </a:gs>
              <a:gs pos="100000">
                <a:srgbClr val="FFF2BC">
                  <a:alpha val="82000"/>
                </a:srgbClr>
              </a:gs>
            </a:gsLst>
            <a:lin ang="0" scaled="1"/>
          </a:gradFill>
          <a:ln w="12700">
            <a:gradFill flip="none" rotWithShape="1"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rgbClr val="FFF2BC"/>
                </a:gs>
                <a:gs pos="56000">
                  <a:srgbClr val="FFEE4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93860EF-C1D3-4038-6D94-5A5C41EEAD5F}"/>
              </a:ext>
            </a:extLst>
          </p:cNvPr>
          <p:cNvSpPr txBox="1"/>
          <p:nvPr/>
        </p:nvSpPr>
        <p:spPr>
          <a:xfrm>
            <a:off x="6881559" y="2717211"/>
            <a:ext cx="20837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8030F3A-D9DC-38D6-F9E5-0D6DA53061B7}"/>
              </a:ext>
            </a:extLst>
          </p:cNvPr>
          <p:cNvGrpSpPr/>
          <p:nvPr/>
        </p:nvGrpSpPr>
        <p:grpSpPr>
          <a:xfrm>
            <a:off x="2057400" y="3123436"/>
            <a:ext cx="8077200" cy="854363"/>
            <a:chOff x="3899478" y="2958336"/>
            <a:chExt cx="4393044" cy="854363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AC42B324-F408-0597-5933-B4F320EF2370}"/>
                </a:ext>
              </a:extLst>
            </p:cNvPr>
            <p:cNvSpPr/>
            <p:nvPr/>
          </p:nvSpPr>
          <p:spPr>
            <a:xfrm>
              <a:off x="3943928" y="2958336"/>
              <a:ext cx="4305300" cy="419100"/>
            </a:xfrm>
            <a:prstGeom prst="trapezoid">
              <a:avLst>
                <a:gd name="adj" fmla="val 8500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31000"/>
                  </a:schemeClr>
                </a:gs>
                <a:gs pos="100000">
                  <a:srgbClr val="FFF2BC">
                    <a:alpha val="0"/>
                  </a:srgbClr>
                </a:gs>
              </a:gsLst>
              <a:lin ang="16200000" scaled="1"/>
            </a:gradFill>
            <a:ln w="38100">
              <a:gradFill flip="none" rotWithShape="1">
                <a:gsLst>
                  <a:gs pos="0">
                    <a:srgbClr val="FFEE42"/>
                  </a:gs>
                  <a:gs pos="100000">
                    <a:srgbClr val="FFF2BC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" name="梯形 1">
              <a:extLst>
                <a:ext uri="{FF2B5EF4-FFF2-40B4-BE49-F238E27FC236}">
                  <a16:creationId xmlns:a16="http://schemas.microsoft.com/office/drawing/2014/main" id="{7FDCFDBE-0E51-0CDA-64B6-3FC0067B377F}"/>
                </a:ext>
              </a:extLst>
            </p:cNvPr>
            <p:cNvSpPr/>
            <p:nvPr/>
          </p:nvSpPr>
          <p:spPr>
            <a:xfrm flipV="1">
              <a:off x="3899478" y="3443517"/>
              <a:ext cx="4393044" cy="369182"/>
            </a:xfrm>
            <a:prstGeom prst="trapezoid">
              <a:avLst>
                <a:gd name="adj" fmla="val 22204"/>
              </a:avLst>
            </a:prstGeom>
            <a:gradFill>
              <a:gsLst>
                <a:gs pos="100000">
                  <a:srgbClr val="FF281F">
                    <a:alpha val="0"/>
                  </a:srgbClr>
                </a:gs>
                <a:gs pos="0">
                  <a:schemeClr val="accent2">
                    <a:lumMod val="20000"/>
                    <a:lumOff val="80000"/>
                    <a:alpha val="55000"/>
                  </a:schemeClr>
                </a:gs>
              </a:gsLst>
              <a:lin ang="16200000" scaled="1"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E189D51-FDBE-638E-CCCB-214BBD4BD2AE}"/>
              </a:ext>
            </a:extLst>
          </p:cNvPr>
          <p:cNvSpPr txBox="1"/>
          <p:nvPr/>
        </p:nvSpPr>
        <p:spPr>
          <a:xfrm>
            <a:off x="2297190" y="3919843"/>
            <a:ext cx="7597620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67A32A2-3C50-09B5-DB30-5AFC265301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315" y="999702"/>
            <a:ext cx="3475783" cy="224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6362C429-C916-727C-CF25-5834A9803716}"/>
              </a:ext>
            </a:extLst>
          </p:cNvPr>
          <p:cNvSpPr txBox="1"/>
          <p:nvPr/>
        </p:nvSpPr>
        <p:spPr>
          <a:xfrm>
            <a:off x="7866743" y="182432"/>
            <a:ext cx="35370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单击此处添加标题文本</a:t>
            </a: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156CA65D-CFC4-3E73-CFD9-4D103A893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4100" y="2091705"/>
            <a:ext cx="1383800" cy="1221599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D5AAD37C-ACA7-8E74-51AF-55F64D93E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997" y="3313303"/>
            <a:ext cx="1371104" cy="1321106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1889" tIns="60944" rIns="121889" bIns="60944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FF5F7801-9C9C-7966-4C16-EF0681EFA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0113" y="4634410"/>
            <a:ext cx="1273772" cy="1393090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70E1FF22-310A-4F7F-2AEA-0DD41A565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3884" y="4634410"/>
            <a:ext cx="1278004" cy="1393090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solidFill>
            <a:srgbClr val="CF070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7EBC9A99-0C7F-EE0F-81C4-4C2076DEC8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7900" y="3313303"/>
            <a:ext cx="1371104" cy="1321106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121889" tIns="60944" rIns="121889" bIns="60944"/>
          <a:lstStyle/>
          <a:p>
            <a:endParaRPr lang="zh-CN" altLang="zh-CN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7">
            <a:extLst>
              <a:ext uri="{FF2B5EF4-FFF2-40B4-BE49-F238E27FC236}">
                <a16:creationId xmlns:a16="http://schemas.microsoft.com/office/drawing/2014/main" id="{A14E2E04-64BA-9DD7-B74C-ADD2685E0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4789" y="2717310"/>
            <a:ext cx="476077" cy="27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矩形 8">
            <a:extLst>
              <a:ext uri="{FF2B5EF4-FFF2-40B4-BE49-F238E27FC236}">
                <a16:creationId xmlns:a16="http://schemas.microsoft.com/office/drawing/2014/main" id="{E7FE8EB3-97DA-45B6-C815-1F4525E65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907" y="3753375"/>
            <a:ext cx="476079" cy="27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b="1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FB88592-B0AC-D6B3-05D9-6767919AE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9860" y="5210658"/>
            <a:ext cx="476079" cy="27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10">
            <a:extLst>
              <a:ext uri="{FF2B5EF4-FFF2-40B4-BE49-F238E27FC236}">
                <a16:creationId xmlns:a16="http://schemas.microsoft.com/office/drawing/2014/main" id="{E240BA9A-869D-1FB3-89C7-072245690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8354" y="5229713"/>
            <a:ext cx="476077" cy="27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1">
            <a:extLst>
              <a:ext uri="{FF2B5EF4-FFF2-40B4-BE49-F238E27FC236}">
                <a16:creationId xmlns:a16="http://schemas.microsoft.com/office/drawing/2014/main" id="{2836D0FE-CFB9-95D6-AAAF-3E69DA88AB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016" y="3766078"/>
            <a:ext cx="476077" cy="27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workers-team_50603" descr="D:\51PPT模板网\51pptmoban.com\图片.jpg">
            <a:extLst>
              <a:ext uri="{FF2B5EF4-FFF2-40B4-BE49-F238E27FC236}">
                <a16:creationId xmlns:a16="http://schemas.microsoft.com/office/drawing/2014/main" id="{A4B866F3-2B14-C300-B98A-80B5B8B64DBA}"/>
              </a:ext>
            </a:extLst>
          </p:cNvPr>
          <p:cNvSpPr>
            <a:spLocks noChangeAspect="1"/>
          </p:cNvSpPr>
          <p:nvPr/>
        </p:nvSpPr>
        <p:spPr bwMode="auto">
          <a:xfrm>
            <a:off x="5744317" y="3938909"/>
            <a:ext cx="697018" cy="738152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1E0CE0E-E038-6301-F80D-D9115CC17247}"/>
              </a:ext>
            </a:extLst>
          </p:cNvPr>
          <p:cNvGrpSpPr/>
          <p:nvPr/>
        </p:nvGrpSpPr>
        <p:grpSpPr>
          <a:xfrm>
            <a:off x="968318" y="3313302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41690A5-4567-C9C2-DCB9-43C396E4ACD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26337F9-AC16-7B6C-39F0-B5958298828E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AAAB2BF-674C-3689-5B67-523376586CAF}"/>
              </a:ext>
            </a:extLst>
          </p:cNvPr>
          <p:cNvGrpSpPr/>
          <p:nvPr/>
        </p:nvGrpSpPr>
        <p:grpSpPr>
          <a:xfrm>
            <a:off x="8257257" y="3313302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CB10E9-821E-DD55-5C48-35AD619EB85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1758C41-F7EA-6AD3-5D25-5965DD0E298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BA48F2A-4000-01F2-0B03-12844F937985}"/>
              </a:ext>
            </a:extLst>
          </p:cNvPr>
          <p:cNvGrpSpPr/>
          <p:nvPr/>
        </p:nvGrpSpPr>
        <p:grpSpPr>
          <a:xfrm>
            <a:off x="1752123" y="525688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1C8D42C-5CBF-0B9E-A8DF-406154421E1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F9B87E-385C-2057-D70B-AB56AA6D5A4E}"/>
                </a:ext>
              </a:extLst>
            </p:cNvPr>
            <p:cNvSpPr txBox="1"/>
            <p:nvPr/>
          </p:nvSpPr>
          <p:spPr>
            <a:xfrm>
              <a:off x="10044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D619CEA-5FCA-F18E-72CC-1AA4C52BE82D}"/>
              </a:ext>
            </a:extLst>
          </p:cNvPr>
          <p:cNvGrpSpPr/>
          <p:nvPr/>
        </p:nvGrpSpPr>
        <p:grpSpPr>
          <a:xfrm>
            <a:off x="7473452" y="5256889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9CBF672-88C2-D4B5-43BA-32D65826513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8C8C256-CD76-784E-EFC2-2D004D590D9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1F4BEDE-A7DC-B18D-A9CF-BE5475851AD7}"/>
              </a:ext>
            </a:extLst>
          </p:cNvPr>
          <p:cNvGrpSpPr/>
          <p:nvPr/>
        </p:nvGrpSpPr>
        <p:grpSpPr>
          <a:xfrm>
            <a:off x="3203381" y="1457446"/>
            <a:ext cx="5778890" cy="585690"/>
            <a:chOff x="-1122634" y="1906534"/>
            <a:chExt cx="5778890" cy="58569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1E3A39-EBD6-D74C-532A-CD52A192C4B2}"/>
                </a:ext>
              </a:extLst>
            </p:cNvPr>
            <p:cNvSpPr txBox="1"/>
            <p:nvPr/>
          </p:nvSpPr>
          <p:spPr>
            <a:xfrm>
              <a:off x="-1122634" y="2190603"/>
              <a:ext cx="577889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BE502A1-4029-B9BE-7C75-907DE291254F}"/>
                </a:ext>
              </a:extLst>
            </p:cNvPr>
            <p:cNvSpPr txBox="1"/>
            <p:nvPr/>
          </p:nvSpPr>
          <p:spPr>
            <a:xfrm>
              <a:off x="658581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00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649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1kea11u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F070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2411</Words>
  <Application>Microsoft Office PowerPoint</Application>
  <PresentationFormat>宽屏</PresentationFormat>
  <Paragraphs>217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MiSans Semibold</vt:lpstr>
      <vt:lpstr>阿里巴巴普惠体 2.0 55 Regular</vt:lpstr>
      <vt:lpstr>阿里巴巴普惠体 2.0 65 Medium</vt:lpstr>
      <vt:lpstr>等线</vt:lpstr>
      <vt:lpstr>微软雅黑</vt:lpstr>
      <vt:lpstr>优设标题黑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大气简约通用型党建工作汇报ppt模板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84</cp:revision>
  <dcterms:created xsi:type="dcterms:W3CDTF">2024-01-02T02:57:19Z</dcterms:created>
  <dcterms:modified xsi:type="dcterms:W3CDTF">2024-01-02T14:49:57Z</dcterms:modified>
  <cp:contentStatus>大气简约通用型党建工作汇报ppt模板，www.51pptmoban.com</cp:contentStatus>
  <cp:version>51pptmoban.com（V51-010202版）</cp:version>
</cp:coreProperties>
</file>