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0" r:id="rId2"/>
    <p:sldId id="258" r:id="rId3"/>
    <p:sldId id="257" r:id="rId4"/>
    <p:sldId id="259" r:id="rId5"/>
    <p:sldId id="261" r:id="rId6"/>
    <p:sldId id="200757850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9" d="100"/>
          <a:sy n="79" d="100"/>
        </p:scale>
        <p:origin x="31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694F1-6DF7-4ADF-9042-C44E32950275}" type="datetimeFigureOut">
              <a:rPr lang="zh-CN" altLang="en-US" smtClean="0"/>
              <a:t>2024/1/3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F1F627-F416-42E2-9C59-937FD7BF25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5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14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E98CD5-A0C1-00AA-A647-0AE9C0D39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C8629-63D7-41B2-8CB3-59AFFCF69F0B}" type="datetimeFigureOut">
              <a:rPr lang="zh-CN" altLang="en-US" smtClean="0"/>
              <a:t>2024/1/3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71B88D7-F6D6-9DE8-5284-48E6CD3D5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474DB73-1FAB-5A25-1A6F-DBA4493EF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D2255-CB5A-417A-8FF8-854B923A6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478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720549-B09E-037A-A9AB-A40FDA32A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1CC074C-9FC4-46D7-E7F6-8C3BE0C6FC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C3AF63-F8E5-13D9-E8EE-1223930F6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C8629-63D7-41B2-8CB3-59AFFCF69F0B}" type="datetimeFigureOut">
              <a:rPr lang="zh-CN" altLang="en-US" smtClean="0"/>
              <a:t>2024/1/3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560B8DD-E6ED-46C9-4E7F-EFAF73264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DE3C74-B1BC-EC22-9255-C6DB0AB59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D2255-CB5A-417A-8FF8-854B923A6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848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FFF4E9E-F223-9B64-3BFD-D91D1E7806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9D6E98-8C33-4A85-ED7F-549E773397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AFA30C1-E2B7-16F2-D709-B246337C4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C8629-63D7-41B2-8CB3-59AFFCF69F0B}" type="datetimeFigureOut">
              <a:rPr lang="zh-CN" altLang="en-US" smtClean="0"/>
              <a:t>2024/1/3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E3D8B0-318A-B48A-3037-18F1FFEB9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B3E427C-9AA7-22EB-6072-313EE275C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D2255-CB5A-417A-8FF8-854B923A6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968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2307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C35CF7-F447-CE0B-F0F9-33922876F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C8629-63D7-41B2-8CB3-59AFFCF69F0B}" type="datetimeFigureOut">
              <a:rPr lang="zh-CN" altLang="en-US" smtClean="0"/>
              <a:t>2024/1/3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E4CBC3-3D93-F695-830F-40DE65D07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C9B323-6C52-B899-9F11-7D9763A8F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D2255-CB5A-417A-8FF8-854B923A6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836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1C8AEE-8189-9ADA-7CC3-1D778B155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C94FB05-0B4A-9BA8-BE66-71639B42C8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FE13A0-3F19-F58E-4A75-29B96AE45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C8629-63D7-41B2-8CB3-59AFFCF69F0B}" type="datetimeFigureOut">
              <a:rPr lang="zh-CN" altLang="en-US" smtClean="0"/>
              <a:t>2024/1/3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F2547C4-78C6-BD74-7AC6-859B88706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5AE7A7-86F4-DD17-721E-7FF951E4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D2255-CB5A-417A-8FF8-854B923A6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641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0817AF-9C4B-F8A0-56E7-DDA818B68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2F360B3-9D24-0C9F-6D04-F4A988816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1CABC9D-2FCE-A590-E125-808CC9F07F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69B7088-886B-CC56-2D29-5EA5E5FAE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C8629-63D7-41B2-8CB3-59AFFCF69F0B}" type="datetimeFigureOut">
              <a:rPr lang="zh-CN" altLang="en-US" smtClean="0"/>
              <a:t>2024/1/3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722F5F6-69AC-0E3A-2C86-864D72C2D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CB3D266-FC23-36EA-067F-9ADB9A0B4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D2255-CB5A-417A-8FF8-854B923A6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239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F632F-7B35-01CD-8F85-3A30ED1D9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40DF789-72A6-D42C-832F-72694D849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7B3A654-5F9A-32DE-BFBE-5BA44E8EA3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B38CED2-2D78-AAB8-5A3E-089F6D554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0272317-D8D0-6F38-E9A7-977A1F8561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6FD96EB-406F-2FC8-E072-16E41D754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C8629-63D7-41B2-8CB3-59AFFCF69F0B}" type="datetimeFigureOut">
              <a:rPr lang="zh-CN" altLang="en-US" smtClean="0"/>
              <a:t>2024/1/3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F6E619F-F721-67DD-9FF9-53BFE860A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C6B23B7-F272-F0C8-0EDF-A84CF348B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D2255-CB5A-417A-8FF8-854B923A6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064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83548E-A5E2-9B79-EF6D-8ED064CFC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9315CA1-FC7D-82B4-C607-5D7E3B9B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C8629-63D7-41B2-8CB3-59AFFCF69F0B}" type="datetimeFigureOut">
              <a:rPr lang="zh-CN" altLang="en-US" smtClean="0"/>
              <a:t>2024/1/3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11463D6-1686-B888-7631-20DA2EACF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0D56EBD-1DDB-70EC-F063-284EFCF0B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D2255-CB5A-417A-8FF8-854B923A6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44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33011A3-9964-B154-D19B-F8D2787B6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C8629-63D7-41B2-8CB3-59AFFCF69F0B}" type="datetimeFigureOut">
              <a:rPr lang="zh-CN" altLang="en-US" smtClean="0"/>
              <a:t>2024/1/3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6996FEF-1DAF-2115-C2C2-B354ABA1A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32ECD53-7762-07A6-55F9-8CCBF9A15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D2255-CB5A-417A-8FF8-854B923A6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444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276132-3BBE-7C0C-AB30-814F5F9DF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C6CEAB-BFCA-6CB1-F5DA-9FC060C7D2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9E75BD1-C9A3-DA5C-8AFC-64661D611F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2DB0323-B309-9D2E-7E08-104721E7D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C8629-63D7-41B2-8CB3-59AFFCF69F0B}" type="datetimeFigureOut">
              <a:rPr lang="zh-CN" altLang="en-US" smtClean="0"/>
              <a:t>2024/1/3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347BFFF-8D9B-8227-F384-98F701DAB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E8B00F3-D97F-1C6C-CFA4-A0B6FD39A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D2255-CB5A-417A-8FF8-854B923A6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869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F55EEC-E4C5-DA66-4B75-BC27F60388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E9F381C-98D1-FDDE-983F-9EC35014FE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81D806-A7B8-74E1-0FA0-293BA1E1ED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D975A63-4E50-F7EA-2F43-EE1CF4D67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C8629-63D7-41B2-8CB3-59AFFCF69F0B}" type="datetimeFigureOut">
              <a:rPr lang="zh-CN" altLang="en-US" smtClean="0"/>
              <a:t>2024/1/3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F5A6922-CA6B-29BE-B00A-7C6136E24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0E370D4-4691-82B1-BE25-EF81DA833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D2255-CB5A-417A-8FF8-854B923A6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387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7137542-AFE9-ECD6-B18E-7608F5ECD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4333104-9FF8-8C4A-1722-68A31039D4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8B55DE-1EC1-B32D-E74B-6BD6110DDE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C8629-63D7-41B2-8CB3-59AFFCF69F0B}" type="datetimeFigureOut">
              <a:rPr lang="zh-CN" altLang="en-US" smtClean="0"/>
              <a:t>2024/1/3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430AF2-938E-5B32-C1A8-8164B9AA80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5121F08-395E-3EA2-FA01-B31D57D596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D2255-CB5A-417A-8FF8-854B923A6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322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形 14">
            <a:extLst>
              <a:ext uri="{FF2B5EF4-FFF2-40B4-BE49-F238E27FC236}">
                <a16:creationId xmlns:a16="http://schemas.microsoft.com/office/drawing/2014/main" id="{D61EB620-E8C9-2E98-BDC4-C2395936D828}"/>
              </a:ext>
            </a:extLst>
          </p:cNvPr>
          <p:cNvSpPr/>
          <p:nvPr/>
        </p:nvSpPr>
        <p:spPr>
          <a:xfrm>
            <a:off x="4288885" y="0"/>
            <a:ext cx="3610614" cy="6859084"/>
          </a:xfrm>
          <a:custGeom>
            <a:avLst/>
            <a:gdLst>
              <a:gd name="connsiteX0" fmla="*/ 1270763 w 3610614"/>
              <a:gd name="connsiteY0" fmla="*/ 5909265 h 6859084"/>
              <a:gd name="connsiteX1" fmla="*/ 1270763 w 3610614"/>
              <a:gd name="connsiteY1" fmla="*/ 5883243 h 6859084"/>
              <a:gd name="connsiteX2" fmla="*/ 1270763 w 3610614"/>
              <a:gd name="connsiteY2" fmla="*/ 5909265 h 6859084"/>
              <a:gd name="connsiteX3" fmla="*/ 1270763 w 3610614"/>
              <a:gd name="connsiteY3" fmla="*/ 5878906 h 6859084"/>
              <a:gd name="connsiteX4" fmla="*/ 1270763 w 3610614"/>
              <a:gd name="connsiteY4" fmla="*/ 5872400 h 6859084"/>
              <a:gd name="connsiteX5" fmla="*/ 1270763 w 3610614"/>
              <a:gd name="connsiteY5" fmla="*/ 5878906 h 6859084"/>
              <a:gd name="connsiteX6" fmla="*/ 1270763 w 3610614"/>
              <a:gd name="connsiteY6" fmla="*/ 5868063 h 6859084"/>
              <a:gd name="connsiteX7" fmla="*/ 1270763 w 3610614"/>
              <a:gd name="connsiteY7" fmla="*/ 5857220 h 6859084"/>
              <a:gd name="connsiteX8" fmla="*/ 1270763 w 3610614"/>
              <a:gd name="connsiteY8" fmla="*/ 5868063 h 6859084"/>
              <a:gd name="connsiteX9" fmla="*/ 2049268 w 3610614"/>
              <a:gd name="connsiteY9" fmla="*/ 6028535 h 6859084"/>
              <a:gd name="connsiteX10" fmla="*/ 1966863 w 3610614"/>
              <a:gd name="connsiteY10" fmla="*/ 6286591 h 6859084"/>
              <a:gd name="connsiteX11" fmla="*/ 1977706 w 3610614"/>
              <a:gd name="connsiteY11" fmla="*/ 6345141 h 6859084"/>
              <a:gd name="connsiteX12" fmla="*/ 2103481 w 3610614"/>
              <a:gd name="connsiteY12" fmla="*/ 6583680 h 6859084"/>
              <a:gd name="connsiteX13" fmla="*/ 2103481 w 3610614"/>
              <a:gd name="connsiteY13" fmla="*/ 6590186 h 6859084"/>
              <a:gd name="connsiteX14" fmla="*/ 1880122 w 3610614"/>
              <a:gd name="connsiteY14" fmla="*/ 6277916 h 6859084"/>
              <a:gd name="connsiteX15" fmla="*/ 1882291 w 3610614"/>
              <a:gd name="connsiteY15" fmla="*/ 6251894 h 6859084"/>
              <a:gd name="connsiteX16" fmla="*/ 1895302 w 3610614"/>
              <a:gd name="connsiteY16" fmla="*/ 6197680 h 6859084"/>
              <a:gd name="connsiteX17" fmla="*/ 1927830 w 3610614"/>
              <a:gd name="connsiteY17" fmla="*/ 6136962 h 6859084"/>
              <a:gd name="connsiteX18" fmla="*/ 1936504 w 3610614"/>
              <a:gd name="connsiteY18" fmla="*/ 6004681 h 6859084"/>
              <a:gd name="connsiteX19" fmla="*/ 1949515 w 3610614"/>
              <a:gd name="connsiteY19" fmla="*/ 6056726 h 6859084"/>
              <a:gd name="connsiteX20" fmla="*/ 1936504 w 3610614"/>
              <a:gd name="connsiteY20" fmla="*/ 6130456 h 6859084"/>
              <a:gd name="connsiteX21" fmla="*/ 1943010 w 3610614"/>
              <a:gd name="connsiteY21" fmla="*/ 6139130 h 6859084"/>
              <a:gd name="connsiteX22" fmla="*/ 1903976 w 3610614"/>
              <a:gd name="connsiteY22" fmla="*/ 6277916 h 6859084"/>
              <a:gd name="connsiteX23" fmla="*/ 1969032 w 3610614"/>
              <a:gd name="connsiteY23" fmla="*/ 6410197 h 6859084"/>
              <a:gd name="connsiteX24" fmla="*/ 1973369 w 3610614"/>
              <a:gd name="connsiteY24" fmla="*/ 6401523 h 6859084"/>
              <a:gd name="connsiteX25" fmla="*/ 1960358 w 3610614"/>
              <a:gd name="connsiteY25" fmla="*/ 6371164 h 6859084"/>
              <a:gd name="connsiteX26" fmla="*/ 1945178 w 3610614"/>
              <a:gd name="connsiteY26" fmla="*/ 6288759 h 6859084"/>
              <a:gd name="connsiteX27" fmla="*/ 2031920 w 3610614"/>
              <a:gd name="connsiteY27" fmla="*/ 6006849 h 6859084"/>
              <a:gd name="connsiteX28" fmla="*/ 2027582 w 3610614"/>
              <a:gd name="connsiteY28" fmla="*/ 5969984 h 6859084"/>
              <a:gd name="connsiteX29" fmla="*/ 2010234 w 3610614"/>
              <a:gd name="connsiteY29" fmla="*/ 5935288 h 6859084"/>
              <a:gd name="connsiteX30" fmla="*/ 1990717 w 3610614"/>
              <a:gd name="connsiteY30" fmla="*/ 5868063 h 6859084"/>
              <a:gd name="connsiteX31" fmla="*/ 1990717 w 3610614"/>
              <a:gd name="connsiteY31" fmla="*/ 5850715 h 6859084"/>
              <a:gd name="connsiteX32" fmla="*/ 2049268 w 3610614"/>
              <a:gd name="connsiteY32" fmla="*/ 6028535 h 6859084"/>
              <a:gd name="connsiteX33" fmla="*/ 1604718 w 3610614"/>
              <a:gd name="connsiteY33" fmla="*/ 5948299 h 6859084"/>
              <a:gd name="connsiteX34" fmla="*/ 1541830 w 3610614"/>
              <a:gd name="connsiteY34" fmla="*/ 6037209 h 6859084"/>
              <a:gd name="connsiteX35" fmla="*/ 1528819 w 3610614"/>
              <a:gd name="connsiteY35" fmla="*/ 6093591 h 6859084"/>
              <a:gd name="connsiteX36" fmla="*/ 1539662 w 3610614"/>
              <a:gd name="connsiteY36" fmla="*/ 6162984 h 6859084"/>
              <a:gd name="connsiteX37" fmla="*/ 1557010 w 3610614"/>
              <a:gd name="connsiteY37" fmla="*/ 6123950 h 6859084"/>
              <a:gd name="connsiteX38" fmla="*/ 1773864 w 3610614"/>
              <a:gd name="connsiteY38" fmla="*/ 5933119 h 6859084"/>
              <a:gd name="connsiteX39" fmla="*/ 1780369 w 3610614"/>
              <a:gd name="connsiteY39" fmla="*/ 5933119 h 6859084"/>
              <a:gd name="connsiteX40" fmla="*/ 1728324 w 3610614"/>
              <a:gd name="connsiteY40" fmla="*/ 5965647 h 6859084"/>
              <a:gd name="connsiteX41" fmla="*/ 1689291 w 3610614"/>
              <a:gd name="connsiteY41" fmla="*/ 5996006 h 6859084"/>
              <a:gd name="connsiteX42" fmla="*/ 1650257 w 3610614"/>
              <a:gd name="connsiteY42" fmla="*/ 6017692 h 6859084"/>
              <a:gd name="connsiteX43" fmla="*/ 1609055 w 3610614"/>
              <a:gd name="connsiteY43" fmla="*/ 6071905 h 6859084"/>
              <a:gd name="connsiteX44" fmla="*/ 1574358 w 3610614"/>
              <a:gd name="connsiteY44" fmla="*/ 6132624 h 6859084"/>
              <a:gd name="connsiteX45" fmla="*/ 1565684 w 3610614"/>
              <a:gd name="connsiteY45" fmla="*/ 6197680 h 6859084"/>
              <a:gd name="connsiteX46" fmla="*/ 1563515 w 3610614"/>
              <a:gd name="connsiteY46" fmla="*/ 6288759 h 6859084"/>
              <a:gd name="connsiteX47" fmla="*/ 1504965 w 3610614"/>
              <a:gd name="connsiteY47" fmla="*/ 6110939 h 6859084"/>
              <a:gd name="connsiteX48" fmla="*/ 1598212 w 3610614"/>
              <a:gd name="connsiteY48" fmla="*/ 5935288 h 6859084"/>
              <a:gd name="connsiteX49" fmla="*/ 1745673 w 3610614"/>
              <a:gd name="connsiteY49" fmla="*/ 5842040 h 6859084"/>
              <a:gd name="connsiteX50" fmla="*/ 1604718 w 3610614"/>
              <a:gd name="connsiteY50" fmla="*/ 5948299 h 6859084"/>
              <a:gd name="connsiteX51" fmla="*/ 1921324 w 3610614"/>
              <a:gd name="connsiteY51" fmla="*/ 5644703 h 6859084"/>
              <a:gd name="connsiteX52" fmla="*/ 1901807 w 3610614"/>
              <a:gd name="connsiteY52" fmla="*/ 5683737 h 6859084"/>
              <a:gd name="connsiteX53" fmla="*/ 1890965 w 3610614"/>
              <a:gd name="connsiteY53" fmla="*/ 5690243 h 6859084"/>
              <a:gd name="connsiteX54" fmla="*/ 1869279 w 3610614"/>
              <a:gd name="connsiteY54" fmla="*/ 5655546 h 6859084"/>
              <a:gd name="connsiteX55" fmla="*/ 1873616 w 3610614"/>
              <a:gd name="connsiteY55" fmla="*/ 5642535 h 6859084"/>
              <a:gd name="connsiteX56" fmla="*/ 1899639 w 3610614"/>
              <a:gd name="connsiteY56" fmla="*/ 5638198 h 6859084"/>
              <a:gd name="connsiteX57" fmla="*/ 1908313 w 3610614"/>
              <a:gd name="connsiteY57" fmla="*/ 5631693 h 6859084"/>
              <a:gd name="connsiteX58" fmla="*/ 1921324 w 3610614"/>
              <a:gd name="connsiteY58" fmla="*/ 5644703 h 6859084"/>
              <a:gd name="connsiteX59" fmla="*/ 1667605 w 3610614"/>
              <a:gd name="connsiteY59" fmla="*/ 5547119 h 6859084"/>
              <a:gd name="connsiteX60" fmla="*/ 1643751 w 3610614"/>
              <a:gd name="connsiteY60" fmla="*/ 5588321 h 6859084"/>
              <a:gd name="connsiteX61" fmla="*/ 1392201 w 3610614"/>
              <a:gd name="connsiteY61" fmla="*/ 5757468 h 6859084"/>
              <a:gd name="connsiteX62" fmla="*/ 1481111 w 3610614"/>
              <a:gd name="connsiteY62" fmla="*/ 5742288 h 6859084"/>
              <a:gd name="connsiteX63" fmla="*/ 1598212 w 3610614"/>
              <a:gd name="connsiteY63" fmla="*/ 5688074 h 6859084"/>
              <a:gd name="connsiteX64" fmla="*/ 1667605 w 3610614"/>
              <a:gd name="connsiteY64" fmla="*/ 5612175 h 6859084"/>
              <a:gd name="connsiteX65" fmla="*/ 1706639 w 3610614"/>
              <a:gd name="connsiteY65" fmla="*/ 5596996 h 6859084"/>
              <a:gd name="connsiteX66" fmla="*/ 1719650 w 3610614"/>
              <a:gd name="connsiteY66" fmla="*/ 5599164 h 6859084"/>
              <a:gd name="connsiteX67" fmla="*/ 1713145 w 3610614"/>
              <a:gd name="connsiteY67" fmla="*/ 5607838 h 6859084"/>
              <a:gd name="connsiteX68" fmla="*/ 1680617 w 3610614"/>
              <a:gd name="connsiteY68" fmla="*/ 5623018 h 6859084"/>
              <a:gd name="connsiteX69" fmla="*/ 1622066 w 3610614"/>
              <a:gd name="connsiteY69" fmla="*/ 5685906 h 6859084"/>
              <a:gd name="connsiteX70" fmla="*/ 1543999 w 3610614"/>
              <a:gd name="connsiteY70" fmla="*/ 5740119 h 6859084"/>
              <a:gd name="connsiteX71" fmla="*/ 1439909 w 3610614"/>
              <a:gd name="connsiteY71" fmla="*/ 5772647 h 6859084"/>
              <a:gd name="connsiteX72" fmla="*/ 1303291 w 3610614"/>
              <a:gd name="connsiteY72" fmla="*/ 5896254 h 6859084"/>
              <a:gd name="connsiteX73" fmla="*/ 1298954 w 3610614"/>
              <a:gd name="connsiteY73" fmla="*/ 5924445 h 6859084"/>
              <a:gd name="connsiteX74" fmla="*/ 1288111 w 3610614"/>
              <a:gd name="connsiteY74" fmla="*/ 5876737 h 6859084"/>
              <a:gd name="connsiteX75" fmla="*/ 1509302 w 3610614"/>
              <a:gd name="connsiteY75" fmla="*/ 5677232 h 6859084"/>
              <a:gd name="connsiteX76" fmla="*/ 1535325 w 3610614"/>
              <a:gd name="connsiteY76" fmla="*/ 5657714 h 6859084"/>
              <a:gd name="connsiteX77" fmla="*/ 1665437 w 3610614"/>
              <a:gd name="connsiteY77" fmla="*/ 5540614 h 6859084"/>
              <a:gd name="connsiteX78" fmla="*/ 1667605 w 3610614"/>
              <a:gd name="connsiteY78" fmla="*/ 5547119 h 6859084"/>
              <a:gd name="connsiteX79" fmla="*/ 1906144 w 3610614"/>
              <a:gd name="connsiteY79" fmla="*/ 5629524 h 6859084"/>
              <a:gd name="connsiteX80" fmla="*/ 1869279 w 3610614"/>
              <a:gd name="connsiteY80" fmla="*/ 5596996 h 6859084"/>
              <a:gd name="connsiteX81" fmla="*/ 1873616 w 3610614"/>
              <a:gd name="connsiteY81" fmla="*/ 5575310 h 6859084"/>
              <a:gd name="connsiteX82" fmla="*/ 1953852 w 3610614"/>
              <a:gd name="connsiteY82" fmla="*/ 5529771 h 6859084"/>
              <a:gd name="connsiteX83" fmla="*/ 1906144 w 3610614"/>
              <a:gd name="connsiteY83" fmla="*/ 5629524 h 6859084"/>
              <a:gd name="connsiteX84" fmla="*/ 2140347 w 3610614"/>
              <a:gd name="connsiteY84" fmla="*/ 5527603 h 6859084"/>
              <a:gd name="connsiteX85" fmla="*/ 2149021 w 3610614"/>
              <a:gd name="connsiteY85" fmla="*/ 5583984 h 6859084"/>
              <a:gd name="connsiteX86" fmla="*/ 2235762 w 3610614"/>
              <a:gd name="connsiteY86" fmla="*/ 5720602 h 6859084"/>
              <a:gd name="connsiteX87" fmla="*/ 2294313 w 3610614"/>
              <a:gd name="connsiteY87" fmla="*/ 5874568 h 6859084"/>
              <a:gd name="connsiteX88" fmla="*/ 2289976 w 3610614"/>
              <a:gd name="connsiteY88" fmla="*/ 5948299 h 6859084"/>
              <a:gd name="connsiteX89" fmla="*/ 2324672 w 3610614"/>
              <a:gd name="connsiteY89" fmla="*/ 6132624 h 6859084"/>
              <a:gd name="connsiteX90" fmla="*/ 2248773 w 3610614"/>
              <a:gd name="connsiteY90" fmla="*/ 5989501 h 6859084"/>
              <a:gd name="connsiteX91" fmla="*/ 2240099 w 3610614"/>
              <a:gd name="connsiteY91" fmla="*/ 5928782 h 6859084"/>
              <a:gd name="connsiteX92" fmla="*/ 2168538 w 3610614"/>
              <a:gd name="connsiteY92" fmla="*/ 5724939 h 6859084"/>
              <a:gd name="connsiteX93" fmla="*/ 2155526 w 3610614"/>
              <a:gd name="connsiteY93" fmla="*/ 5705423 h 6859084"/>
              <a:gd name="connsiteX94" fmla="*/ 2162032 w 3610614"/>
              <a:gd name="connsiteY94" fmla="*/ 5701086 h 6859084"/>
              <a:gd name="connsiteX95" fmla="*/ 2181549 w 3610614"/>
              <a:gd name="connsiteY95" fmla="*/ 5711928 h 6859084"/>
              <a:gd name="connsiteX96" fmla="*/ 2257448 w 3610614"/>
              <a:gd name="connsiteY96" fmla="*/ 5889748 h 6859084"/>
              <a:gd name="connsiteX97" fmla="*/ 2261785 w 3610614"/>
              <a:gd name="connsiteY97" fmla="*/ 5896254 h 6859084"/>
              <a:gd name="connsiteX98" fmla="*/ 2266122 w 3610614"/>
              <a:gd name="connsiteY98" fmla="*/ 5861557 h 6859084"/>
              <a:gd name="connsiteX99" fmla="*/ 2209740 w 3610614"/>
              <a:gd name="connsiteY99" fmla="*/ 5709759 h 6859084"/>
              <a:gd name="connsiteX100" fmla="*/ 2196728 w 3610614"/>
              <a:gd name="connsiteY100" fmla="*/ 5698917 h 6859084"/>
              <a:gd name="connsiteX101" fmla="*/ 2155526 w 3610614"/>
              <a:gd name="connsiteY101" fmla="*/ 5623018 h 6859084"/>
              <a:gd name="connsiteX102" fmla="*/ 2122998 w 3610614"/>
              <a:gd name="connsiteY102" fmla="*/ 5538445 h 6859084"/>
              <a:gd name="connsiteX103" fmla="*/ 2131672 w 3610614"/>
              <a:gd name="connsiteY103" fmla="*/ 5527603 h 6859084"/>
              <a:gd name="connsiteX104" fmla="*/ 2140347 w 3610614"/>
              <a:gd name="connsiteY104" fmla="*/ 5527603 h 6859084"/>
              <a:gd name="connsiteX105" fmla="*/ 1949515 w 3610614"/>
              <a:gd name="connsiteY105" fmla="*/ 5505917 h 6859084"/>
              <a:gd name="connsiteX106" fmla="*/ 1919156 w 3610614"/>
              <a:gd name="connsiteY106" fmla="*/ 5523266 h 6859084"/>
              <a:gd name="connsiteX107" fmla="*/ 1890965 w 3610614"/>
              <a:gd name="connsiteY107" fmla="*/ 5501580 h 6859084"/>
              <a:gd name="connsiteX108" fmla="*/ 1925661 w 3610614"/>
              <a:gd name="connsiteY108" fmla="*/ 5453872 h 6859084"/>
              <a:gd name="connsiteX109" fmla="*/ 1949515 w 3610614"/>
              <a:gd name="connsiteY109" fmla="*/ 5505917 h 6859084"/>
              <a:gd name="connsiteX110" fmla="*/ 1990717 w 3610614"/>
              <a:gd name="connsiteY110" fmla="*/ 5436524 h 6859084"/>
              <a:gd name="connsiteX111" fmla="*/ 1966863 w 3610614"/>
              <a:gd name="connsiteY111" fmla="*/ 5495074 h 6859084"/>
              <a:gd name="connsiteX112" fmla="*/ 1945178 w 3610614"/>
              <a:gd name="connsiteY112" fmla="*/ 5456041 h 6859084"/>
              <a:gd name="connsiteX113" fmla="*/ 1966863 w 3610614"/>
              <a:gd name="connsiteY113" fmla="*/ 5434355 h 6859084"/>
              <a:gd name="connsiteX114" fmla="*/ 1990717 w 3610614"/>
              <a:gd name="connsiteY114" fmla="*/ 5436524 h 6859084"/>
              <a:gd name="connsiteX115" fmla="*/ 2010234 w 3610614"/>
              <a:gd name="connsiteY115" fmla="*/ 5375805 h 6859084"/>
              <a:gd name="connsiteX116" fmla="*/ 1960358 w 3610614"/>
              <a:gd name="connsiteY116" fmla="*/ 5423513 h 6859084"/>
              <a:gd name="connsiteX117" fmla="*/ 1919156 w 3610614"/>
              <a:gd name="connsiteY117" fmla="*/ 5401828 h 6859084"/>
              <a:gd name="connsiteX118" fmla="*/ 1982043 w 3610614"/>
              <a:gd name="connsiteY118" fmla="*/ 5334603 h 6859084"/>
              <a:gd name="connsiteX119" fmla="*/ 2010234 w 3610614"/>
              <a:gd name="connsiteY119" fmla="*/ 5375805 h 6859084"/>
              <a:gd name="connsiteX120" fmla="*/ 2051436 w 3610614"/>
              <a:gd name="connsiteY120" fmla="*/ 5321592 h 6859084"/>
              <a:gd name="connsiteX121" fmla="*/ 2014571 w 3610614"/>
              <a:gd name="connsiteY121" fmla="*/ 5373636 h 6859084"/>
              <a:gd name="connsiteX122" fmla="*/ 2003729 w 3610614"/>
              <a:gd name="connsiteY122" fmla="*/ 5336771 h 6859084"/>
              <a:gd name="connsiteX123" fmla="*/ 2014571 w 3610614"/>
              <a:gd name="connsiteY123" fmla="*/ 5321592 h 6859084"/>
              <a:gd name="connsiteX124" fmla="*/ 2051436 w 3610614"/>
              <a:gd name="connsiteY124" fmla="*/ 5321592 h 6859084"/>
              <a:gd name="connsiteX125" fmla="*/ 2346358 w 3610614"/>
              <a:gd name="connsiteY125" fmla="*/ 5371468 h 6859084"/>
              <a:gd name="connsiteX126" fmla="*/ 2374548 w 3610614"/>
              <a:gd name="connsiteY126" fmla="*/ 5436524 h 6859084"/>
              <a:gd name="connsiteX127" fmla="*/ 2374548 w 3610614"/>
              <a:gd name="connsiteY127" fmla="*/ 5592659 h 6859084"/>
              <a:gd name="connsiteX128" fmla="*/ 2396234 w 3610614"/>
              <a:gd name="connsiteY128" fmla="*/ 5646872 h 6859084"/>
              <a:gd name="connsiteX129" fmla="*/ 2430931 w 3610614"/>
              <a:gd name="connsiteY129" fmla="*/ 5690243 h 6859084"/>
              <a:gd name="connsiteX130" fmla="*/ 2329009 w 3610614"/>
              <a:gd name="connsiteY130" fmla="*/ 5538445 h 6859084"/>
              <a:gd name="connsiteX131" fmla="*/ 2318167 w 3610614"/>
              <a:gd name="connsiteY131" fmla="*/ 5488569 h 6859084"/>
              <a:gd name="connsiteX132" fmla="*/ 2298650 w 3610614"/>
              <a:gd name="connsiteY132" fmla="*/ 5419176 h 6859084"/>
              <a:gd name="connsiteX133" fmla="*/ 2237931 w 3610614"/>
              <a:gd name="connsiteY133" fmla="*/ 5371468 h 6859084"/>
              <a:gd name="connsiteX134" fmla="*/ 2339852 w 3610614"/>
              <a:gd name="connsiteY134" fmla="*/ 5484232 h 6859084"/>
              <a:gd name="connsiteX135" fmla="*/ 2344189 w 3610614"/>
              <a:gd name="connsiteY135" fmla="*/ 5486400 h 6859084"/>
              <a:gd name="connsiteX136" fmla="*/ 2350695 w 3610614"/>
              <a:gd name="connsiteY136" fmla="*/ 5438692 h 6859084"/>
              <a:gd name="connsiteX137" fmla="*/ 2259616 w 3610614"/>
              <a:gd name="connsiteY137" fmla="*/ 5291232 h 6859084"/>
              <a:gd name="connsiteX138" fmla="*/ 2346358 w 3610614"/>
              <a:gd name="connsiteY138" fmla="*/ 5371468 h 6859084"/>
              <a:gd name="connsiteX139" fmla="*/ 2118661 w 3610614"/>
              <a:gd name="connsiteY139" fmla="*/ 5200153 h 6859084"/>
              <a:gd name="connsiteX140" fmla="*/ 2090470 w 3610614"/>
              <a:gd name="connsiteY140" fmla="*/ 5243524 h 6859084"/>
              <a:gd name="connsiteX141" fmla="*/ 2073122 w 3610614"/>
              <a:gd name="connsiteY141" fmla="*/ 5241356 h 6859084"/>
              <a:gd name="connsiteX142" fmla="*/ 2079627 w 3610614"/>
              <a:gd name="connsiteY142" fmla="*/ 5265209 h 6859084"/>
              <a:gd name="connsiteX143" fmla="*/ 2014571 w 3610614"/>
              <a:gd name="connsiteY143" fmla="*/ 5306412 h 6859084"/>
              <a:gd name="connsiteX144" fmla="*/ 1960358 w 3610614"/>
              <a:gd name="connsiteY144" fmla="*/ 5269547 h 6859084"/>
              <a:gd name="connsiteX145" fmla="*/ 2010234 w 3610614"/>
              <a:gd name="connsiteY145" fmla="*/ 5215333 h 6859084"/>
              <a:gd name="connsiteX146" fmla="*/ 2051436 w 3610614"/>
              <a:gd name="connsiteY146" fmla="*/ 5217502 h 6859084"/>
              <a:gd name="connsiteX147" fmla="*/ 2081796 w 3610614"/>
              <a:gd name="connsiteY147" fmla="*/ 5197985 h 6859084"/>
              <a:gd name="connsiteX148" fmla="*/ 2118661 w 3610614"/>
              <a:gd name="connsiteY148" fmla="*/ 5200153 h 6859084"/>
              <a:gd name="connsiteX149" fmla="*/ 1860605 w 3610614"/>
              <a:gd name="connsiteY149" fmla="*/ 5169794 h 6859084"/>
              <a:gd name="connsiteX150" fmla="*/ 1836751 w 3610614"/>
              <a:gd name="connsiteY150" fmla="*/ 5180636 h 6859084"/>
              <a:gd name="connsiteX151" fmla="*/ 1780369 w 3610614"/>
              <a:gd name="connsiteY151" fmla="*/ 5191479 h 6859084"/>
              <a:gd name="connsiteX152" fmla="*/ 1494122 w 3610614"/>
              <a:gd name="connsiteY152" fmla="*/ 5325928 h 6859084"/>
              <a:gd name="connsiteX153" fmla="*/ 1472437 w 3610614"/>
              <a:gd name="connsiteY153" fmla="*/ 5354119 h 6859084"/>
              <a:gd name="connsiteX154" fmla="*/ 1476774 w 3610614"/>
              <a:gd name="connsiteY154" fmla="*/ 5358456 h 6859084"/>
              <a:gd name="connsiteX155" fmla="*/ 1498459 w 3610614"/>
              <a:gd name="connsiteY155" fmla="*/ 5345445 h 6859084"/>
              <a:gd name="connsiteX156" fmla="*/ 1626403 w 3610614"/>
              <a:gd name="connsiteY156" fmla="*/ 5308580 h 6859084"/>
              <a:gd name="connsiteX157" fmla="*/ 1671942 w 3610614"/>
              <a:gd name="connsiteY157" fmla="*/ 5312917 h 6859084"/>
              <a:gd name="connsiteX158" fmla="*/ 1619897 w 3610614"/>
              <a:gd name="connsiteY158" fmla="*/ 5321592 h 6859084"/>
              <a:gd name="connsiteX159" fmla="*/ 1448583 w 3610614"/>
              <a:gd name="connsiteY159" fmla="*/ 5419176 h 6859084"/>
              <a:gd name="connsiteX160" fmla="*/ 1422561 w 3610614"/>
              <a:gd name="connsiteY160" fmla="*/ 5460378 h 6859084"/>
              <a:gd name="connsiteX161" fmla="*/ 1387864 w 3610614"/>
              <a:gd name="connsiteY161" fmla="*/ 5505917 h 6859084"/>
              <a:gd name="connsiteX162" fmla="*/ 1403044 w 3610614"/>
              <a:gd name="connsiteY162" fmla="*/ 5438692 h 6859084"/>
              <a:gd name="connsiteX163" fmla="*/ 1429066 w 3610614"/>
              <a:gd name="connsiteY163" fmla="*/ 5371468 h 6859084"/>
              <a:gd name="connsiteX164" fmla="*/ 1830246 w 3610614"/>
              <a:gd name="connsiteY164" fmla="*/ 5167625 h 6859084"/>
              <a:gd name="connsiteX165" fmla="*/ 1860605 w 3610614"/>
              <a:gd name="connsiteY165" fmla="*/ 5169794 h 6859084"/>
              <a:gd name="connsiteX166" fmla="*/ 2036257 w 3610614"/>
              <a:gd name="connsiteY166" fmla="*/ 5180636 h 6859084"/>
              <a:gd name="connsiteX167" fmla="*/ 2036257 w 3610614"/>
              <a:gd name="connsiteY167" fmla="*/ 5187142 h 6859084"/>
              <a:gd name="connsiteX168" fmla="*/ 2008066 w 3610614"/>
              <a:gd name="connsiteY168" fmla="*/ 5204490 h 6859084"/>
              <a:gd name="connsiteX169" fmla="*/ 1992886 w 3610614"/>
              <a:gd name="connsiteY169" fmla="*/ 5193648 h 6859084"/>
              <a:gd name="connsiteX170" fmla="*/ 2010234 w 3610614"/>
              <a:gd name="connsiteY170" fmla="*/ 5165457 h 6859084"/>
              <a:gd name="connsiteX171" fmla="*/ 2036257 w 3610614"/>
              <a:gd name="connsiteY171" fmla="*/ 5180636 h 6859084"/>
              <a:gd name="connsiteX172" fmla="*/ 2109987 w 3610614"/>
              <a:gd name="connsiteY172" fmla="*/ 5122086 h 6859084"/>
              <a:gd name="connsiteX173" fmla="*/ 2131672 w 3610614"/>
              <a:gd name="connsiteY173" fmla="*/ 5163288 h 6859084"/>
              <a:gd name="connsiteX174" fmla="*/ 2090470 w 3610614"/>
              <a:gd name="connsiteY174" fmla="*/ 5187142 h 6859084"/>
              <a:gd name="connsiteX175" fmla="*/ 2038425 w 3610614"/>
              <a:gd name="connsiteY175" fmla="*/ 5174131 h 6859084"/>
              <a:gd name="connsiteX176" fmla="*/ 2016740 w 3610614"/>
              <a:gd name="connsiteY176" fmla="*/ 5137266 h 6859084"/>
              <a:gd name="connsiteX177" fmla="*/ 2021077 w 3610614"/>
              <a:gd name="connsiteY177" fmla="*/ 5124254 h 6859084"/>
              <a:gd name="connsiteX178" fmla="*/ 2088302 w 3610614"/>
              <a:gd name="connsiteY178" fmla="*/ 5117749 h 6859084"/>
              <a:gd name="connsiteX179" fmla="*/ 2109987 w 3610614"/>
              <a:gd name="connsiteY179" fmla="*/ 5122086 h 6859084"/>
              <a:gd name="connsiteX180" fmla="*/ 2164200 w 3610614"/>
              <a:gd name="connsiteY180" fmla="*/ 5115580 h 6859084"/>
              <a:gd name="connsiteX181" fmla="*/ 2144684 w 3610614"/>
              <a:gd name="connsiteY181" fmla="*/ 5145940 h 6859084"/>
              <a:gd name="connsiteX182" fmla="*/ 2125167 w 3610614"/>
              <a:gd name="connsiteY182" fmla="*/ 5128591 h 6859084"/>
              <a:gd name="connsiteX183" fmla="*/ 2125167 w 3610614"/>
              <a:gd name="connsiteY183" fmla="*/ 5085221 h 6859084"/>
              <a:gd name="connsiteX184" fmla="*/ 2164200 w 3610614"/>
              <a:gd name="connsiteY184" fmla="*/ 5115580 h 6859084"/>
              <a:gd name="connsiteX185" fmla="*/ 2196728 w 3610614"/>
              <a:gd name="connsiteY185" fmla="*/ 5037513 h 6859084"/>
              <a:gd name="connsiteX186" fmla="*/ 2175043 w 3610614"/>
              <a:gd name="connsiteY186" fmla="*/ 5085221 h 6859084"/>
              <a:gd name="connsiteX187" fmla="*/ 2162032 w 3610614"/>
              <a:gd name="connsiteY187" fmla="*/ 5087389 h 6859084"/>
              <a:gd name="connsiteX188" fmla="*/ 2105650 w 3610614"/>
              <a:gd name="connsiteY188" fmla="*/ 5067873 h 6859084"/>
              <a:gd name="connsiteX189" fmla="*/ 2094807 w 3610614"/>
              <a:gd name="connsiteY189" fmla="*/ 5089558 h 6859084"/>
              <a:gd name="connsiteX190" fmla="*/ 2053605 w 3610614"/>
              <a:gd name="connsiteY190" fmla="*/ 5106906 h 6859084"/>
              <a:gd name="connsiteX191" fmla="*/ 2031920 w 3610614"/>
              <a:gd name="connsiteY191" fmla="*/ 5100400 h 6859084"/>
              <a:gd name="connsiteX192" fmla="*/ 2055774 w 3610614"/>
              <a:gd name="connsiteY192" fmla="*/ 5037513 h 6859084"/>
              <a:gd name="connsiteX193" fmla="*/ 2081796 w 3610614"/>
              <a:gd name="connsiteY193" fmla="*/ 5057030 h 6859084"/>
              <a:gd name="connsiteX194" fmla="*/ 2088302 w 3610614"/>
              <a:gd name="connsiteY194" fmla="*/ 5057030 h 6859084"/>
              <a:gd name="connsiteX195" fmla="*/ 2088302 w 3610614"/>
              <a:gd name="connsiteY195" fmla="*/ 5039682 h 6859084"/>
              <a:gd name="connsiteX196" fmla="*/ 2116493 w 3610614"/>
              <a:gd name="connsiteY196" fmla="*/ 5026670 h 6859084"/>
              <a:gd name="connsiteX197" fmla="*/ 2151189 w 3610614"/>
              <a:gd name="connsiteY197" fmla="*/ 5013659 h 6859084"/>
              <a:gd name="connsiteX198" fmla="*/ 2196728 w 3610614"/>
              <a:gd name="connsiteY198" fmla="*/ 5037513 h 6859084"/>
              <a:gd name="connsiteX199" fmla="*/ 2242268 w 3610614"/>
              <a:gd name="connsiteY199" fmla="*/ 4920412 h 6859084"/>
              <a:gd name="connsiteX200" fmla="*/ 2198897 w 3610614"/>
              <a:gd name="connsiteY200" fmla="*/ 4885715 h 6859084"/>
              <a:gd name="connsiteX201" fmla="*/ 2237931 w 3610614"/>
              <a:gd name="connsiteY201" fmla="*/ 4866198 h 6859084"/>
              <a:gd name="connsiteX202" fmla="*/ 2261785 w 3610614"/>
              <a:gd name="connsiteY202" fmla="*/ 4851019 h 6859084"/>
              <a:gd name="connsiteX203" fmla="*/ 2242268 w 3610614"/>
              <a:gd name="connsiteY203" fmla="*/ 4920412 h 6859084"/>
              <a:gd name="connsiteX204" fmla="*/ 2166369 w 3610614"/>
              <a:gd name="connsiteY204" fmla="*/ 4879210 h 6859084"/>
              <a:gd name="connsiteX205" fmla="*/ 2157695 w 3610614"/>
              <a:gd name="connsiteY205" fmla="*/ 4900895 h 6859084"/>
              <a:gd name="connsiteX206" fmla="*/ 2159863 w 3610614"/>
              <a:gd name="connsiteY206" fmla="*/ 4905232 h 6859084"/>
              <a:gd name="connsiteX207" fmla="*/ 2177212 w 3610614"/>
              <a:gd name="connsiteY207" fmla="*/ 4898726 h 6859084"/>
              <a:gd name="connsiteX208" fmla="*/ 2224920 w 3610614"/>
              <a:gd name="connsiteY208" fmla="*/ 4944266 h 6859084"/>
              <a:gd name="connsiteX209" fmla="*/ 2185886 w 3610614"/>
              <a:gd name="connsiteY209" fmla="*/ 4970288 h 6859084"/>
              <a:gd name="connsiteX210" fmla="*/ 2131672 w 3610614"/>
              <a:gd name="connsiteY210" fmla="*/ 4963783 h 6859084"/>
              <a:gd name="connsiteX211" fmla="*/ 2144684 w 3610614"/>
              <a:gd name="connsiteY211" fmla="*/ 4985468 h 6859084"/>
              <a:gd name="connsiteX212" fmla="*/ 2105650 w 3610614"/>
              <a:gd name="connsiteY212" fmla="*/ 5015828 h 6859084"/>
              <a:gd name="connsiteX213" fmla="*/ 2068785 w 3610614"/>
              <a:gd name="connsiteY213" fmla="*/ 5015828 h 6859084"/>
              <a:gd name="connsiteX214" fmla="*/ 2068785 w 3610614"/>
              <a:gd name="connsiteY214" fmla="*/ 5000648 h 6859084"/>
              <a:gd name="connsiteX215" fmla="*/ 2099144 w 3610614"/>
              <a:gd name="connsiteY215" fmla="*/ 4955109 h 6859084"/>
              <a:gd name="connsiteX216" fmla="*/ 2125167 w 3610614"/>
              <a:gd name="connsiteY216" fmla="*/ 4961614 h 6859084"/>
              <a:gd name="connsiteX217" fmla="*/ 2125167 w 3610614"/>
              <a:gd name="connsiteY217" fmla="*/ 4944266 h 6859084"/>
              <a:gd name="connsiteX218" fmla="*/ 2136009 w 3610614"/>
              <a:gd name="connsiteY218" fmla="*/ 4922580 h 6859084"/>
              <a:gd name="connsiteX219" fmla="*/ 2125167 w 3610614"/>
              <a:gd name="connsiteY219" fmla="*/ 4918243 h 6859084"/>
              <a:gd name="connsiteX220" fmla="*/ 2096976 w 3610614"/>
              <a:gd name="connsiteY220" fmla="*/ 4924749 h 6859084"/>
              <a:gd name="connsiteX221" fmla="*/ 2077459 w 3610614"/>
              <a:gd name="connsiteY221" fmla="*/ 4905232 h 6859084"/>
              <a:gd name="connsiteX222" fmla="*/ 2094807 w 3610614"/>
              <a:gd name="connsiteY222" fmla="*/ 4866198 h 6859084"/>
              <a:gd name="connsiteX223" fmla="*/ 2136009 w 3610614"/>
              <a:gd name="connsiteY223" fmla="*/ 4846682 h 6859084"/>
              <a:gd name="connsiteX224" fmla="*/ 2166369 w 3610614"/>
              <a:gd name="connsiteY224" fmla="*/ 4879210 h 6859084"/>
              <a:gd name="connsiteX225" fmla="*/ 2224920 w 3610614"/>
              <a:gd name="connsiteY225" fmla="*/ 4801142 h 6859084"/>
              <a:gd name="connsiteX226" fmla="*/ 2261785 w 3610614"/>
              <a:gd name="connsiteY226" fmla="*/ 4814153 h 6859084"/>
              <a:gd name="connsiteX227" fmla="*/ 2261785 w 3610614"/>
              <a:gd name="connsiteY227" fmla="*/ 4818491 h 6859084"/>
              <a:gd name="connsiteX228" fmla="*/ 2235762 w 3610614"/>
              <a:gd name="connsiteY228" fmla="*/ 4846682 h 6859084"/>
              <a:gd name="connsiteX229" fmla="*/ 2196728 w 3610614"/>
              <a:gd name="connsiteY229" fmla="*/ 4857524 h 6859084"/>
              <a:gd name="connsiteX230" fmla="*/ 2153358 w 3610614"/>
              <a:gd name="connsiteY230" fmla="*/ 4831502 h 6859084"/>
              <a:gd name="connsiteX231" fmla="*/ 2190223 w 3610614"/>
              <a:gd name="connsiteY231" fmla="*/ 4785963 h 6859084"/>
              <a:gd name="connsiteX232" fmla="*/ 2224920 w 3610614"/>
              <a:gd name="connsiteY232" fmla="*/ 4801142 h 6859084"/>
              <a:gd name="connsiteX233" fmla="*/ 2175043 w 3610614"/>
              <a:gd name="connsiteY233" fmla="*/ 4768614 h 6859084"/>
              <a:gd name="connsiteX234" fmla="*/ 2109987 w 3610614"/>
              <a:gd name="connsiteY234" fmla="*/ 4818491 h 6859084"/>
              <a:gd name="connsiteX235" fmla="*/ 2081796 w 3610614"/>
              <a:gd name="connsiteY235" fmla="*/ 4785963 h 6859084"/>
              <a:gd name="connsiteX236" fmla="*/ 2105650 w 3610614"/>
              <a:gd name="connsiteY236" fmla="*/ 4736086 h 6859084"/>
              <a:gd name="connsiteX237" fmla="*/ 2175043 w 3610614"/>
              <a:gd name="connsiteY237" fmla="*/ 4768614 h 6859084"/>
              <a:gd name="connsiteX238" fmla="*/ 2103481 w 3610614"/>
              <a:gd name="connsiteY238" fmla="*/ 4731749 h 6859084"/>
              <a:gd name="connsiteX239" fmla="*/ 2086133 w 3610614"/>
              <a:gd name="connsiteY239" fmla="*/ 4749097 h 6859084"/>
              <a:gd name="connsiteX240" fmla="*/ 2068785 w 3610614"/>
              <a:gd name="connsiteY240" fmla="*/ 4725244 h 6859084"/>
              <a:gd name="connsiteX241" fmla="*/ 2088302 w 3610614"/>
              <a:gd name="connsiteY241" fmla="*/ 4716569 h 6859084"/>
              <a:gd name="connsiteX242" fmla="*/ 2103481 w 3610614"/>
              <a:gd name="connsiteY242" fmla="*/ 4731749 h 6859084"/>
              <a:gd name="connsiteX243" fmla="*/ 2207571 w 3610614"/>
              <a:gd name="connsiteY243" fmla="*/ 4666693 h 6859084"/>
              <a:gd name="connsiteX244" fmla="*/ 2261785 w 3610614"/>
              <a:gd name="connsiteY244" fmla="*/ 4671030 h 6859084"/>
              <a:gd name="connsiteX245" fmla="*/ 2263953 w 3610614"/>
              <a:gd name="connsiteY245" fmla="*/ 4681873 h 6859084"/>
              <a:gd name="connsiteX246" fmla="*/ 2244436 w 3610614"/>
              <a:gd name="connsiteY246" fmla="*/ 4714401 h 6859084"/>
              <a:gd name="connsiteX247" fmla="*/ 2250942 w 3610614"/>
              <a:gd name="connsiteY247" fmla="*/ 4718738 h 6859084"/>
              <a:gd name="connsiteX248" fmla="*/ 2270459 w 3610614"/>
              <a:gd name="connsiteY248" fmla="*/ 4714401 h 6859084"/>
              <a:gd name="connsiteX249" fmla="*/ 2276964 w 3610614"/>
              <a:gd name="connsiteY249" fmla="*/ 4751266 h 6859084"/>
              <a:gd name="connsiteX250" fmla="*/ 2263953 w 3610614"/>
              <a:gd name="connsiteY250" fmla="*/ 4796805 h 6859084"/>
              <a:gd name="connsiteX251" fmla="*/ 2203234 w 3610614"/>
              <a:gd name="connsiteY251" fmla="*/ 4766446 h 6859084"/>
              <a:gd name="connsiteX252" fmla="*/ 2235762 w 3610614"/>
              <a:gd name="connsiteY252" fmla="*/ 4740423 h 6859084"/>
              <a:gd name="connsiteX253" fmla="*/ 2233594 w 3610614"/>
              <a:gd name="connsiteY253" fmla="*/ 4733918 h 6859084"/>
              <a:gd name="connsiteX254" fmla="*/ 2179380 w 3610614"/>
              <a:gd name="connsiteY254" fmla="*/ 4744760 h 6859084"/>
              <a:gd name="connsiteX255" fmla="*/ 2125167 w 3610614"/>
              <a:gd name="connsiteY255" fmla="*/ 4716569 h 6859084"/>
              <a:gd name="connsiteX256" fmla="*/ 2133841 w 3610614"/>
              <a:gd name="connsiteY256" fmla="*/ 4703558 h 6859084"/>
              <a:gd name="connsiteX257" fmla="*/ 2142515 w 3610614"/>
              <a:gd name="connsiteY257" fmla="*/ 4699221 h 6859084"/>
              <a:gd name="connsiteX258" fmla="*/ 2170706 w 3610614"/>
              <a:gd name="connsiteY258" fmla="*/ 4664524 h 6859084"/>
              <a:gd name="connsiteX259" fmla="*/ 2185886 w 3610614"/>
              <a:gd name="connsiteY259" fmla="*/ 4658019 h 6859084"/>
              <a:gd name="connsiteX260" fmla="*/ 2207571 w 3610614"/>
              <a:gd name="connsiteY260" fmla="*/ 4666693 h 6859084"/>
              <a:gd name="connsiteX261" fmla="*/ 2083964 w 3610614"/>
              <a:gd name="connsiteY261" fmla="*/ 4636333 h 6859084"/>
              <a:gd name="connsiteX262" fmla="*/ 2099144 w 3610614"/>
              <a:gd name="connsiteY262" fmla="*/ 4629828 h 6859084"/>
              <a:gd name="connsiteX263" fmla="*/ 2153358 w 3610614"/>
              <a:gd name="connsiteY263" fmla="*/ 4653682 h 6859084"/>
              <a:gd name="connsiteX264" fmla="*/ 2081796 w 3610614"/>
              <a:gd name="connsiteY264" fmla="*/ 4705727 h 6859084"/>
              <a:gd name="connsiteX265" fmla="*/ 2057942 w 3610614"/>
              <a:gd name="connsiteY265" fmla="*/ 4658019 h 6859084"/>
              <a:gd name="connsiteX266" fmla="*/ 2038425 w 3610614"/>
              <a:gd name="connsiteY266" fmla="*/ 4642839 h 6859084"/>
              <a:gd name="connsiteX267" fmla="*/ 2038425 w 3610614"/>
              <a:gd name="connsiteY267" fmla="*/ 4636333 h 6859084"/>
              <a:gd name="connsiteX268" fmla="*/ 2060111 w 3610614"/>
              <a:gd name="connsiteY268" fmla="*/ 4618985 h 6859084"/>
              <a:gd name="connsiteX269" fmla="*/ 2083964 w 3610614"/>
              <a:gd name="connsiteY269" fmla="*/ 4636333 h 6859084"/>
              <a:gd name="connsiteX270" fmla="*/ 2263953 w 3610614"/>
              <a:gd name="connsiteY270" fmla="*/ 4629828 h 6859084"/>
              <a:gd name="connsiteX271" fmla="*/ 2233594 w 3610614"/>
              <a:gd name="connsiteY271" fmla="*/ 4658019 h 6859084"/>
              <a:gd name="connsiteX272" fmla="*/ 2190223 w 3610614"/>
              <a:gd name="connsiteY272" fmla="*/ 4638502 h 6859084"/>
              <a:gd name="connsiteX273" fmla="*/ 2220582 w 3610614"/>
              <a:gd name="connsiteY273" fmla="*/ 4603805 h 6859084"/>
              <a:gd name="connsiteX274" fmla="*/ 2242268 w 3610614"/>
              <a:gd name="connsiteY274" fmla="*/ 4573446 h 6859084"/>
              <a:gd name="connsiteX275" fmla="*/ 2263953 w 3610614"/>
              <a:gd name="connsiteY275" fmla="*/ 4629828 h 6859084"/>
              <a:gd name="connsiteX276" fmla="*/ 2023245 w 3610614"/>
              <a:gd name="connsiteY276" fmla="*/ 4545255 h 6859084"/>
              <a:gd name="connsiteX277" fmla="*/ 2001560 w 3610614"/>
              <a:gd name="connsiteY277" fmla="*/ 4569109 h 6859084"/>
              <a:gd name="connsiteX278" fmla="*/ 1973369 w 3610614"/>
              <a:gd name="connsiteY278" fmla="*/ 4536581 h 6859084"/>
              <a:gd name="connsiteX279" fmla="*/ 2003729 w 3610614"/>
              <a:gd name="connsiteY279" fmla="*/ 4527907 h 6859084"/>
              <a:gd name="connsiteX280" fmla="*/ 2023245 w 3610614"/>
              <a:gd name="connsiteY280" fmla="*/ 4545255 h 6859084"/>
              <a:gd name="connsiteX281" fmla="*/ 2044931 w 3610614"/>
              <a:gd name="connsiteY281" fmla="*/ 4434659 h 6859084"/>
              <a:gd name="connsiteX282" fmla="*/ 2047099 w 3610614"/>
              <a:gd name="connsiteY282" fmla="*/ 4449839 h 6859084"/>
              <a:gd name="connsiteX283" fmla="*/ 1982043 w 3610614"/>
              <a:gd name="connsiteY283" fmla="*/ 4517064 h 6859084"/>
              <a:gd name="connsiteX284" fmla="*/ 1969032 w 3610614"/>
              <a:gd name="connsiteY284" fmla="*/ 4491042 h 6859084"/>
              <a:gd name="connsiteX285" fmla="*/ 1938672 w 3610614"/>
              <a:gd name="connsiteY285" fmla="*/ 4501884 h 6859084"/>
              <a:gd name="connsiteX286" fmla="*/ 1901807 w 3610614"/>
              <a:gd name="connsiteY286" fmla="*/ 4475862 h 6859084"/>
              <a:gd name="connsiteX287" fmla="*/ 1949515 w 3610614"/>
              <a:gd name="connsiteY287" fmla="*/ 4452008 h 6859084"/>
              <a:gd name="connsiteX288" fmla="*/ 1973369 w 3610614"/>
              <a:gd name="connsiteY288" fmla="*/ 4484536 h 6859084"/>
              <a:gd name="connsiteX289" fmla="*/ 2025414 w 3610614"/>
              <a:gd name="connsiteY289" fmla="*/ 4432491 h 6859084"/>
              <a:gd name="connsiteX290" fmla="*/ 2044931 w 3610614"/>
              <a:gd name="connsiteY290" fmla="*/ 4434659 h 6859084"/>
              <a:gd name="connsiteX291" fmla="*/ 2216245 w 3610614"/>
              <a:gd name="connsiteY291" fmla="*/ 4517064 h 6859084"/>
              <a:gd name="connsiteX292" fmla="*/ 2179380 w 3610614"/>
              <a:gd name="connsiteY292" fmla="*/ 4527907 h 6859084"/>
              <a:gd name="connsiteX293" fmla="*/ 2149021 w 3610614"/>
              <a:gd name="connsiteY293" fmla="*/ 4484536 h 6859084"/>
              <a:gd name="connsiteX294" fmla="*/ 2094807 w 3610614"/>
              <a:gd name="connsiteY294" fmla="*/ 4525738 h 6859084"/>
              <a:gd name="connsiteX295" fmla="*/ 2120830 w 3610614"/>
              <a:gd name="connsiteY295" fmla="*/ 4564772 h 6859084"/>
              <a:gd name="connsiteX296" fmla="*/ 2144684 w 3610614"/>
              <a:gd name="connsiteY296" fmla="*/ 4538749 h 6859084"/>
              <a:gd name="connsiteX297" fmla="*/ 2166369 w 3610614"/>
              <a:gd name="connsiteY297" fmla="*/ 4547423 h 6859084"/>
              <a:gd name="connsiteX298" fmla="*/ 2224920 w 3610614"/>
              <a:gd name="connsiteY298" fmla="*/ 4547423 h 6859084"/>
              <a:gd name="connsiteX299" fmla="*/ 2140347 w 3610614"/>
              <a:gd name="connsiteY299" fmla="*/ 4623322 h 6859084"/>
              <a:gd name="connsiteX300" fmla="*/ 2109987 w 3610614"/>
              <a:gd name="connsiteY300" fmla="*/ 4612480 h 6859084"/>
              <a:gd name="connsiteX301" fmla="*/ 2103481 w 3610614"/>
              <a:gd name="connsiteY301" fmla="*/ 4586457 h 6859084"/>
              <a:gd name="connsiteX302" fmla="*/ 2047099 w 3610614"/>
              <a:gd name="connsiteY302" fmla="*/ 4610311 h 6859084"/>
              <a:gd name="connsiteX303" fmla="*/ 2014571 w 3610614"/>
              <a:gd name="connsiteY303" fmla="*/ 4595131 h 6859084"/>
              <a:gd name="connsiteX304" fmla="*/ 2049268 w 3610614"/>
              <a:gd name="connsiteY304" fmla="*/ 4523570 h 6859084"/>
              <a:gd name="connsiteX305" fmla="*/ 2042762 w 3610614"/>
              <a:gd name="connsiteY305" fmla="*/ 4501884 h 6859084"/>
              <a:gd name="connsiteX306" fmla="*/ 2049268 w 3610614"/>
              <a:gd name="connsiteY306" fmla="*/ 4480199 h 6859084"/>
              <a:gd name="connsiteX307" fmla="*/ 2140347 w 3610614"/>
              <a:gd name="connsiteY307" fmla="*/ 4415143 h 6859084"/>
              <a:gd name="connsiteX308" fmla="*/ 2149021 w 3610614"/>
              <a:gd name="connsiteY308" fmla="*/ 4415143 h 6859084"/>
              <a:gd name="connsiteX309" fmla="*/ 2216245 w 3610614"/>
              <a:gd name="connsiteY309" fmla="*/ 4517064 h 6859084"/>
              <a:gd name="connsiteX310" fmla="*/ 1958189 w 3610614"/>
              <a:gd name="connsiteY310" fmla="*/ 4382615 h 6859084"/>
              <a:gd name="connsiteX311" fmla="*/ 1888796 w 3610614"/>
              <a:gd name="connsiteY311" fmla="*/ 4460682 h 6859084"/>
              <a:gd name="connsiteX312" fmla="*/ 1875785 w 3610614"/>
              <a:gd name="connsiteY312" fmla="*/ 4447671 h 6859084"/>
              <a:gd name="connsiteX313" fmla="*/ 1884459 w 3610614"/>
              <a:gd name="connsiteY313" fmla="*/ 4408637 h 6859084"/>
              <a:gd name="connsiteX314" fmla="*/ 1873616 w 3610614"/>
              <a:gd name="connsiteY314" fmla="*/ 4373940 h 6859084"/>
              <a:gd name="connsiteX315" fmla="*/ 1923493 w 3610614"/>
              <a:gd name="connsiteY315" fmla="*/ 4343581 h 6859084"/>
              <a:gd name="connsiteX316" fmla="*/ 1958189 w 3610614"/>
              <a:gd name="connsiteY316" fmla="*/ 4382615 h 6859084"/>
              <a:gd name="connsiteX317" fmla="*/ 2129504 w 3610614"/>
              <a:gd name="connsiteY317" fmla="*/ 4380446 h 6859084"/>
              <a:gd name="connsiteX318" fmla="*/ 2133841 w 3610614"/>
              <a:gd name="connsiteY318" fmla="*/ 4391289 h 6859084"/>
              <a:gd name="connsiteX319" fmla="*/ 2088302 w 3610614"/>
              <a:gd name="connsiteY319" fmla="*/ 4421648 h 6859084"/>
              <a:gd name="connsiteX320" fmla="*/ 2062279 w 3610614"/>
              <a:gd name="connsiteY320" fmla="*/ 4406468 h 6859084"/>
              <a:gd name="connsiteX321" fmla="*/ 2070953 w 3610614"/>
              <a:gd name="connsiteY321" fmla="*/ 4384783 h 6859084"/>
              <a:gd name="connsiteX322" fmla="*/ 2083964 w 3610614"/>
              <a:gd name="connsiteY322" fmla="*/ 4328401 h 6859084"/>
              <a:gd name="connsiteX323" fmla="*/ 2129504 w 3610614"/>
              <a:gd name="connsiteY323" fmla="*/ 4380446 h 6859084"/>
              <a:gd name="connsiteX324" fmla="*/ 1745673 w 3610614"/>
              <a:gd name="connsiteY324" fmla="*/ 4330570 h 6859084"/>
              <a:gd name="connsiteX325" fmla="*/ 1745673 w 3610614"/>
              <a:gd name="connsiteY325" fmla="*/ 4373940 h 6859084"/>
              <a:gd name="connsiteX326" fmla="*/ 1728324 w 3610614"/>
              <a:gd name="connsiteY326" fmla="*/ 4380446 h 6859084"/>
              <a:gd name="connsiteX327" fmla="*/ 1671942 w 3610614"/>
              <a:gd name="connsiteY327" fmla="*/ 4350087 h 6859084"/>
              <a:gd name="connsiteX328" fmla="*/ 1721819 w 3610614"/>
              <a:gd name="connsiteY328" fmla="*/ 4317558 h 6859084"/>
              <a:gd name="connsiteX329" fmla="*/ 1745673 w 3610614"/>
              <a:gd name="connsiteY329" fmla="*/ 4330570 h 6859084"/>
              <a:gd name="connsiteX330" fmla="*/ 1838920 w 3610614"/>
              <a:gd name="connsiteY330" fmla="*/ 4324064 h 6859084"/>
              <a:gd name="connsiteX331" fmla="*/ 1825909 w 3610614"/>
              <a:gd name="connsiteY331" fmla="*/ 4376109 h 6859084"/>
              <a:gd name="connsiteX332" fmla="*/ 1830246 w 3610614"/>
              <a:gd name="connsiteY332" fmla="*/ 4378278 h 6859084"/>
              <a:gd name="connsiteX333" fmla="*/ 1849762 w 3610614"/>
              <a:gd name="connsiteY333" fmla="*/ 4371772 h 6859084"/>
              <a:gd name="connsiteX334" fmla="*/ 1869279 w 3610614"/>
              <a:gd name="connsiteY334" fmla="*/ 4412974 h 6859084"/>
              <a:gd name="connsiteX335" fmla="*/ 1847594 w 3610614"/>
              <a:gd name="connsiteY335" fmla="*/ 4445502 h 6859084"/>
              <a:gd name="connsiteX336" fmla="*/ 1795549 w 3610614"/>
              <a:gd name="connsiteY336" fmla="*/ 4415143 h 6859084"/>
              <a:gd name="connsiteX337" fmla="*/ 1823740 w 3610614"/>
              <a:gd name="connsiteY337" fmla="*/ 4382615 h 6859084"/>
              <a:gd name="connsiteX338" fmla="*/ 1817234 w 3610614"/>
              <a:gd name="connsiteY338" fmla="*/ 4380446 h 6859084"/>
              <a:gd name="connsiteX339" fmla="*/ 1776032 w 3610614"/>
              <a:gd name="connsiteY339" fmla="*/ 4395626 h 6859084"/>
              <a:gd name="connsiteX340" fmla="*/ 1747841 w 3610614"/>
              <a:gd name="connsiteY340" fmla="*/ 4328401 h 6859084"/>
              <a:gd name="connsiteX341" fmla="*/ 1799886 w 3610614"/>
              <a:gd name="connsiteY341" fmla="*/ 4300210 h 6859084"/>
              <a:gd name="connsiteX342" fmla="*/ 1823740 w 3610614"/>
              <a:gd name="connsiteY342" fmla="*/ 4287199 h 6859084"/>
              <a:gd name="connsiteX343" fmla="*/ 1838920 w 3610614"/>
              <a:gd name="connsiteY343" fmla="*/ 4324064 h 6859084"/>
              <a:gd name="connsiteX344" fmla="*/ 1622066 w 3610614"/>
              <a:gd name="connsiteY344" fmla="*/ 4287199 h 6859084"/>
              <a:gd name="connsiteX345" fmla="*/ 1619897 w 3610614"/>
              <a:gd name="connsiteY345" fmla="*/ 4328401 h 6859084"/>
              <a:gd name="connsiteX346" fmla="*/ 1606886 w 3610614"/>
              <a:gd name="connsiteY346" fmla="*/ 4330570 h 6859084"/>
              <a:gd name="connsiteX347" fmla="*/ 1543999 w 3610614"/>
              <a:gd name="connsiteY347" fmla="*/ 4304547 h 6859084"/>
              <a:gd name="connsiteX348" fmla="*/ 1530987 w 3610614"/>
              <a:gd name="connsiteY348" fmla="*/ 4282862 h 6859084"/>
              <a:gd name="connsiteX349" fmla="*/ 1535325 w 3610614"/>
              <a:gd name="connsiteY349" fmla="*/ 4285030 h 6859084"/>
              <a:gd name="connsiteX350" fmla="*/ 1600381 w 3610614"/>
              <a:gd name="connsiteY350" fmla="*/ 4248165 h 6859084"/>
              <a:gd name="connsiteX351" fmla="*/ 1622066 w 3610614"/>
              <a:gd name="connsiteY351" fmla="*/ 4287199 h 6859084"/>
              <a:gd name="connsiteX352" fmla="*/ 2021077 w 3610614"/>
              <a:gd name="connsiteY352" fmla="*/ 4274188 h 6859084"/>
              <a:gd name="connsiteX353" fmla="*/ 2036257 w 3610614"/>
              <a:gd name="connsiteY353" fmla="*/ 4304547 h 6859084"/>
              <a:gd name="connsiteX354" fmla="*/ 2053605 w 3610614"/>
              <a:gd name="connsiteY354" fmla="*/ 4304547 h 6859084"/>
              <a:gd name="connsiteX355" fmla="*/ 2066616 w 3610614"/>
              <a:gd name="connsiteY355" fmla="*/ 4350087 h 6859084"/>
              <a:gd name="connsiteX356" fmla="*/ 1992886 w 3610614"/>
              <a:gd name="connsiteY356" fmla="*/ 4421648 h 6859084"/>
              <a:gd name="connsiteX357" fmla="*/ 1971201 w 3610614"/>
              <a:gd name="connsiteY357" fmla="*/ 4397794 h 6859084"/>
              <a:gd name="connsiteX358" fmla="*/ 1975538 w 3610614"/>
              <a:gd name="connsiteY358" fmla="*/ 4373940 h 6859084"/>
              <a:gd name="connsiteX359" fmla="*/ 1966863 w 3610614"/>
              <a:gd name="connsiteY359" fmla="*/ 4350087 h 6859084"/>
              <a:gd name="connsiteX360" fmla="*/ 1969032 w 3610614"/>
              <a:gd name="connsiteY360" fmla="*/ 4341413 h 6859084"/>
              <a:gd name="connsiteX361" fmla="*/ 2029751 w 3610614"/>
              <a:gd name="connsiteY361" fmla="*/ 4317558 h 6859084"/>
              <a:gd name="connsiteX362" fmla="*/ 2029751 w 3610614"/>
              <a:gd name="connsiteY362" fmla="*/ 4308884 h 6859084"/>
              <a:gd name="connsiteX363" fmla="*/ 1977706 w 3610614"/>
              <a:gd name="connsiteY363" fmla="*/ 4324064 h 6859084"/>
              <a:gd name="connsiteX364" fmla="*/ 1951684 w 3610614"/>
              <a:gd name="connsiteY364" fmla="*/ 4291536 h 6859084"/>
              <a:gd name="connsiteX365" fmla="*/ 1953852 w 3610614"/>
              <a:gd name="connsiteY365" fmla="*/ 4224311 h 6859084"/>
              <a:gd name="connsiteX366" fmla="*/ 2021077 w 3610614"/>
              <a:gd name="connsiteY366" fmla="*/ 4274188 h 6859084"/>
              <a:gd name="connsiteX367" fmla="*/ 1943010 w 3610614"/>
              <a:gd name="connsiteY367" fmla="*/ 4272019 h 6859084"/>
              <a:gd name="connsiteX368" fmla="*/ 1940841 w 3610614"/>
              <a:gd name="connsiteY368" fmla="*/ 4289368 h 6859084"/>
              <a:gd name="connsiteX369" fmla="*/ 1923493 w 3610614"/>
              <a:gd name="connsiteY369" fmla="*/ 4319727 h 6859084"/>
              <a:gd name="connsiteX370" fmla="*/ 1871448 w 3610614"/>
              <a:gd name="connsiteY370" fmla="*/ 4343581 h 6859084"/>
              <a:gd name="connsiteX371" fmla="*/ 1862774 w 3610614"/>
              <a:gd name="connsiteY371" fmla="*/ 4343581 h 6859084"/>
              <a:gd name="connsiteX372" fmla="*/ 1854100 w 3610614"/>
              <a:gd name="connsiteY372" fmla="*/ 4287199 h 6859084"/>
              <a:gd name="connsiteX373" fmla="*/ 1860605 w 3610614"/>
              <a:gd name="connsiteY373" fmla="*/ 4265513 h 6859084"/>
              <a:gd name="connsiteX374" fmla="*/ 1929998 w 3610614"/>
              <a:gd name="connsiteY374" fmla="*/ 4222143 h 6859084"/>
              <a:gd name="connsiteX375" fmla="*/ 1943010 w 3610614"/>
              <a:gd name="connsiteY375" fmla="*/ 4272019 h 6859084"/>
              <a:gd name="connsiteX376" fmla="*/ 1726156 w 3610614"/>
              <a:gd name="connsiteY376" fmla="*/ 4237323 h 6859084"/>
              <a:gd name="connsiteX377" fmla="*/ 1715313 w 3610614"/>
              <a:gd name="connsiteY377" fmla="*/ 4293705 h 6859084"/>
              <a:gd name="connsiteX378" fmla="*/ 1648088 w 3610614"/>
              <a:gd name="connsiteY378" fmla="*/ 4337075 h 6859084"/>
              <a:gd name="connsiteX379" fmla="*/ 1632909 w 3610614"/>
              <a:gd name="connsiteY379" fmla="*/ 4328401 h 6859084"/>
              <a:gd name="connsiteX380" fmla="*/ 1637246 w 3610614"/>
              <a:gd name="connsiteY380" fmla="*/ 4295873 h 6859084"/>
              <a:gd name="connsiteX381" fmla="*/ 1630740 w 3610614"/>
              <a:gd name="connsiteY381" fmla="*/ 4252503 h 6859084"/>
              <a:gd name="connsiteX382" fmla="*/ 1635077 w 3610614"/>
              <a:gd name="connsiteY382" fmla="*/ 4245997 h 6859084"/>
              <a:gd name="connsiteX383" fmla="*/ 1652426 w 3610614"/>
              <a:gd name="connsiteY383" fmla="*/ 4241660 h 6859084"/>
              <a:gd name="connsiteX384" fmla="*/ 1669774 w 3610614"/>
              <a:gd name="connsiteY384" fmla="*/ 4237323 h 6859084"/>
              <a:gd name="connsiteX385" fmla="*/ 1706639 w 3610614"/>
              <a:gd name="connsiteY385" fmla="*/ 4219974 h 6859084"/>
              <a:gd name="connsiteX386" fmla="*/ 1726156 w 3610614"/>
              <a:gd name="connsiteY386" fmla="*/ 4237323 h 6859084"/>
              <a:gd name="connsiteX387" fmla="*/ 2140347 w 3610614"/>
              <a:gd name="connsiteY387" fmla="*/ 4330570 h 6859084"/>
              <a:gd name="connsiteX388" fmla="*/ 2224920 w 3610614"/>
              <a:gd name="connsiteY388" fmla="*/ 4475862 h 6859084"/>
              <a:gd name="connsiteX389" fmla="*/ 2003729 w 3610614"/>
              <a:gd name="connsiteY389" fmla="*/ 4239491 h 6859084"/>
              <a:gd name="connsiteX390" fmla="*/ 1999392 w 3610614"/>
              <a:gd name="connsiteY390" fmla="*/ 4230817 h 6859084"/>
              <a:gd name="connsiteX391" fmla="*/ 2014571 w 3610614"/>
              <a:gd name="connsiteY391" fmla="*/ 4213469 h 6859084"/>
              <a:gd name="connsiteX392" fmla="*/ 2140347 w 3610614"/>
              <a:gd name="connsiteY392" fmla="*/ 4330570 h 6859084"/>
              <a:gd name="connsiteX393" fmla="*/ 1975538 w 3610614"/>
              <a:gd name="connsiteY393" fmla="*/ 4215637 h 6859084"/>
              <a:gd name="connsiteX394" fmla="*/ 1964695 w 3610614"/>
              <a:gd name="connsiteY394" fmla="*/ 4204794 h 6859084"/>
              <a:gd name="connsiteX395" fmla="*/ 1999392 w 3610614"/>
              <a:gd name="connsiteY395" fmla="*/ 4187446 h 6859084"/>
              <a:gd name="connsiteX396" fmla="*/ 1975538 w 3610614"/>
              <a:gd name="connsiteY396" fmla="*/ 4215637 h 6859084"/>
              <a:gd name="connsiteX397" fmla="*/ 1481111 w 3610614"/>
              <a:gd name="connsiteY397" fmla="*/ 4180941 h 6859084"/>
              <a:gd name="connsiteX398" fmla="*/ 1481111 w 3610614"/>
              <a:gd name="connsiteY398" fmla="*/ 4209132 h 6859084"/>
              <a:gd name="connsiteX399" fmla="*/ 1463763 w 3610614"/>
              <a:gd name="connsiteY399" fmla="*/ 4261177 h 6859084"/>
              <a:gd name="connsiteX400" fmla="*/ 1379190 w 3610614"/>
              <a:gd name="connsiteY400" fmla="*/ 4202626 h 6859084"/>
              <a:gd name="connsiteX401" fmla="*/ 1468100 w 3610614"/>
              <a:gd name="connsiteY401" fmla="*/ 4180941 h 6859084"/>
              <a:gd name="connsiteX402" fmla="*/ 1481111 w 3610614"/>
              <a:gd name="connsiteY402" fmla="*/ 4180941 h 6859084"/>
              <a:gd name="connsiteX403" fmla="*/ 1366179 w 3610614"/>
              <a:gd name="connsiteY403" fmla="*/ 4196120 h 6859084"/>
              <a:gd name="connsiteX404" fmla="*/ 1366179 w 3610614"/>
              <a:gd name="connsiteY404" fmla="*/ 4217806 h 6859084"/>
              <a:gd name="connsiteX405" fmla="*/ 1361842 w 3610614"/>
              <a:gd name="connsiteY405" fmla="*/ 4219974 h 6859084"/>
              <a:gd name="connsiteX406" fmla="*/ 1320639 w 3610614"/>
              <a:gd name="connsiteY406" fmla="*/ 4196120 h 6859084"/>
              <a:gd name="connsiteX407" fmla="*/ 1344493 w 3610614"/>
              <a:gd name="connsiteY407" fmla="*/ 4178772 h 6859084"/>
              <a:gd name="connsiteX408" fmla="*/ 1366179 w 3610614"/>
              <a:gd name="connsiteY408" fmla="*/ 4196120 h 6859084"/>
              <a:gd name="connsiteX409" fmla="*/ 1912650 w 3610614"/>
              <a:gd name="connsiteY409" fmla="*/ 4206963 h 6859084"/>
              <a:gd name="connsiteX410" fmla="*/ 1851931 w 3610614"/>
              <a:gd name="connsiteY410" fmla="*/ 4250334 h 6859084"/>
              <a:gd name="connsiteX411" fmla="*/ 1851931 w 3610614"/>
              <a:gd name="connsiteY411" fmla="*/ 4196120 h 6859084"/>
              <a:gd name="connsiteX412" fmla="*/ 1843257 w 3610614"/>
              <a:gd name="connsiteY412" fmla="*/ 4161424 h 6859084"/>
              <a:gd name="connsiteX413" fmla="*/ 1912650 w 3610614"/>
              <a:gd name="connsiteY413" fmla="*/ 4206963 h 6859084"/>
              <a:gd name="connsiteX414" fmla="*/ 1817234 w 3610614"/>
              <a:gd name="connsiteY414" fmla="*/ 4161424 h 6859084"/>
              <a:gd name="connsiteX415" fmla="*/ 1834583 w 3610614"/>
              <a:gd name="connsiteY415" fmla="*/ 4211300 h 6859084"/>
              <a:gd name="connsiteX416" fmla="*/ 1802055 w 3610614"/>
              <a:gd name="connsiteY416" fmla="*/ 4278525 h 6859084"/>
              <a:gd name="connsiteX417" fmla="*/ 1754347 w 3610614"/>
              <a:gd name="connsiteY417" fmla="*/ 4300210 h 6859084"/>
              <a:gd name="connsiteX418" fmla="*/ 1741336 w 3610614"/>
              <a:gd name="connsiteY418" fmla="*/ 4285030 h 6859084"/>
              <a:gd name="connsiteX419" fmla="*/ 1734830 w 3610614"/>
              <a:gd name="connsiteY419" fmla="*/ 4219974 h 6859084"/>
              <a:gd name="connsiteX420" fmla="*/ 1791212 w 3610614"/>
              <a:gd name="connsiteY420" fmla="*/ 4183109 h 6859084"/>
              <a:gd name="connsiteX421" fmla="*/ 1806392 w 3610614"/>
              <a:gd name="connsiteY421" fmla="*/ 4161424 h 6859084"/>
              <a:gd name="connsiteX422" fmla="*/ 1817234 w 3610614"/>
              <a:gd name="connsiteY422" fmla="*/ 4161424 h 6859084"/>
              <a:gd name="connsiteX423" fmla="*/ 1596044 w 3610614"/>
              <a:gd name="connsiteY423" fmla="*/ 4187446 h 6859084"/>
              <a:gd name="connsiteX424" fmla="*/ 1591707 w 3610614"/>
              <a:gd name="connsiteY424" fmla="*/ 4228648 h 6859084"/>
              <a:gd name="connsiteX425" fmla="*/ 1513639 w 3610614"/>
              <a:gd name="connsiteY425" fmla="*/ 4280693 h 6859084"/>
              <a:gd name="connsiteX426" fmla="*/ 1491954 w 3610614"/>
              <a:gd name="connsiteY426" fmla="*/ 4256839 h 6859084"/>
              <a:gd name="connsiteX427" fmla="*/ 1548336 w 3610614"/>
              <a:gd name="connsiteY427" fmla="*/ 4167929 h 6859084"/>
              <a:gd name="connsiteX428" fmla="*/ 1576527 w 3610614"/>
              <a:gd name="connsiteY428" fmla="*/ 4157086 h 6859084"/>
              <a:gd name="connsiteX429" fmla="*/ 1596044 w 3610614"/>
              <a:gd name="connsiteY429" fmla="*/ 4187446 h 6859084"/>
              <a:gd name="connsiteX430" fmla="*/ 1799886 w 3610614"/>
              <a:gd name="connsiteY430" fmla="*/ 4148412 h 6859084"/>
              <a:gd name="connsiteX431" fmla="*/ 1745673 w 3610614"/>
              <a:gd name="connsiteY431" fmla="*/ 4189615 h 6859084"/>
              <a:gd name="connsiteX432" fmla="*/ 1726156 w 3610614"/>
              <a:gd name="connsiteY432" fmla="*/ 4172266 h 6859084"/>
              <a:gd name="connsiteX433" fmla="*/ 1730493 w 3610614"/>
              <a:gd name="connsiteY433" fmla="*/ 4141907 h 6859084"/>
              <a:gd name="connsiteX434" fmla="*/ 1721819 w 3610614"/>
              <a:gd name="connsiteY434" fmla="*/ 4111547 h 6859084"/>
              <a:gd name="connsiteX435" fmla="*/ 1734830 w 3610614"/>
              <a:gd name="connsiteY435" fmla="*/ 4109379 h 6859084"/>
              <a:gd name="connsiteX436" fmla="*/ 1799886 w 3610614"/>
              <a:gd name="connsiteY436" fmla="*/ 4148412 h 6859084"/>
              <a:gd name="connsiteX437" fmla="*/ 1715313 w 3610614"/>
              <a:gd name="connsiteY437" fmla="*/ 4150581 h 6859084"/>
              <a:gd name="connsiteX438" fmla="*/ 1639414 w 3610614"/>
              <a:gd name="connsiteY438" fmla="*/ 4226480 h 6859084"/>
              <a:gd name="connsiteX439" fmla="*/ 1615560 w 3610614"/>
              <a:gd name="connsiteY439" fmla="*/ 4206963 h 6859084"/>
              <a:gd name="connsiteX440" fmla="*/ 1615560 w 3610614"/>
              <a:gd name="connsiteY440" fmla="*/ 4198289 h 6859084"/>
              <a:gd name="connsiteX441" fmla="*/ 1604718 w 3610614"/>
              <a:gd name="connsiteY441" fmla="*/ 4161424 h 6859084"/>
              <a:gd name="connsiteX442" fmla="*/ 1613392 w 3610614"/>
              <a:gd name="connsiteY442" fmla="*/ 4150581 h 6859084"/>
              <a:gd name="connsiteX443" fmla="*/ 1654594 w 3610614"/>
              <a:gd name="connsiteY443" fmla="*/ 4135401 h 6859084"/>
              <a:gd name="connsiteX444" fmla="*/ 1669774 w 3610614"/>
              <a:gd name="connsiteY444" fmla="*/ 4115884 h 6859084"/>
              <a:gd name="connsiteX445" fmla="*/ 1695796 w 3610614"/>
              <a:gd name="connsiteY445" fmla="*/ 4096367 h 6859084"/>
              <a:gd name="connsiteX446" fmla="*/ 1715313 w 3610614"/>
              <a:gd name="connsiteY446" fmla="*/ 4150581 h 6859084"/>
              <a:gd name="connsiteX447" fmla="*/ 1364010 w 3610614"/>
              <a:gd name="connsiteY447" fmla="*/ 4105042 h 6859084"/>
              <a:gd name="connsiteX448" fmla="*/ 1348830 w 3610614"/>
              <a:gd name="connsiteY448" fmla="*/ 4150581 h 6859084"/>
              <a:gd name="connsiteX449" fmla="*/ 1327145 w 3610614"/>
              <a:gd name="connsiteY449" fmla="*/ 4174435 h 6859084"/>
              <a:gd name="connsiteX450" fmla="*/ 1298954 w 3610614"/>
              <a:gd name="connsiteY450" fmla="*/ 4180941 h 6859084"/>
              <a:gd name="connsiteX451" fmla="*/ 1257752 w 3610614"/>
              <a:gd name="connsiteY451" fmla="*/ 4128896 h 6859084"/>
              <a:gd name="connsiteX452" fmla="*/ 1270763 w 3610614"/>
              <a:gd name="connsiteY452" fmla="*/ 4100705 h 6859084"/>
              <a:gd name="connsiteX453" fmla="*/ 1307628 w 3610614"/>
              <a:gd name="connsiteY453" fmla="*/ 4107210 h 6859084"/>
              <a:gd name="connsiteX454" fmla="*/ 1355336 w 3610614"/>
              <a:gd name="connsiteY454" fmla="*/ 4096367 h 6859084"/>
              <a:gd name="connsiteX455" fmla="*/ 1364010 w 3610614"/>
              <a:gd name="connsiteY455" fmla="*/ 4105042 h 6859084"/>
              <a:gd name="connsiteX456" fmla="*/ 1246909 w 3610614"/>
              <a:gd name="connsiteY456" fmla="*/ 4118053 h 6859084"/>
              <a:gd name="connsiteX457" fmla="*/ 1231729 w 3610614"/>
              <a:gd name="connsiteY457" fmla="*/ 4137570 h 6859084"/>
              <a:gd name="connsiteX458" fmla="*/ 1188359 w 3610614"/>
              <a:gd name="connsiteY458" fmla="*/ 4102873 h 6859084"/>
              <a:gd name="connsiteX459" fmla="*/ 1225224 w 3610614"/>
              <a:gd name="connsiteY459" fmla="*/ 4092031 h 6859084"/>
              <a:gd name="connsiteX460" fmla="*/ 1246909 w 3610614"/>
              <a:gd name="connsiteY460" fmla="*/ 4118053 h 6859084"/>
              <a:gd name="connsiteX461" fmla="*/ 1500628 w 3610614"/>
              <a:gd name="connsiteY461" fmla="*/ 4102873 h 6859084"/>
              <a:gd name="connsiteX462" fmla="*/ 1465931 w 3610614"/>
              <a:gd name="connsiteY462" fmla="*/ 4157086 h 6859084"/>
              <a:gd name="connsiteX463" fmla="*/ 1405212 w 3610614"/>
              <a:gd name="connsiteY463" fmla="*/ 4167929 h 6859084"/>
              <a:gd name="connsiteX464" fmla="*/ 1372684 w 3610614"/>
              <a:gd name="connsiteY464" fmla="*/ 4165761 h 6859084"/>
              <a:gd name="connsiteX465" fmla="*/ 1372684 w 3610614"/>
              <a:gd name="connsiteY465" fmla="*/ 4137570 h 6859084"/>
              <a:gd name="connsiteX466" fmla="*/ 1403044 w 3610614"/>
              <a:gd name="connsiteY466" fmla="*/ 4094199 h 6859084"/>
              <a:gd name="connsiteX467" fmla="*/ 1444246 w 3610614"/>
              <a:gd name="connsiteY467" fmla="*/ 4092031 h 6859084"/>
              <a:gd name="connsiteX468" fmla="*/ 1485448 w 3610614"/>
              <a:gd name="connsiteY468" fmla="*/ 4074682 h 6859084"/>
              <a:gd name="connsiteX469" fmla="*/ 1500628 w 3610614"/>
              <a:gd name="connsiteY469" fmla="*/ 4102873 h 6859084"/>
              <a:gd name="connsiteX470" fmla="*/ 1027887 w 3610614"/>
              <a:gd name="connsiteY470" fmla="*/ 4113716 h 6859084"/>
              <a:gd name="connsiteX471" fmla="*/ 1166673 w 3610614"/>
              <a:gd name="connsiteY471" fmla="*/ 4235154 h 6859084"/>
              <a:gd name="connsiteX472" fmla="*/ 1279437 w 3610614"/>
              <a:gd name="connsiteY472" fmla="*/ 4302379 h 6859084"/>
              <a:gd name="connsiteX473" fmla="*/ 1014876 w 3610614"/>
              <a:gd name="connsiteY473" fmla="*/ 4124559 h 6859084"/>
              <a:gd name="connsiteX474" fmla="*/ 1001864 w 3610614"/>
              <a:gd name="connsiteY474" fmla="*/ 4074682 h 6859084"/>
              <a:gd name="connsiteX475" fmla="*/ 1001864 w 3610614"/>
              <a:gd name="connsiteY475" fmla="*/ 4061671 h 6859084"/>
              <a:gd name="connsiteX476" fmla="*/ 1027887 w 3610614"/>
              <a:gd name="connsiteY476" fmla="*/ 4113716 h 6859084"/>
              <a:gd name="connsiteX477" fmla="*/ 1596044 w 3610614"/>
              <a:gd name="connsiteY477" fmla="*/ 4076851 h 6859084"/>
              <a:gd name="connsiteX478" fmla="*/ 1591707 w 3610614"/>
              <a:gd name="connsiteY478" fmla="*/ 4100705 h 6859084"/>
              <a:gd name="connsiteX479" fmla="*/ 1528819 w 3610614"/>
              <a:gd name="connsiteY479" fmla="*/ 4159255 h 6859084"/>
              <a:gd name="connsiteX480" fmla="*/ 1507134 w 3610614"/>
              <a:gd name="connsiteY480" fmla="*/ 4159255 h 6859084"/>
              <a:gd name="connsiteX481" fmla="*/ 1509302 w 3610614"/>
              <a:gd name="connsiteY481" fmla="*/ 4154918 h 6859084"/>
              <a:gd name="connsiteX482" fmla="*/ 1507134 w 3610614"/>
              <a:gd name="connsiteY482" fmla="*/ 4131064 h 6859084"/>
              <a:gd name="connsiteX483" fmla="*/ 1509302 w 3610614"/>
              <a:gd name="connsiteY483" fmla="*/ 4109379 h 6859084"/>
              <a:gd name="connsiteX484" fmla="*/ 1580864 w 3610614"/>
              <a:gd name="connsiteY484" fmla="*/ 4042154 h 6859084"/>
              <a:gd name="connsiteX485" fmla="*/ 1596044 w 3610614"/>
              <a:gd name="connsiteY485" fmla="*/ 4076851 h 6859084"/>
              <a:gd name="connsiteX486" fmla="*/ 1674111 w 3610614"/>
              <a:gd name="connsiteY486" fmla="*/ 4087693 h 6859084"/>
              <a:gd name="connsiteX487" fmla="*/ 1667605 w 3610614"/>
              <a:gd name="connsiteY487" fmla="*/ 4109379 h 6859084"/>
              <a:gd name="connsiteX488" fmla="*/ 1615560 w 3610614"/>
              <a:gd name="connsiteY488" fmla="*/ 4137570 h 6859084"/>
              <a:gd name="connsiteX489" fmla="*/ 1598212 w 3610614"/>
              <a:gd name="connsiteY489" fmla="*/ 4126727 h 6859084"/>
              <a:gd name="connsiteX490" fmla="*/ 1606886 w 3610614"/>
              <a:gd name="connsiteY490" fmla="*/ 4100705 h 6859084"/>
              <a:gd name="connsiteX491" fmla="*/ 1606886 w 3610614"/>
              <a:gd name="connsiteY491" fmla="*/ 4087693 h 6859084"/>
              <a:gd name="connsiteX492" fmla="*/ 1606886 w 3610614"/>
              <a:gd name="connsiteY492" fmla="*/ 4037817 h 6859084"/>
              <a:gd name="connsiteX493" fmla="*/ 1674111 w 3610614"/>
              <a:gd name="connsiteY493" fmla="*/ 4087693 h 6859084"/>
              <a:gd name="connsiteX494" fmla="*/ 1377021 w 3610614"/>
              <a:gd name="connsiteY494" fmla="*/ 4042154 h 6859084"/>
              <a:gd name="connsiteX495" fmla="*/ 1329313 w 3610614"/>
              <a:gd name="connsiteY495" fmla="*/ 4089862 h 6859084"/>
              <a:gd name="connsiteX496" fmla="*/ 1309797 w 3610614"/>
              <a:gd name="connsiteY496" fmla="*/ 4092031 h 6859084"/>
              <a:gd name="connsiteX497" fmla="*/ 1266426 w 3610614"/>
              <a:gd name="connsiteY497" fmla="*/ 4070345 h 6859084"/>
              <a:gd name="connsiteX498" fmla="*/ 1285943 w 3610614"/>
              <a:gd name="connsiteY498" fmla="*/ 4016132 h 6859084"/>
              <a:gd name="connsiteX499" fmla="*/ 1337988 w 3610614"/>
              <a:gd name="connsiteY499" fmla="*/ 4003121 h 6859084"/>
              <a:gd name="connsiteX500" fmla="*/ 1377021 w 3610614"/>
              <a:gd name="connsiteY500" fmla="*/ 4042154 h 6859084"/>
              <a:gd name="connsiteX501" fmla="*/ 498764 w 3610614"/>
              <a:gd name="connsiteY501" fmla="*/ 3996615 h 6859084"/>
              <a:gd name="connsiteX502" fmla="*/ 485752 w 3610614"/>
              <a:gd name="connsiteY502" fmla="*/ 3990109 h 6859084"/>
              <a:gd name="connsiteX503" fmla="*/ 498764 w 3610614"/>
              <a:gd name="connsiteY503" fmla="*/ 3996615 h 6859084"/>
              <a:gd name="connsiteX504" fmla="*/ 1225224 w 3610614"/>
              <a:gd name="connsiteY504" fmla="*/ 3990109 h 6859084"/>
              <a:gd name="connsiteX505" fmla="*/ 1264257 w 3610614"/>
              <a:gd name="connsiteY505" fmla="*/ 3992278 h 6859084"/>
              <a:gd name="connsiteX506" fmla="*/ 1272932 w 3610614"/>
              <a:gd name="connsiteY506" fmla="*/ 4011795 h 6859084"/>
              <a:gd name="connsiteX507" fmla="*/ 1218718 w 3610614"/>
              <a:gd name="connsiteY507" fmla="*/ 4076851 h 6859084"/>
              <a:gd name="connsiteX508" fmla="*/ 1186190 w 3610614"/>
              <a:gd name="connsiteY508" fmla="*/ 4081188 h 6859084"/>
              <a:gd name="connsiteX509" fmla="*/ 1147156 w 3610614"/>
              <a:gd name="connsiteY509" fmla="*/ 4063840 h 6859084"/>
              <a:gd name="connsiteX510" fmla="*/ 1164505 w 3610614"/>
              <a:gd name="connsiteY510" fmla="*/ 4039986 h 6859084"/>
              <a:gd name="connsiteX511" fmla="*/ 1179684 w 3610614"/>
              <a:gd name="connsiteY511" fmla="*/ 4013963 h 6859084"/>
              <a:gd name="connsiteX512" fmla="*/ 1181853 w 3610614"/>
              <a:gd name="connsiteY512" fmla="*/ 4003121 h 6859084"/>
              <a:gd name="connsiteX513" fmla="*/ 1199201 w 3610614"/>
              <a:gd name="connsiteY513" fmla="*/ 3983604 h 6859084"/>
              <a:gd name="connsiteX514" fmla="*/ 1225224 w 3610614"/>
              <a:gd name="connsiteY514" fmla="*/ 3990109 h 6859084"/>
              <a:gd name="connsiteX515" fmla="*/ 552977 w 3610614"/>
              <a:gd name="connsiteY515" fmla="*/ 3981435 h 6859084"/>
              <a:gd name="connsiteX516" fmla="*/ 542134 w 3610614"/>
              <a:gd name="connsiteY516" fmla="*/ 3981435 h 6859084"/>
              <a:gd name="connsiteX517" fmla="*/ 552977 w 3610614"/>
              <a:gd name="connsiteY517" fmla="*/ 3981435 h 6859084"/>
              <a:gd name="connsiteX518" fmla="*/ 494427 w 3610614"/>
              <a:gd name="connsiteY518" fmla="*/ 3981435 h 6859084"/>
              <a:gd name="connsiteX519" fmla="*/ 479247 w 3610614"/>
              <a:gd name="connsiteY519" fmla="*/ 3983604 h 6859084"/>
              <a:gd name="connsiteX520" fmla="*/ 481415 w 3610614"/>
              <a:gd name="connsiteY520" fmla="*/ 3985772 h 6859084"/>
              <a:gd name="connsiteX521" fmla="*/ 477078 w 3610614"/>
              <a:gd name="connsiteY521" fmla="*/ 3981435 h 6859084"/>
              <a:gd name="connsiteX522" fmla="*/ 494427 w 3610614"/>
              <a:gd name="connsiteY522" fmla="*/ 3981435 h 6859084"/>
              <a:gd name="connsiteX523" fmla="*/ 1509302 w 3610614"/>
              <a:gd name="connsiteY523" fmla="*/ 4007457 h 6859084"/>
              <a:gd name="connsiteX524" fmla="*/ 1530987 w 3610614"/>
              <a:gd name="connsiteY524" fmla="*/ 3998783 h 6859084"/>
              <a:gd name="connsiteX525" fmla="*/ 1565684 w 3610614"/>
              <a:gd name="connsiteY525" fmla="*/ 4026974 h 6859084"/>
              <a:gd name="connsiteX526" fmla="*/ 1522313 w 3610614"/>
              <a:gd name="connsiteY526" fmla="*/ 4055165 h 6859084"/>
              <a:gd name="connsiteX527" fmla="*/ 1509302 w 3610614"/>
              <a:gd name="connsiteY527" fmla="*/ 4026974 h 6859084"/>
              <a:gd name="connsiteX528" fmla="*/ 1455089 w 3610614"/>
              <a:gd name="connsiteY528" fmla="*/ 4072514 h 6859084"/>
              <a:gd name="connsiteX529" fmla="*/ 1409549 w 3610614"/>
              <a:gd name="connsiteY529" fmla="*/ 4081188 h 6859084"/>
              <a:gd name="connsiteX530" fmla="*/ 1387864 w 3610614"/>
              <a:gd name="connsiteY530" fmla="*/ 4042154 h 6859084"/>
              <a:gd name="connsiteX531" fmla="*/ 1396538 w 3610614"/>
              <a:gd name="connsiteY531" fmla="*/ 4009626 h 6859084"/>
              <a:gd name="connsiteX532" fmla="*/ 1444246 w 3610614"/>
              <a:gd name="connsiteY532" fmla="*/ 3996615 h 6859084"/>
              <a:gd name="connsiteX533" fmla="*/ 1478943 w 3610614"/>
              <a:gd name="connsiteY533" fmla="*/ 3972761 h 6859084"/>
              <a:gd name="connsiteX534" fmla="*/ 1509302 w 3610614"/>
              <a:gd name="connsiteY534" fmla="*/ 4007457 h 6859084"/>
              <a:gd name="connsiteX535" fmla="*/ 906449 w 3610614"/>
              <a:gd name="connsiteY535" fmla="*/ 3964087 h 6859084"/>
              <a:gd name="connsiteX536" fmla="*/ 906449 w 3610614"/>
              <a:gd name="connsiteY536" fmla="*/ 3957581 h 6859084"/>
              <a:gd name="connsiteX537" fmla="*/ 906449 w 3610614"/>
              <a:gd name="connsiteY537" fmla="*/ 3964087 h 6859084"/>
              <a:gd name="connsiteX538" fmla="*/ 1171010 w 3610614"/>
              <a:gd name="connsiteY538" fmla="*/ 3990109 h 6859084"/>
              <a:gd name="connsiteX539" fmla="*/ 1134145 w 3610614"/>
              <a:gd name="connsiteY539" fmla="*/ 4046491 h 6859084"/>
              <a:gd name="connsiteX540" fmla="*/ 1084269 w 3610614"/>
              <a:gd name="connsiteY540" fmla="*/ 4005289 h 6859084"/>
              <a:gd name="connsiteX541" fmla="*/ 1090774 w 3610614"/>
              <a:gd name="connsiteY541" fmla="*/ 3938064 h 6859084"/>
              <a:gd name="connsiteX542" fmla="*/ 1171010 w 3610614"/>
              <a:gd name="connsiteY542" fmla="*/ 3990109 h 6859084"/>
              <a:gd name="connsiteX543" fmla="*/ 1069089 w 3610614"/>
              <a:gd name="connsiteY543" fmla="*/ 3929390 h 6859084"/>
              <a:gd name="connsiteX544" fmla="*/ 1077763 w 3610614"/>
              <a:gd name="connsiteY544" fmla="*/ 3966255 h 6859084"/>
              <a:gd name="connsiteX545" fmla="*/ 1062583 w 3610614"/>
              <a:gd name="connsiteY545" fmla="*/ 3977098 h 6859084"/>
              <a:gd name="connsiteX546" fmla="*/ 1032224 w 3610614"/>
              <a:gd name="connsiteY546" fmla="*/ 3938064 h 6859084"/>
              <a:gd name="connsiteX547" fmla="*/ 1064752 w 3610614"/>
              <a:gd name="connsiteY547" fmla="*/ 3927222 h 6859084"/>
              <a:gd name="connsiteX548" fmla="*/ 1069089 w 3610614"/>
              <a:gd name="connsiteY548" fmla="*/ 3929390 h 6859084"/>
              <a:gd name="connsiteX549" fmla="*/ 1318471 w 3610614"/>
              <a:gd name="connsiteY549" fmla="*/ 3916379 h 6859084"/>
              <a:gd name="connsiteX550" fmla="*/ 1311965 w 3610614"/>
              <a:gd name="connsiteY550" fmla="*/ 3938064 h 6859084"/>
              <a:gd name="connsiteX551" fmla="*/ 1348830 w 3610614"/>
              <a:gd name="connsiteY551" fmla="*/ 3914211 h 6859084"/>
              <a:gd name="connsiteX552" fmla="*/ 1372684 w 3610614"/>
              <a:gd name="connsiteY552" fmla="*/ 3914211 h 6859084"/>
              <a:gd name="connsiteX553" fmla="*/ 1416055 w 3610614"/>
              <a:gd name="connsiteY553" fmla="*/ 3942401 h 6859084"/>
              <a:gd name="connsiteX554" fmla="*/ 1429066 w 3610614"/>
              <a:gd name="connsiteY554" fmla="*/ 3925053 h 6859084"/>
              <a:gd name="connsiteX555" fmla="*/ 1465931 w 3610614"/>
              <a:gd name="connsiteY555" fmla="*/ 3957581 h 6859084"/>
              <a:gd name="connsiteX556" fmla="*/ 1407381 w 3610614"/>
              <a:gd name="connsiteY556" fmla="*/ 3990109 h 6859084"/>
              <a:gd name="connsiteX557" fmla="*/ 1394370 w 3610614"/>
              <a:gd name="connsiteY557" fmla="*/ 3987941 h 6859084"/>
              <a:gd name="connsiteX558" fmla="*/ 1407381 w 3610614"/>
              <a:gd name="connsiteY558" fmla="*/ 3951076 h 6859084"/>
              <a:gd name="connsiteX559" fmla="*/ 1329313 w 3610614"/>
              <a:gd name="connsiteY559" fmla="*/ 3992278 h 6859084"/>
              <a:gd name="connsiteX560" fmla="*/ 1298954 w 3610614"/>
              <a:gd name="connsiteY560" fmla="*/ 3974930 h 6859084"/>
              <a:gd name="connsiteX561" fmla="*/ 1301123 w 3610614"/>
              <a:gd name="connsiteY561" fmla="*/ 3959750 h 6859084"/>
              <a:gd name="connsiteX562" fmla="*/ 1298954 w 3610614"/>
              <a:gd name="connsiteY562" fmla="*/ 3957581 h 6859084"/>
              <a:gd name="connsiteX563" fmla="*/ 1233898 w 3610614"/>
              <a:gd name="connsiteY563" fmla="*/ 3979266 h 6859084"/>
              <a:gd name="connsiteX564" fmla="*/ 1218718 w 3610614"/>
              <a:gd name="connsiteY564" fmla="*/ 3977098 h 6859084"/>
              <a:gd name="connsiteX565" fmla="*/ 1192696 w 3610614"/>
              <a:gd name="connsiteY565" fmla="*/ 3951076 h 6859084"/>
              <a:gd name="connsiteX566" fmla="*/ 1212213 w 3610614"/>
              <a:gd name="connsiteY566" fmla="*/ 3933727 h 6859084"/>
              <a:gd name="connsiteX567" fmla="*/ 1238235 w 3610614"/>
              <a:gd name="connsiteY567" fmla="*/ 3899031 h 6859084"/>
              <a:gd name="connsiteX568" fmla="*/ 1266426 w 3610614"/>
              <a:gd name="connsiteY568" fmla="*/ 3894694 h 6859084"/>
              <a:gd name="connsiteX569" fmla="*/ 1318471 w 3610614"/>
              <a:gd name="connsiteY569" fmla="*/ 3916379 h 6859084"/>
              <a:gd name="connsiteX570" fmla="*/ 1394370 w 3610614"/>
              <a:gd name="connsiteY570" fmla="*/ 3868671 h 6859084"/>
              <a:gd name="connsiteX571" fmla="*/ 1400875 w 3610614"/>
              <a:gd name="connsiteY571" fmla="*/ 3890356 h 6859084"/>
              <a:gd name="connsiteX572" fmla="*/ 1383527 w 3610614"/>
              <a:gd name="connsiteY572" fmla="*/ 3903368 h 6859084"/>
              <a:gd name="connsiteX573" fmla="*/ 1344493 w 3610614"/>
              <a:gd name="connsiteY573" fmla="*/ 3890356 h 6859084"/>
              <a:gd name="connsiteX574" fmla="*/ 1381358 w 3610614"/>
              <a:gd name="connsiteY574" fmla="*/ 3859997 h 6859084"/>
              <a:gd name="connsiteX575" fmla="*/ 1394370 w 3610614"/>
              <a:gd name="connsiteY575" fmla="*/ 3868671 h 6859084"/>
              <a:gd name="connsiteX576" fmla="*/ 1160168 w 3610614"/>
              <a:gd name="connsiteY576" fmla="*/ 3866503 h 6859084"/>
              <a:gd name="connsiteX577" fmla="*/ 1220887 w 3610614"/>
              <a:gd name="connsiteY577" fmla="*/ 3879514 h 6859084"/>
              <a:gd name="connsiteX578" fmla="*/ 1144988 w 3610614"/>
              <a:gd name="connsiteY578" fmla="*/ 3946738 h 6859084"/>
              <a:gd name="connsiteX579" fmla="*/ 1101617 w 3610614"/>
              <a:gd name="connsiteY579" fmla="*/ 3920716 h 6859084"/>
              <a:gd name="connsiteX580" fmla="*/ 1127640 w 3610614"/>
              <a:gd name="connsiteY580" fmla="*/ 3862166 h 6859084"/>
              <a:gd name="connsiteX581" fmla="*/ 1138482 w 3610614"/>
              <a:gd name="connsiteY581" fmla="*/ 3853491 h 6859084"/>
              <a:gd name="connsiteX582" fmla="*/ 1160168 w 3610614"/>
              <a:gd name="connsiteY582" fmla="*/ 3866503 h 6859084"/>
              <a:gd name="connsiteX583" fmla="*/ 1364010 w 3610614"/>
              <a:gd name="connsiteY583" fmla="*/ 3844817 h 6859084"/>
              <a:gd name="connsiteX584" fmla="*/ 1303291 w 3610614"/>
              <a:gd name="connsiteY584" fmla="*/ 3883851 h 6859084"/>
              <a:gd name="connsiteX585" fmla="*/ 1285943 w 3610614"/>
              <a:gd name="connsiteY585" fmla="*/ 3868671 h 6859084"/>
              <a:gd name="connsiteX586" fmla="*/ 1331482 w 3610614"/>
              <a:gd name="connsiteY586" fmla="*/ 3829637 h 6859084"/>
              <a:gd name="connsiteX587" fmla="*/ 1364010 w 3610614"/>
              <a:gd name="connsiteY587" fmla="*/ 3844817 h 6859084"/>
              <a:gd name="connsiteX588" fmla="*/ 1275100 w 3610614"/>
              <a:gd name="connsiteY588" fmla="*/ 3810121 h 6859084"/>
              <a:gd name="connsiteX589" fmla="*/ 1262089 w 3610614"/>
              <a:gd name="connsiteY589" fmla="*/ 3833975 h 6859084"/>
              <a:gd name="connsiteX590" fmla="*/ 1199201 w 3610614"/>
              <a:gd name="connsiteY590" fmla="*/ 3859997 h 6859084"/>
              <a:gd name="connsiteX591" fmla="*/ 1147156 w 3610614"/>
              <a:gd name="connsiteY591" fmla="*/ 3844817 h 6859084"/>
              <a:gd name="connsiteX592" fmla="*/ 1201370 w 3610614"/>
              <a:gd name="connsiteY592" fmla="*/ 3781930 h 6859084"/>
              <a:gd name="connsiteX593" fmla="*/ 1275100 w 3610614"/>
              <a:gd name="connsiteY593" fmla="*/ 3810121 h 6859084"/>
              <a:gd name="connsiteX594" fmla="*/ 1385695 w 3610614"/>
              <a:gd name="connsiteY594" fmla="*/ 3755907 h 6859084"/>
              <a:gd name="connsiteX595" fmla="*/ 1366179 w 3610614"/>
              <a:gd name="connsiteY595" fmla="*/ 3777592 h 6859084"/>
              <a:gd name="connsiteX596" fmla="*/ 1344493 w 3610614"/>
              <a:gd name="connsiteY596" fmla="*/ 3742896 h 6859084"/>
              <a:gd name="connsiteX597" fmla="*/ 1357505 w 3610614"/>
              <a:gd name="connsiteY597" fmla="*/ 3736390 h 6859084"/>
              <a:gd name="connsiteX598" fmla="*/ 1385695 w 3610614"/>
              <a:gd name="connsiteY598" fmla="*/ 3755907 h 6859084"/>
              <a:gd name="connsiteX599" fmla="*/ 1309797 w 3610614"/>
              <a:gd name="connsiteY599" fmla="*/ 3738559 h 6859084"/>
              <a:gd name="connsiteX600" fmla="*/ 1314134 w 3610614"/>
              <a:gd name="connsiteY600" fmla="*/ 3747233 h 6859084"/>
              <a:gd name="connsiteX601" fmla="*/ 1264257 w 3610614"/>
              <a:gd name="connsiteY601" fmla="*/ 3781930 h 6859084"/>
              <a:gd name="connsiteX602" fmla="*/ 1212213 w 3610614"/>
              <a:gd name="connsiteY602" fmla="*/ 3755907 h 6859084"/>
              <a:gd name="connsiteX603" fmla="*/ 1259920 w 3610614"/>
              <a:gd name="connsiteY603" fmla="*/ 3729885 h 6859084"/>
              <a:gd name="connsiteX604" fmla="*/ 1309797 w 3610614"/>
              <a:gd name="connsiteY604" fmla="*/ 3738559 h 6859084"/>
              <a:gd name="connsiteX605" fmla="*/ 967168 w 3610614"/>
              <a:gd name="connsiteY605" fmla="*/ 3736390 h 6859084"/>
              <a:gd name="connsiteX606" fmla="*/ 969336 w 3610614"/>
              <a:gd name="connsiteY606" fmla="*/ 3751570 h 6859084"/>
              <a:gd name="connsiteX607" fmla="*/ 1032224 w 3610614"/>
              <a:gd name="connsiteY607" fmla="*/ 3799278 h 6859084"/>
              <a:gd name="connsiteX608" fmla="*/ 986685 w 3610614"/>
              <a:gd name="connsiteY608" fmla="*/ 3844817 h 6859084"/>
              <a:gd name="connsiteX609" fmla="*/ 949819 w 3610614"/>
              <a:gd name="connsiteY609" fmla="*/ 3799278 h 6859084"/>
              <a:gd name="connsiteX610" fmla="*/ 956325 w 3610614"/>
              <a:gd name="connsiteY610" fmla="*/ 3771087 h 6859084"/>
              <a:gd name="connsiteX611" fmla="*/ 934640 w 3610614"/>
              <a:gd name="connsiteY611" fmla="*/ 3766750 h 6859084"/>
              <a:gd name="connsiteX612" fmla="*/ 928134 w 3610614"/>
              <a:gd name="connsiteY612" fmla="*/ 3762413 h 6859084"/>
              <a:gd name="connsiteX613" fmla="*/ 919460 w 3610614"/>
              <a:gd name="connsiteY613" fmla="*/ 3729885 h 6859084"/>
              <a:gd name="connsiteX614" fmla="*/ 925966 w 3610614"/>
              <a:gd name="connsiteY614" fmla="*/ 3719042 h 6859084"/>
              <a:gd name="connsiteX615" fmla="*/ 967168 w 3610614"/>
              <a:gd name="connsiteY615" fmla="*/ 3736390 h 6859084"/>
              <a:gd name="connsiteX616" fmla="*/ 1082100 w 3610614"/>
              <a:gd name="connsiteY616" fmla="*/ 3708199 h 6859084"/>
              <a:gd name="connsiteX617" fmla="*/ 1095111 w 3610614"/>
              <a:gd name="connsiteY617" fmla="*/ 3727716 h 6859084"/>
              <a:gd name="connsiteX618" fmla="*/ 1118965 w 3610614"/>
              <a:gd name="connsiteY618" fmla="*/ 3712536 h 6859084"/>
              <a:gd name="connsiteX619" fmla="*/ 1127640 w 3610614"/>
              <a:gd name="connsiteY619" fmla="*/ 3714705 h 6859084"/>
              <a:gd name="connsiteX620" fmla="*/ 1112460 w 3610614"/>
              <a:gd name="connsiteY620" fmla="*/ 3732053 h 6859084"/>
              <a:gd name="connsiteX621" fmla="*/ 1123302 w 3610614"/>
              <a:gd name="connsiteY621" fmla="*/ 3745065 h 6859084"/>
              <a:gd name="connsiteX622" fmla="*/ 1144988 w 3610614"/>
              <a:gd name="connsiteY622" fmla="*/ 3736390 h 6859084"/>
              <a:gd name="connsiteX623" fmla="*/ 1188359 w 3610614"/>
              <a:gd name="connsiteY623" fmla="*/ 3766750 h 6859084"/>
              <a:gd name="connsiteX624" fmla="*/ 1118965 w 3610614"/>
              <a:gd name="connsiteY624" fmla="*/ 3820963 h 6859084"/>
              <a:gd name="connsiteX625" fmla="*/ 1069089 w 3610614"/>
              <a:gd name="connsiteY625" fmla="*/ 3803615 h 6859084"/>
              <a:gd name="connsiteX626" fmla="*/ 1062583 w 3610614"/>
              <a:gd name="connsiteY626" fmla="*/ 3810121 h 6859084"/>
              <a:gd name="connsiteX627" fmla="*/ 1110291 w 3610614"/>
              <a:gd name="connsiteY627" fmla="*/ 3862166 h 6859084"/>
              <a:gd name="connsiteX628" fmla="*/ 1036561 w 3610614"/>
              <a:gd name="connsiteY628" fmla="*/ 3920716 h 6859084"/>
              <a:gd name="connsiteX629" fmla="*/ 993190 w 3610614"/>
              <a:gd name="connsiteY629" fmla="*/ 3875177 h 6859084"/>
              <a:gd name="connsiteX630" fmla="*/ 1001864 w 3610614"/>
              <a:gd name="connsiteY630" fmla="*/ 3851323 h 6859084"/>
              <a:gd name="connsiteX631" fmla="*/ 1012707 w 3610614"/>
              <a:gd name="connsiteY631" fmla="*/ 3846986 h 6859084"/>
              <a:gd name="connsiteX632" fmla="*/ 1043067 w 3610614"/>
              <a:gd name="connsiteY632" fmla="*/ 3812289 h 6859084"/>
              <a:gd name="connsiteX633" fmla="*/ 1064752 w 3610614"/>
              <a:gd name="connsiteY633" fmla="*/ 3790604 h 6859084"/>
              <a:gd name="connsiteX634" fmla="*/ 1097280 w 3610614"/>
              <a:gd name="connsiteY634" fmla="*/ 3771087 h 6859084"/>
              <a:gd name="connsiteX635" fmla="*/ 1086437 w 3610614"/>
              <a:gd name="connsiteY635" fmla="*/ 3760244 h 6859084"/>
              <a:gd name="connsiteX636" fmla="*/ 1049572 w 3610614"/>
              <a:gd name="connsiteY636" fmla="*/ 3768918 h 6859084"/>
              <a:gd name="connsiteX637" fmla="*/ 995359 w 3610614"/>
              <a:gd name="connsiteY637" fmla="*/ 3727716 h 6859084"/>
              <a:gd name="connsiteX638" fmla="*/ 1001864 w 3610614"/>
              <a:gd name="connsiteY638" fmla="*/ 3716873 h 6859084"/>
              <a:gd name="connsiteX639" fmla="*/ 1032224 w 3610614"/>
              <a:gd name="connsiteY639" fmla="*/ 3703862 h 6859084"/>
              <a:gd name="connsiteX640" fmla="*/ 1040898 w 3610614"/>
              <a:gd name="connsiteY640" fmla="*/ 3695188 h 6859084"/>
              <a:gd name="connsiteX641" fmla="*/ 1049572 w 3610614"/>
              <a:gd name="connsiteY641" fmla="*/ 3693020 h 6859084"/>
              <a:gd name="connsiteX642" fmla="*/ 1082100 w 3610614"/>
              <a:gd name="connsiteY642" fmla="*/ 3708199 h 6859084"/>
              <a:gd name="connsiteX643" fmla="*/ 1149325 w 3610614"/>
              <a:gd name="connsiteY643" fmla="*/ 3690851 h 6859084"/>
              <a:gd name="connsiteX644" fmla="*/ 1155830 w 3610614"/>
              <a:gd name="connsiteY644" fmla="*/ 3695188 h 6859084"/>
              <a:gd name="connsiteX645" fmla="*/ 1166673 w 3610614"/>
              <a:gd name="connsiteY645" fmla="*/ 3690851 h 6859084"/>
              <a:gd name="connsiteX646" fmla="*/ 1166673 w 3610614"/>
              <a:gd name="connsiteY646" fmla="*/ 3701694 h 6859084"/>
              <a:gd name="connsiteX647" fmla="*/ 1188359 w 3610614"/>
              <a:gd name="connsiteY647" fmla="*/ 3695188 h 6859084"/>
              <a:gd name="connsiteX648" fmla="*/ 1236066 w 3610614"/>
              <a:gd name="connsiteY648" fmla="*/ 3716873 h 6859084"/>
              <a:gd name="connsiteX649" fmla="*/ 1194864 w 3610614"/>
              <a:gd name="connsiteY649" fmla="*/ 3736390 h 6859084"/>
              <a:gd name="connsiteX650" fmla="*/ 1138482 w 3610614"/>
              <a:gd name="connsiteY650" fmla="*/ 3714705 h 6859084"/>
              <a:gd name="connsiteX651" fmla="*/ 1144988 w 3610614"/>
              <a:gd name="connsiteY651" fmla="*/ 3703862 h 6859084"/>
              <a:gd name="connsiteX652" fmla="*/ 1142819 w 3610614"/>
              <a:gd name="connsiteY652" fmla="*/ 3697357 h 6859084"/>
              <a:gd name="connsiteX653" fmla="*/ 1129808 w 3610614"/>
              <a:gd name="connsiteY653" fmla="*/ 3697357 h 6859084"/>
              <a:gd name="connsiteX654" fmla="*/ 1125471 w 3610614"/>
              <a:gd name="connsiteY654" fmla="*/ 3701694 h 6859084"/>
              <a:gd name="connsiteX655" fmla="*/ 1125471 w 3610614"/>
              <a:gd name="connsiteY655" fmla="*/ 3695188 h 6859084"/>
              <a:gd name="connsiteX656" fmla="*/ 1142819 w 3610614"/>
              <a:gd name="connsiteY656" fmla="*/ 3688682 h 6859084"/>
              <a:gd name="connsiteX657" fmla="*/ 1144988 w 3610614"/>
              <a:gd name="connsiteY657" fmla="*/ 3684346 h 6859084"/>
              <a:gd name="connsiteX658" fmla="*/ 1160168 w 3610614"/>
              <a:gd name="connsiteY658" fmla="*/ 3684346 h 6859084"/>
              <a:gd name="connsiteX659" fmla="*/ 1149325 w 3610614"/>
              <a:gd name="connsiteY659" fmla="*/ 3690851 h 6859084"/>
              <a:gd name="connsiteX660" fmla="*/ 1546167 w 3610614"/>
              <a:gd name="connsiteY660" fmla="*/ 3751570 h 6859084"/>
              <a:gd name="connsiteX661" fmla="*/ 1474605 w 3610614"/>
              <a:gd name="connsiteY661" fmla="*/ 3682177 h 6859084"/>
              <a:gd name="connsiteX662" fmla="*/ 1509302 w 3610614"/>
              <a:gd name="connsiteY662" fmla="*/ 3658323 h 6859084"/>
              <a:gd name="connsiteX663" fmla="*/ 1546167 w 3610614"/>
              <a:gd name="connsiteY663" fmla="*/ 3751570 h 6859084"/>
              <a:gd name="connsiteX664" fmla="*/ 1027887 w 3610614"/>
              <a:gd name="connsiteY664" fmla="*/ 3686514 h 6859084"/>
              <a:gd name="connsiteX665" fmla="*/ 956325 w 3610614"/>
              <a:gd name="connsiteY665" fmla="*/ 3712536 h 6859084"/>
              <a:gd name="connsiteX666" fmla="*/ 904280 w 3610614"/>
              <a:gd name="connsiteY666" fmla="*/ 3677840 h 6859084"/>
              <a:gd name="connsiteX667" fmla="*/ 910786 w 3610614"/>
              <a:gd name="connsiteY667" fmla="*/ 3664829 h 6859084"/>
              <a:gd name="connsiteX668" fmla="*/ 921628 w 3610614"/>
              <a:gd name="connsiteY668" fmla="*/ 3658323 h 6859084"/>
              <a:gd name="connsiteX669" fmla="*/ 969336 w 3610614"/>
              <a:gd name="connsiteY669" fmla="*/ 3632301 h 6859084"/>
              <a:gd name="connsiteX670" fmla="*/ 1027887 w 3610614"/>
              <a:gd name="connsiteY670" fmla="*/ 3686514 h 6859084"/>
              <a:gd name="connsiteX671" fmla="*/ 1611223 w 3610614"/>
              <a:gd name="connsiteY671" fmla="*/ 3660491 h 6859084"/>
              <a:gd name="connsiteX672" fmla="*/ 1604718 w 3610614"/>
              <a:gd name="connsiteY672" fmla="*/ 3675671 h 6859084"/>
              <a:gd name="connsiteX673" fmla="*/ 1580864 w 3610614"/>
              <a:gd name="connsiteY673" fmla="*/ 3688682 h 6859084"/>
              <a:gd name="connsiteX674" fmla="*/ 1550504 w 3610614"/>
              <a:gd name="connsiteY674" fmla="*/ 3734222 h 6859084"/>
              <a:gd name="connsiteX675" fmla="*/ 1539662 w 3610614"/>
              <a:gd name="connsiteY675" fmla="*/ 3688682 h 6859084"/>
              <a:gd name="connsiteX676" fmla="*/ 1539662 w 3610614"/>
              <a:gd name="connsiteY676" fmla="*/ 3675671 h 6859084"/>
              <a:gd name="connsiteX677" fmla="*/ 1589538 w 3610614"/>
              <a:gd name="connsiteY677" fmla="*/ 3623626 h 6859084"/>
              <a:gd name="connsiteX678" fmla="*/ 1611223 w 3610614"/>
              <a:gd name="connsiteY678" fmla="*/ 3660491 h 6859084"/>
              <a:gd name="connsiteX679" fmla="*/ 1108123 w 3610614"/>
              <a:gd name="connsiteY679" fmla="*/ 3645312 h 6859084"/>
              <a:gd name="connsiteX680" fmla="*/ 1058246 w 3610614"/>
              <a:gd name="connsiteY680" fmla="*/ 3662660 h 6859084"/>
              <a:gd name="connsiteX681" fmla="*/ 995359 w 3610614"/>
              <a:gd name="connsiteY681" fmla="*/ 3617121 h 6859084"/>
              <a:gd name="connsiteX682" fmla="*/ 1043067 w 3610614"/>
              <a:gd name="connsiteY682" fmla="*/ 3610615 h 6859084"/>
              <a:gd name="connsiteX683" fmla="*/ 1108123 w 3610614"/>
              <a:gd name="connsiteY683" fmla="*/ 3645312 h 6859084"/>
              <a:gd name="connsiteX684" fmla="*/ 1658931 w 3610614"/>
              <a:gd name="connsiteY684" fmla="*/ 3638806 h 6859084"/>
              <a:gd name="connsiteX685" fmla="*/ 1637246 w 3610614"/>
              <a:gd name="connsiteY685" fmla="*/ 3664829 h 6859084"/>
              <a:gd name="connsiteX686" fmla="*/ 1617729 w 3610614"/>
              <a:gd name="connsiteY686" fmla="*/ 3636638 h 6859084"/>
              <a:gd name="connsiteX687" fmla="*/ 1637246 w 3610614"/>
              <a:gd name="connsiteY687" fmla="*/ 3606278 h 6859084"/>
              <a:gd name="connsiteX688" fmla="*/ 1658931 w 3610614"/>
              <a:gd name="connsiteY688" fmla="*/ 3638806 h 6859084"/>
              <a:gd name="connsiteX689" fmla="*/ 1231729 w 3610614"/>
              <a:gd name="connsiteY689" fmla="*/ 3621458 h 6859084"/>
              <a:gd name="connsiteX690" fmla="*/ 1231729 w 3610614"/>
              <a:gd name="connsiteY690" fmla="*/ 3627963 h 6859084"/>
              <a:gd name="connsiteX691" fmla="*/ 1199201 w 3610614"/>
              <a:gd name="connsiteY691" fmla="*/ 3627963 h 6859084"/>
              <a:gd name="connsiteX692" fmla="*/ 1173179 w 3610614"/>
              <a:gd name="connsiteY692" fmla="*/ 3617121 h 6859084"/>
              <a:gd name="connsiteX693" fmla="*/ 1147156 w 3610614"/>
              <a:gd name="connsiteY693" fmla="*/ 3638806 h 6859084"/>
              <a:gd name="connsiteX694" fmla="*/ 1108123 w 3610614"/>
              <a:gd name="connsiteY694" fmla="*/ 3625795 h 6859084"/>
              <a:gd name="connsiteX695" fmla="*/ 1088606 w 3610614"/>
              <a:gd name="connsiteY695" fmla="*/ 3608446 h 6859084"/>
              <a:gd name="connsiteX696" fmla="*/ 1116797 w 3610614"/>
              <a:gd name="connsiteY696" fmla="*/ 3604110 h 6859084"/>
              <a:gd name="connsiteX697" fmla="*/ 1168842 w 3610614"/>
              <a:gd name="connsiteY697" fmla="*/ 3614952 h 6859084"/>
              <a:gd name="connsiteX698" fmla="*/ 1210044 w 3610614"/>
              <a:gd name="connsiteY698" fmla="*/ 3595436 h 6859084"/>
              <a:gd name="connsiteX699" fmla="*/ 1231729 w 3610614"/>
              <a:gd name="connsiteY699" fmla="*/ 3621458 h 6859084"/>
              <a:gd name="connsiteX700" fmla="*/ 949819 w 3610614"/>
              <a:gd name="connsiteY700" fmla="*/ 3608446 h 6859084"/>
              <a:gd name="connsiteX701" fmla="*/ 917291 w 3610614"/>
              <a:gd name="connsiteY701" fmla="*/ 3638806 h 6859084"/>
              <a:gd name="connsiteX702" fmla="*/ 899943 w 3610614"/>
              <a:gd name="connsiteY702" fmla="*/ 3636638 h 6859084"/>
              <a:gd name="connsiteX703" fmla="*/ 899943 w 3610614"/>
              <a:gd name="connsiteY703" fmla="*/ 3571581 h 6859084"/>
              <a:gd name="connsiteX704" fmla="*/ 949819 w 3610614"/>
              <a:gd name="connsiteY704" fmla="*/ 3608446 h 6859084"/>
              <a:gd name="connsiteX705" fmla="*/ 1635077 w 3610614"/>
              <a:gd name="connsiteY705" fmla="*/ 3560739 h 6859084"/>
              <a:gd name="connsiteX706" fmla="*/ 1632909 w 3610614"/>
              <a:gd name="connsiteY706" fmla="*/ 3584593 h 6859084"/>
              <a:gd name="connsiteX707" fmla="*/ 1619897 w 3610614"/>
              <a:gd name="connsiteY707" fmla="*/ 3584593 h 6859084"/>
              <a:gd name="connsiteX708" fmla="*/ 1609055 w 3610614"/>
              <a:gd name="connsiteY708" fmla="*/ 3573750 h 6859084"/>
              <a:gd name="connsiteX709" fmla="*/ 1615560 w 3610614"/>
              <a:gd name="connsiteY709" fmla="*/ 3543391 h 6859084"/>
              <a:gd name="connsiteX710" fmla="*/ 1635077 w 3610614"/>
              <a:gd name="connsiteY710" fmla="*/ 3560739 h 6859084"/>
              <a:gd name="connsiteX711" fmla="*/ 1535325 w 3610614"/>
              <a:gd name="connsiteY711" fmla="*/ 3552065 h 6859084"/>
              <a:gd name="connsiteX712" fmla="*/ 1509302 w 3610614"/>
              <a:gd name="connsiteY712" fmla="*/ 3599772 h 6859084"/>
              <a:gd name="connsiteX713" fmla="*/ 1515808 w 3610614"/>
              <a:gd name="connsiteY713" fmla="*/ 3630132 h 6859084"/>
              <a:gd name="connsiteX714" fmla="*/ 1483280 w 3610614"/>
              <a:gd name="connsiteY714" fmla="*/ 3649649 h 6859084"/>
              <a:gd name="connsiteX715" fmla="*/ 1448583 w 3610614"/>
              <a:gd name="connsiteY715" fmla="*/ 3601941 h 6859084"/>
              <a:gd name="connsiteX716" fmla="*/ 1509302 w 3610614"/>
              <a:gd name="connsiteY716" fmla="*/ 3539053 h 6859084"/>
              <a:gd name="connsiteX717" fmla="*/ 1535325 w 3610614"/>
              <a:gd name="connsiteY717" fmla="*/ 3552065 h 6859084"/>
              <a:gd name="connsiteX718" fmla="*/ 1602549 w 3610614"/>
              <a:gd name="connsiteY718" fmla="*/ 3532548 h 6859084"/>
              <a:gd name="connsiteX719" fmla="*/ 1591707 w 3610614"/>
              <a:gd name="connsiteY719" fmla="*/ 3608446 h 6859084"/>
              <a:gd name="connsiteX720" fmla="*/ 1539662 w 3610614"/>
              <a:gd name="connsiteY720" fmla="*/ 3634469 h 6859084"/>
              <a:gd name="connsiteX721" fmla="*/ 1530987 w 3610614"/>
              <a:gd name="connsiteY721" fmla="*/ 3606278 h 6859084"/>
              <a:gd name="connsiteX722" fmla="*/ 1539662 w 3610614"/>
              <a:gd name="connsiteY722" fmla="*/ 3556402 h 6859084"/>
              <a:gd name="connsiteX723" fmla="*/ 1589538 w 3610614"/>
              <a:gd name="connsiteY723" fmla="*/ 3528211 h 6859084"/>
              <a:gd name="connsiteX724" fmla="*/ 1602549 w 3610614"/>
              <a:gd name="connsiteY724" fmla="*/ 3532548 h 6859084"/>
              <a:gd name="connsiteX725" fmla="*/ 1207875 w 3610614"/>
              <a:gd name="connsiteY725" fmla="*/ 3591098 h 6859084"/>
              <a:gd name="connsiteX726" fmla="*/ 1173179 w 3610614"/>
              <a:gd name="connsiteY726" fmla="*/ 3591098 h 6859084"/>
              <a:gd name="connsiteX727" fmla="*/ 1123302 w 3610614"/>
              <a:gd name="connsiteY727" fmla="*/ 3534716 h 6859084"/>
              <a:gd name="connsiteX728" fmla="*/ 1125471 w 3610614"/>
              <a:gd name="connsiteY728" fmla="*/ 3528211 h 6859084"/>
              <a:gd name="connsiteX729" fmla="*/ 1207875 w 3610614"/>
              <a:gd name="connsiteY729" fmla="*/ 3591098 h 6859084"/>
              <a:gd name="connsiteX730" fmla="*/ 761157 w 3610614"/>
              <a:gd name="connsiteY730" fmla="*/ 3645312 h 6859084"/>
              <a:gd name="connsiteX731" fmla="*/ 858741 w 3610614"/>
              <a:gd name="connsiteY731" fmla="*/ 3857828 h 6859084"/>
              <a:gd name="connsiteX732" fmla="*/ 876089 w 3610614"/>
              <a:gd name="connsiteY732" fmla="*/ 3840480 h 6859084"/>
              <a:gd name="connsiteX733" fmla="*/ 878258 w 3610614"/>
              <a:gd name="connsiteY733" fmla="*/ 3846986 h 6859084"/>
              <a:gd name="connsiteX734" fmla="*/ 873921 w 3610614"/>
              <a:gd name="connsiteY734" fmla="*/ 3877345 h 6859084"/>
              <a:gd name="connsiteX735" fmla="*/ 880426 w 3610614"/>
              <a:gd name="connsiteY735" fmla="*/ 3931559 h 6859084"/>
              <a:gd name="connsiteX736" fmla="*/ 878258 w 3610614"/>
              <a:gd name="connsiteY736" fmla="*/ 3935896 h 6859084"/>
              <a:gd name="connsiteX737" fmla="*/ 865246 w 3610614"/>
              <a:gd name="connsiteY737" fmla="*/ 3927222 h 6859084"/>
              <a:gd name="connsiteX738" fmla="*/ 776336 w 3610614"/>
              <a:gd name="connsiteY738" fmla="*/ 3775424 h 6859084"/>
              <a:gd name="connsiteX739" fmla="*/ 741640 w 3610614"/>
              <a:gd name="connsiteY739" fmla="*/ 3656155 h 6859084"/>
              <a:gd name="connsiteX740" fmla="*/ 743808 w 3610614"/>
              <a:gd name="connsiteY740" fmla="*/ 3630132 h 6859084"/>
              <a:gd name="connsiteX741" fmla="*/ 748145 w 3610614"/>
              <a:gd name="connsiteY741" fmla="*/ 3601941 h 6859084"/>
              <a:gd name="connsiteX742" fmla="*/ 756820 w 3610614"/>
              <a:gd name="connsiteY742" fmla="*/ 3567244 h 6859084"/>
              <a:gd name="connsiteX743" fmla="*/ 767662 w 3610614"/>
              <a:gd name="connsiteY743" fmla="*/ 3554233 h 6859084"/>
              <a:gd name="connsiteX744" fmla="*/ 771999 w 3610614"/>
              <a:gd name="connsiteY744" fmla="*/ 3543391 h 6859084"/>
              <a:gd name="connsiteX745" fmla="*/ 811033 w 3610614"/>
              <a:gd name="connsiteY745" fmla="*/ 3506525 h 6859084"/>
              <a:gd name="connsiteX746" fmla="*/ 761157 w 3610614"/>
              <a:gd name="connsiteY746" fmla="*/ 3645312 h 6859084"/>
              <a:gd name="connsiteX747" fmla="*/ 1103786 w 3610614"/>
              <a:gd name="connsiteY747" fmla="*/ 3536885 h 6859084"/>
              <a:gd name="connsiteX748" fmla="*/ 1105954 w 3610614"/>
              <a:gd name="connsiteY748" fmla="*/ 3556402 h 6859084"/>
              <a:gd name="connsiteX749" fmla="*/ 1121134 w 3610614"/>
              <a:gd name="connsiteY749" fmla="*/ 3591098 h 6859084"/>
              <a:gd name="connsiteX750" fmla="*/ 1105954 w 3610614"/>
              <a:gd name="connsiteY750" fmla="*/ 3591098 h 6859084"/>
              <a:gd name="connsiteX751" fmla="*/ 1023550 w 3610614"/>
              <a:gd name="connsiteY751" fmla="*/ 3500020 h 6859084"/>
              <a:gd name="connsiteX752" fmla="*/ 1025718 w 3610614"/>
              <a:gd name="connsiteY752" fmla="*/ 3473997 h 6859084"/>
              <a:gd name="connsiteX753" fmla="*/ 1103786 w 3610614"/>
              <a:gd name="connsiteY753" fmla="*/ 3536885 h 6859084"/>
              <a:gd name="connsiteX754" fmla="*/ 1227392 w 3610614"/>
              <a:gd name="connsiteY754" fmla="*/ 3504357 h 6859084"/>
              <a:gd name="connsiteX755" fmla="*/ 1244740 w 3610614"/>
              <a:gd name="connsiteY755" fmla="*/ 3510862 h 6859084"/>
              <a:gd name="connsiteX756" fmla="*/ 1257752 w 3610614"/>
              <a:gd name="connsiteY756" fmla="*/ 3521705 h 6859084"/>
              <a:gd name="connsiteX757" fmla="*/ 1298954 w 3610614"/>
              <a:gd name="connsiteY757" fmla="*/ 3541222 h 6859084"/>
              <a:gd name="connsiteX758" fmla="*/ 1307628 w 3610614"/>
              <a:gd name="connsiteY758" fmla="*/ 3573750 h 6859084"/>
              <a:gd name="connsiteX759" fmla="*/ 1270763 w 3610614"/>
              <a:gd name="connsiteY759" fmla="*/ 3599772 h 6859084"/>
              <a:gd name="connsiteX760" fmla="*/ 1190527 w 3610614"/>
              <a:gd name="connsiteY760" fmla="*/ 3502188 h 6859084"/>
              <a:gd name="connsiteX761" fmla="*/ 1197033 w 3610614"/>
              <a:gd name="connsiteY761" fmla="*/ 3465323 h 6859084"/>
              <a:gd name="connsiteX762" fmla="*/ 1227392 w 3610614"/>
              <a:gd name="connsiteY762" fmla="*/ 3504357 h 6859084"/>
              <a:gd name="connsiteX763" fmla="*/ 1468100 w 3610614"/>
              <a:gd name="connsiteY763" fmla="*/ 3463155 h 6859084"/>
              <a:gd name="connsiteX764" fmla="*/ 1444246 w 3610614"/>
              <a:gd name="connsiteY764" fmla="*/ 3506525 h 6859084"/>
              <a:gd name="connsiteX765" fmla="*/ 1437740 w 3610614"/>
              <a:gd name="connsiteY765" fmla="*/ 3536885 h 6859084"/>
              <a:gd name="connsiteX766" fmla="*/ 1409549 w 3610614"/>
              <a:gd name="connsiteY766" fmla="*/ 3547728 h 6859084"/>
              <a:gd name="connsiteX767" fmla="*/ 1357505 w 3610614"/>
              <a:gd name="connsiteY767" fmla="*/ 3517368 h 6859084"/>
              <a:gd name="connsiteX768" fmla="*/ 1305460 w 3610614"/>
              <a:gd name="connsiteY768" fmla="*/ 3502188 h 6859084"/>
              <a:gd name="connsiteX769" fmla="*/ 1359673 w 3610614"/>
              <a:gd name="connsiteY769" fmla="*/ 3473997 h 6859084"/>
              <a:gd name="connsiteX770" fmla="*/ 1370516 w 3610614"/>
              <a:gd name="connsiteY770" fmla="*/ 3482671 h 6859084"/>
              <a:gd name="connsiteX771" fmla="*/ 1366179 w 3610614"/>
              <a:gd name="connsiteY771" fmla="*/ 3502188 h 6859084"/>
              <a:gd name="connsiteX772" fmla="*/ 1370516 w 3610614"/>
              <a:gd name="connsiteY772" fmla="*/ 3504357 h 6859084"/>
              <a:gd name="connsiteX773" fmla="*/ 1398707 w 3610614"/>
              <a:gd name="connsiteY773" fmla="*/ 3478334 h 6859084"/>
              <a:gd name="connsiteX774" fmla="*/ 1439909 w 3610614"/>
              <a:gd name="connsiteY774" fmla="*/ 3463155 h 6859084"/>
              <a:gd name="connsiteX775" fmla="*/ 1468100 w 3610614"/>
              <a:gd name="connsiteY775" fmla="*/ 3463155 h 6859084"/>
              <a:gd name="connsiteX776" fmla="*/ 949819 w 3610614"/>
              <a:gd name="connsiteY776" fmla="*/ 3469660 h 6859084"/>
              <a:gd name="connsiteX777" fmla="*/ 997527 w 3610614"/>
              <a:gd name="connsiteY777" fmla="*/ 3476166 h 6859084"/>
              <a:gd name="connsiteX778" fmla="*/ 1006201 w 3610614"/>
              <a:gd name="connsiteY778" fmla="*/ 3526042 h 6859084"/>
              <a:gd name="connsiteX779" fmla="*/ 1047404 w 3610614"/>
              <a:gd name="connsiteY779" fmla="*/ 3591098 h 6859084"/>
              <a:gd name="connsiteX780" fmla="*/ 1004033 w 3610614"/>
              <a:gd name="connsiteY780" fmla="*/ 3599772 h 6859084"/>
              <a:gd name="connsiteX781" fmla="*/ 908617 w 3610614"/>
              <a:gd name="connsiteY781" fmla="*/ 3552065 h 6859084"/>
              <a:gd name="connsiteX782" fmla="*/ 899943 w 3610614"/>
              <a:gd name="connsiteY782" fmla="*/ 3530379 h 6859084"/>
              <a:gd name="connsiteX783" fmla="*/ 899943 w 3610614"/>
              <a:gd name="connsiteY783" fmla="*/ 3487009 h 6859084"/>
              <a:gd name="connsiteX784" fmla="*/ 919460 w 3610614"/>
              <a:gd name="connsiteY784" fmla="*/ 3463155 h 6859084"/>
              <a:gd name="connsiteX785" fmla="*/ 949819 w 3610614"/>
              <a:gd name="connsiteY785" fmla="*/ 3469660 h 6859084"/>
              <a:gd name="connsiteX786" fmla="*/ 1557010 w 3610614"/>
              <a:gd name="connsiteY786" fmla="*/ 3502188 h 6859084"/>
              <a:gd name="connsiteX787" fmla="*/ 1611223 w 3610614"/>
              <a:gd name="connsiteY787" fmla="*/ 3463155 h 6859084"/>
              <a:gd name="connsiteX788" fmla="*/ 1622066 w 3610614"/>
              <a:gd name="connsiteY788" fmla="*/ 3484840 h 6859084"/>
              <a:gd name="connsiteX789" fmla="*/ 1619897 w 3610614"/>
              <a:gd name="connsiteY789" fmla="*/ 3502188 h 6859084"/>
              <a:gd name="connsiteX790" fmla="*/ 1578695 w 3610614"/>
              <a:gd name="connsiteY790" fmla="*/ 3513031 h 6859084"/>
              <a:gd name="connsiteX791" fmla="*/ 1548336 w 3610614"/>
              <a:gd name="connsiteY791" fmla="*/ 3515200 h 6859084"/>
              <a:gd name="connsiteX792" fmla="*/ 1533156 w 3610614"/>
              <a:gd name="connsiteY792" fmla="*/ 3523874 h 6859084"/>
              <a:gd name="connsiteX793" fmla="*/ 1511471 w 3610614"/>
              <a:gd name="connsiteY793" fmla="*/ 3523874 h 6859084"/>
              <a:gd name="connsiteX794" fmla="*/ 1498459 w 3610614"/>
              <a:gd name="connsiteY794" fmla="*/ 3532548 h 6859084"/>
              <a:gd name="connsiteX795" fmla="*/ 1491954 w 3610614"/>
              <a:gd name="connsiteY795" fmla="*/ 3532548 h 6859084"/>
              <a:gd name="connsiteX796" fmla="*/ 1465931 w 3610614"/>
              <a:gd name="connsiteY796" fmla="*/ 3543391 h 6859084"/>
              <a:gd name="connsiteX797" fmla="*/ 1459426 w 3610614"/>
              <a:gd name="connsiteY797" fmla="*/ 3547728 h 6859084"/>
              <a:gd name="connsiteX798" fmla="*/ 1459426 w 3610614"/>
              <a:gd name="connsiteY798" fmla="*/ 3517368 h 6859084"/>
              <a:gd name="connsiteX799" fmla="*/ 1528819 w 3610614"/>
              <a:gd name="connsiteY799" fmla="*/ 3460986 h 6859084"/>
              <a:gd name="connsiteX800" fmla="*/ 1557010 w 3610614"/>
              <a:gd name="connsiteY800" fmla="*/ 3502188 h 6859084"/>
              <a:gd name="connsiteX801" fmla="*/ 539966 w 3610614"/>
              <a:gd name="connsiteY801" fmla="*/ 3473997 h 6859084"/>
              <a:gd name="connsiteX802" fmla="*/ 529123 w 3610614"/>
              <a:gd name="connsiteY802" fmla="*/ 3463155 h 6859084"/>
              <a:gd name="connsiteX803" fmla="*/ 531292 w 3610614"/>
              <a:gd name="connsiteY803" fmla="*/ 3452312 h 6859084"/>
              <a:gd name="connsiteX804" fmla="*/ 539966 w 3610614"/>
              <a:gd name="connsiteY804" fmla="*/ 3473997 h 6859084"/>
              <a:gd name="connsiteX805" fmla="*/ 978010 w 3610614"/>
              <a:gd name="connsiteY805" fmla="*/ 3328705 h 6859084"/>
              <a:gd name="connsiteX806" fmla="*/ 1017044 w 3610614"/>
              <a:gd name="connsiteY806" fmla="*/ 3348222 h 6859084"/>
              <a:gd name="connsiteX807" fmla="*/ 1006201 w 3610614"/>
              <a:gd name="connsiteY807" fmla="*/ 3378582 h 6859084"/>
              <a:gd name="connsiteX808" fmla="*/ 1006201 w 3610614"/>
              <a:gd name="connsiteY808" fmla="*/ 3426290 h 6859084"/>
              <a:gd name="connsiteX809" fmla="*/ 971505 w 3610614"/>
              <a:gd name="connsiteY809" fmla="*/ 3458817 h 6859084"/>
              <a:gd name="connsiteX810" fmla="*/ 912954 w 3610614"/>
              <a:gd name="connsiteY810" fmla="*/ 3428458 h 6859084"/>
              <a:gd name="connsiteX811" fmla="*/ 925966 w 3610614"/>
              <a:gd name="connsiteY811" fmla="*/ 3391593 h 6859084"/>
              <a:gd name="connsiteX812" fmla="*/ 969336 w 3610614"/>
              <a:gd name="connsiteY812" fmla="*/ 3322200 h 6859084"/>
              <a:gd name="connsiteX813" fmla="*/ 978010 w 3610614"/>
              <a:gd name="connsiteY813" fmla="*/ 3328705 h 6859084"/>
              <a:gd name="connsiteX814" fmla="*/ 2183717 w 3610614"/>
              <a:gd name="connsiteY814" fmla="*/ 3294009 h 6859084"/>
              <a:gd name="connsiteX815" fmla="*/ 2149021 w 3610614"/>
              <a:gd name="connsiteY815" fmla="*/ 3315694 h 6859084"/>
              <a:gd name="connsiteX816" fmla="*/ 2118661 w 3610614"/>
              <a:gd name="connsiteY816" fmla="*/ 3354728 h 6859084"/>
              <a:gd name="connsiteX817" fmla="*/ 2112156 w 3610614"/>
              <a:gd name="connsiteY817" fmla="*/ 3359065 h 6859084"/>
              <a:gd name="connsiteX818" fmla="*/ 2079627 w 3610614"/>
              <a:gd name="connsiteY818" fmla="*/ 3339548 h 6859084"/>
              <a:gd name="connsiteX819" fmla="*/ 2157695 w 3610614"/>
              <a:gd name="connsiteY819" fmla="*/ 3291840 h 6859084"/>
              <a:gd name="connsiteX820" fmla="*/ 2183717 w 3610614"/>
              <a:gd name="connsiteY820" fmla="*/ 3294009 h 6859084"/>
              <a:gd name="connsiteX821" fmla="*/ 1632909 w 3610614"/>
              <a:gd name="connsiteY821" fmla="*/ 3324368 h 6859084"/>
              <a:gd name="connsiteX822" fmla="*/ 1611223 w 3610614"/>
              <a:gd name="connsiteY822" fmla="*/ 3348222 h 6859084"/>
              <a:gd name="connsiteX823" fmla="*/ 1619897 w 3610614"/>
              <a:gd name="connsiteY823" fmla="*/ 3363402 h 6859084"/>
              <a:gd name="connsiteX824" fmla="*/ 1611223 w 3610614"/>
              <a:gd name="connsiteY824" fmla="*/ 3389424 h 6859084"/>
              <a:gd name="connsiteX825" fmla="*/ 1630740 w 3610614"/>
              <a:gd name="connsiteY825" fmla="*/ 3389424 h 6859084"/>
              <a:gd name="connsiteX826" fmla="*/ 1628572 w 3610614"/>
              <a:gd name="connsiteY826" fmla="*/ 3391593 h 6859084"/>
              <a:gd name="connsiteX827" fmla="*/ 1632909 w 3610614"/>
              <a:gd name="connsiteY827" fmla="*/ 3417615 h 6859084"/>
              <a:gd name="connsiteX828" fmla="*/ 1591707 w 3610614"/>
              <a:gd name="connsiteY828" fmla="*/ 3454481 h 6859084"/>
              <a:gd name="connsiteX829" fmla="*/ 1589538 w 3610614"/>
              <a:gd name="connsiteY829" fmla="*/ 3424121 h 6859084"/>
              <a:gd name="connsiteX830" fmla="*/ 1585201 w 3610614"/>
              <a:gd name="connsiteY830" fmla="*/ 3419784 h 6859084"/>
              <a:gd name="connsiteX831" fmla="*/ 1530987 w 3610614"/>
              <a:gd name="connsiteY831" fmla="*/ 3450143 h 6859084"/>
              <a:gd name="connsiteX832" fmla="*/ 1494122 w 3610614"/>
              <a:gd name="connsiteY832" fmla="*/ 3426290 h 6859084"/>
              <a:gd name="connsiteX833" fmla="*/ 1500628 w 3610614"/>
              <a:gd name="connsiteY833" fmla="*/ 3400267 h 6859084"/>
              <a:gd name="connsiteX834" fmla="*/ 1496291 w 3610614"/>
              <a:gd name="connsiteY834" fmla="*/ 3398098 h 6859084"/>
              <a:gd name="connsiteX835" fmla="*/ 1478943 w 3610614"/>
              <a:gd name="connsiteY835" fmla="*/ 3439301 h 6859084"/>
              <a:gd name="connsiteX836" fmla="*/ 1396538 w 3610614"/>
              <a:gd name="connsiteY836" fmla="*/ 3447975 h 6859084"/>
              <a:gd name="connsiteX837" fmla="*/ 1396538 w 3610614"/>
              <a:gd name="connsiteY837" fmla="*/ 3421952 h 6859084"/>
              <a:gd name="connsiteX838" fmla="*/ 1359673 w 3610614"/>
              <a:gd name="connsiteY838" fmla="*/ 3458817 h 6859084"/>
              <a:gd name="connsiteX839" fmla="*/ 1301123 w 3610614"/>
              <a:gd name="connsiteY839" fmla="*/ 3497851 h 6859084"/>
              <a:gd name="connsiteX840" fmla="*/ 1283774 w 3610614"/>
              <a:gd name="connsiteY840" fmla="*/ 3467492 h 6859084"/>
              <a:gd name="connsiteX841" fmla="*/ 1285943 w 3610614"/>
              <a:gd name="connsiteY841" fmla="*/ 3441469 h 6859084"/>
              <a:gd name="connsiteX842" fmla="*/ 1285943 w 3610614"/>
              <a:gd name="connsiteY842" fmla="*/ 3430626 h 6859084"/>
              <a:gd name="connsiteX843" fmla="*/ 1377021 w 3610614"/>
              <a:gd name="connsiteY843" fmla="*/ 3369907 h 6859084"/>
              <a:gd name="connsiteX844" fmla="*/ 1400875 w 3610614"/>
              <a:gd name="connsiteY844" fmla="*/ 3382919 h 6859084"/>
              <a:gd name="connsiteX845" fmla="*/ 1407381 w 3610614"/>
              <a:gd name="connsiteY845" fmla="*/ 3400267 h 6859084"/>
              <a:gd name="connsiteX846" fmla="*/ 1485448 w 3610614"/>
              <a:gd name="connsiteY846" fmla="*/ 3350391 h 6859084"/>
              <a:gd name="connsiteX847" fmla="*/ 1502797 w 3610614"/>
              <a:gd name="connsiteY847" fmla="*/ 3352559 h 6859084"/>
              <a:gd name="connsiteX848" fmla="*/ 1509302 w 3610614"/>
              <a:gd name="connsiteY848" fmla="*/ 3367739 h 6859084"/>
              <a:gd name="connsiteX849" fmla="*/ 1515808 w 3610614"/>
              <a:gd name="connsiteY849" fmla="*/ 3369907 h 6859084"/>
              <a:gd name="connsiteX850" fmla="*/ 1561347 w 3610614"/>
              <a:gd name="connsiteY850" fmla="*/ 3348222 h 6859084"/>
              <a:gd name="connsiteX851" fmla="*/ 1543999 w 3610614"/>
              <a:gd name="connsiteY851" fmla="*/ 3324368 h 6859084"/>
              <a:gd name="connsiteX852" fmla="*/ 1587369 w 3610614"/>
              <a:gd name="connsiteY852" fmla="*/ 3276660 h 6859084"/>
              <a:gd name="connsiteX853" fmla="*/ 1604718 w 3610614"/>
              <a:gd name="connsiteY853" fmla="*/ 3274492 h 6859084"/>
              <a:gd name="connsiteX854" fmla="*/ 1632909 w 3610614"/>
              <a:gd name="connsiteY854" fmla="*/ 3324368 h 6859084"/>
              <a:gd name="connsiteX855" fmla="*/ 1886628 w 3610614"/>
              <a:gd name="connsiteY855" fmla="*/ 3265818 h 6859084"/>
              <a:gd name="connsiteX856" fmla="*/ 1886628 w 3610614"/>
              <a:gd name="connsiteY856" fmla="*/ 3276660 h 6859084"/>
              <a:gd name="connsiteX857" fmla="*/ 1847594 w 3610614"/>
              <a:gd name="connsiteY857" fmla="*/ 3441469 h 6859084"/>
              <a:gd name="connsiteX858" fmla="*/ 1862774 w 3610614"/>
              <a:gd name="connsiteY858" fmla="*/ 3556402 h 6859084"/>
              <a:gd name="connsiteX859" fmla="*/ 1756515 w 3610614"/>
              <a:gd name="connsiteY859" fmla="*/ 3658323 h 6859084"/>
              <a:gd name="connsiteX860" fmla="*/ 1684954 w 3610614"/>
              <a:gd name="connsiteY860" fmla="*/ 3636638 h 6859084"/>
              <a:gd name="connsiteX861" fmla="*/ 1674111 w 3610614"/>
              <a:gd name="connsiteY861" fmla="*/ 3623626 h 6859084"/>
              <a:gd name="connsiteX862" fmla="*/ 1654594 w 3610614"/>
              <a:gd name="connsiteY862" fmla="*/ 3575919 h 6859084"/>
              <a:gd name="connsiteX863" fmla="*/ 1652426 w 3610614"/>
              <a:gd name="connsiteY863" fmla="*/ 3552065 h 6859084"/>
              <a:gd name="connsiteX864" fmla="*/ 1645920 w 3610614"/>
              <a:gd name="connsiteY864" fmla="*/ 3536885 h 6859084"/>
              <a:gd name="connsiteX865" fmla="*/ 1641583 w 3610614"/>
              <a:gd name="connsiteY865" fmla="*/ 3484840 h 6859084"/>
              <a:gd name="connsiteX866" fmla="*/ 1652426 w 3610614"/>
              <a:gd name="connsiteY866" fmla="*/ 3400267 h 6859084"/>
              <a:gd name="connsiteX867" fmla="*/ 1652426 w 3610614"/>
              <a:gd name="connsiteY867" fmla="*/ 3391593 h 6859084"/>
              <a:gd name="connsiteX868" fmla="*/ 1682785 w 3610614"/>
              <a:gd name="connsiteY868" fmla="*/ 3359065 h 6859084"/>
              <a:gd name="connsiteX869" fmla="*/ 1726156 w 3610614"/>
              <a:gd name="connsiteY869" fmla="*/ 3341716 h 6859084"/>
              <a:gd name="connsiteX870" fmla="*/ 1769527 w 3610614"/>
              <a:gd name="connsiteY870" fmla="*/ 3311357 h 6859084"/>
              <a:gd name="connsiteX871" fmla="*/ 1786875 w 3610614"/>
              <a:gd name="connsiteY871" fmla="*/ 3307020 h 6859084"/>
              <a:gd name="connsiteX872" fmla="*/ 1875785 w 3610614"/>
              <a:gd name="connsiteY872" fmla="*/ 3265818 h 6859084"/>
              <a:gd name="connsiteX873" fmla="*/ 1886628 w 3610614"/>
              <a:gd name="connsiteY873" fmla="*/ 3265818 h 6859084"/>
              <a:gd name="connsiteX874" fmla="*/ 1524482 w 3610614"/>
              <a:gd name="connsiteY874" fmla="*/ 3265818 h 6859084"/>
              <a:gd name="connsiteX875" fmla="*/ 1543999 w 3610614"/>
              <a:gd name="connsiteY875" fmla="*/ 3280997 h 6859084"/>
              <a:gd name="connsiteX876" fmla="*/ 1546167 w 3610614"/>
              <a:gd name="connsiteY876" fmla="*/ 3285335 h 6859084"/>
              <a:gd name="connsiteX877" fmla="*/ 1524482 w 3610614"/>
              <a:gd name="connsiteY877" fmla="*/ 3328705 h 6859084"/>
              <a:gd name="connsiteX878" fmla="*/ 1500628 w 3610614"/>
              <a:gd name="connsiteY878" fmla="*/ 3335211 h 6859084"/>
              <a:gd name="connsiteX879" fmla="*/ 1463763 w 3610614"/>
              <a:gd name="connsiteY879" fmla="*/ 3339548 h 6859084"/>
              <a:gd name="connsiteX880" fmla="*/ 1420392 w 3610614"/>
              <a:gd name="connsiteY880" fmla="*/ 3354728 h 6859084"/>
              <a:gd name="connsiteX881" fmla="*/ 1418224 w 3610614"/>
              <a:gd name="connsiteY881" fmla="*/ 3330874 h 6859084"/>
              <a:gd name="connsiteX882" fmla="*/ 1498459 w 3610614"/>
              <a:gd name="connsiteY882" fmla="*/ 3263649 h 6859084"/>
              <a:gd name="connsiteX883" fmla="*/ 1524482 w 3610614"/>
              <a:gd name="connsiteY883" fmla="*/ 3265818 h 6859084"/>
              <a:gd name="connsiteX884" fmla="*/ 1420392 w 3610614"/>
              <a:gd name="connsiteY884" fmla="*/ 3276660 h 6859084"/>
              <a:gd name="connsiteX885" fmla="*/ 1411718 w 3610614"/>
              <a:gd name="connsiteY885" fmla="*/ 3298346 h 6859084"/>
              <a:gd name="connsiteX886" fmla="*/ 1400875 w 3610614"/>
              <a:gd name="connsiteY886" fmla="*/ 3337379 h 6859084"/>
              <a:gd name="connsiteX887" fmla="*/ 1307628 w 3610614"/>
              <a:gd name="connsiteY887" fmla="*/ 3376413 h 6859084"/>
              <a:gd name="connsiteX888" fmla="*/ 1303291 w 3610614"/>
              <a:gd name="connsiteY888" fmla="*/ 3348222 h 6859084"/>
              <a:gd name="connsiteX889" fmla="*/ 1390033 w 3610614"/>
              <a:gd name="connsiteY889" fmla="*/ 3263649 h 6859084"/>
              <a:gd name="connsiteX890" fmla="*/ 1420392 w 3610614"/>
              <a:gd name="connsiteY890" fmla="*/ 3276660 h 6859084"/>
              <a:gd name="connsiteX891" fmla="*/ 1134145 w 3610614"/>
              <a:gd name="connsiteY891" fmla="*/ 3298346 h 6859084"/>
              <a:gd name="connsiteX892" fmla="*/ 1142819 w 3610614"/>
              <a:gd name="connsiteY892" fmla="*/ 3359065 h 6859084"/>
              <a:gd name="connsiteX893" fmla="*/ 1116797 w 3610614"/>
              <a:gd name="connsiteY893" fmla="*/ 3376413 h 6859084"/>
              <a:gd name="connsiteX894" fmla="*/ 1103786 w 3610614"/>
              <a:gd name="connsiteY894" fmla="*/ 3372076 h 6859084"/>
              <a:gd name="connsiteX895" fmla="*/ 1064752 w 3610614"/>
              <a:gd name="connsiteY895" fmla="*/ 3352559 h 6859084"/>
              <a:gd name="connsiteX896" fmla="*/ 1066920 w 3610614"/>
              <a:gd name="connsiteY896" fmla="*/ 3365571 h 6859084"/>
              <a:gd name="connsiteX897" fmla="*/ 1118965 w 3610614"/>
              <a:gd name="connsiteY897" fmla="*/ 3398098 h 6859084"/>
              <a:gd name="connsiteX898" fmla="*/ 1125471 w 3610614"/>
              <a:gd name="connsiteY898" fmla="*/ 3415447 h 6859084"/>
              <a:gd name="connsiteX899" fmla="*/ 1155830 w 3610614"/>
              <a:gd name="connsiteY899" fmla="*/ 3398098 h 6859084"/>
              <a:gd name="connsiteX900" fmla="*/ 1190527 w 3610614"/>
              <a:gd name="connsiteY900" fmla="*/ 3437132 h 6859084"/>
              <a:gd name="connsiteX901" fmla="*/ 1179684 w 3610614"/>
              <a:gd name="connsiteY901" fmla="*/ 3463155 h 6859084"/>
              <a:gd name="connsiteX902" fmla="*/ 1175347 w 3610614"/>
              <a:gd name="connsiteY902" fmla="*/ 3519536 h 6859084"/>
              <a:gd name="connsiteX903" fmla="*/ 1162336 w 3610614"/>
              <a:gd name="connsiteY903" fmla="*/ 3526042 h 6859084"/>
              <a:gd name="connsiteX904" fmla="*/ 1114628 w 3610614"/>
              <a:gd name="connsiteY904" fmla="*/ 3467492 h 6859084"/>
              <a:gd name="connsiteX905" fmla="*/ 1125471 w 3610614"/>
              <a:gd name="connsiteY905" fmla="*/ 3417615 h 6859084"/>
              <a:gd name="connsiteX906" fmla="*/ 1121134 w 3610614"/>
              <a:gd name="connsiteY906" fmla="*/ 3415447 h 6859084"/>
              <a:gd name="connsiteX907" fmla="*/ 1101617 w 3610614"/>
              <a:gd name="connsiteY907" fmla="*/ 3480503 h 6859084"/>
              <a:gd name="connsiteX908" fmla="*/ 1101617 w 3610614"/>
              <a:gd name="connsiteY908" fmla="*/ 3495683 h 6859084"/>
              <a:gd name="connsiteX909" fmla="*/ 1095111 w 3610614"/>
              <a:gd name="connsiteY909" fmla="*/ 3495683 h 6859084"/>
              <a:gd name="connsiteX910" fmla="*/ 1019213 w 3610614"/>
              <a:gd name="connsiteY910" fmla="*/ 3404604 h 6859084"/>
              <a:gd name="connsiteX911" fmla="*/ 1019213 w 3610614"/>
              <a:gd name="connsiteY911" fmla="*/ 3389424 h 6859084"/>
              <a:gd name="connsiteX912" fmla="*/ 1036561 w 3610614"/>
              <a:gd name="connsiteY912" fmla="*/ 3350391 h 6859084"/>
              <a:gd name="connsiteX913" fmla="*/ 1060415 w 3610614"/>
              <a:gd name="connsiteY913" fmla="*/ 3348222 h 6859084"/>
              <a:gd name="connsiteX914" fmla="*/ 1064752 w 3610614"/>
              <a:gd name="connsiteY914" fmla="*/ 3343885 h 6859084"/>
              <a:gd name="connsiteX915" fmla="*/ 1060415 w 3610614"/>
              <a:gd name="connsiteY915" fmla="*/ 3330874 h 6859084"/>
              <a:gd name="connsiteX916" fmla="*/ 1060415 w 3610614"/>
              <a:gd name="connsiteY916" fmla="*/ 3283166 h 6859084"/>
              <a:gd name="connsiteX917" fmla="*/ 1082100 w 3610614"/>
              <a:gd name="connsiteY917" fmla="*/ 3259312 h 6859084"/>
              <a:gd name="connsiteX918" fmla="*/ 1134145 w 3610614"/>
              <a:gd name="connsiteY918" fmla="*/ 3298346 h 6859084"/>
              <a:gd name="connsiteX919" fmla="*/ 1771695 w 3610614"/>
              <a:gd name="connsiteY919" fmla="*/ 3283166 h 6859084"/>
              <a:gd name="connsiteX920" fmla="*/ 1765190 w 3610614"/>
              <a:gd name="connsiteY920" fmla="*/ 3309188 h 6859084"/>
              <a:gd name="connsiteX921" fmla="*/ 1754347 w 3610614"/>
              <a:gd name="connsiteY921" fmla="*/ 3302683 h 6859084"/>
              <a:gd name="connsiteX922" fmla="*/ 1723987 w 3610614"/>
              <a:gd name="connsiteY922" fmla="*/ 3250638 h 6859084"/>
              <a:gd name="connsiteX923" fmla="*/ 1736999 w 3610614"/>
              <a:gd name="connsiteY923" fmla="*/ 3241964 h 6859084"/>
              <a:gd name="connsiteX924" fmla="*/ 1771695 w 3610614"/>
              <a:gd name="connsiteY924" fmla="*/ 3283166 h 6859084"/>
              <a:gd name="connsiteX925" fmla="*/ 444550 w 3610614"/>
              <a:gd name="connsiteY925" fmla="*/ 3300514 h 6859084"/>
              <a:gd name="connsiteX926" fmla="*/ 459730 w 3610614"/>
              <a:gd name="connsiteY926" fmla="*/ 3320031 h 6859084"/>
              <a:gd name="connsiteX927" fmla="*/ 492258 w 3610614"/>
              <a:gd name="connsiteY927" fmla="*/ 3376413 h 6859084"/>
              <a:gd name="connsiteX928" fmla="*/ 531292 w 3610614"/>
              <a:gd name="connsiteY928" fmla="*/ 3408941 h 6859084"/>
              <a:gd name="connsiteX929" fmla="*/ 526955 w 3610614"/>
              <a:gd name="connsiteY929" fmla="*/ 3382919 h 6859084"/>
              <a:gd name="connsiteX930" fmla="*/ 555146 w 3610614"/>
              <a:gd name="connsiteY930" fmla="*/ 3270155 h 6859084"/>
              <a:gd name="connsiteX931" fmla="*/ 570325 w 3610614"/>
              <a:gd name="connsiteY931" fmla="*/ 3309188 h 6859084"/>
              <a:gd name="connsiteX932" fmla="*/ 602853 w 3610614"/>
              <a:gd name="connsiteY932" fmla="*/ 3317863 h 6859084"/>
              <a:gd name="connsiteX933" fmla="*/ 615865 w 3610614"/>
              <a:gd name="connsiteY933" fmla="*/ 3294009 h 6859084"/>
              <a:gd name="connsiteX934" fmla="*/ 635381 w 3610614"/>
              <a:gd name="connsiteY934" fmla="*/ 3393761 h 6859084"/>
              <a:gd name="connsiteX935" fmla="*/ 600685 w 3610614"/>
              <a:gd name="connsiteY935" fmla="*/ 3556402 h 6859084"/>
              <a:gd name="connsiteX936" fmla="*/ 641887 w 3610614"/>
              <a:gd name="connsiteY936" fmla="*/ 3634469 h 6859084"/>
              <a:gd name="connsiteX937" fmla="*/ 685258 w 3610614"/>
              <a:gd name="connsiteY937" fmla="*/ 3645312 h 6859084"/>
              <a:gd name="connsiteX938" fmla="*/ 706943 w 3610614"/>
              <a:gd name="connsiteY938" fmla="*/ 3699525 h 6859084"/>
              <a:gd name="connsiteX939" fmla="*/ 676584 w 3610614"/>
              <a:gd name="connsiteY939" fmla="*/ 3805784 h 6859084"/>
              <a:gd name="connsiteX940" fmla="*/ 711280 w 3610614"/>
              <a:gd name="connsiteY940" fmla="*/ 3886019 h 6859084"/>
              <a:gd name="connsiteX941" fmla="*/ 689595 w 3610614"/>
              <a:gd name="connsiteY941" fmla="*/ 3959750 h 6859084"/>
              <a:gd name="connsiteX942" fmla="*/ 644056 w 3610614"/>
              <a:gd name="connsiteY942" fmla="*/ 3942401 h 6859084"/>
              <a:gd name="connsiteX943" fmla="*/ 626707 w 3610614"/>
              <a:gd name="connsiteY943" fmla="*/ 3942401 h 6859084"/>
              <a:gd name="connsiteX944" fmla="*/ 574662 w 3610614"/>
              <a:gd name="connsiteY944" fmla="*/ 3992278 h 6859084"/>
              <a:gd name="connsiteX945" fmla="*/ 598516 w 3610614"/>
              <a:gd name="connsiteY945" fmla="*/ 3998783 h 6859084"/>
              <a:gd name="connsiteX946" fmla="*/ 650561 w 3610614"/>
              <a:gd name="connsiteY946" fmla="*/ 3979266 h 6859084"/>
              <a:gd name="connsiteX947" fmla="*/ 659235 w 3610614"/>
              <a:gd name="connsiteY947" fmla="*/ 3979266 h 6859084"/>
              <a:gd name="connsiteX948" fmla="*/ 661404 w 3610614"/>
              <a:gd name="connsiteY948" fmla="*/ 3990109 h 6859084"/>
              <a:gd name="connsiteX949" fmla="*/ 583337 w 3610614"/>
              <a:gd name="connsiteY949" fmla="*/ 4011795 h 6859084"/>
              <a:gd name="connsiteX950" fmla="*/ 509606 w 3610614"/>
              <a:gd name="connsiteY950" fmla="*/ 3998783 h 6859084"/>
              <a:gd name="connsiteX951" fmla="*/ 552977 w 3610614"/>
              <a:gd name="connsiteY951" fmla="*/ 3985772 h 6859084"/>
              <a:gd name="connsiteX952" fmla="*/ 613696 w 3610614"/>
              <a:gd name="connsiteY952" fmla="*/ 3942401 h 6859084"/>
              <a:gd name="connsiteX953" fmla="*/ 587674 w 3610614"/>
              <a:gd name="connsiteY953" fmla="*/ 3886019 h 6859084"/>
              <a:gd name="connsiteX954" fmla="*/ 516112 w 3610614"/>
              <a:gd name="connsiteY954" fmla="*/ 3729885 h 6859084"/>
              <a:gd name="connsiteX955" fmla="*/ 481415 w 3610614"/>
              <a:gd name="connsiteY955" fmla="*/ 3651817 h 6859084"/>
              <a:gd name="connsiteX956" fmla="*/ 440213 w 3610614"/>
              <a:gd name="connsiteY956" fmla="*/ 3645312 h 6859084"/>
              <a:gd name="connsiteX957" fmla="*/ 381663 w 3610614"/>
              <a:gd name="connsiteY957" fmla="*/ 3610615 h 6859084"/>
              <a:gd name="connsiteX958" fmla="*/ 355640 w 3610614"/>
              <a:gd name="connsiteY958" fmla="*/ 3597604 h 6859084"/>
              <a:gd name="connsiteX959" fmla="*/ 284078 w 3610614"/>
              <a:gd name="connsiteY959" fmla="*/ 3530379 h 6859084"/>
              <a:gd name="connsiteX960" fmla="*/ 255887 w 3610614"/>
              <a:gd name="connsiteY960" fmla="*/ 3513031 h 6859084"/>
              <a:gd name="connsiteX961" fmla="*/ 247213 w 3610614"/>
              <a:gd name="connsiteY961" fmla="*/ 3504357 h 6859084"/>
              <a:gd name="connsiteX962" fmla="*/ 247213 w 3610614"/>
              <a:gd name="connsiteY962" fmla="*/ 3452312 h 6859084"/>
              <a:gd name="connsiteX963" fmla="*/ 190831 w 3610614"/>
              <a:gd name="connsiteY963" fmla="*/ 3421952 h 6859084"/>
              <a:gd name="connsiteX964" fmla="*/ 145292 w 3610614"/>
              <a:gd name="connsiteY964" fmla="*/ 3419784 h 6859084"/>
              <a:gd name="connsiteX965" fmla="*/ 164809 w 3610614"/>
              <a:gd name="connsiteY965" fmla="*/ 3398098 h 6859084"/>
              <a:gd name="connsiteX966" fmla="*/ 216854 w 3610614"/>
              <a:gd name="connsiteY966" fmla="*/ 3382919 h 6859084"/>
              <a:gd name="connsiteX967" fmla="*/ 268899 w 3610614"/>
              <a:gd name="connsiteY967" fmla="*/ 3395930 h 6859084"/>
              <a:gd name="connsiteX968" fmla="*/ 201674 w 3610614"/>
              <a:gd name="connsiteY968" fmla="*/ 3398098 h 6859084"/>
              <a:gd name="connsiteX969" fmla="*/ 229865 w 3610614"/>
              <a:gd name="connsiteY969" fmla="*/ 3415447 h 6859084"/>
              <a:gd name="connsiteX970" fmla="*/ 268899 w 3610614"/>
              <a:gd name="connsiteY970" fmla="*/ 3441469 h 6859084"/>
              <a:gd name="connsiteX971" fmla="*/ 290584 w 3610614"/>
              <a:gd name="connsiteY971" fmla="*/ 3413278 h 6859084"/>
              <a:gd name="connsiteX972" fmla="*/ 338292 w 3610614"/>
              <a:gd name="connsiteY972" fmla="*/ 3434964 h 6859084"/>
              <a:gd name="connsiteX973" fmla="*/ 370820 w 3610614"/>
              <a:gd name="connsiteY973" fmla="*/ 3476166 h 6859084"/>
              <a:gd name="connsiteX974" fmla="*/ 399011 w 3610614"/>
              <a:gd name="connsiteY974" fmla="*/ 3484840 h 6859084"/>
              <a:gd name="connsiteX975" fmla="*/ 442382 w 3610614"/>
              <a:gd name="connsiteY975" fmla="*/ 3543391 h 6859084"/>
              <a:gd name="connsiteX976" fmla="*/ 459730 w 3610614"/>
              <a:gd name="connsiteY976" fmla="*/ 3543391 h 6859084"/>
              <a:gd name="connsiteX977" fmla="*/ 427202 w 3610614"/>
              <a:gd name="connsiteY977" fmla="*/ 3482671 h 6859084"/>
              <a:gd name="connsiteX978" fmla="*/ 407685 w 3610614"/>
              <a:gd name="connsiteY978" fmla="*/ 3465323 h 6859084"/>
              <a:gd name="connsiteX979" fmla="*/ 379494 w 3610614"/>
              <a:gd name="connsiteY979" fmla="*/ 3359065 h 6859084"/>
              <a:gd name="connsiteX980" fmla="*/ 388168 w 3610614"/>
              <a:gd name="connsiteY980" fmla="*/ 3317863 h 6859084"/>
              <a:gd name="connsiteX981" fmla="*/ 414191 w 3610614"/>
              <a:gd name="connsiteY981" fmla="*/ 3326537 h 6859084"/>
              <a:gd name="connsiteX982" fmla="*/ 444550 w 3610614"/>
              <a:gd name="connsiteY982" fmla="*/ 3302683 h 6859084"/>
              <a:gd name="connsiteX983" fmla="*/ 429370 w 3610614"/>
              <a:gd name="connsiteY983" fmla="*/ 3287503 h 6859084"/>
              <a:gd name="connsiteX984" fmla="*/ 368651 w 3610614"/>
              <a:gd name="connsiteY984" fmla="*/ 3254975 h 6859084"/>
              <a:gd name="connsiteX985" fmla="*/ 355640 w 3610614"/>
              <a:gd name="connsiteY985" fmla="*/ 3257144 h 6859084"/>
              <a:gd name="connsiteX986" fmla="*/ 370820 w 3610614"/>
              <a:gd name="connsiteY986" fmla="*/ 3280997 h 6859084"/>
              <a:gd name="connsiteX987" fmla="*/ 370820 w 3610614"/>
              <a:gd name="connsiteY987" fmla="*/ 3291840 h 6859084"/>
              <a:gd name="connsiteX988" fmla="*/ 297090 w 3610614"/>
              <a:gd name="connsiteY988" fmla="*/ 3261481 h 6859084"/>
              <a:gd name="connsiteX989" fmla="*/ 357809 w 3610614"/>
              <a:gd name="connsiteY989" fmla="*/ 3241964 h 6859084"/>
              <a:gd name="connsiteX990" fmla="*/ 444550 w 3610614"/>
              <a:gd name="connsiteY990" fmla="*/ 3300514 h 6859084"/>
              <a:gd name="connsiteX991" fmla="*/ 1973369 w 3610614"/>
              <a:gd name="connsiteY991" fmla="*/ 3239795 h 6859084"/>
              <a:gd name="connsiteX992" fmla="*/ 1975538 w 3610614"/>
              <a:gd name="connsiteY992" fmla="*/ 3244132 h 6859084"/>
              <a:gd name="connsiteX993" fmla="*/ 1953852 w 3610614"/>
              <a:gd name="connsiteY993" fmla="*/ 3270155 h 6859084"/>
              <a:gd name="connsiteX994" fmla="*/ 1936504 w 3610614"/>
              <a:gd name="connsiteY994" fmla="*/ 3309188 h 6859084"/>
              <a:gd name="connsiteX995" fmla="*/ 1914819 w 3610614"/>
              <a:gd name="connsiteY995" fmla="*/ 3320031 h 6859084"/>
              <a:gd name="connsiteX996" fmla="*/ 1888796 w 3610614"/>
              <a:gd name="connsiteY996" fmla="*/ 3304851 h 6859084"/>
              <a:gd name="connsiteX997" fmla="*/ 1964695 w 3610614"/>
              <a:gd name="connsiteY997" fmla="*/ 3239795 h 6859084"/>
              <a:gd name="connsiteX998" fmla="*/ 1973369 w 3610614"/>
              <a:gd name="connsiteY998" fmla="*/ 3239795 h 6859084"/>
              <a:gd name="connsiteX999" fmla="*/ 1058246 w 3610614"/>
              <a:gd name="connsiteY999" fmla="*/ 3257144 h 6859084"/>
              <a:gd name="connsiteX1000" fmla="*/ 1025718 w 3610614"/>
              <a:gd name="connsiteY1000" fmla="*/ 3320031 h 6859084"/>
              <a:gd name="connsiteX1001" fmla="*/ 973673 w 3610614"/>
              <a:gd name="connsiteY1001" fmla="*/ 3320031 h 6859084"/>
              <a:gd name="connsiteX1002" fmla="*/ 973673 w 3610614"/>
              <a:gd name="connsiteY1002" fmla="*/ 3300514 h 6859084"/>
              <a:gd name="connsiteX1003" fmla="*/ 1019213 w 3610614"/>
              <a:gd name="connsiteY1003" fmla="*/ 3237627 h 6859084"/>
              <a:gd name="connsiteX1004" fmla="*/ 1058246 w 3610614"/>
              <a:gd name="connsiteY1004" fmla="*/ 3257144 h 6859084"/>
              <a:gd name="connsiteX1005" fmla="*/ 613696 w 3610614"/>
              <a:gd name="connsiteY1005" fmla="*/ 3289671 h 6859084"/>
              <a:gd name="connsiteX1006" fmla="*/ 568157 w 3610614"/>
              <a:gd name="connsiteY1006" fmla="*/ 3231121 h 6859084"/>
              <a:gd name="connsiteX1007" fmla="*/ 613696 w 3610614"/>
              <a:gd name="connsiteY1007" fmla="*/ 3289671 h 6859084"/>
              <a:gd name="connsiteX1008" fmla="*/ 546471 w 3610614"/>
              <a:gd name="connsiteY1008" fmla="*/ 3224616 h 6859084"/>
              <a:gd name="connsiteX1009" fmla="*/ 531292 w 3610614"/>
              <a:gd name="connsiteY1009" fmla="*/ 3244132 h 6859084"/>
              <a:gd name="connsiteX1010" fmla="*/ 481415 w 3610614"/>
              <a:gd name="connsiteY1010" fmla="*/ 3218110 h 6859084"/>
              <a:gd name="connsiteX1011" fmla="*/ 518280 w 3610614"/>
              <a:gd name="connsiteY1011" fmla="*/ 3213773 h 6859084"/>
              <a:gd name="connsiteX1012" fmla="*/ 546471 w 3610614"/>
              <a:gd name="connsiteY1012" fmla="*/ 3224616 h 6859084"/>
              <a:gd name="connsiteX1013" fmla="*/ 1715313 w 3610614"/>
              <a:gd name="connsiteY1013" fmla="*/ 3228952 h 6859084"/>
              <a:gd name="connsiteX1014" fmla="*/ 1674111 w 3610614"/>
              <a:gd name="connsiteY1014" fmla="*/ 3252806 h 6859084"/>
              <a:gd name="connsiteX1015" fmla="*/ 1682785 w 3610614"/>
              <a:gd name="connsiteY1015" fmla="*/ 3209436 h 6859084"/>
              <a:gd name="connsiteX1016" fmla="*/ 1715313 w 3610614"/>
              <a:gd name="connsiteY1016" fmla="*/ 3228952 h 6859084"/>
              <a:gd name="connsiteX1017" fmla="*/ 1303291 w 3610614"/>
              <a:gd name="connsiteY1017" fmla="*/ 3189919 h 6859084"/>
              <a:gd name="connsiteX1018" fmla="*/ 1294617 w 3610614"/>
              <a:gd name="connsiteY1018" fmla="*/ 3239795 h 6859084"/>
              <a:gd name="connsiteX1019" fmla="*/ 1309797 w 3610614"/>
              <a:gd name="connsiteY1019" fmla="*/ 3274492 h 6859084"/>
              <a:gd name="connsiteX1020" fmla="*/ 1283774 w 3610614"/>
              <a:gd name="connsiteY1020" fmla="*/ 3348222 h 6859084"/>
              <a:gd name="connsiteX1021" fmla="*/ 1223055 w 3610614"/>
              <a:gd name="connsiteY1021" fmla="*/ 3270155 h 6859084"/>
              <a:gd name="connsiteX1022" fmla="*/ 1283774 w 3610614"/>
              <a:gd name="connsiteY1022" fmla="*/ 3189919 h 6859084"/>
              <a:gd name="connsiteX1023" fmla="*/ 1303291 w 3610614"/>
              <a:gd name="connsiteY1023" fmla="*/ 3189919 h 6859084"/>
              <a:gd name="connsiteX1024" fmla="*/ 1611223 w 3610614"/>
              <a:gd name="connsiteY1024" fmla="*/ 3252806 h 6859084"/>
              <a:gd name="connsiteX1025" fmla="*/ 1609055 w 3610614"/>
              <a:gd name="connsiteY1025" fmla="*/ 3257144 h 6859084"/>
              <a:gd name="connsiteX1026" fmla="*/ 1585201 w 3610614"/>
              <a:gd name="connsiteY1026" fmla="*/ 3265818 h 6859084"/>
              <a:gd name="connsiteX1027" fmla="*/ 1550504 w 3610614"/>
              <a:gd name="connsiteY1027" fmla="*/ 3231121 h 6859084"/>
              <a:gd name="connsiteX1028" fmla="*/ 1561347 w 3610614"/>
              <a:gd name="connsiteY1028" fmla="*/ 3183413 h 6859084"/>
              <a:gd name="connsiteX1029" fmla="*/ 1611223 w 3610614"/>
              <a:gd name="connsiteY1029" fmla="*/ 3252806 h 6859084"/>
              <a:gd name="connsiteX1030" fmla="*/ 1073426 w 3610614"/>
              <a:gd name="connsiteY1030" fmla="*/ 3218110 h 6859084"/>
              <a:gd name="connsiteX1031" fmla="*/ 1056078 w 3610614"/>
              <a:gd name="connsiteY1031" fmla="*/ 3233290 h 6859084"/>
              <a:gd name="connsiteX1032" fmla="*/ 1023550 w 3610614"/>
              <a:gd name="connsiteY1032" fmla="*/ 3218110 h 6859084"/>
              <a:gd name="connsiteX1033" fmla="*/ 1062583 w 3610614"/>
              <a:gd name="connsiteY1033" fmla="*/ 3181245 h 6859084"/>
              <a:gd name="connsiteX1034" fmla="*/ 1073426 w 3610614"/>
              <a:gd name="connsiteY1034" fmla="*/ 3218110 h 6859084"/>
              <a:gd name="connsiteX1035" fmla="*/ 1433403 w 3610614"/>
              <a:gd name="connsiteY1035" fmla="*/ 3166065 h 6859084"/>
              <a:gd name="connsiteX1036" fmla="*/ 1422561 w 3610614"/>
              <a:gd name="connsiteY1036" fmla="*/ 3192087 h 6859084"/>
              <a:gd name="connsiteX1037" fmla="*/ 1422561 w 3610614"/>
              <a:gd name="connsiteY1037" fmla="*/ 3250638 h 6859084"/>
              <a:gd name="connsiteX1038" fmla="*/ 1314134 w 3610614"/>
              <a:gd name="connsiteY1038" fmla="*/ 3259312 h 6859084"/>
              <a:gd name="connsiteX1039" fmla="*/ 1311965 w 3610614"/>
              <a:gd name="connsiteY1039" fmla="*/ 3239795 h 6859084"/>
              <a:gd name="connsiteX1040" fmla="*/ 1311965 w 3610614"/>
              <a:gd name="connsiteY1040" fmla="*/ 3226784 h 6859084"/>
              <a:gd name="connsiteX1041" fmla="*/ 1327145 w 3610614"/>
              <a:gd name="connsiteY1041" fmla="*/ 3189919 h 6859084"/>
              <a:gd name="connsiteX1042" fmla="*/ 1344493 w 3610614"/>
              <a:gd name="connsiteY1042" fmla="*/ 3168234 h 6859084"/>
              <a:gd name="connsiteX1043" fmla="*/ 1416055 w 3610614"/>
              <a:gd name="connsiteY1043" fmla="*/ 3153054 h 6859084"/>
              <a:gd name="connsiteX1044" fmla="*/ 1433403 w 3610614"/>
              <a:gd name="connsiteY1044" fmla="*/ 3166065 h 6859084"/>
              <a:gd name="connsiteX1045" fmla="*/ 1546167 w 3610614"/>
              <a:gd name="connsiteY1045" fmla="*/ 3183413 h 6859084"/>
              <a:gd name="connsiteX1046" fmla="*/ 1535325 w 3610614"/>
              <a:gd name="connsiteY1046" fmla="*/ 3207267 h 6859084"/>
              <a:gd name="connsiteX1047" fmla="*/ 1533156 w 3610614"/>
              <a:gd name="connsiteY1047" fmla="*/ 3257144 h 6859084"/>
              <a:gd name="connsiteX1048" fmla="*/ 1489785 w 3610614"/>
              <a:gd name="connsiteY1048" fmla="*/ 3248469 h 6859084"/>
              <a:gd name="connsiteX1049" fmla="*/ 1455089 w 3610614"/>
              <a:gd name="connsiteY1049" fmla="*/ 3254975 h 6859084"/>
              <a:gd name="connsiteX1050" fmla="*/ 1444246 w 3610614"/>
              <a:gd name="connsiteY1050" fmla="*/ 3244132 h 6859084"/>
              <a:gd name="connsiteX1051" fmla="*/ 1444246 w 3610614"/>
              <a:gd name="connsiteY1051" fmla="*/ 3179076 h 6859084"/>
              <a:gd name="connsiteX1052" fmla="*/ 1487617 w 3610614"/>
              <a:gd name="connsiteY1052" fmla="*/ 3131368 h 6859084"/>
              <a:gd name="connsiteX1053" fmla="*/ 1546167 w 3610614"/>
              <a:gd name="connsiteY1053" fmla="*/ 3183413 h 6859084"/>
              <a:gd name="connsiteX1054" fmla="*/ 1760852 w 3610614"/>
              <a:gd name="connsiteY1054" fmla="*/ 3131368 h 6859084"/>
              <a:gd name="connsiteX1055" fmla="*/ 1817234 w 3610614"/>
              <a:gd name="connsiteY1055" fmla="*/ 3181245 h 6859084"/>
              <a:gd name="connsiteX1056" fmla="*/ 1752178 w 3610614"/>
              <a:gd name="connsiteY1056" fmla="*/ 3209436 h 6859084"/>
              <a:gd name="connsiteX1057" fmla="*/ 1736999 w 3610614"/>
              <a:gd name="connsiteY1057" fmla="*/ 3155222 h 6859084"/>
              <a:gd name="connsiteX1058" fmla="*/ 1747841 w 3610614"/>
              <a:gd name="connsiteY1058" fmla="*/ 3131368 h 6859084"/>
              <a:gd name="connsiteX1059" fmla="*/ 1752178 w 3610614"/>
              <a:gd name="connsiteY1059" fmla="*/ 3129200 h 6859084"/>
              <a:gd name="connsiteX1060" fmla="*/ 1760852 w 3610614"/>
              <a:gd name="connsiteY1060" fmla="*/ 3131368 h 6859084"/>
              <a:gd name="connsiteX1061" fmla="*/ 1151493 w 3610614"/>
              <a:gd name="connsiteY1061" fmla="*/ 3181245 h 6859084"/>
              <a:gd name="connsiteX1062" fmla="*/ 1186190 w 3610614"/>
              <a:gd name="connsiteY1062" fmla="*/ 3231121 h 6859084"/>
              <a:gd name="connsiteX1063" fmla="*/ 1177516 w 3610614"/>
              <a:gd name="connsiteY1063" fmla="*/ 3250638 h 6859084"/>
              <a:gd name="connsiteX1064" fmla="*/ 1203538 w 3610614"/>
              <a:gd name="connsiteY1064" fmla="*/ 3252806 h 6859084"/>
              <a:gd name="connsiteX1065" fmla="*/ 1214381 w 3610614"/>
              <a:gd name="connsiteY1065" fmla="*/ 3313526 h 6859084"/>
              <a:gd name="connsiteX1066" fmla="*/ 1259920 w 3610614"/>
              <a:gd name="connsiteY1066" fmla="*/ 3365571 h 6859084"/>
              <a:gd name="connsiteX1067" fmla="*/ 1249078 w 3610614"/>
              <a:gd name="connsiteY1067" fmla="*/ 3378582 h 6859084"/>
              <a:gd name="connsiteX1068" fmla="*/ 1292448 w 3610614"/>
              <a:gd name="connsiteY1068" fmla="*/ 3391593 h 6859084"/>
              <a:gd name="connsiteX1069" fmla="*/ 1270763 w 3610614"/>
              <a:gd name="connsiteY1069" fmla="*/ 3456649 h 6859084"/>
              <a:gd name="connsiteX1070" fmla="*/ 1279437 w 3610614"/>
              <a:gd name="connsiteY1070" fmla="*/ 3508694 h 6859084"/>
              <a:gd name="connsiteX1071" fmla="*/ 1262089 w 3610614"/>
              <a:gd name="connsiteY1071" fmla="*/ 3508694 h 6859084"/>
              <a:gd name="connsiteX1072" fmla="*/ 1214381 w 3610614"/>
              <a:gd name="connsiteY1072" fmla="*/ 3439301 h 6859084"/>
              <a:gd name="connsiteX1073" fmla="*/ 1220887 w 3610614"/>
              <a:gd name="connsiteY1073" fmla="*/ 3411110 h 6859084"/>
              <a:gd name="connsiteX1074" fmla="*/ 1186190 w 3610614"/>
              <a:gd name="connsiteY1074" fmla="*/ 3402436 h 6859084"/>
              <a:gd name="connsiteX1075" fmla="*/ 1153662 w 3610614"/>
              <a:gd name="connsiteY1075" fmla="*/ 3365571 h 6859084"/>
              <a:gd name="connsiteX1076" fmla="*/ 1153662 w 3610614"/>
              <a:gd name="connsiteY1076" fmla="*/ 3307020 h 6859084"/>
              <a:gd name="connsiteX1077" fmla="*/ 1171010 w 3610614"/>
              <a:gd name="connsiteY1077" fmla="*/ 3265818 h 6859084"/>
              <a:gd name="connsiteX1078" fmla="*/ 1140651 w 3610614"/>
              <a:gd name="connsiteY1078" fmla="*/ 3276660 h 6859084"/>
              <a:gd name="connsiteX1079" fmla="*/ 1079932 w 3610614"/>
              <a:gd name="connsiteY1079" fmla="*/ 3185582 h 6859084"/>
              <a:gd name="connsiteX1080" fmla="*/ 1144988 w 3610614"/>
              <a:gd name="connsiteY1080" fmla="*/ 3127031 h 6859084"/>
              <a:gd name="connsiteX1081" fmla="*/ 1151493 w 3610614"/>
              <a:gd name="connsiteY1081" fmla="*/ 3181245 h 6859084"/>
              <a:gd name="connsiteX1082" fmla="*/ 1728324 w 3610614"/>
              <a:gd name="connsiteY1082" fmla="*/ 3133537 h 6859084"/>
              <a:gd name="connsiteX1083" fmla="*/ 1723987 w 3610614"/>
              <a:gd name="connsiteY1083" fmla="*/ 3153054 h 6859084"/>
              <a:gd name="connsiteX1084" fmla="*/ 1723987 w 3610614"/>
              <a:gd name="connsiteY1084" fmla="*/ 3209436 h 6859084"/>
              <a:gd name="connsiteX1085" fmla="*/ 1682785 w 3610614"/>
              <a:gd name="connsiteY1085" fmla="*/ 3176908 h 6859084"/>
              <a:gd name="connsiteX1086" fmla="*/ 1680617 w 3610614"/>
              <a:gd name="connsiteY1086" fmla="*/ 3140042 h 6859084"/>
              <a:gd name="connsiteX1087" fmla="*/ 1671942 w 3610614"/>
              <a:gd name="connsiteY1087" fmla="*/ 3129200 h 6859084"/>
              <a:gd name="connsiteX1088" fmla="*/ 1671942 w 3610614"/>
              <a:gd name="connsiteY1088" fmla="*/ 3118357 h 6859084"/>
              <a:gd name="connsiteX1089" fmla="*/ 1678448 w 3610614"/>
              <a:gd name="connsiteY1089" fmla="*/ 3096672 h 6859084"/>
              <a:gd name="connsiteX1090" fmla="*/ 1728324 w 3610614"/>
              <a:gd name="connsiteY1090" fmla="*/ 3133537 h 6859084"/>
              <a:gd name="connsiteX1091" fmla="*/ 1468100 w 3610614"/>
              <a:gd name="connsiteY1091" fmla="*/ 3105346 h 6859084"/>
              <a:gd name="connsiteX1092" fmla="*/ 1472437 w 3610614"/>
              <a:gd name="connsiteY1092" fmla="*/ 3116189 h 6859084"/>
              <a:gd name="connsiteX1093" fmla="*/ 1470268 w 3610614"/>
              <a:gd name="connsiteY1093" fmla="*/ 3131368 h 6859084"/>
              <a:gd name="connsiteX1094" fmla="*/ 1455089 w 3610614"/>
              <a:gd name="connsiteY1094" fmla="*/ 3133537 h 6859084"/>
              <a:gd name="connsiteX1095" fmla="*/ 1416055 w 3610614"/>
              <a:gd name="connsiteY1095" fmla="*/ 3081492 h 6859084"/>
              <a:gd name="connsiteX1096" fmla="*/ 1468100 w 3610614"/>
              <a:gd name="connsiteY1096" fmla="*/ 3105346 h 6859084"/>
              <a:gd name="connsiteX1097" fmla="*/ 1396538 w 3610614"/>
              <a:gd name="connsiteY1097" fmla="*/ 3081492 h 6859084"/>
              <a:gd name="connsiteX1098" fmla="*/ 1420392 w 3610614"/>
              <a:gd name="connsiteY1098" fmla="*/ 3133537 h 6859084"/>
              <a:gd name="connsiteX1099" fmla="*/ 1366179 w 3610614"/>
              <a:gd name="connsiteY1099" fmla="*/ 3144380 h 6859084"/>
              <a:gd name="connsiteX1100" fmla="*/ 1329313 w 3610614"/>
              <a:gd name="connsiteY1100" fmla="*/ 3168234 h 6859084"/>
              <a:gd name="connsiteX1101" fmla="*/ 1266426 w 3610614"/>
              <a:gd name="connsiteY1101" fmla="*/ 3101009 h 6859084"/>
              <a:gd name="connsiteX1102" fmla="*/ 1259920 w 3610614"/>
              <a:gd name="connsiteY1102" fmla="*/ 3116189 h 6859084"/>
              <a:gd name="connsiteX1103" fmla="*/ 1285943 w 3610614"/>
              <a:gd name="connsiteY1103" fmla="*/ 3166065 h 6859084"/>
              <a:gd name="connsiteX1104" fmla="*/ 1244740 w 3610614"/>
              <a:gd name="connsiteY1104" fmla="*/ 3189919 h 6859084"/>
              <a:gd name="connsiteX1105" fmla="*/ 1225224 w 3610614"/>
              <a:gd name="connsiteY1105" fmla="*/ 3211604 h 6859084"/>
              <a:gd name="connsiteX1106" fmla="*/ 1210044 w 3610614"/>
              <a:gd name="connsiteY1106" fmla="*/ 3218110 h 6859084"/>
              <a:gd name="connsiteX1107" fmla="*/ 1164505 w 3610614"/>
              <a:gd name="connsiteY1107" fmla="*/ 3170402 h 6859084"/>
              <a:gd name="connsiteX1108" fmla="*/ 1164505 w 3610614"/>
              <a:gd name="connsiteY1108" fmla="*/ 3129200 h 6859084"/>
              <a:gd name="connsiteX1109" fmla="*/ 1257752 w 3610614"/>
              <a:gd name="connsiteY1109" fmla="*/ 3083661 h 6859084"/>
              <a:gd name="connsiteX1110" fmla="*/ 1320639 w 3610614"/>
              <a:gd name="connsiteY1110" fmla="*/ 3072818 h 6859084"/>
              <a:gd name="connsiteX1111" fmla="*/ 1396538 w 3610614"/>
              <a:gd name="connsiteY1111" fmla="*/ 3081492 h 6859084"/>
              <a:gd name="connsiteX1112" fmla="*/ 1960358 w 3610614"/>
              <a:gd name="connsiteY1112" fmla="*/ 3111851 h 6859084"/>
              <a:gd name="connsiteX1113" fmla="*/ 1899639 w 3610614"/>
              <a:gd name="connsiteY1113" fmla="*/ 3142211 h 6859084"/>
              <a:gd name="connsiteX1114" fmla="*/ 1877953 w 3610614"/>
              <a:gd name="connsiteY1114" fmla="*/ 3111851 h 6859084"/>
              <a:gd name="connsiteX1115" fmla="*/ 1895302 w 3610614"/>
              <a:gd name="connsiteY1115" fmla="*/ 3057638 h 6859084"/>
              <a:gd name="connsiteX1116" fmla="*/ 1960358 w 3610614"/>
              <a:gd name="connsiteY1116" fmla="*/ 3111851 h 6859084"/>
              <a:gd name="connsiteX1117" fmla="*/ 2142515 w 3610614"/>
              <a:gd name="connsiteY1117" fmla="*/ 3083661 h 6859084"/>
              <a:gd name="connsiteX1118" fmla="*/ 2129504 w 3610614"/>
              <a:gd name="connsiteY1118" fmla="*/ 3109683 h 6859084"/>
              <a:gd name="connsiteX1119" fmla="*/ 2116493 w 3610614"/>
              <a:gd name="connsiteY1119" fmla="*/ 3114020 h 6859084"/>
              <a:gd name="connsiteX1120" fmla="*/ 2027582 w 3610614"/>
              <a:gd name="connsiteY1120" fmla="*/ 3163896 h 6859084"/>
              <a:gd name="connsiteX1121" fmla="*/ 1986380 w 3610614"/>
              <a:gd name="connsiteY1121" fmla="*/ 3185582 h 6859084"/>
              <a:gd name="connsiteX1122" fmla="*/ 1977706 w 3610614"/>
              <a:gd name="connsiteY1122" fmla="*/ 3196425 h 6859084"/>
              <a:gd name="connsiteX1123" fmla="*/ 1982043 w 3610614"/>
              <a:gd name="connsiteY1123" fmla="*/ 3198593 h 6859084"/>
              <a:gd name="connsiteX1124" fmla="*/ 1988549 w 3610614"/>
              <a:gd name="connsiteY1124" fmla="*/ 3198593 h 6859084"/>
              <a:gd name="connsiteX1125" fmla="*/ 2042762 w 3610614"/>
              <a:gd name="connsiteY1125" fmla="*/ 3226784 h 6859084"/>
              <a:gd name="connsiteX1126" fmla="*/ 2025414 w 3610614"/>
              <a:gd name="connsiteY1126" fmla="*/ 3228952 h 6859084"/>
              <a:gd name="connsiteX1127" fmla="*/ 1982043 w 3610614"/>
              <a:gd name="connsiteY1127" fmla="*/ 3222447 h 6859084"/>
              <a:gd name="connsiteX1128" fmla="*/ 1936504 w 3610614"/>
              <a:gd name="connsiteY1128" fmla="*/ 3233290 h 6859084"/>
              <a:gd name="connsiteX1129" fmla="*/ 1945178 w 3610614"/>
              <a:gd name="connsiteY1129" fmla="*/ 3215941 h 6859084"/>
              <a:gd name="connsiteX1130" fmla="*/ 1938672 w 3610614"/>
              <a:gd name="connsiteY1130" fmla="*/ 3213773 h 6859084"/>
              <a:gd name="connsiteX1131" fmla="*/ 1812897 w 3610614"/>
              <a:gd name="connsiteY1131" fmla="*/ 3272323 h 6859084"/>
              <a:gd name="connsiteX1132" fmla="*/ 1765190 w 3610614"/>
              <a:gd name="connsiteY1132" fmla="*/ 3226784 h 6859084"/>
              <a:gd name="connsiteX1133" fmla="*/ 1849762 w 3610614"/>
              <a:gd name="connsiteY1133" fmla="*/ 3181245 h 6859084"/>
              <a:gd name="connsiteX1134" fmla="*/ 1893133 w 3610614"/>
              <a:gd name="connsiteY1134" fmla="*/ 3163896 h 6859084"/>
              <a:gd name="connsiteX1135" fmla="*/ 1979875 w 3610614"/>
              <a:gd name="connsiteY1135" fmla="*/ 3120526 h 6859084"/>
              <a:gd name="connsiteX1136" fmla="*/ 2107818 w 3610614"/>
              <a:gd name="connsiteY1136" fmla="*/ 3053301 h 6859084"/>
              <a:gd name="connsiteX1137" fmla="*/ 2142515 w 3610614"/>
              <a:gd name="connsiteY1137" fmla="*/ 3083661 h 6859084"/>
              <a:gd name="connsiteX1138" fmla="*/ 1867111 w 3610614"/>
              <a:gd name="connsiteY1138" fmla="*/ 3040290 h 6859084"/>
              <a:gd name="connsiteX1139" fmla="*/ 1860605 w 3610614"/>
              <a:gd name="connsiteY1139" fmla="*/ 3040290 h 6859084"/>
              <a:gd name="connsiteX1140" fmla="*/ 1867111 w 3610614"/>
              <a:gd name="connsiteY1140" fmla="*/ 3040290 h 6859084"/>
              <a:gd name="connsiteX1141" fmla="*/ 1880122 w 3610614"/>
              <a:gd name="connsiteY1141" fmla="*/ 3035953 h 6859084"/>
              <a:gd name="connsiteX1142" fmla="*/ 1871448 w 3610614"/>
              <a:gd name="connsiteY1142" fmla="*/ 3038121 h 6859084"/>
              <a:gd name="connsiteX1143" fmla="*/ 1877953 w 3610614"/>
              <a:gd name="connsiteY1143" fmla="*/ 3031616 h 6859084"/>
              <a:gd name="connsiteX1144" fmla="*/ 1880122 w 3610614"/>
              <a:gd name="connsiteY1144" fmla="*/ 3035953 h 6859084"/>
              <a:gd name="connsiteX1145" fmla="*/ 2181549 w 3610614"/>
              <a:gd name="connsiteY1145" fmla="*/ 3061975 h 6859084"/>
              <a:gd name="connsiteX1146" fmla="*/ 2166369 w 3610614"/>
              <a:gd name="connsiteY1146" fmla="*/ 3077155 h 6859084"/>
              <a:gd name="connsiteX1147" fmla="*/ 2129504 w 3610614"/>
              <a:gd name="connsiteY1147" fmla="*/ 3031616 h 6859084"/>
              <a:gd name="connsiteX1148" fmla="*/ 2142515 w 3610614"/>
              <a:gd name="connsiteY1148" fmla="*/ 3029447 h 6859084"/>
              <a:gd name="connsiteX1149" fmla="*/ 2181549 w 3610614"/>
              <a:gd name="connsiteY1149" fmla="*/ 3061975 h 6859084"/>
              <a:gd name="connsiteX1150" fmla="*/ 1806392 w 3610614"/>
              <a:gd name="connsiteY1150" fmla="*/ 3038121 h 6859084"/>
              <a:gd name="connsiteX1151" fmla="*/ 1838920 w 3610614"/>
              <a:gd name="connsiteY1151" fmla="*/ 3046795 h 6859084"/>
              <a:gd name="connsiteX1152" fmla="*/ 1867111 w 3610614"/>
              <a:gd name="connsiteY1152" fmla="*/ 3083661 h 6859084"/>
              <a:gd name="connsiteX1153" fmla="*/ 1867111 w 3610614"/>
              <a:gd name="connsiteY1153" fmla="*/ 3137874 h 6859084"/>
              <a:gd name="connsiteX1154" fmla="*/ 1871448 w 3610614"/>
              <a:gd name="connsiteY1154" fmla="*/ 3150885 h 6859084"/>
              <a:gd name="connsiteX1155" fmla="*/ 1845425 w 3610614"/>
              <a:gd name="connsiteY1155" fmla="*/ 3168234 h 6859084"/>
              <a:gd name="connsiteX1156" fmla="*/ 1765190 w 3610614"/>
              <a:gd name="connsiteY1156" fmla="*/ 3098840 h 6859084"/>
              <a:gd name="connsiteX1157" fmla="*/ 1765190 w 3610614"/>
              <a:gd name="connsiteY1157" fmla="*/ 3051132 h 6859084"/>
              <a:gd name="connsiteX1158" fmla="*/ 1782538 w 3610614"/>
              <a:gd name="connsiteY1158" fmla="*/ 3022941 h 6859084"/>
              <a:gd name="connsiteX1159" fmla="*/ 1806392 w 3610614"/>
              <a:gd name="connsiteY1159" fmla="*/ 3038121 h 6859084"/>
              <a:gd name="connsiteX1160" fmla="*/ 1210044 w 3610614"/>
              <a:gd name="connsiteY1160" fmla="*/ 2990413 h 6859084"/>
              <a:gd name="connsiteX1161" fmla="*/ 1134145 w 3610614"/>
              <a:gd name="connsiteY1161" fmla="*/ 3003425 h 6859084"/>
              <a:gd name="connsiteX1162" fmla="*/ 1062583 w 3610614"/>
              <a:gd name="connsiteY1162" fmla="*/ 3022941 h 6859084"/>
              <a:gd name="connsiteX1163" fmla="*/ 878258 w 3610614"/>
              <a:gd name="connsiteY1163" fmla="*/ 3187750 h 6859084"/>
              <a:gd name="connsiteX1164" fmla="*/ 852235 w 3610614"/>
              <a:gd name="connsiteY1164" fmla="*/ 3233290 h 6859084"/>
              <a:gd name="connsiteX1165" fmla="*/ 843561 w 3610614"/>
              <a:gd name="connsiteY1165" fmla="*/ 3233290 h 6859084"/>
              <a:gd name="connsiteX1166" fmla="*/ 841393 w 3610614"/>
              <a:gd name="connsiteY1166" fmla="*/ 3224616 h 6859084"/>
              <a:gd name="connsiteX1167" fmla="*/ 947651 w 3610614"/>
              <a:gd name="connsiteY1167" fmla="*/ 3064144 h 6859084"/>
              <a:gd name="connsiteX1168" fmla="*/ 1053909 w 3610614"/>
              <a:gd name="connsiteY1168" fmla="*/ 3005593 h 6859084"/>
              <a:gd name="connsiteX1169" fmla="*/ 1164505 w 3610614"/>
              <a:gd name="connsiteY1169" fmla="*/ 2988245 h 6859084"/>
              <a:gd name="connsiteX1170" fmla="*/ 1210044 w 3610614"/>
              <a:gd name="connsiteY1170" fmla="*/ 2990413 h 6859084"/>
              <a:gd name="connsiteX1171" fmla="*/ 1197033 w 3610614"/>
              <a:gd name="connsiteY1171" fmla="*/ 2953548 h 6859084"/>
              <a:gd name="connsiteX1172" fmla="*/ 1134145 w 3610614"/>
              <a:gd name="connsiteY1172" fmla="*/ 2955717 h 6859084"/>
              <a:gd name="connsiteX1173" fmla="*/ 1168842 w 3610614"/>
              <a:gd name="connsiteY1173" fmla="*/ 2951380 h 6859084"/>
              <a:gd name="connsiteX1174" fmla="*/ 1197033 w 3610614"/>
              <a:gd name="connsiteY1174" fmla="*/ 2953548 h 6859084"/>
              <a:gd name="connsiteX1175" fmla="*/ 1622066 w 3610614"/>
              <a:gd name="connsiteY1175" fmla="*/ 3053301 h 6859084"/>
              <a:gd name="connsiteX1176" fmla="*/ 1615560 w 3610614"/>
              <a:gd name="connsiteY1176" fmla="*/ 3064144 h 6859084"/>
              <a:gd name="connsiteX1177" fmla="*/ 1578695 w 3610614"/>
              <a:gd name="connsiteY1177" fmla="*/ 3029447 h 6859084"/>
              <a:gd name="connsiteX1178" fmla="*/ 1489785 w 3610614"/>
              <a:gd name="connsiteY1178" fmla="*/ 2979571 h 6859084"/>
              <a:gd name="connsiteX1179" fmla="*/ 1470268 w 3610614"/>
              <a:gd name="connsiteY1179" fmla="*/ 3014267 h 6859084"/>
              <a:gd name="connsiteX1180" fmla="*/ 1463763 w 3610614"/>
              <a:gd name="connsiteY1180" fmla="*/ 3014267 h 6859084"/>
              <a:gd name="connsiteX1181" fmla="*/ 1465931 w 3610614"/>
              <a:gd name="connsiteY1181" fmla="*/ 3001256 h 6859084"/>
              <a:gd name="connsiteX1182" fmla="*/ 1446415 w 3610614"/>
              <a:gd name="connsiteY1182" fmla="*/ 2944874 h 6859084"/>
              <a:gd name="connsiteX1183" fmla="*/ 1446415 w 3610614"/>
              <a:gd name="connsiteY1183" fmla="*/ 2921020 h 6859084"/>
              <a:gd name="connsiteX1184" fmla="*/ 1622066 w 3610614"/>
              <a:gd name="connsiteY1184" fmla="*/ 3053301 h 6859084"/>
              <a:gd name="connsiteX1185" fmla="*/ 1838920 w 3610614"/>
              <a:gd name="connsiteY1185" fmla="*/ 2944874 h 6859084"/>
              <a:gd name="connsiteX1186" fmla="*/ 1890965 w 3610614"/>
              <a:gd name="connsiteY1186" fmla="*/ 2964391 h 6859084"/>
              <a:gd name="connsiteX1187" fmla="*/ 1895302 w 3610614"/>
              <a:gd name="connsiteY1187" fmla="*/ 2973065 h 6859084"/>
              <a:gd name="connsiteX1188" fmla="*/ 1890965 w 3610614"/>
              <a:gd name="connsiteY1188" fmla="*/ 2986076 h 6859084"/>
              <a:gd name="connsiteX1189" fmla="*/ 1893133 w 3610614"/>
              <a:gd name="connsiteY1189" fmla="*/ 3005593 h 6859084"/>
              <a:gd name="connsiteX1190" fmla="*/ 1890965 w 3610614"/>
              <a:gd name="connsiteY1190" fmla="*/ 2994751 h 6859084"/>
              <a:gd name="connsiteX1191" fmla="*/ 1882291 w 3610614"/>
              <a:gd name="connsiteY1191" fmla="*/ 3029447 h 6859084"/>
              <a:gd name="connsiteX1192" fmla="*/ 1893133 w 3610614"/>
              <a:gd name="connsiteY1192" fmla="*/ 3009930 h 6859084"/>
              <a:gd name="connsiteX1193" fmla="*/ 1873616 w 3610614"/>
              <a:gd name="connsiteY1193" fmla="*/ 3044627 h 6859084"/>
              <a:gd name="connsiteX1194" fmla="*/ 1854100 w 3610614"/>
              <a:gd name="connsiteY1194" fmla="*/ 3042458 h 6859084"/>
              <a:gd name="connsiteX1195" fmla="*/ 1858437 w 3610614"/>
              <a:gd name="connsiteY1195" fmla="*/ 3040290 h 6859084"/>
              <a:gd name="connsiteX1196" fmla="*/ 1838920 w 3610614"/>
              <a:gd name="connsiteY1196" fmla="*/ 3035953 h 6859084"/>
              <a:gd name="connsiteX1197" fmla="*/ 1808560 w 3610614"/>
              <a:gd name="connsiteY1197" fmla="*/ 3022941 h 6859084"/>
              <a:gd name="connsiteX1198" fmla="*/ 1784706 w 3610614"/>
              <a:gd name="connsiteY1198" fmla="*/ 2962222 h 6859084"/>
              <a:gd name="connsiteX1199" fmla="*/ 1804223 w 3610614"/>
              <a:gd name="connsiteY1199" fmla="*/ 2908009 h 6859084"/>
              <a:gd name="connsiteX1200" fmla="*/ 1838920 w 3610614"/>
              <a:gd name="connsiteY1200" fmla="*/ 2944874 h 6859084"/>
              <a:gd name="connsiteX1201" fmla="*/ 1550504 w 3610614"/>
              <a:gd name="connsiteY1201" fmla="*/ 2927526 h 6859084"/>
              <a:gd name="connsiteX1202" fmla="*/ 1537493 w 3610614"/>
              <a:gd name="connsiteY1202" fmla="*/ 2947043 h 6859084"/>
              <a:gd name="connsiteX1203" fmla="*/ 1465931 w 3610614"/>
              <a:gd name="connsiteY1203" fmla="*/ 2899335 h 6859084"/>
              <a:gd name="connsiteX1204" fmla="*/ 1483280 w 3610614"/>
              <a:gd name="connsiteY1204" fmla="*/ 2886324 h 6859084"/>
              <a:gd name="connsiteX1205" fmla="*/ 1550504 w 3610614"/>
              <a:gd name="connsiteY1205" fmla="*/ 2927526 h 6859084"/>
              <a:gd name="connsiteX1206" fmla="*/ 1717482 w 3610614"/>
              <a:gd name="connsiteY1206" fmla="*/ 2877650 h 6859084"/>
              <a:gd name="connsiteX1207" fmla="*/ 1752178 w 3610614"/>
              <a:gd name="connsiteY1207" fmla="*/ 2914515 h 6859084"/>
              <a:gd name="connsiteX1208" fmla="*/ 1765190 w 3610614"/>
              <a:gd name="connsiteY1208" fmla="*/ 2966560 h 6859084"/>
              <a:gd name="connsiteX1209" fmla="*/ 1741336 w 3610614"/>
              <a:gd name="connsiteY1209" fmla="*/ 2996919 h 6859084"/>
              <a:gd name="connsiteX1210" fmla="*/ 1678448 w 3610614"/>
              <a:gd name="connsiteY1210" fmla="*/ 2927526 h 6859084"/>
              <a:gd name="connsiteX1211" fmla="*/ 1715313 w 3610614"/>
              <a:gd name="connsiteY1211" fmla="*/ 2868975 h 6859084"/>
              <a:gd name="connsiteX1212" fmla="*/ 1717482 w 3610614"/>
              <a:gd name="connsiteY1212" fmla="*/ 2877650 h 6859084"/>
              <a:gd name="connsiteX1213" fmla="*/ 1565684 w 3610614"/>
              <a:gd name="connsiteY1213" fmla="*/ 2892829 h 6859084"/>
              <a:gd name="connsiteX1214" fmla="*/ 1543999 w 3610614"/>
              <a:gd name="connsiteY1214" fmla="*/ 2894998 h 6859084"/>
              <a:gd name="connsiteX1215" fmla="*/ 1513639 w 3610614"/>
              <a:gd name="connsiteY1215" fmla="*/ 2873312 h 6859084"/>
              <a:gd name="connsiteX1216" fmla="*/ 1537493 w 3610614"/>
              <a:gd name="connsiteY1216" fmla="*/ 2862470 h 6859084"/>
              <a:gd name="connsiteX1217" fmla="*/ 1565684 w 3610614"/>
              <a:gd name="connsiteY1217" fmla="*/ 2892829 h 6859084"/>
              <a:gd name="connsiteX1218" fmla="*/ 1969032 w 3610614"/>
              <a:gd name="connsiteY1218" fmla="*/ 2877650 h 6859084"/>
              <a:gd name="connsiteX1219" fmla="*/ 1988549 w 3610614"/>
              <a:gd name="connsiteY1219" fmla="*/ 2873312 h 6859084"/>
              <a:gd name="connsiteX1220" fmla="*/ 2040594 w 3610614"/>
              <a:gd name="connsiteY1220" fmla="*/ 2951380 h 6859084"/>
              <a:gd name="connsiteX1221" fmla="*/ 2036257 w 3610614"/>
              <a:gd name="connsiteY1221" fmla="*/ 2966560 h 6859084"/>
              <a:gd name="connsiteX1222" fmla="*/ 2023245 w 3610614"/>
              <a:gd name="connsiteY1222" fmla="*/ 2981739 h 6859084"/>
              <a:gd name="connsiteX1223" fmla="*/ 2038425 w 3610614"/>
              <a:gd name="connsiteY1223" fmla="*/ 3018604 h 6859084"/>
              <a:gd name="connsiteX1224" fmla="*/ 2060111 w 3610614"/>
              <a:gd name="connsiteY1224" fmla="*/ 2981739 h 6859084"/>
              <a:gd name="connsiteX1225" fmla="*/ 2116493 w 3610614"/>
              <a:gd name="connsiteY1225" fmla="*/ 3018604 h 6859084"/>
              <a:gd name="connsiteX1226" fmla="*/ 2066616 w 3610614"/>
              <a:gd name="connsiteY1226" fmla="*/ 3053301 h 6859084"/>
              <a:gd name="connsiteX1227" fmla="*/ 2038425 w 3610614"/>
              <a:gd name="connsiteY1227" fmla="*/ 3027279 h 6859084"/>
              <a:gd name="connsiteX1228" fmla="*/ 2031920 w 3610614"/>
              <a:gd name="connsiteY1228" fmla="*/ 3059807 h 6859084"/>
              <a:gd name="connsiteX1229" fmla="*/ 1977706 w 3610614"/>
              <a:gd name="connsiteY1229" fmla="*/ 3094503 h 6859084"/>
              <a:gd name="connsiteX1230" fmla="*/ 1906144 w 3610614"/>
              <a:gd name="connsiteY1230" fmla="*/ 3018604 h 6859084"/>
              <a:gd name="connsiteX1231" fmla="*/ 1923493 w 3610614"/>
              <a:gd name="connsiteY1231" fmla="*/ 2966560 h 6859084"/>
              <a:gd name="connsiteX1232" fmla="*/ 1945178 w 3610614"/>
              <a:gd name="connsiteY1232" fmla="*/ 2975234 h 6859084"/>
              <a:gd name="connsiteX1233" fmla="*/ 1947347 w 3610614"/>
              <a:gd name="connsiteY1233" fmla="*/ 2968728 h 6859084"/>
              <a:gd name="connsiteX1234" fmla="*/ 1908313 w 3610614"/>
              <a:gd name="connsiteY1234" fmla="*/ 2912346 h 6859084"/>
              <a:gd name="connsiteX1235" fmla="*/ 1908313 w 3610614"/>
              <a:gd name="connsiteY1235" fmla="*/ 2868975 h 6859084"/>
              <a:gd name="connsiteX1236" fmla="*/ 1925661 w 3610614"/>
              <a:gd name="connsiteY1236" fmla="*/ 2849458 h 6859084"/>
              <a:gd name="connsiteX1237" fmla="*/ 1969032 w 3610614"/>
              <a:gd name="connsiteY1237" fmla="*/ 2877650 h 6859084"/>
              <a:gd name="connsiteX1238" fmla="*/ 1639414 w 3610614"/>
              <a:gd name="connsiteY1238" fmla="*/ 2855964 h 6859084"/>
              <a:gd name="connsiteX1239" fmla="*/ 1667605 w 3610614"/>
              <a:gd name="connsiteY1239" fmla="*/ 2871144 h 6859084"/>
              <a:gd name="connsiteX1240" fmla="*/ 1669774 w 3610614"/>
              <a:gd name="connsiteY1240" fmla="*/ 2886324 h 6859084"/>
              <a:gd name="connsiteX1241" fmla="*/ 1645920 w 3610614"/>
              <a:gd name="connsiteY1241" fmla="*/ 2942706 h 6859084"/>
              <a:gd name="connsiteX1242" fmla="*/ 1611223 w 3610614"/>
              <a:gd name="connsiteY1242" fmla="*/ 2929694 h 6859084"/>
              <a:gd name="connsiteX1243" fmla="*/ 1604718 w 3610614"/>
              <a:gd name="connsiteY1243" fmla="*/ 2929694 h 6859084"/>
              <a:gd name="connsiteX1244" fmla="*/ 1600381 w 3610614"/>
              <a:gd name="connsiteY1244" fmla="*/ 2934031 h 6859084"/>
              <a:gd name="connsiteX1245" fmla="*/ 1609055 w 3610614"/>
              <a:gd name="connsiteY1245" fmla="*/ 2942706 h 6859084"/>
              <a:gd name="connsiteX1246" fmla="*/ 1648088 w 3610614"/>
              <a:gd name="connsiteY1246" fmla="*/ 2977402 h 6859084"/>
              <a:gd name="connsiteX1247" fmla="*/ 1643751 w 3610614"/>
              <a:gd name="connsiteY1247" fmla="*/ 2999088 h 6859084"/>
              <a:gd name="connsiteX1248" fmla="*/ 1650257 w 3610614"/>
              <a:gd name="connsiteY1248" fmla="*/ 3009930 h 6859084"/>
              <a:gd name="connsiteX1249" fmla="*/ 1667605 w 3610614"/>
              <a:gd name="connsiteY1249" fmla="*/ 2970896 h 6859084"/>
              <a:gd name="connsiteX1250" fmla="*/ 1710976 w 3610614"/>
              <a:gd name="connsiteY1250" fmla="*/ 3005593 h 6859084"/>
              <a:gd name="connsiteX1251" fmla="*/ 1756515 w 3610614"/>
              <a:gd name="connsiteY1251" fmla="*/ 3022941 h 6859084"/>
              <a:gd name="connsiteX1252" fmla="*/ 1750010 w 3610614"/>
              <a:gd name="connsiteY1252" fmla="*/ 3051132 h 6859084"/>
              <a:gd name="connsiteX1253" fmla="*/ 1745673 w 3610614"/>
              <a:gd name="connsiteY1253" fmla="*/ 3059807 h 6859084"/>
              <a:gd name="connsiteX1254" fmla="*/ 1745673 w 3610614"/>
              <a:gd name="connsiteY1254" fmla="*/ 3098840 h 6859084"/>
              <a:gd name="connsiteX1255" fmla="*/ 1730493 w 3610614"/>
              <a:gd name="connsiteY1255" fmla="*/ 3105346 h 6859084"/>
              <a:gd name="connsiteX1256" fmla="*/ 1680617 w 3610614"/>
              <a:gd name="connsiteY1256" fmla="*/ 3079323 h 6859084"/>
              <a:gd name="connsiteX1257" fmla="*/ 1652426 w 3610614"/>
              <a:gd name="connsiteY1257" fmla="*/ 3022941 h 6859084"/>
              <a:gd name="connsiteX1258" fmla="*/ 1650257 w 3610614"/>
              <a:gd name="connsiteY1258" fmla="*/ 3020773 h 6859084"/>
              <a:gd name="connsiteX1259" fmla="*/ 1637246 w 3610614"/>
              <a:gd name="connsiteY1259" fmla="*/ 3025110 h 6859084"/>
              <a:gd name="connsiteX1260" fmla="*/ 1615560 w 3610614"/>
              <a:gd name="connsiteY1260" fmla="*/ 3003425 h 6859084"/>
              <a:gd name="connsiteX1261" fmla="*/ 1557010 w 3610614"/>
              <a:gd name="connsiteY1261" fmla="*/ 2942706 h 6859084"/>
              <a:gd name="connsiteX1262" fmla="*/ 1589538 w 3610614"/>
              <a:gd name="connsiteY1262" fmla="*/ 2914515 h 6859084"/>
              <a:gd name="connsiteX1263" fmla="*/ 1570021 w 3610614"/>
              <a:gd name="connsiteY1263" fmla="*/ 2866807 h 6859084"/>
              <a:gd name="connsiteX1264" fmla="*/ 1600381 w 3610614"/>
              <a:gd name="connsiteY1264" fmla="*/ 2832110 h 6859084"/>
              <a:gd name="connsiteX1265" fmla="*/ 1639414 w 3610614"/>
              <a:gd name="connsiteY1265" fmla="*/ 2855964 h 6859084"/>
              <a:gd name="connsiteX1266" fmla="*/ 1856268 w 3610614"/>
              <a:gd name="connsiteY1266" fmla="*/ 2836447 h 6859084"/>
              <a:gd name="connsiteX1267" fmla="*/ 1890965 w 3610614"/>
              <a:gd name="connsiteY1267" fmla="*/ 2849458 h 6859084"/>
              <a:gd name="connsiteX1268" fmla="*/ 1893133 w 3610614"/>
              <a:gd name="connsiteY1268" fmla="*/ 2894998 h 6859084"/>
              <a:gd name="connsiteX1269" fmla="*/ 1903976 w 3610614"/>
              <a:gd name="connsiteY1269" fmla="*/ 2938369 h 6859084"/>
              <a:gd name="connsiteX1270" fmla="*/ 1886628 w 3610614"/>
              <a:gd name="connsiteY1270" fmla="*/ 2949211 h 6859084"/>
              <a:gd name="connsiteX1271" fmla="*/ 1825909 w 3610614"/>
              <a:gd name="connsiteY1271" fmla="*/ 2910177 h 6859084"/>
              <a:gd name="connsiteX1272" fmla="*/ 1817234 w 3610614"/>
              <a:gd name="connsiteY1272" fmla="*/ 2866807 h 6859084"/>
              <a:gd name="connsiteX1273" fmla="*/ 1830246 w 3610614"/>
              <a:gd name="connsiteY1273" fmla="*/ 2821267 h 6859084"/>
              <a:gd name="connsiteX1274" fmla="*/ 1856268 w 3610614"/>
              <a:gd name="connsiteY1274" fmla="*/ 2836447 h 6859084"/>
              <a:gd name="connsiteX1275" fmla="*/ 1687122 w 3610614"/>
              <a:gd name="connsiteY1275" fmla="*/ 2827773 h 6859084"/>
              <a:gd name="connsiteX1276" fmla="*/ 1671942 w 3610614"/>
              <a:gd name="connsiteY1276" fmla="*/ 2849458 h 6859084"/>
              <a:gd name="connsiteX1277" fmla="*/ 1626403 w 3610614"/>
              <a:gd name="connsiteY1277" fmla="*/ 2827773 h 6859084"/>
              <a:gd name="connsiteX1278" fmla="*/ 1667605 w 3610614"/>
              <a:gd name="connsiteY1278" fmla="*/ 2808256 h 6859084"/>
              <a:gd name="connsiteX1279" fmla="*/ 1687122 w 3610614"/>
              <a:gd name="connsiteY1279" fmla="*/ 2827773 h 6859084"/>
              <a:gd name="connsiteX1280" fmla="*/ 1769527 w 3610614"/>
              <a:gd name="connsiteY1280" fmla="*/ 2814762 h 6859084"/>
              <a:gd name="connsiteX1281" fmla="*/ 1806392 w 3610614"/>
              <a:gd name="connsiteY1281" fmla="*/ 2823436 h 6859084"/>
              <a:gd name="connsiteX1282" fmla="*/ 1808560 w 3610614"/>
              <a:gd name="connsiteY1282" fmla="*/ 2827773 h 6859084"/>
              <a:gd name="connsiteX1283" fmla="*/ 1771695 w 3610614"/>
              <a:gd name="connsiteY1283" fmla="*/ 2884155 h 6859084"/>
              <a:gd name="connsiteX1284" fmla="*/ 1719650 w 3610614"/>
              <a:gd name="connsiteY1284" fmla="*/ 2864638 h 6859084"/>
              <a:gd name="connsiteX1285" fmla="*/ 1695796 w 3610614"/>
              <a:gd name="connsiteY1285" fmla="*/ 2812593 h 6859084"/>
              <a:gd name="connsiteX1286" fmla="*/ 1723987 w 3610614"/>
              <a:gd name="connsiteY1286" fmla="*/ 2784402 h 6859084"/>
              <a:gd name="connsiteX1287" fmla="*/ 1769527 w 3610614"/>
              <a:gd name="connsiteY1287" fmla="*/ 2814762 h 6859084"/>
              <a:gd name="connsiteX1288" fmla="*/ 2081796 w 3610614"/>
              <a:gd name="connsiteY1288" fmla="*/ 2797414 h 6859084"/>
              <a:gd name="connsiteX1289" fmla="*/ 2136009 w 3610614"/>
              <a:gd name="connsiteY1289" fmla="*/ 2786571 h 6859084"/>
              <a:gd name="connsiteX1290" fmla="*/ 2151189 w 3610614"/>
              <a:gd name="connsiteY1290" fmla="*/ 2795245 h 6859084"/>
              <a:gd name="connsiteX1291" fmla="*/ 2159863 w 3610614"/>
              <a:gd name="connsiteY1291" fmla="*/ 2834279 h 6859084"/>
              <a:gd name="connsiteX1292" fmla="*/ 2168538 w 3610614"/>
              <a:gd name="connsiteY1292" fmla="*/ 2851627 h 6859084"/>
              <a:gd name="connsiteX1293" fmla="*/ 2129504 w 3610614"/>
              <a:gd name="connsiteY1293" fmla="*/ 2866807 h 6859084"/>
              <a:gd name="connsiteX1294" fmla="*/ 2066616 w 3610614"/>
              <a:gd name="connsiteY1294" fmla="*/ 2855964 h 6859084"/>
              <a:gd name="connsiteX1295" fmla="*/ 2049268 w 3610614"/>
              <a:gd name="connsiteY1295" fmla="*/ 2842953 h 6859084"/>
              <a:gd name="connsiteX1296" fmla="*/ 2025414 w 3610614"/>
              <a:gd name="connsiteY1296" fmla="*/ 2803919 h 6859084"/>
              <a:gd name="connsiteX1297" fmla="*/ 2036257 w 3610614"/>
              <a:gd name="connsiteY1297" fmla="*/ 2777897 h 6859084"/>
              <a:gd name="connsiteX1298" fmla="*/ 2081796 w 3610614"/>
              <a:gd name="connsiteY1298" fmla="*/ 2797414 h 6859084"/>
              <a:gd name="connsiteX1299" fmla="*/ 2021077 w 3610614"/>
              <a:gd name="connsiteY1299" fmla="*/ 2832110 h 6859084"/>
              <a:gd name="connsiteX1300" fmla="*/ 2021077 w 3610614"/>
              <a:gd name="connsiteY1300" fmla="*/ 2853796 h 6859084"/>
              <a:gd name="connsiteX1301" fmla="*/ 1973369 w 3610614"/>
              <a:gd name="connsiteY1301" fmla="*/ 2853796 h 6859084"/>
              <a:gd name="connsiteX1302" fmla="*/ 1919156 w 3610614"/>
              <a:gd name="connsiteY1302" fmla="*/ 2801751 h 6859084"/>
              <a:gd name="connsiteX1303" fmla="*/ 1919156 w 3610614"/>
              <a:gd name="connsiteY1303" fmla="*/ 2758380 h 6859084"/>
              <a:gd name="connsiteX1304" fmla="*/ 2021077 w 3610614"/>
              <a:gd name="connsiteY1304" fmla="*/ 2832110 h 6859084"/>
              <a:gd name="connsiteX1305" fmla="*/ 1804223 w 3610614"/>
              <a:gd name="connsiteY1305" fmla="*/ 2760548 h 6859084"/>
              <a:gd name="connsiteX1306" fmla="*/ 1810729 w 3610614"/>
              <a:gd name="connsiteY1306" fmla="*/ 2788740 h 6859084"/>
              <a:gd name="connsiteX1307" fmla="*/ 1817234 w 3610614"/>
              <a:gd name="connsiteY1307" fmla="*/ 2795245 h 6859084"/>
              <a:gd name="connsiteX1308" fmla="*/ 1795549 w 3610614"/>
              <a:gd name="connsiteY1308" fmla="*/ 2806088 h 6859084"/>
              <a:gd name="connsiteX1309" fmla="*/ 1754347 w 3610614"/>
              <a:gd name="connsiteY1309" fmla="*/ 2780065 h 6859084"/>
              <a:gd name="connsiteX1310" fmla="*/ 1793380 w 3610614"/>
              <a:gd name="connsiteY1310" fmla="*/ 2756211 h 6859084"/>
              <a:gd name="connsiteX1311" fmla="*/ 1804223 w 3610614"/>
              <a:gd name="connsiteY1311" fmla="*/ 2760548 h 6859084"/>
              <a:gd name="connsiteX1312" fmla="*/ 1903976 w 3610614"/>
              <a:gd name="connsiteY1312" fmla="*/ 2788740 h 6859084"/>
              <a:gd name="connsiteX1313" fmla="*/ 1903976 w 3610614"/>
              <a:gd name="connsiteY1313" fmla="*/ 2825605 h 6859084"/>
              <a:gd name="connsiteX1314" fmla="*/ 1886628 w 3610614"/>
              <a:gd name="connsiteY1314" fmla="*/ 2827773 h 6859084"/>
              <a:gd name="connsiteX1315" fmla="*/ 1828077 w 3610614"/>
              <a:gd name="connsiteY1315" fmla="*/ 2793076 h 6859084"/>
              <a:gd name="connsiteX1316" fmla="*/ 1823740 w 3610614"/>
              <a:gd name="connsiteY1316" fmla="*/ 2762717 h 6859084"/>
              <a:gd name="connsiteX1317" fmla="*/ 1841088 w 3610614"/>
              <a:gd name="connsiteY1317" fmla="*/ 2728020 h 6859084"/>
              <a:gd name="connsiteX1318" fmla="*/ 1903976 w 3610614"/>
              <a:gd name="connsiteY1318" fmla="*/ 2788740 h 6859084"/>
              <a:gd name="connsiteX1319" fmla="*/ 2482975 w 3610614"/>
              <a:gd name="connsiteY1319" fmla="*/ 2769223 h 6859084"/>
              <a:gd name="connsiteX1320" fmla="*/ 2433099 w 3610614"/>
              <a:gd name="connsiteY1320" fmla="*/ 2845121 h 6859084"/>
              <a:gd name="connsiteX1321" fmla="*/ 2246605 w 3610614"/>
              <a:gd name="connsiteY1321" fmla="*/ 3027279 h 6859084"/>
              <a:gd name="connsiteX1322" fmla="*/ 2203234 w 3610614"/>
              <a:gd name="connsiteY1322" fmla="*/ 3046795 h 6859084"/>
              <a:gd name="connsiteX1323" fmla="*/ 2166369 w 3610614"/>
              <a:gd name="connsiteY1323" fmla="*/ 3009930 h 6859084"/>
              <a:gd name="connsiteX1324" fmla="*/ 2237931 w 3610614"/>
              <a:gd name="connsiteY1324" fmla="*/ 2942706 h 6859084"/>
              <a:gd name="connsiteX1325" fmla="*/ 2231425 w 3610614"/>
              <a:gd name="connsiteY1325" fmla="*/ 2940537 h 6859084"/>
              <a:gd name="connsiteX1326" fmla="*/ 2203234 w 3610614"/>
              <a:gd name="connsiteY1326" fmla="*/ 2955717 h 6859084"/>
              <a:gd name="connsiteX1327" fmla="*/ 2188054 w 3610614"/>
              <a:gd name="connsiteY1327" fmla="*/ 2960054 h 6859084"/>
              <a:gd name="connsiteX1328" fmla="*/ 2170706 w 3610614"/>
              <a:gd name="connsiteY1328" fmla="*/ 2977402 h 6859084"/>
              <a:gd name="connsiteX1329" fmla="*/ 2129504 w 3610614"/>
              <a:gd name="connsiteY1329" fmla="*/ 2999088 h 6859084"/>
              <a:gd name="connsiteX1330" fmla="*/ 2040594 w 3610614"/>
              <a:gd name="connsiteY1330" fmla="*/ 2925357 h 6859084"/>
              <a:gd name="connsiteX1331" fmla="*/ 2038425 w 3610614"/>
              <a:gd name="connsiteY1331" fmla="*/ 2888492 h 6859084"/>
              <a:gd name="connsiteX1332" fmla="*/ 2053605 w 3610614"/>
              <a:gd name="connsiteY1332" fmla="*/ 2871144 h 6859084"/>
              <a:gd name="connsiteX1333" fmla="*/ 2103481 w 3610614"/>
              <a:gd name="connsiteY1333" fmla="*/ 2888492 h 6859084"/>
              <a:gd name="connsiteX1334" fmla="*/ 2155526 w 3610614"/>
              <a:gd name="connsiteY1334" fmla="*/ 2879818 h 6859084"/>
              <a:gd name="connsiteX1335" fmla="*/ 2188054 w 3610614"/>
              <a:gd name="connsiteY1335" fmla="*/ 2960054 h 6859084"/>
              <a:gd name="connsiteX1336" fmla="*/ 2190223 w 3610614"/>
              <a:gd name="connsiteY1336" fmla="*/ 2953548 h 6859084"/>
              <a:gd name="connsiteX1337" fmla="*/ 2181549 w 3610614"/>
              <a:gd name="connsiteY1337" fmla="*/ 2897166 h 6859084"/>
              <a:gd name="connsiteX1338" fmla="*/ 2185886 w 3610614"/>
              <a:gd name="connsiteY1338" fmla="*/ 2873312 h 6859084"/>
              <a:gd name="connsiteX1339" fmla="*/ 2259616 w 3610614"/>
              <a:gd name="connsiteY1339" fmla="*/ 2901503 h 6859084"/>
              <a:gd name="connsiteX1340" fmla="*/ 2237931 w 3610614"/>
              <a:gd name="connsiteY1340" fmla="*/ 2929694 h 6859084"/>
              <a:gd name="connsiteX1341" fmla="*/ 2240099 w 3610614"/>
              <a:gd name="connsiteY1341" fmla="*/ 2942706 h 6859084"/>
              <a:gd name="connsiteX1342" fmla="*/ 2313829 w 3610614"/>
              <a:gd name="connsiteY1342" fmla="*/ 2866807 h 6859084"/>
              <a:gd name="connsiteX1343" fmla="*/ 2309493 w 3610614"/>
              <a:gd name="connsiteY1343" fmla="*/ 2862470 h 6859084"/>
              <a:gd name="connsiteX1344" fmla="*/ 2257448 w 3610614"/>
              <a:gd name="connsiteY1344" fmla="*/ 2884155 h 6859084"/>
              <a:gd name="connsiteX1345" fmla="*/ 2164200 w 3610614"/>
              <a:gd name="connsiteY1345" fmla="*/ 2786571 h 6859084"/>
              <a:gd name="connsiteX1346" fmla="*/ 2170706 w 3610614"/>
              <a:gd name="connsiteY1346" fmla="*/ 2775728 h 6859084"/>
              <a:gd name="connsiteX1347" fmla="*/ 2231425 w 3610614"/>
              <a:gd name="connsiteY1347" fmla="*/ 2775728 h 6859084"/>
              <a:gd name="connsiteX1348" fmla="*/ 2270459 w 3610614"/>
              <a:gd name="connsiteY1348" fmla="*/ 2764886 h 6859084"/>
              <a:gd name="connsiteX1349" fmla="*/ 2296481 w 3610614"/>
              <a:gd name="connsiteY1349" fmla="*/ 2821267 h 6859084"/>
              <a:gd name="connsiteX1350" fmla="*/ 2311661 w 3610614"/>
              <a:gd name="connsiteY1350" fmla="*/ 2855964 h 6859084"/>
              <a:gd name="connsiteX1351" fmla="*/ 2320335 w 3610614"/>
              <a:gd name="connsiteY1351" fmla="*/ 2860301 h 6859084"/>
              <a:gd name="connsiteX1352" fmla="*/ 2352863 w 3610614"/>
              <a:gd name="connsiteY1352" fmla="*/ 2821267 h 6859084"/>
              <a:gd name="connsiteX1353" fmla="*/ 2346358 w 3610614"/>
              <a:gd name="connsiteY1353" fmla="*/ 2816930 h 6859084"/>
              <a:gd name="connsiteX1354" fmla="*/ 2329009 w 3610614"/>
              <a:gd name="connsiteY1354" fmla="*/ 2827773 h 6859084"/>
              <a:gd name="connsiteX1355" fmla="*/ 2292144 w 3610614"/>
              <a:gd name="connsiteY1355" fmla="*/ 2764886 h 6859084"/>
              <a:gd name="connsiteX1356" fmla="*/ 2294313 w 3610614"/>
              <a:gd name="connsiteY1356" fmla="*/ 2743200 h 6859084"/>
              <a:gd name="connsiteX1357" fmla="*/ 2372380 w 3610614"/>
              <a:gd name="connsiteY1357" fmla="*/ 2758380 h 6859084"/>
              <a:gd name="connsiteX1358" fmla="*/ 2365874 w 3610614"/>
              <a:gd name="connsiteY1358" fmla="*/ 2790908 h 6859084"/>
              <a:gd name="connsiteX1359" fmla="*/ 2370212 w 3610614"/>
              <a:gd name="connsiteY1359" fmla="*/ 2795245 h 6859084"/>
              <a:gd name="connsiteX1360" fmla="*/ 2402740 w 3610614"/>
              <a:gd name="connsiteY1360" fmla="*/ 2747537 h 6859084"/>
              <a:gd name="connsiteX1361" fmla="*/ 2415751 w 3610614"/>
              <a:gd name="connsiteY1361" fmla="*/ 2723683 h 6859084"/>
              <a:gd name="connsiteX1362" fmla="*/ 2430931 w 3610614"/>
              <a:gd name="connsiteY1362" fmla="*/ 2719346 h 6859084"/>
              <a:gd name="connsiteX1363" fmla="*/ 2482975 w 3610614"/>
              <a:gd name="connsiteY1363" fmla="*/ 2769223 h 6859084"/>
              <a:gd name="connsiteX1364" fmla="*/ 1613392 w 3610614"/>
              <a:gd name="connsiteY1364" fmla="*/ 2743200 h 6859084"/>
              <a:gd name="connsiteX1365" fmla="*/ 1572190 w 3610614"/>
              <a:gd name="connsiteY1365" fmla="*/ 2747537 h 6859084"/>
              <a:gd name="connsiteX1366" fmla="*/ 1424729 w 3610614"/>
              <a:gd name="connsiteY1366" fmla="*/ 2734526 h 6859084"/>
              <a:gd name="connsiteX1367" fmla="*/ 1316302 w 3610614"/>
              <a:gd name="connsiteY1367" fmla="*/ 2767054 h 6859084"/>
              <a:gd name="connsiteX1368" fmla="*/ 1346662 w 3610614"/>
              <a:gd name="connsiteY1368" fmla="*/ 2797414 h 6859084"/>
              <a:gd name="connsiteX1369" fmla="*/ 1288111 w 3610614"/>
              <a:gd name="connsiteY1369" fmla="*/ 2795245 h 6859084"/>
              <a:gd name="connsiteX1370" fmla="*/ 1257752 w 3610614"/>
              <a:gd name="connsiteY1370" fmla="*/ 2801751 h 6859084"/>
              <a:gd name="connsiteX1371" fmla="*/ 1413886 w 3610614"/>
              <a:gd name="connsiteY1371" fmla="*/ 2715009 h 6859084"/>
              <a:gd name="connsiteX1372" fmla="*/ 1613392 w 3610614"/>
              <a:gd name="connsiteY1372" fmla="*/ 2743200 h 6859084"/>
              <a:gd name="connsiteX1373" fmla="*/ 1895302 w 3610614"/>
              <a:gd name="connsiteY1373" fmla="*/ 2725852 h 6859084"/>
              <a:gd name="connsiteX1374" fmla="*/ 1886628 w 3610614"/>
              <a:gd name="connsiteY1374" fmla="*/ 2734526 h 6859084"/>
              <a:gd name="connsiteX1375" fmla="*/ 1864942 w 3610614"/>
              <a:gd name="connsiteY1375" fmla="*/ 2717178 h 6859084"/>
              <a:gd name="connsiteX1376" fmla="*/ 1875785 w 3610614"/>
              <a:gd name="connsiteY1376" fmla="*/ 2706335 h 6859084"/>
              <a:gd name="connsiteX1377" fmla="*/ 1895302 w 3610614"/>
              <a:gd name="connsiteY1377" fmla="*/ 2725852 h 6859084"/>
              <a:gd name="connsiteX1378" fmla="*/ 1665437 w 3610614"/>
              <a:gd name="connsiteY1378" fmla="*/ 2695492 h 6859084"/>
              <a:gd name="connsiteX1379" fmla="*/ 1591707 w 3610614"/>
              <a:gd name="connsiteY1379" fmla="*/ 2695492 h 6859084"/>
              <a:gd name="connsiteX1380" fmla="*/ 1665437 w 3610614"/>
              <a:gd name="connsiteY1380" fmla="*/ 2695492 h 6859084"/>
              <a:gd name="connsiteX1381" fmla="*/ 2508998 w 3610614"/>
              <a:gd name="connsiteY1381" fmla="*/ 2725852 h 6859084"/>
              <a:gd name="connsiteX1382" fmla="*/ 2500324 w 3610614"/>
              <a:gd name="connsiteY1382" fmla="*/ 2749706 h 6859084"/>
              <a:gd name="connsiteX1383" fmla="*/ 2463459 w 3610614"/>
              <a:gd name="connsiteY1383" fmla="*/ 2719346 h 6859084"/>
              <a:gd name="connsiteX1384" fmla="*/ 2428762 w 3610614"/>
              <a:gd name="connsiteY1384" fmla="*/ 2688987 h 6859084"/>
              <a:gd name="connsiteX1385" fmla="*/ 2450447 w 3610614"/>
              <a:gd name="connsiteY1385" fmla="*/ 2678144 h 6859084"/>
              <a:gd name="connsiteX1386" fmla="*/ 2508998 w 3610614"/>
              <a:gd name="connsiteY1386" fmla="*/ 2725852 h 6859084"/>
              <a:gd name="connsiteX1387" fmla="*/ 2244436 w 3610614"/>
              <a:gd name="connsiteY1387" fmla="*/ 2680313 h 6859084"/>
              <a:gd name="connsiteX1388" fmla="*/ 2276964 w 3610614"/>
              <a:gd name="connsiteY1388" fmla="*/ 2730189 h 6859084"/>
              <a:gd name="connsiteX1389" fmla="*/ 2209740 w 3610614"/>
              <a:gd name="connsiteY1389" fmla="*/ 2762717 h 6859084"/>
              <a:gd name="connsiteX1390" fmla="*/ 2142515 w 3610614"/>
              <a:gd name="connsiteY1390" fmla="*/ 2738863 h 6859084"/>
              <a:gd name="connsiteX1391" fmla="*/ 2138178 w 3610614"/>
              <a:gd name="connsiteY1391" fmla="*/ 2743200 h 6859084"/>
              <a:gd name="connsiteX1392" fmla="*/ 2140347 w 3610614"/>
              <a:gd name="connsiteY1392" fmla="*/ 2747537 h 6859084"/>
              <a:gd name="connsiteX1393" fmla="*/ 2088302 w 3610614"/>
              <a:gd name="connsiteY1393" fmla="*/ 2780065 h 6859084"/>
              <a:gd name="connsiteX1394" fmla="*/ 2040594 w 3610614"/>
              <a:gd name="connsiteY1394" fmla="*/ 2767054 h 6859084"/>
              <a:gd name="connsiteX1395" fmla="*/ 2005897 w 3610614"/>
              <a:gd name="connsiteY1395" fmla="*/ 2712841 h 6859084"/>
              <a:gd name="connsiteX1396" fmla="*/ 2005897 w 3610614"/>
              <a:gd name="connsiteY1396" fmla="*/ 2699829 h 6859084"/>
              <a:gd name="connsiteX1397" fmla="*/ 2088302 w 3610614"/>
              <a:gd name="connsiteY1397" fmla="*/ 2699829 h 6859084"/>
              <a:gd name="connsiteX1398" fmla="*/ 2114324 w 3610614"/>
              <a:gd name="connsiteY1398" fmla="*/ 2708504 h 6859084"/>
              <a:gd name="connsiteX1399" fmla="*/ 2114324 w 3610614"/>
              <a:gd name="connsiteY1399" fmla="*/ 2699829 h 6859084"/>
              <a:gd name="connsiteX1400" fmla="*/ 2129504 w 3610614"/>
              <a:gd name="connsiteY1400" fmla="*/ 2688987 h 6859084"/>
              <a:gd name="connsiteX1401" fmla="*/ 2177212 w 3610614"/>
              <a:gd name="connsiteY1401" fmla="*/ 2695492 h 6859084"/>
              <a:gd name="connsiteX1402" fmla="*/ 2231425 w 3610614"/>
              <a:gd name="connsiteY1402" fmla="*/ 2678144 h 6859084"/>
              <a:gd name="connsiteX1403" fmla="*/ 2244436 w 3610614"/>
              <a:gd name="connsiteY1403" fmla="*/ 2680313 h 6859084"/>
              <a:gd name="connsiteX1404" fmla="*/ 2372380 w 3610614"/>
              <a:gd name="connsiteY1404" fmla="*/ 2680313 h 6859084"/>
              <a:gd name="connsiteX1405" fmla="*/ 2404908 w 3610614"/>
              <a:gd name="connsiteY1405" fmla="*/ 2710672 h 6859084"/>
              <a:gd name="connsiteX1406" fmla="*/ 2344189 w 3610614"/>
              <a:gd name="connsiteY1406" fmla="*/ 2736695 h 6859084"/>
              <a:gd name="connsiteX1407" fmla="*/ 2257448 w 3610614"/>
              <a:gd name="connsiteY1407" fmla="*/ 2658627 h 6859084"/>
              <a:gd name="connsiteX1408" fmla="*/ 2272627 w 3610614"/>
              <a:gd name="connsiteY1408" fmla="*/ 2662964 h 6859084"/>
              <a:gd name="connsiteX1409" fmla="*/ 2329009 w 3610614"/>
              <a:gd name="connsiteY1409" fmla="*/ 2645616 h 6859084"/>
              <a:gd name="connsiteX1410" fmla="*/ 2372380 w 3610614"/>
              <a:gd name="connsiteY1410" fmla="*/ 2680313 h 6859084"/>
              <a:gd name="connsiteX1411" fmla="*/ 2999087 w 3610614"/>
              <a:gd name="connsiteY1411" fmla="*/ 2810425 h 6859084"/>
              <a:gd name="connsiteX1412" fmla="*/ 3012098 w 3610614"/>
              <a:gd name="connsiteY1412" fmla="*/ 2829942 h 6859084"/>
              <a:gd name="connsiteX1413" fmla="*/ 3070649 w 3610614"/>
              <a:gd name="connsiteY1413" fmla="*/ 2834279 h 6859084"/>
              <a:gd name="connsiteX1414" fmla="*/ 3211604 w 3610614"/>
              <a:gd name="connsiteY1414" fmla="*/ 3009930 h 6859084"/>
              <a:gd name="connsiteX1415" fmla="*/ 2994750 w 3610614"/>
              <a:gd name="connsiteY1415" fmla="*/ 3239795 h 6859084"/>
              <a:gd name="connsiteX1416" fmla="*/ 2968728 w 3610614"/>
              <a:gd name="connsiteY1416" fmla="*/ 3244132 h 6859084"/>
              <a:gd name="connsiteX1417" fmla="*/ 2797413 w 3610614"/>
              <a:gd name="connsiteY1417" fmla="*/ 3200761 h 6859084"/>
              <a:gd name="connsiteX1418" fmla="*/ 2541526 w 3610614"/>
              <a:gd name="connsiteY1418" fmla="*/ 3424121 h 6859084"/>
              <a:gd name="connsiteX1419" fmla="*/ 2300818 w 3610614"/>
              <a:gd name="connsiteY1419" fmla="*/ 3189919 h 6859084"/>
              <a:gd name="connsiteX1420" fmla="*/ 2250942 w 3610614"/>
              <a:gd name="connsiteY1420" fmla="*/ 3213773 h 6859084"/>
              <a:gd name="connsiteX1421" fmla="*/ 2159863 w 3610614"/>
              <a:gd name="connsiteY1421" fmla="*/ 3235458 h 6859084"/>
              <a:gd name="connsiteX1422" fmla="*/ 2129504 w 3610614"/>
              <a:gd name="connsiteY1422" fmla="*/ 3231121 h 6859084"/>
              <a:gd name="connsiteX1423" fmla="*/ 2029751 w 3610614"/>
              <a:gd name="connsiteY1423" fmla="*/ 3189919 h 6859084"/>
              <a:gd name="connsiteX1424" fmla="*/ 2103481 w 3610614"/>
              <a:gd name="connsiteY1424" fmla="*/ 3140042 h 6859084"/>
              <a:gd name="connsiteX1425" fmla="*/ 2133841 w 3610614"/>
              <a:gd name="connsiteY1425" fmla="*/ 3114020 h 6859084"/>
              <a:gd name="connsiteX1426" fmla="*/ 2177212 w 3610614"/>
              <a:gd name="connsiteY1426" fmla="*/ 3094503 h 6859084"/>
              <a:gd name="connsiteX1427" fmla="*/ 2259616 w 3610614"/>
              <a:gd name="connsiteY1427" fmla="*/ 3040290 h 6859084"/>
              <a:gd name="connsiteX1428" fmla="*/ 2268290 w 3610614"/>
              <a:gd name="connsiteY1428" fmla="*/ 3044627 h 6859084"/>
              <a:gd name="connsiteX1429" fmla="*/ 2285639 w 3610614"/>
              <a:gd name="connsiteY1429" fmla="*/ 3085829 h 6859084"/>
              <a:gd name="connsiteX1430" fmla="*/ 2448279 w 3610614"/>
              <a:gd name="connsiteY1430" fmla="*/ 3181245 h 6859084"/>
              <a:gd name="connsiteX1431" fmla="*/ 2589234 w 3610614"/>
              <a:gd name="connsiteY1431" fmla="*/ 3129200 h 6859084"/>
              <a:gd name="connsiteX1432" fmla="*/ 2728020 w 3610614"/>
              <a:gd name="connsiteY1432" fmla="*/ 3176908 h 6859084"/>
              <a:gd name="connsiteX1433" fmla="*/ 2914514 w 3610614"/>
              <a:gd name="connsiteY1433" fmla="*/ 3020773 h 6859084"/>
              <a:gd name="connsiteX1434" fmla="*/ 2921020 w 3610614"/>
              <a:gd name="connsiteY1434" fmla="*/ 2970896 h 6859084"/>
              <a:gd name="connsiteX1435" fmla="*/ 2747537 w 3610614"/>
              <a:gd name="connsiteY1435" fmla="*/ 2810425 h 6859084"/>
              <a:gd name="connsiteX1436" fmla="*/ 2591402 w 3610614"/>
              <a:gd name="connsiteY1436" fmla="*/ 2957885 h 6859084"/>
              <a:gd name="connsiteX1437" fmla="*/ 2706335 w 3610614"/>
              <a:gd name="connsiteY1437" fmla="*/ 3072818 h 6859084"/>
              <a:gd name="connsiteX1438" fmla="*/ 2816930 w 3610614"/>
              <a:gd name="connsiteY1438" fmla="*/ 2977402 h 6859084"/>
              <a:gd name="connsiteX1439" fmla="*/ 2756211 w 3610614"/>
              <a:gd name="connsiteY1439" fmla="*/ 2910177 h 6859084"/>
              <a:gd name="connsiteX1440" fmla="*/ 2730189 w 3610614"/>
              <a:gd name="connsiteY1440" fmla="*/ 2921020 h 6859084"/>
              <a:gd name="connsiteX1441" fmla="*/ 2793076 w 3610614"/>
              <a:gd name="connsiteY1441" fmla="*/ 2986076 h 6859084"/>
              <a:gd name="connsiteX1442" fmla="*/ 2782234 w 3610614"/>
              <a:gd name="connsiteY1442" fmla="*/ 3018604 h 6859084"/>
              <a:gd name="connsiteX1443" fmla="*/ 2708503 w 3610614"/>
              <a:gd name="connsiteY1443" fmla="*/ 3053301 h 6859084"/>
              <a:gd name="connsiteX1444" fmla="*/ 2673807 w 3610614"/>
              <a:gd name="connsiteY1444" fmla="*/ 3040290 h 6859084"/>
              <a:gd name="connsiteX1445" fmla="*/ 2615256 w 3610614"/>
              <a:gd name="connsiteY1445" fmla="*/ 2957885 h 6859084"/>
              <a:gd name="connsiteX1446" fmla="*/ 2751874 w 3610614"/>
              <a:gd name="connsiteY1446" fmla="*/ 2836447 h 6859084"/>
              <a:gd name="connsiteX1447" fmla="*/ 2899335 w 3610614"/>
              <a:gd name="connsiteY1447" fmla="*/ 2986076 h 6859084"/>
              <a:gd name="connsiteX1448" fmla="*/ 2890661 w 3610614"/>
              <a:gd name="connsiteY1448" fmla="*/ 3044627 h 6859084"/>
              <a:gd name="connsiteX1449" fmla="*/ 2728020 w 3610614"/>
              <a:gd name="connsiteY1449" fmla="*/ 3150885 h 6859084"/>
              <a:gd name="connsiteX1450" fmla="*/ 2582728 w 3610614"/>
              <a:gd name="connsiteY1450" fmla="*/ 3081492 h 6859084"/>
              <a:gd name="connsiteX1451" fmla="*/ 2443942 w 3610614"/>
              <a:gd name="connsiteY1451" fmla="*/ 3159559 h 6859084"/>
              <a:gd name="connsiteX1452" fmla="*/ 2289976 w 3610614"/>
              <a:gd name="connsiteY1452" fmla="*/ 3020773 h 6859084"/>
              <a:gd name="connsiteX1453" fmla="*/ 2289976 w 3610614"/>
              <a:gd name="connsiteY1453" fmla="*/ 3009930 h 6859084"/>
              <a:gd name="connsiteX1454" fmla="*/ 2376717 w 3610614"/>
              <a:gd name="connsiteY1454" fmla="*/ 2936200 h 6859084"/>
              <a:gd name="connsiteX1455" fmla="*/ 2424425 w 3610614"/>
              <a:gd name="connsiteY1455" fmla="*/ 2884155 h 6859084"/>
              <a:gd name="connsiteX1456" fmla="*/ 2476470 w 3610614"/>
              <a:gd name="connsiteY1456" fmla="*/ 2812593 h 6859084"/>
              <a:gd name="connsiteX1457" fmla="*/ 2493818 w 3610614"/>
              <a:gd name="connsiteY1457" fmla="*/ 2808256 h 6859084"/>
              <a:gd name="connsiteX1458" fmla="*/ 2539357 w 3610614"/>
              <a:gd name="connsiteY1458" fmla="*/ 2819099 h 6859084"/>
              <a:gd name="connsiteX1459" fmla="*/ 2569717 w 3610614"/>
              <a:gd name="connsiteY1459" fmla="*/ 2764886 h 6859084"/>
              <a:gd name="connsiteX1460" fmla="*/ 2591402 w 3610614"/>
              <a:gd name="connsiteY1460" fmla="*/ 2723683 h 6859084"/>
              <a:gd name="connsiteX1461" fmla="*/ 2784402 w 3610614"/>
              <a:gd name="connsiteY1461" fmla="*/ 2639110 h 6859084"/>
              <a:gd name="connsiteX1462" fmla="*/ 2999087 w 3610614"/>
              <a:gd name="connsiteY1462" fmla="*/ 2810425 h 6859084"/>
              <a:gd name="connsiteX1463" fmla="*/ 2413582 w 3610614"/>
              <a:gd name="connsiteY1463" fmla="*/ 2686818 h 6859084"/>
              <a:gd name="connsiteX1464" fmla="*/ 2387560 w 3610614"/>
              <a:gd name="connsiteY1464" fmla="*/ 2658627 h 6859084"/>
              <a:gd name="connsiteX1465" fmla="*/ 2387560 w 3610614"/>
              <a:gd name="connsiteY1465" fmla="*/ 2647785 h 6859084"/>
              <a:gd name="connsiteX1466" fmla="*/ 2433099 w 3610614"/>
              <a:gd name="connsiteY1466" fmla="*/ 2621762 h 6859084"/>
              <a:gd name="connsiteX1467" fmla="*/ 2413582 w 3610614"/>
              <a:gd name="connsiteY1467" fmla="*/ 2686818 h 6859084"/>
              <a:gd name="connsiteX1468" fmla="*/ 2149021 w 3610614"/>
              <a:gd name="connsiteY1468" fmla="*/ 2626099 h 6859084"/>
              <a:gd name="connsiteX1469" fmla="*/ 2220582 w 3610614"/>
              <a:gd name="connsiteY1469" fmla="*/ 2639110 h 6859084"/>
              <a:gd name="connsiteX1470" fmla="*/ 2229257 w 3610614"/>
              <a:gd name="connsiteY1470" fmla="*/ 2654290 h 6859084"/>
              <a:gd name="connsiteX1471" fmla="*/ 2170706 w 3610614"/>
              <a:gd name="connsiteY1471" fmla="*/ 2678144 h 6859084"/>
              <a:gd name="connsiteX1472" fmla="*/ 2136009 w 3610614"/>
              <a:gd name="connsiteY1472" fmla="*/ 2671638 h 6859084"/>
              <a:gd name="connsiteX1473" fmla="*/ 2088302 w 3610614"/>
              <a:gd name="connsiteY1473" fmla="*/ 2619594 h 6859084"/>
              <a:gd name="connsiteX1474" fmla="*/ 2099144 w 3610614"/>
              <a:gd name="connsiteY1474" fmla="*/ 2613088 h 6859084"/>
              <a:gd name="connsiteX1475" fmla="*/ 2149021 w 3610614"/>
              <a:gd name="connsiteY1475" fmla="*/ 2626099 h 6859084"/>
              <a:gd name="connsiteX1476" fmla="*/ 2654290 w 3610614"/>
              <a:gd name="connsiteY1476" fmla="*/ 2641279 h 6859084"/>
              <a:gd name="connsiteX1477" fmla="*/ 2545863 w 3610614"/>
              <a:gd name="connsiteY1477" fmla="*/ 2758380 h 6859084"/>
              <a:gd name="connsiteX1478" fmla="*/ 2526346 w 3610614"/>
              <a:gd name="connsiteY1478" fmla="*/ 2790908 h 6859084"/>
              <a:gd name="connsiteX1479" fmla="*/ 2502492 w 3610614"/>
              <a:gd name="connsiteY1479" fmla="*/ 2777897 h 6859084"/>
              <a:gd name="connsiteX1480" fmla="*/ 2567548 w 3610614"/>
              <a:gd name="connsiteY1480" fmla="*/ 2606582 h 6859084"/>
              <a:gd name="connsiteX1481" fmla="*/ 2580560 w 3610614"/>
              <a:gd name="connsiteY1481" fmla="*/ 2606582 h 6859084"/>
              <a:gd name="connsiteX1482" fmla="*/ 2654290 w 3610614"/>
              <a:gd name="connsiteY1482" fmla="*/ 2641279 h 6859084"/>
              <a:gd name="connsiteX1483" fmla="*/ 1069089 w 3610614"/>
              <a:gd name="connsiteY1483" fmla="*/ 2604414 h 6859084"/>
              <a:gd name="connsiteX1484" fmla="*/ 1056078 w 3610614"/>
              <a:gd name="connsiteY1484" fmla="*/ 2604414 h 6859084"/>
              <a:gd name="connsiteX1485" fmla="*/ 1069089 w 3610614"/>
              <a:gd name="connsiteY1485" fmla="*/ 2604414 h 6859084"/>
              <a:gd name="connsiteX1486" fmla="*/ 2055774 w 3610614"/>
              <a:gd name="connsiteY1486" fmla="*/ 2602245 h 6859084"/>
              <a:gd name="connsiteX1487" fmla="*/ 2047099 w 3610614"/>
              <a:gd name="connsiteY1487" fmla="*/ 2626099 h 6859084"/>
              <a:gd name="connsiteX1488" fmla="*/ 2051436 w 3610614"/>
              <a:gd name="connsiteY1488" fmla="*/ 2630436 h 6859084"/>
              <a:gd name="connsiteX1489" fmla="*/ 2064448 w 3610614"/>
              <a:gd name="connsiteY1489" fmla="*/ 2623931 h 6859084"/>
              <a:gd name="connsiteX1490" fmla="*/ 2070953 w 3610614"/>
              <a:gd name="connsiteY1490" fmla="*/ 2626099 h 6859084"/>
              <a:gd name="connsiteX1491" fmla="*/ 2096976 w 3610614"/>
              <a:gd name="connsiteY1491" fmla="*/ 2665133 h 6859084"/>
              <a:gd name="connsiteX1492" fmla="*/ 2051436 w 3610614"/>
              <a:gd name="connsiteY1492" fmla="*/ 2688987 h 6859084"/>
              <a:gd name="connsiteX1493" fmla="*/ 1964695 w 3610614"/>
              <a:gd name="connsiteY1493" fmla="*/ 2639110 h 6859084"/>
              <a:gd name="connsiteX1494" fmla="*/ 1964695 w 3610614"/>
              <a:gd name="connsiteY1494" fmla="*/ 2623931 h 6859084"/>
              <a:gd name="connsiteX1495" fmla="*/ 2005897 w 3610614"/>
              <a:gd name="connsiteY1495" fmla="*/ 2626099 h 6859084"/>
              <a:gd name="connsiteX1496" fmla="*/ 2018908 w 3610614"/>
              <a:gd name="connsiteY1496" fmla="*/ 2600077 h 6859084"/>
              <a:gd name="connsiteX1497" fmla="*/ 2055774 w 3610614"/>
              <a:gd name="connsiteY1497" fmla="*/ 2602245 h 6859084"/>
              <a:gd name="connsiteX1498" fmla="*/ 1071258 w 3610614"/>
              <a:gd name="connsiteY1498" fmla="*/ 2602245 h 6859084"/>
              <a:gd name="connsiteX1499" fmla="*/ 1084269 w 3610614"/>
              <a:gd name="connsiteY1499" fmla="*/ 2602245 h 6859084"/>
              <a:gd name="connsiteX1500" fmla="*/ 1071258 w 3610614"/>
              <a:gd name="connsiteY1500" fmla="*/ 2602245 h 6859084"/>
              <a:gd name="connsiteX1501" fmla="*/ 1045235 w 3610614"/>
              <a:gd name="connsiteY1501" fmla="*/ 2602245 h 6859084"/>
              <a:gd name="connsiteX1502" fmla="*/ 1030055 w 3610614"/>
              <a:gd name="connsiteY1502" fmla="*/ 2600077 h 6859084"/>
              <a:gd name="connsiteX1503" fmla="*/ 1045235 w 3610614"/>
              <a:gd name="connsiteY1503" fmla="*/ 2602245 h 6859084"/>
              <a:gd name="connsiteX1504" fmla="*/ 2324672 w 3610614"/>
              <a:gd name="connsiteY1504" fmla="*/ 2604414 h 6859084"/>
              <a:gd name="connsiteX1505" fmla="*/ 2324672 w 3610614"/>
              <a:gd name="connsiteY1505" fmla="*/ 2623931 h 6859084"/>
              <a:gd name="connsiteX1506" fmla="*/ 2311661 w 3610614"/>
              <a:gd name="connsiteY1506" fmla="*/ 2636942 h 6859084"/>
              <a:gd name="connsiteX1507" fmla="*/ 2266122 w 3610614"/>
              <a:gd name="connsiteY1507" fmla="*/ 2645616 h 6859084"/>
              <a:gd name="connsiteX1508" fmla="*/ 2237931 w 3610614"/>
              <a:gd name="connsiteY1508" fmla="*/ 2632605 h 6859084"/>
              <a:gd name="connsiteX1509" fmla="*/ 2292144 w 3610614"/>
              <a:gd name="connsiteY1509" fmla="*/ 2584897 h 6859084"/>
              <a:gd name="connsiteX1510" fmla="*/ 2324672 w 3610614"/>
              <a:gd name="connsiteY1510" fmla="*/ 2604414 h 6859084"/>
              <a:gd name="connsiteX1511" fmla="*/ 1925661 w 3610614"/>
              <a:gd name="connsiteY1511" fmla="*/ 2528515 h 6859084"/>
              <a:gd name="connsiteX1512" fmla="*/ 1919156 w 3610614"/>
              <a:gd name="connsiteY1512" fmla="*/ 2528515 h 6859084"/>
              <a:gd name="connsiteX1513" fmla="*/ 1925661 w 3610614"/>
              <a:gd name="connsiteY1513" fmla="*/ 2528515 h 6859084"/>
              <a:gd name="connsiteX1514" fmla="*/ 1943010 w 3610614"/>
              <a:gd name="connsiteY1514" fmla="*/ 2548032 h 6859084"/>
              <a:gd name="connsiteX1515" fmla="*/ 1765190 w 3610614"/>
              <a:gd name="connsiteY1515" fmla="*/ 2728020 h 6859084"/>
              <a:gd name="connsiteX1516" fmla="*/ 1474605 w 3610614"/>
              <a:gd name="connsiteY1516" fmla="*/ 2849458 h 6859084"/>
              <a:gd name="connsiteX1517" fmla="*/ 1433403 w 3610614"/>
              <a:gd name="connsiteY1517" fmla="*/ 2769223 h 6859084"/>
              <a:gd name="connsiteX1518" fmla="*/ 1420392 w 3610614"/>
              <a:gd name="connsiteY1518" fmla="*/ 2782234 h 6859084"/>
              <a:gd name="connsiteX1519" fmla="*/ 1390033 w 3610614"/>
              <a:gd name="connsiteY1519" fmla="*/ 2842953 h 6859084"/>
              <a:gd name="connsiteX1520" fmla="*/ 1381358 w 3610614"/>
              <a:gd name="connsiteY1520" fmla="*/ 2890661 h 6859084"/>
              <a:gd name="connsiteX1521" fmla="*/ 1348830 w 3610614"/>
              <a:gd name="connsiteY1521" fmla="*/ 2910177 h 6859084"/>
              <a:gd name="connsiteX1522" fmla="*/ 1255583 w 3610614"/>
              <a:gd name="connsiteY1522" fmla="*/ 2942706 h 6859084"/>
              <a:gd name="connsiteX1523" fmla="*/ 1236066 w 3610614"/>
              <a:gd name="connsiteY1523" fmla="*/ 2940537 h 6859084"/>
              <a:gd name="connsiteX1524" fmla="*/ 1233898 w 3610614"/>
              <a:gd name="connsiteY1524" fmla="*/ 2936200 h 6859084"/>
              <a:gd name="connsiteX1525" fmla="*/ 1320639 w 3610614"/>
              <a:gd name="connsiteY1525" fmla="*/ 2855964 h 6859084"/>
              <a:gd name="connsiteX1526" fmla="*/ 1281606 w 3610614"/>
              <a:gd name="connsiteY1526" fmla="*/ 2821267 h 6859084"/>
              <a:gd name="connsiteX1527" fmla="*/ 1112460 w 3610614"/>
              <a:gd name="connsiteY1527" fmla="*/ 2894998 h 6859084"/>
              <a:gd name="connsiteX1528" fmla="*/ 1066920 w 3610614"/>
              <a:gd name="connsiteY1528" fmla="*/ 2879818 h 6859084"/>
              <a:gd name="connsiteX1529" fmla="*/ 1125471 w 3610614"/>
              <a:gd name="connsiteY1529" fmla="*/ 2855964 h 6859084"/>
              <a:gd name="connsiteX1530" fmla="*/ 1168842 w 3610614"/>
              <a:gd name="connsiteY1530" fmla="*/ 2823436 h 6859084"/>
              <a:gd name="connsiteX1531" fmla="*/ 1411718 w 3610614"/>
              <a:gd name="connsiteY1531" fmla="*/ 2680313 h 6859084"/>
              <a:gd name="connsiteX1532" fmla="*/ 1502797 w 3610614"/>
              <a:gd name="connsiteY1532" fmla="*/ 2691155 h 6859084"/>
              <a:gd name="connsiteX1533" fmla="*/ 1563515 w 3610614"/>
              <a:gd name="connsiteY1533" fmla="*/ 2691155 h 6859084"/>
              <a:gd name="connsiteX1534" fmla="*/ 1587369 w 3610614"/>
              <a:gd name="connsiteY1534" fmla="*/ 2695492 h 6859084"/>
              <a:gd name="connsiteX1535" fmla="*/ 1591707 w 3610614"/>
              <a:gd name="connsiteY1535" fmla="*/ 2693324 h 6859084"/>
              <a:gd name="connsiteX1536" fmla="*/ 1580864 w 3610614"/>
              <a:gd name="connsiteY1536" fmla="*/ 2688987 h 6859084"/>
              <a:gd name="connsiteX1537" fmla="*/ 1669774 w 3610614"/>
              <a:gd name="connsiteY1537" fmla="*/ 2688987 h 6859084"/>
              <a:gd name="connsiteX1538" fmla="*/ 1665437 w 3610614"/>
              <a:gd name="connsiteY1538" fmla="*/ 2693324 h 6859084"/>
              <a:gd name="connsiteX1539" fmla="*/ 1671942 w 3610614"/>
              <a:gd name="connsiteY1539" fmla="*/ 2695492 h 6859084"/>
              <a:gd name="connsiteX1540" fmla="*/ 1689291 w 3610614"/>
              <a:gd name="connsiteY1540" fmla="*/ 2691155 h 6859084"/>
              <a:gd name="connsiteX1541" fmla="*/ 1680617 w 3610614"/>
              <a:gd name="connsiteY1541" fmla="*/ 2688987 h 6859084"/>
              <a:gd name="connsiteX1542" fmla="*/ 1845425 w 3610614"/>
              <a:gd name="connsiteY1542" fmla="*/ 2584897 h 6859084"/>
              <a:gd name="connsiteX1543" fmla="*/ 1856268 w 3610614"/>
              <a:gd name="connsiteY1543" fmla="*/ 2550200 h 6859084"/>
              <a:gd name="connsiteX1544" fmla="*/ 1860605 w 3610614"/>
              <a:gd name="connsiteY1544" fmla="*/ 2528515 h 6859084"/>
              <a:gd name="connsiteX1545" fmla="*/ 1943010 w 3610614"/>
              <a:gd name="connsiteY1545" fmla="*/ 2548032 h 6859084"/>
              <a:gd name="connsiteX1546" fmla="*/ 2424425 w 3610614"/>
              <a:gd name="connsiteY1546" fmla="*/ 2539358 h 6859084"/>
              <a:gd name="connsiteX1547" fmla="*/ 2383223 w 3610614"/>
              <a:gd name="connsiteY1547" fmla="*/ 2600077 h 6859084"/>
              <a:gd name="connsiteX1548" fmla="*/ 2361537 w 3610614"/>
              <a:gd name="connsiteY1548" fmla="*/ 2604414 h 6859084"/>
              <a:gd name="connsiteX1549" fmla="*/ 2305155 w 3610614"/>
              <a:gd name="connsiteY1549" fmla="*/ 2563211 h 6859084"/>
              <a:gd name="connsiteX1550" fmla="*/ 2374548 w 3610614"/>
              <a:gd name="connsiteY1550" fmla="*/ 2508998 h 6859084"/>
              <a:gd name="connsiteX1551" fmla="*/ 2424425 w 3610614"/>
              <a:gd name="connsiteY1551" fmla="*/ 2539358 h 6859084"/>
              <a:gd name="connsiteX1552" fmla="*/ 2120830 w 3610614"/>
              <a:gd name="connsiteY1552" fmla="*/ 2530683 h 6859084"/>
              <a:gd name="connsiteX1553" fmla="*/ 2099144 w 3610614"/>
              <a:gd name="connsiteY1553" fmla="*/ 2554537 h 6859084"/>
              <a:gd name="connsiteX1554" fmla="*/ 2018908 w 3610614"/>
              <a:gd name="connsiteY1554" fmla="*/ 2506830 h 6859084"/>
              <a:gd name="connsiteX1555" fmla="*/ 2064448 w 3610614"/>
              <a:gd name="connsiteY1555" fmla="*/ 2491650 h 6859084"/>
              <a:gd name="connsiteX1556" fmla="*/ 2120830 w 3610614"/>
              <a:gd name="connsiteY1556" fmla="*/ 2530683 h 6859084"/>
              <a:gd name="connsiteX1557" fmla="*/ 1251246 w 3610614"/>
              <a:gd name="connsiteY1557" fmla="*/ 2394066 h 6859084"/>
              <a:gd name="connsiteX1558" fmla="*/ 1240403 w 3610614"/>
              <a:gd name="connsiteY1558" fmla="*/ 2394066 h 6859084"/>
              <a:gd name="connsiteX1559" fmla="*/ 1251246 w 3610614"/>
              <a:gd name="connsiteY1559" fmla="*/ 2394066 h 6859084"/>
              <a:gd name="connsiteX1560" fmla="*/ 1181853 w 3610614"/>
              <a:gd name="connsiteY1560" fmla="*/ 2394066 h 6859084"/>
              <a:gd name="connsiteX1561" fmla="*/ 1175347 w 3610614"/>
              <a:gd name="connsiteY1561" fmla="*/ 2394066 h 6859084"/>
              <a:gd name="connsiteX1562" fmla="*/ 1181853 w 3610614"/>
              <a:gd name="connsiteY1562" fmla="*/ 2394066 h 6859084"/>
              <a:gd name="connsiteX1563" fmla="*/ 2233594 w 3610614"/>
              <a:gd name="connsiteY1563" fmla="*/ 2437436 h 6859084"/>
              <a:gd name="connsiteX1564" fmla="*/ 2233594 w 3610614"/>
              <a:gd name="connsiteY1564" fmla="*/ 2459122 h 6859084"/>
              <a:gd name="connsiteX1565" fmla="*/ 2133841 w 3610614"/>
              <a:gd name="connsiteY1565" fmla="*/ 2459122 h 6859084"/>
              <a:gd name="connsiteX1566" fmla="*/ 2131672 w 3610614"/>
              <a:gd name="connsiteY1566" fmla="*/ 2452616 h 6859084"/>
              <a:gd name="connsiteX1567" fmla="*/ 2133841 w 3610614"/>
              <a:gd name="connsiteY1567" fmla="*/ 2446110 h 6859084"/>
              <a:gd name="connsiteX1568" fmla="*/ 2162032 w 3610614"/>
              <a:gd name="connsiteY1568" fmla="*/ 2435268 h 6859084"/>
              <a:gd name="connsiteX1569" fmla="*/ 2201066 w 3610614"/>
              <a:gd name="connsiteY1569" fmla="*/ 2389729 h 6859084"/>
              <a:gd name="connsiteX1570" fmla="*/ 2233594 w 3610614"/>
              <a:gd name="connsiteY1570" fmla="*/ 2437436 h 6859084"/>
              <a:gd name="connsiteX1571" fmla="*/ 2461290 w 3610614"/>
              <a:gd name="connsiteY1571" fmla="*/ 2415751 h 6859084"/>
              <a:gd name="connsiteX1572" fmla="*/ 2461290 w 3610614"/>
              <a:gd name="connsiteY1572" fmla="*/ 2448279 h 6859084"/>
              <a:gd name="connsiteX1573" fmla="*/ 2415751 w 3610614"/>
              <a:gd name="connsiteY1573" fmla="*/ 2415751 h 6859084"/>
              <a:gd name="connsiteX1574" fmla="*/ 2435268 w 3610614"/>
              <a:gd name="connsiteY1574" fmla="*/ 2378886 h 6859084"/>
              <a:gd name="connsiteX1575" fmla="*/ 2461290 w 3610614"/>
              <a:gd name="connsiteY1575" fmla="*/ 2415751 h 6859084"/>
              <a:gd name="connsiteX1576" fmla="*/ 2077459 w 3610614"/>
              <a:gd name="connsiteY1576" fmla="*/ 2404908 h 6859084"/>
              <a:gd name="connsiteX1577" fmla="*/ 2066616 w 3610614"/>
              <a:gd name="connsiteY1577" fmla="*/ 2433099 h 6859084"/>
              <a:gd name="connsiteX1578" fmla="*/ 2021077 w 3610614"/>
              <a:gd name="connsiteY1578" fmla="*/ 2400571 h 6859084"/>
              <a:gd name="connsiteX1579" fmla="*/ 2012403 w 3610614"/>
              <a:gd name="connsiteY1579" fmla="*/ 2378886 h 6859084"/>
              <a:gd name="connsiteX1580" fmla="*/ 2044931 w 3610614"/>
              <a:gd name="connsiteY1580" fmla="*/ 2326841 h 6859084"/>
              <a:gd name="connsiteX1581" fmla="*/ 2077459 w 3610614"/>
              <a:gd name="connsiteY1581" fmla="*/ 2404908 h 6859084"/>
              <a:gd name="connsiteX1582" fmla="*/ 2333346 w 3610614"/>
              <a:gd name="connsiteY1582" fmla="*/ 2396234 h 6859084"/>
              <a:gd name="connsiteX1583" fmla="*/ 2326841 w 3610614"/>
              <a:gd name="connsiteY1583" fmla="*/ 2428762 h 6859084"/>
              <a:gd name="connsiteX1584" fmla="*/ 2270459 w 3610614"/>
              <a:gd name="connsiteY1584" fmla="*/ 2450448 h 6859084"/>
              <a:gd name="connsiteX1585" fmla="*/ 2240099 w 3610614"/>
              <a:gd name="connsiteY1585" fmla="*/ 2413582 h 6859084"/>
              <a:gd name="connsiteX1586" fmla="*/ 2220582 w 3610614"/>
              <a:gd name="connsiteY1586" fmla="*/ 2378886 h 6859084"/>
              <a:gd name="connsiteX1587" fmla="*/ 2296481 w 3610614"/>
              <a:gd name="connsiteY1587" fmla="*/ 2322504 h 6859084"/>
              <a:gd name="connsiteX1588" fmla="*/ 2333346 w 3610614"/>
              <a:gd name="connsiteY1588" fmla="*/ 2396234 h 6859084"/>
              <a:gd name="connsiteX1589" fmla="*/ 1565684 w 3610614"/>
              <a:gd name="connsiteY1589" fmla="*/ 2335515 h 6859084"/>
              <a:gd name="connsiteX1590" fmla="*/ 1650257 w 3610614"/>
              <a:gd name="connsiteY1590" fmla="*/ 2463459 h 6859084"/>
              <a:gd name="connsiteX1591" fmla="*/ 1702302 w 3610614"/>
              <a:gd name="connsiteY1591" fmla="*/ 2482976 h 6859084"/>
              <a:gd name="connsiteX1592" fmla="*/ 1704470 w 3610614"/>
              <a:gd name="connsiteY1592" fmla="*/ 2478639 h 6859084"/>
              <a:gd name="connsiteX1593" fmla="*/ 1689291 w 3610614"/>
              <a:gd name="connsiteY1593" fmla="*/ 2430931 h 6859084"/>
              <a:gd name="connsiteX1594" fmla="*/ 1736999 w 3610614"/>
              <a:gd name="connsiteY1594" fmla="*/ 2374549 h 6859084"/>
              <a:gd name="connsiteX1595" fmla="*/ 1706639 w 3610614"/>
              <a:gd name="connsiteY1595" fmla="*/ 2426594 h 6859084"/>
              <a:gd name="connsiteX1596" fmla="*/ 1752178 w 3610614"/>
              <a:gd name="connsiteY1596" fmla="*/ 2524178 h 6859084"/>
              <a:gd name="connsiteX1597" fmla="*/ 1752178 w 3610614"/>
              <a:gd name="connsiteY1597" fmla="*/ 2535020 h 6859084"/>
              <a:gd name="connsiteX1598" fmla="*/ 1745673 w 3610614"/>
              <a:gd name="connsiteY1598" fmla="*/ 2535020 h 6859084"/>
              <a:gd name="connsiteX1599" fmla="*/ 1700133 w 3610614"/>
              <a:gd name="connsiteY1599" fmla="*/ 2519841 h 6859084"/>
              <a:gd name="connsiteX1600" fmla="*/ 1541830 w 3610614"/>
              <a:gd name="connsiteY1600" fmla="*/ 2305155 h 6859084"/>
              <a:gd name="connsiteX1601" fmla="*/ 1565684 w 3610614"/>
              <a:gd name="connsiteY1601" fmla="*/ 2335515 h 6859084"/>
              <a:gd name="connsiteX1602" fmla="*/ 2420088 w 3610614"/>
              <a:gd name="connsiteY1602" fmla="*/ 2348526 h 6859084"/>
              <a:gd name="connsiteX1603" fmla="*/ 2394065 w 3610614"/>
              <a:gd name="connsiteY1603" fmla="*/ 2409245 h 6859084"/>
              <a:gd name="connsiteX1604" fmla="*/ 2357200 w 3610614"/>
              <a:gd name="connsiteY1604" fmla="*/ 2428762 h 6859084"/>
              <a:gd name="connsiteX1605" fmla="*/ 2350695 w 3610614"/>
              <a:gd name="connsiteY1605" fmla="*/ 2428762 h 6859084"/>
              <a:gd name="connsiteX1606" fmla="*/ 2350695 w 3610614"/>
              <a:gd name="connsiteY1606" fmla="*/ 2378886 h 6859084"/>
              <a:gd name="connsiteX1607" fmla="*/ 2331178 w 3610614"/>
              <a:gd name="connsiteY1607" fmla="*/ 2326841 h 6859084"/>
              <a:gd name="connsiteX1608" fmla="*/ 2335515 w 3610614"/>
              <a:gd name="connsiteY1608" fmla="*/ 2315998 h 6859084"/>
              <a:gd name="connsiteX1609" fmla="*/ 2385391 w 3610614"/>
              <a:gd name="connsiteY1609" fmla="*/ 2289976 h 6859084"/>
              <a:gd name="connsiteX1610" fmla="*/ 2420088 w 3610614"/>
              <a:gd name="connsiteY1610" fmla="*/ 2348526 h 6859084"/>
              <a:gd name="connsiteX1611" fmla="*/ 2168538 w 3610614"/>
              <a:gd name="connsiteY1611" fmla="*/ 2292144 h 6859084"/>
              <a:gd name="connsiteX1612" fmla="*/ 2166369 w 3610614"/>
              <a:gd name="connsiteY1612" fmla="*/ 2302987 h 6859084"/>
              <a:gd name="connsiteX1613" fmla="*/ 2175043 w 3610614"/>
              <a:gd name="connsiteY1613" fmla="*/ 2320335 h 6859084"/>
              <a:gd name="connsiteX1614" fmla="*/ 2183717 w 3610614"/>
              <a:gd name="connsiteY1614" fmla="*/ 2359369 h 6859084"/>
              <a:gd name="connsiteX1615" fmla="*/ 2116493 w 3610614"/>
              <a:gd name="connsiteY1615" fmla="*/ 2433099 h 6859084"/>
              <a:gd name="connsiteX1616" fmla="*/ 2101313 w 3610614"/>
              <a:gd name="connsiteY1616" fmla="*/ 2428762 h 6859084"/>
              <a:gd name="connsiteX1617" fmla="*/ 2092639 w 3610614"/>
              <a:gd name="connsiteY1617" fmla="*/ 2381054 h 6859084"/>
              <a:gd name="connsiteX1618" fmla="*/ 2073122 w 3610614"/>
              <a:gd name="connsiteY1618" fmla="*/ 2326841 h 6859084"/>
              <a:gd name="connsiteX1619" fmla="*/ 2109987 w 3610614"/>
              <a:gd name="connsiteY1619" fmla="*/ 2307324 h 6859084"/>
              <a:gd name="connsiteX1620" fmla="*/ 2144684 w 3610614"/>
              <a:gd name="connsiteY1620" fmla="*/ 2285639 h 6859084"/>
              <a:gd name="connsiteX1621" fmla="*/ 2168538 w 3610614"/>
              <a:gd name="connsiteY1621" fmla="*/ 2292144 h 6859084"/>
              <a:gd name="connsiteX1622" fmla="*/ 2495987 w 3610614"/>
              <a:gd name="connsiteY1622" fmla="*/ 2326841 h 6859084"/>
              <a:gd name="connsiteX1623" fmla="*/ 2452616 w 3610614"/>
              <a:gd name="connsiteY1623" fmla="*/ 2355032 h 6859084"/>
              <a:gd name="connsiteX1624" fmla="*/ 2437436 w 3610614"/>
              <a:gd name="connsiteY1624" fmla="*/ 2346358 h 6859084"/>
              <a:gd name="connsiteX1625" fmla="*/ 2420088 w 3610614"/>
              <a:gd name="connsiteY1625" fmla="*/ 2292144 h 6859084"/>
              <a:gd name="connsiteX1626" fmla="*/ 2420088 w 3610614"/>
              <a:gd name="connsiteY1626" fmla="*/ 2287807 h 6859084"/>
              <a:gd name="connsiteX1627" fmla="*/ 2446110 w 3610614"/>
              <a:gd name="connsiteY1627" fmla="*/ 2274796 h 6859084"/>
              <a:gd name="connsiteX1628" fmla="*/ 2495987 w 3610614"/>
              <a:gd name="connsiteY1628" fmla="*/ 2326841 h 6859084"/>
              <a:gd name="connsiteX1629" fmla="*/ 1884459 w 3610614"/>
              <a:gd name="connsiteY1629" fmla="*/ 2296481 h 6859084"/>
              <a:gd name="connsiteX1630" fmla="*/ 1880122 w 3610614"/>
              <a:gd name="connsiteY1630" fmla="*/ 2315998 h 6859084"/>
              <a:gd name="connsiteX1631" fmla="*/ 1884459 w 3610614"/>
              <a:gd name="connsiteY1631" fmla="*/ 2326841 h 6859084"/>
              <a:gd name="connsiteX1632" fmla="*/ 1856268 w 3610614"/>
              <a:gd name="connsiteY1632" fmla="*/ 2326841 h 6859084"/>
              <a:gd name="connsiteX1633" fmla="*/ 1856268 w 3610614"/>
              <a:gd name="connsiteY1633" fmla="*/ 2313830 h 6859084"/>
              <a:gd name="connsiteX1634" fmla="*/ 1877953 w 3610614"/>
              <a:gd name="connsiteY1634" fmla="*/ 2274796 h 6859084"/>
              <a:gd name="connsiteX1635" fmla="*/ 1884459 w 3610614"/>
              <a:gd name="connsiteY1635" fmla="*/ 2296481 h 6859084"/>
              <a:gd name="connsiteX1636" fmla="*/ 1366179 w 3610614"/>
              <a:gd name="connsiteY1636" fmla="*/ 2268290 h 6859084"/>
              <a:gd name="connsiteX1637" fmla="*/ 1348830 w 3610614"/>
              <a:gd name="connsiteY1637" fmla="*/ 2266122 h 6859084"/>
              <a:gd name="connsiteX1638" fmla="*/ 1366179 w 3610614"/>
              <a:gd name="connsiteY1638" fmla="*/ 2268290 h 6859084"/>
              <a:gd name="connsiteX1639" fmla="*/ 1333651 w 3610614"/>
              <a:gd name="connsiteY1639" fmla="*/ 2268290 h 6859084"/>
              <a:gd name="connsiteX1640" fmla="*/ 1337988 w 3610614"/>
              <a:gd name="connsiteY1640" fmla="*/ 2266122 h 6859084"/>
              <a:gd name="connsiteX1641" fmla="*/ 1327145 w 3610614"/>
              <a:gd name="connsiteY1641" fmla="*/ 2263953 h 6859084"/>
              <a:gd name="connsiteX1642" fmla="*/ 1303291 w 3610614"/>
              <a:gd name="connsiteY1642" fmla="*/ 2268290 h 6859084"/>
              <a:gd name="connsiteX1643" fmla="*/ 1292448 w 3610614"/>
              <a:gd name="connsiteY1643" fmla="*/ 2268290 h 6859084"/>
              <a:gd name="connsiteX1644" fmla="*/ 1346662 w 3610614"/>
              <a:gd name="connsiteY1644" fmla="*/ 2263953 h 6859084"/>
              <a:gd name="connsiteX1645" fmla="*/ 1333651 w 3610614"/>
              <a:gd name="connsiteY1645" fmla="*/ 2268290 h 6859084"/>
              <a:gd name="connsiteX1646" fmla="*/ 1899639 w 3610614"/>
              <a:gd name="connsiteY1646" fmla="*/ 2292144 h 6859084"/>
              <a:gd name="connsiteX1647" fmla="*/ 1897470 w 3610614"/>
              <a:gd name="connsiteY1647" fmla="*/ 2246605 h 6859084"/>
              <a:gd name="connsiteX1648" fmla="*/ 1919156 w 3610614"/>
              <a:gd name="connsiteY1648" fmla="*/ 2240099 h 6859084"/>
              <a:gd name="connsiteX1649" fmla="*/ 1899639 w 3610614"/>
              <a:gd name="connsiteY1649" fmla="*/ 2292144 h 6859084"/>
              <a:gd name="connsiteX1650" fmla="*/ 1804223 w 3610614"/>
              <a:gd name="connsiteY1650" fmla="*/ 2274796 h 6859084"/>
              <a:gd name="connsiteX1651" fmla="*/ 1791212 w 3610614"/>
              <a:gd name="connsiteY1651" fmla="*/ 2294313 h 6859084"/>
              <a:gd name="connsiteX1652" fmla="*/ 1763021 w 3610614"/>
              <a:gd name="connsiteY1652" fmla="*/ 2270459 h 6859084"/>
              <a:gd name="connsiteX1653" fmla="*/ 1778201 w 3610614"/>
              <a:gd name="connsiteY1653" fmla="*/ 2240099 h 6859084"/>
              <a:gd name="connsiteX1654" fmla="*/ 1804223 w 3610614"/>
              <a:gd name="connsiteY1654" fmla="*/ 2274796 h 6859084"/>
              <a:gd name="connsiteX1655" fmla="*/ 2027582 w 3610614"/>
              <a:gd name="connsiteY1655" fmla="*/ 2311661 h 6859084"/>
              <a:gd name="connsiteX1656" fmla="*/ 1992886 w 3610614"/>
              <a:gd name="connsiteY1656" fmla="*/ 2365875 h 6859084"/>
              <a:gd name="connsiteX1657" fmla="*/ 1973369 w 3610614"/>
              <a:gd name="connsiteY1657" fmla="*/ 2292144 h 6859084"/>
              <a:gd name="connsiteX1658" fmla="*/ 1975538 w 3610614"/>
              <a:gd name="connsiteY1658" fmla="*/ 2229257 h 6859084"/>
              <a:gd name="connsiteX1659" fmla="*/ 2027582 w 3610614"/>
              <a:gd name="connsiteY1659" fmla="*/ 2311661 h 6859084"/>
              <a:gd name="connsiteX1660" fmla="*/ 2439605 w 3610614"/>
              <a:gd name="connsiteY1660" fmla="*/ 2255279 h 6859084"/>
              <a:gd name="connsiteX1661" fmla="*/ 2413582 w 3610614"/>
              <a:gd name="connsiteY1661" fmla="*/ 2268290 h 6859084"/>
              <a:gd name="connsiteX1662" fmla="*/ 2400571 w 3610614"/>
              <a:gd name="connsiteY1662" fmla="*/ 2257448 h 6859084"/>
              <a:gd name="connsiteX1663" fmla="*/ 2407077 w 3610614"/>
              <a:gd name="connsiteY1663" fmla="*/ 2237931 h 6859084"/>
              <a:gd name="connsiteX1664" fmla="*/ 2409245 w 3610614"/>
              <a:gd name="connsiteY1664" fmla="*/ 2222751 h 6859084"/>
              <a:gd name="connsiteX1665" fmla="*/ 2439605 w 3610614"/>
              <a:gd name="connsiteY1665" fmla="*/ 2255279 h 6859084"/>
              <a:gd name="connsiteX1666" fmla="*/ 2140347 w 3610614"/>
              <a:gd name="connsiteY1666" fmla="*/ 2220583 h 6859084"/>
              <a:gd name="connsiteX1667" fmla="*/ 2094807 w 3610614"/>
              <a:gd name="connsiteY1667" fmla="*/ 2296481 h 6859084"/>
              <a:gd name="connsiteX1668" fmla="*/ 2064448 w 3610614"/>
              <a:gd name="connsiteY1668" fmla="*/ 2307324 h 6859084"/>
              <a:gd name="connsiteX1669" fmla="*/ 2034088 w 3610614"/>
              <a:gd name="connsiteY1669" fmla="*/ 2263953 h 6859084"/>
              <a:gd name="connsiteX1670" fmla="*/ 2014571 w 3610614"/>
              <a:gd name="connsiteY1670" fmla="*/ 2229257 h 6859084"/>
              <a:gd name="connsiteX1671" fmla="*/ 2127335 w 3610614"/>
              <a:gd name="connsiteY1671" fmla="*/ 2175043 h 6859084"/>
              <a:gd name="connsiteX1672" fmla="*/ 2140347 w 3610614"/>
              <a:gd name="connsiteY1672" fmla="*/ 2220583 h 6859084"/>
              <a:gd name="connsiteX1673" fmla="*/ 2359369 w 3610614"/>
              <a:gd name="connsiteY1673" fmla="*/ 2170706 h 6859084"/>
              <a:gd name="connsiteX1674" fmla="*/ 2394065 w 3610614"/>
              <a:gd name="connsiteY1674" fmla="*/ 2240099 h 6859084"/>
              <a:gd name="connsiteX1675" fmla="*/ 2385391 w 3610614"/>
              <a:gd name="connsiteY1675" fmla="*/ 2255279 h 6859084"/>
              <a:gd name="connsiteX1676" fmla="*/ 2326841 w 3610614"/>
              <a:gd name="connsiteY1676" fmla="*/ 2300818 h 6859084"/>
              <a:gd name="connsiteX1677" fmla="*/ 2309493 w 3610614"/>
              <a:gd name="connsiteY1677" fmla="*/ 2289976 h 6859084"/>
              <a:gd name="connsiteX1678" fmla="*/ 2315998 w 3610614"/>
              <a:gd name="connsiteY1678" fmla="*/ 2263953 h 6859084"/>
              <a:gd name="connsiteX1679" fmla="*/ 2298650 w 3610614"/>
              <a:gd name="connsiteY1679" fmla="*/ 2214077 h 6859084"/>
              <a:gd name="connsiteX1680" fmla="*/ 2350695 w 3610614"/>
              <a:gd name="connsiteY1680" fmla="*/ 2170706 h 6859084"/>
              <a:gd name="connsiteX1681" fmla="*/ 2359369 w 3610614"/>
              <a:gd name="connsiteY1681" fmla="*/ 2170706 h 6859084"/>
              <a:gd name="connsiteX1682" fmla="*/ 1177516 w 3610614"/>
              <a:gd name="connsiteY1682" fmla="*/ 2337684 h 6859084"/>
              <a:gd name="connsiteX1683" fmla="*/ 1179684 w 3610614"/>
              <a:gd name="connsiteY1683" fmla="*/ 2331178 h 6859084"/>
              <a:gd name="connsiteX1684" fmla="*/ 1166673 w 3610614"/>
              <a:gd name="connsiteY1684" fmla="*/ 2285639 h 6859084"/>
              <a:gd name="connsiteX1685" fmla="*/ 1177516 w 3610614"/>
              <a:gd name="connsiteY1685" fmla="*/ 2257448 h 6859084"/>
              <a:gd name="connsiteX1686" fmla="*/ 1246909 w 3610614"/>
              <a:gd name="connsiteY1686" fmla="*/ 2357200 h 6859084"/>
              <a:gd name="connsiteX1687" fmla="*/ 1246909 w 3610614"/>
              <a:gd name="connsiteY1687" fmla="*/ 2365875 h 6859084"/>
              <a:gd name="connsiteX1688" fmla="*/ 1168842 w 3610614"/>
              <a:gd name="connsiteY1688" fmla="*/ 2365875 h 6859084"/>
              <a:gd name="connsiteX1689" fmla="*/ 1027887 w 3610614"/>
              <a:gd name="connsiteY1689" fmla="*/ 2166369 h 6859084"/>
              <a:gd name="connsiteX1690" fmla="*/ 1177516 w 3610614"/>
              <a:gd name="connsiteY1690" fmla="*/ 2337684 h 6859084"/>
              <a:gd name="connsiteX1691" fmla="*/ 1763021 w 3610614"/>
              <a:gd name="connsiteY1691" fmla="*/ 2207571 h 6859084"/>
              <a:gd name="connsiteX1692" fmla="*/ 1730493 w 3610614"/>
              <a:gd name="connsiteY1692" fmla="*/ 2270459 h 6859084"/>
              <a:gd name="connsiteX1693" fmla="*/ 1717482 w 3610614"/>
              <a:gd name="connsiteY1693" fmla="*/ 2263953 h 6859084"/>
              <a:gd name="connsiteX1694" fmla="*/ 1695796 w 3610614"/>
              <a:gd name="connsiteY1694" fmla="*/ 2214077 h 6859084"/>
              <a:gd name="connsiteX1695" fmla="*/ 1687122 w 3610614"/>
              <a:gd name="connsiteY1695" fmla="*/ 2224920 h 6859084"/>
              <a:gd name="connsiteX1696" fmla="*/ 1693628 w 3610614"/>
              <a:gd name="connsiteY1696" fmla="*/ 2242268 h 6859084"/>
              <a:gd name="connsiteX1697" fmla="*/ 1693628 w 3610614"/>
              <a:gd name="connsiteY1697" fmla="*/ 2253111 h 6859084"/>
              <a:gd name="connsiteX1698" fmla="*/ 1687122 w 3610614"/>
              <a:gd name="connsiteY1698" fmla="*/ 2255279 h 6859084"/>
              <a:gd name="connsiteX1699" fmla="*/ 1645920 w 3610614"/>
              <a:gd name="connsiteY1699" fmla="*/ 2231425 h 6859084"/>
              <a:gd name="connsiteX1700" fmla="*/ 1654594 w 3610614"/>
              <a:gd name="connsiteY1700" fmla="*/ 2207571 h 6859084"/>
              <a:gd name="connsiteX1701" fmla="*/ 1736999 w 3610614"/>
              <a:gd name="connsiteY1701" fmla="*/ 2146852 h 6859084"/>
              <a:gd name="connsiteX1702" fmla="*/ 1763021 w 3610614"/>
              <a:gd name="connsiteY1702" fmla="*/ 2207571 h 6859084"/>
              <a:gd name="connsiteX1703" fmla="*/ 1377021 w 3610614"/>
              <a:gd name="connsiteY1703" fmla="*/ 2151189 h 6859084"/>
              <a:gd name="connsiteX1704" fmla="*/ 1396538 w 3610614"/>
              <a:gd name="connsiteY1704" fmla="*/ 2188055 h 6859084"/>
              <a:gd name="connsiteX1705" fmla="*/ 1374853 w 3610614"/>
              <a:gd name="connsiteY1705" fmla="*/ 2188055 h 6859084"/>
              <a:gd name="connsiteX1706" fmla="*/ 1340156 w 3610614"/>
              <a:gd name="connsiteY1706" fmla="*/ 2170706 h 6859084"/>
              <a:gd name="connsiteX1707" fmla="*/ 1353167 w 3610614"/>
              <a:gd name="connsiteY1707" fmla="*/ 2146852 h 6859084"/>
              <a:gd name="connsiteX1708" fmla="*/ 1377021 w 3610614"/>
              <a:gd name="connsiteY1708" fmla="*/ 2151189 h 6859084"/>
              <a:gd name="connsiteX1709" fmla="*/ 2474301 w 3610614"/>
              <a:gd name="connsiteY1709" fmla="*/ 2151189 h 6859084"/>
              <a:gd name="connsiteX1710" fmla="*/ 2554537 w 3610614"/>
              <a:gd name="connsiteY1710" fmla="*/ 2326841 h 6859084"/>
              <a:gd name="connsiteX1711" fmla="*/ 2554537 w 3610614"/>
              <a:gd name="connsiteY1711" fmla="*/ 2337684 h 6859084"/>
              <a:gd name="connsiteX1712" fmla="*/ 2511167 w 3610614"/>
              <a:gd name="connsiteY1712" fmla="*/ 2313830 h 6859084"/>
              <a:gd name="connsiteX1713" fmla="*/ 2415751 w 3610614"/>
              <a:gd name="connsiteY1713" fmla="*/ 2196729 h 6859084"/>
              <a:gd name="connsiteX1714" fmla="*/ 2398403 w 3610614"/>
              <a:gd name="connsiteY1714" fmla="*/ 2170706 h 6859084"/>
              <a:gd name="connsiteX1715" fmla="*/ 2448279 w 3610614"/>
              <a:gd name="connsiteY1715" fmla="*/ 2136010 h 6859084"/>
              <a:gd name="connsiteX1716" fmla="*/ 2474301 w 3610614"/>
              <a:gd name="connsiteY1716" fmla="*/ 2151189 h 6859084"/>
              <a:gd name="connsiteX1717" fmla="*/ 1947347 w 3610614"/>
              <a:gd name="connsiteY1717" fmla="*/ 2162032 h 6859084"/>
              <a:gd name="connsiteX1718" fmla="*/ 1897470 w 3610614"/>
              <a:gd name="connsiteY1718" fmla="*/ 2242268 h 6859084"/>
              <a:gd name="connsiteX1719" fmla="*/ 1873616 w 3610614"/>
              <a:gd name="connsiteY1719" fmla="*/ 2196729 h 6859084"/>
              <a:gd name="connsiteX1720" fmla="*/ 1877953 w 3610614"/>
              <a:gd name="connsiteY1720" fmla="*/ 2181549 h 6859084"/>
              <a:gd name="connsiteX1721" fmla="*/ 1940841 w 3610614"/>
              <a:gd name="connsiteY1721" fmla="*/ 2136010 h 6859084"/>
              <a:gd name="connsiteX1722" fmla="*/ 1947347 w 3610614"/>
              <a:gd name="connsiteY1722" fmla="*/ 2162032 h 6859084"/>
              <a:gd name="connsiteX1723" fmla="*/ 1504965 w 3610614"/>
              <a:gd name="connsiteY1723" fmla="*/ 2183717 h 6859084"/>
              <a:gd name="connsiteX1724" fmla="*/ 1504965 w 3610614"/>
              <a:gd name="connsiteY1724" fmla="*/ 2207571 h 6859084"/>
              <a:gd name="connsiteX1725" fmla="*/ 1494122 w 3610614"/>
              <a:gd name="connsiteY1725" fmla="*/ 2209740 h 6859084"/>
              <a:gd name="connsiteX1726" fmla="*/ 1429066 w 3610614"/>
              <a:gd name="connsiteY1726" fmla="*/ 2194560 h 6859084"/>
              <a:gd name="connsiteX1727" fmla="*/ 1400875 w 3610614"/>
              <a:gd name="connsiteY1727" fmla="*/ 2162032 h 6859084"/>
              <a:gd name="connsiteX1728" fmla="*/ 1379190 w 3610614"/>
              <a:gd name="connsiteY1728" fmla="*/ 2149021 h 6859084"/>
              <a:gd name="connsiteX1729" fmla="*/ 1446415 w 3610614"/>
              <a:gd name="connsiteY1729" fmla="*/ 2105650 h 6859084"/>
              <a:gd name="connsiteX1730" fmla="*/ 1504965 w 3610614"/>
              <a:gd name="connsiteY1730" fmla="*/ 2183717 h 6859084"/>
              <a:gd name="connsiteX1731" fmla="*/ 483584 w 3610614"/>
              <a:gd name="connsiteY1731" fmla="*/ 2109987 h 6859084"/>
              <a:gd name="connsiteX1732" fmla="*/ 399011 w 3610614"/>
              <a:gd name="connsiteY1732" fmla="*/ 2107819 h 6859084"/>
              <a:gd name="connsiteX1733" fmla="*/ 438045 w 3610614"/>
              <a:gd name="connsiteY1733" fmla="*/ 2103482 h 6859084"/>
              <a:gd name="connsiteX1734" fmla="*/ 483584 w 3610614"/>
              <a:gd name="connsiteY1734" fmla="*/ 2109987 h 6859084"/>
              <a:gd name="connsiteX1735" fmla="*/ 2441773 w 3610614"/>
              <a:gd name="connsiteY1735" fmla="*/ 2112156 h 6859084"/>
              <a:gd name="connsiteX1736" fmla="*/ 2378886 w 3610614"/>
              <a:gd name="connsiteY1736" fmla="*/ 2146852 h 6859084"/>
              <a:gd name="connsiteX1737" fmla="*/ 2370212 w 3610614"/>
              <a:gd name="connsiteY1737" fmla="*/ 2138178 h 6859084"/>
              <a:gd name="connsiteX1738" fmla="*/ 2424425 w 3610614"/>
              <a:gd name="connsiteY1738" fmla="*/ 2099145 h 6859084"/>
              <a:gd name="connsiteX1739" fmla="*/ 2441773 w 3610614"/>
              <a:gd name="connsiteY1739" fmla="*/ 2112156 h 6859084"/>
              <a:gd name="connsiteX1740" fmla="*/ 2263953 w 3610614"/>
              <a:gd name="connsiteY1740" fmla="*/ 2166369 h 6859084"/>
              <a:gd name="connsiteX1741" fmla="*/ 2253110 w 3610614"/>
              <a:gd name="connsiteY1741" fmla="*/ 2207571 h 6859084"/>
              <a:gd name="connsiteX1742" fmla="*/ 2242268 w 3610614"/>
              <a:gd name="connsiteY1742" fmla="*/ 2229257 h 6859084"/>
              <a:gd name="connsiteX1743" fmla="*/ 2248773 w 3610614"/>
              <a:gd name="connsiteY1743" fmla="*/ 2237931 h 6859084"/>
              <a:gd name="connsiteX1744" fmla="*/ 2274796 w 3610614"/>
              <a:gd name="connsiteY1744" fmla="*/ 2214077 h 6859084"/>
              <a:gd name="connsiteX1745" fmla="*/ 2294313 w 3610614"/>
              <a:gd name="connsiteY1745" fmla="*/ 2259616 h 6859084"/>
              <a:gd name="connsiteX1746" fmla="*/ 2207571 w 3610614"/>
              <a:gd name="connsiteY1746" fmla="*/ 2363706 h 6859084"/>
              <a:gd name="connsiteX1747" fmla="*/ 2172875 w 3610614"/>
              <a:gd name="connsiteY1747" fmla="*/ 2289976 h 6859084"/>
              <a:gd name="connsiteX1748" fmla="*/ 2237931 w 3610614"/>
              <a:gd name="connsiteY1748" fmla="*/ 2253111 h 6859084"/>
              <a:gd name="connsiteX1749" fmla="*/ 2237931 w 3610614"/>
              <a:gd name="connsiteY1749" fmla="*/ 2244436 h 6859084"/>
              <a:gd name="connsiteX1750" fmla="*/ 2233594 w 3610614"/>
              <a:gd name="connsiteY1750" fmla="*/ 2242268 h 6859084"/>
              <a:gd name="connsiteX1751" fmla="*/ 2175043 w 3610614"/>
              <a:gd name="connsiteY1751" fmla="*/ 2255279 h 6859084"/>
              <a:gd name="connsiteX1752" fmla="*/ 2149021 w 3610614"/>
              <a:gd name="connsiteY1752" fmla="*/ 2220583 h 6859084"/>
              <a:gd name="connsiteX1753" fmla="*/ 2146852 w 3610614"/>
              <a:gd name="connsiteY1753" fmla="*/ 2172875 h 6859084"/>
              <a:gd name="connsiteX1754" fmla="*/ 2155526 w 3610614"/>
              <a:gd name="connsiteY1754" fmla="*/ 2155526 h 6859084"/>
              <a:gd name="connsiteX1755" fmla="*/ 2192391 w 3610614"/>
              <a:gd name="connsiteY1755" fmla="*/ 2136010 h 6859084"/>
              <a:gd name="connsiteX1756" fmla="*/ 2227088 w 3610614"/>
              <a:gd name="connsiteY1756" fmla="*/ 2099145 h 6859084"/>
              <a:gd name="connsiteX1757" fmla="*/ 2263953 w 3610614"/>
              <a:gd name="connsiteY1757" fmla="*/ 2166369 h 6859084"/>
              <a:gd name="connsiteX1758" fmla="*/ 1838920 w 3610614"/>
              <a:gd name="connsiteY1758" fmla="*/ 2136010 h 6859084"/>
              <a:gd name="connsiteX1759" fmla="*/ 1830246 w 3610614"/>
              <a:gd name="connsiteY1759" fmla="*/ 2185886 h 6859084"/>
              <a:gd name="connsiteX1760" fmla="*/ 1830246 w 3610614"/>
              <a:gd name="connsiteY1760" fmla="*/ 2205403 h 6859084"/>
              <a:gd name="connsiteX1761" fmla="*/ 1849762 w 3610614"/>
              <a:gd name="connsiteY1761" fmla="*/ 2192392 h 6859084"/>
              <a:gd name="connsiteX1762" fmla="*/ 1867111 w 3610614"/>
              <a:gd name="connsiteY1762" fmla="*/ 2240099 h 6859084"/>
              <a:gd name="connsiteX1763" fmla="*/ 1832414 w 3610614"/>
              <a:gd name="connsiteY1763" fmla="*/ 2307324 h 6859084"/>
              <a:gd name="connsiteX1764" fmla="*/ 1821572 w 3610614"/>
              <a:gd name="connsiteY1764" fmla="*/ 2307324 h 6859084"/>
              <a:gd name="connsiteX1765" fmla="*/ 1821572 w 3610614"/>
              <a:gd name="connsiteY1765" fmla="*/ 2296481 h 6859084"/>
              <a:gd name="connsiteX1766" fmla="*/ 1808560 w 3610614"/>
              <a:gd name="connsiteY1766" fmla="*/ 2237931 h 6859084"/>
              <a:gd name="connsiteX1767" fmla="*/ 1828077 w 3610614"/>
              <a:gd name="connsiteY1767" fmla="*/ 2205403 h 6859084"/>
              <a:gd name="connsiteX1768" fmla="*/ 1821572 w 3610614"/>
              <a:gd name="connsiteY1768" fmla="*/ 2203234 h 6859084"/>
              <a:gd name="connsiteX1769" fmla="*/ 1793380 w 3610614"/>
              <a:gd name="connsiteY1769" fmla="*/ 2214077 h 6859084"/>
              <a:gd name="connsiteX1770" fmla="*/ 1769527 w 3610614"/>
              <a:gd name="connsiteY1770" fmla="*/ 2170706 h 6859084"/>
              <a:gd name="connsiteX1771" fmla="*/ 1758684 w 3610614"/>
              <a:gd name="connsiteY1771" fmla="*/ 2142515 h 6859084"/>
              <a:gd name="connsiteX1772" fmla="*/ 1832414 w 3610614"/>
              <a:gd name="connsiteY1772" fmla="*/ 2099145 h 6859084"/>
              <a:gd name="connsiteX1773" fmla="*/ 1838920 w 3610614"/>
              <a:gd name="connsiteY1773" fmla="*/ 2136010 h 6859084"/>
              <a:gd name="connsiteX1774" fmla="*/ 2350695 w 3610614"/>
              <a:gd name="connsiteY1774" fmla="*/ 2153358 h 6859084"/>
              <a:gd name="connsiteX1775" fmla="*/ 2348526 w 3610614"/>
              <a:gd name="connsiteY1775" fmla="*/ 2168538 h 6859084"/>
              <a:gd name="connsiteX1776" fmla="*/ 2296481 w 3610614"/>
              <a:gd name="connsiteY1776" fmla="*/ 2183717 h 6859084"/>
              <a:gd name="connsiteX1777" fmla="*/ 2279133 w 3610614"/>
              <a:gd name="connsiteY1777" fmla="*/ 2175043 h 6859084"/>
              <a:gd name="connsiteX1778" fmla="*/ 2274796 w 3610614"/>
              <a:gd name="connsiteY1778" fmla="*/ 2138178 h 6859084"/>
              <a:gd name="connsiteX1779" fmla="*/ 2250942 w 3610614"/>
              <a:gd name="connsiteY1779" fmla="*/ 2088302 h 6859084"/>
              <a:gd name="connsiteX1780" fmla="*/ 2350695 w 3610614"/>
              <a:gd name="connsiteY1780" fmla="*/ 2153358 h 6859084"/>
              <a:gd name="connsiteX1781" fmla="*/ 2205403 w 3610614"/>
              <a:gd name="connsiteY1781" fmla="*/ 2086133 h 6859084"/>
              <a:gd name="connsiteX1782" fmla="*/ 2181549 w 3610614"/>
              <a:gd name="connsiteY1782" fmla="*/ 2125167 h 6859084"/>
              <a:gd name="connsiteX1783" fmla="*/ 2149021 w 3610614"/>
              <a:gd name="connsiteY1783" fmla="*/ 2138178 h 6859084"/>
              <a:gd name="connsiteX1784" fmla="*/ 2133841 w 3610614"/>
              <a:gd name="connsiteY1784" fmla="*/ 2118661 h 6859084"/>
              <a:gd name="connsiteX1785" fmla="*/ 2136009 w 3610614"/>
              <a:gd name="connsiteY1785" fmla="*/ 2101313 h 6859084"/>
              <a:gd name="connsiteX1786" fmla="*/ 2136009 w 3610614"/>
              <a:gd name="connsiteY1786" fmla="*/ 2090470 h 6859084"/>
              <a:gd name="connsiteX1787" fmla="*/ 2172875 w 3610614"/>
              <a:gd name="connsiteY1787" fmla="*/ 2083965 h 6859084"/>
              <a:gd name="connsiteX1788" fmla="*/ 2190223 w 3610614"/>
              <a:gd name="connsiteY1788" fmla="*/ 2079628 h 6859084"/>
              <a:gd name="connsiteX1789" fmla="*/ 2205403 w 3610614"/>
              <a:gd name="connsiteY1789" fmla="*/ 2086133 h 6859084"/>
              <a:gd name="connsiteX1790" fmla="*/ 2686818 w 3610614"/>
              <a:gd name="connsiteY1790" fmla="*/ 2103482 h 6859084"/>
              <a:gd name="connsiteX1791" fmla="*/ 2684649 w 3610614"/>
              <a:gd name="connsiteY1791" fmla="*/ 2118661 h 6859084"/>
              <a:gd name="connsiteX1792" fmla="*/ 2680312 w 3610614"/>
              <a:gd name="connsiteY1792" fmla="*/ 2120830 h 6859084"/>
              <a:gd name="connsiteX1793" fmla="*/ 2665133 w 3610614"/>
              <a:gd name="connsiteY1793" fmla="*/ 2088302 h 6859084"/>
              <a:gd name="connsiteX1794" fmla="*/ 2665133 w 3610614"/>
              <a:gd name="connsiteY1794" fmla="*/ 2073122 h 6859084"/>
              <a:gd name="connsiteX1795" fmla="*/ 2686818 w 3610614"/>
              <a:gd name="connsiteY1795" fmla="*/ 2103482 h 6859084"/>
              <a:gd name="connsiteX1796" fmla="*/ 988853 w 3610614"/>
              <a:gd name="connsiteY1796" fmla="*/ 2188055 h 6859084"/>
              <a:gd name="connsiteX1797" fmla="*/ 1125471 w 3610614"/>
              <a:gd name="connsiteY1797" fmla="*/ 2381054 h 6859084"/>
              <a:gd name="connsiteX1798" fmla="*/ 1157999 w 3610614"/>
              <a:gd name="connsiteY1798" fmla="*/ 2391897 h 6859084"/>
              <a:gd name="connsiteX1799" fmla="*/ 1184021 w 3610614"/>
              <a:gd name="connsiteY1799" fmla="*/ 2387560 h 6859084"/>
              <a:gd name="connsiteX1800" fmla="*/ 1238235 w 3610614"/>
              <a:gd name="connsiteY1800" fmla="*/ 2387560 h 6859084"/>
              <a:gd name="connsiteX1801" fmla="*/ 1268594 w 3610614"/>
              <a:gd name="connsiteY1801" fmla="*/ 2420088 h 6859084"/>
              <a:gd name="connsiteX1802" fmla="*/ 1101617 w 3610614"/>
              <a:gd name="connsiteY1802" fmla="*/ 2593571 h 6859084"/>
              <a:gd name="connsiteX1803" fmla="*/ 999696 w 3610614"/>
              <a:gd name="connsiteY1803" fmla="*/ 2591402 h 6859084"/>
              <a:gd name="connsiteX1804" fmla="*/ 958494 w 3610614"/>
              <a:gd name="connsiteY1804" fmla="*/ 2576223 h 6859084"/>
              <a:gd name="connsiteX1805" fmla="*/ 943314 w 3610614"/>
              <a:gd name="connsiteY1805" fmla="*/ 2584897 h 6859084"/>
              <a:gd name="connsiteX1806" fmla="*/ 943314 w 3610614"/>
              <a:gd name="connsiteY1806" fmla="*/ 2682481 h 6859084"/>
              <a:gd name="connsiteX1807" fmla="*/ 709112 w 3610614"/>
              <a:gd name="connsiteY1807" fmla="*/ 2849458 h 6859084"/>
              <a:gd name="connsiteX1808" fmla="*/ 657067 w 3610614"/>
              <a:gd name="connsiteY1808" fmla="*/ 2842953 h 6859084"/>
              <a:gd name="connsiteX1809" fmla="*/ 507438 w 3610614"/>
              <a:gd name="connsiteY1809" fmla="*/ 2751874 h 6859084"/>
              <a:gd name="connsiteX1810" fmla="*/ 483584 w 3610614"/>
              <a:gd name="connsiteY1810" fmla="*/ 2717178 h 6859084"/>
              <a:gd name="connsiteX1811" fmla="*/ 457561 w 3610614"/>
              <a:gd name="connsiteY1811" fmla="*/ 2671638 h 6859084"/>
              <a:gd name="connsiteX1812" fmla="*/ 264562 w 3610614"/>
              <a:gd name="connsiteY1812" fmla="*/ 2736695 h 6859084"/>
              <a:gd name="connsiteX1813" fmla="*/ 30360 w 3610614"/>
              <a:gd name="connsiteY1813" fmla="*/ 2574054 h 6859084"/>
              <a:gd name="connsiteX1814" fmla="*/ 19517 w 3610614"/>
              <a:gd name="connsiteY1814" fmla="*/ 2513335 h 6859084"/>
              <a:gd name="connsiteX1815" fmla="*/ 41202 w 3610614"/>
              <a:gd name="connsiteY1815" fmla="*/ 2430931 h 6859084"/>
              <a:gd name="connsiteX1816" fmla="*/ 130112 w 3610614"/>
              <a:gd name="connsiteY1816" fmla="*/ 2348526 h 6859084"/>
              <a:gd name="connsiteX1817" fmla="*/ 190831 w 3610614"/>
              <a:gd name="connsiteY1817" fmla="*/ 2329010 h 6859084"/>
              <a:gd name="connsiteX1818" fmla="*/ 201674 w 3610614"/>
              <a:gd name="connsiteY1818" fmla="*/ 2305155 h 6859084"/>
              <a:gd name="connsiteX1819" fmla="*/ 206011 w 3610614"/>
              <a:gd name="connsiteY1819" fmla="*/ 2270459 h 6859084"/>
              <a:gd name="connsiteX1820" fmla="*/ 212517 w 3610614"/>
              <a:gd name="connsiteY1820" fmla="*/ 2244436 h 6859084"/>
              <a:gd name="connsiteX1821" fmla="*/ 359977 w 3610614"/>
              <a:gd name="connsiteY1821" fmla="*/ 2116493 h 6859084"/>
              <a:gd name="connsiteX1822" fmla="*/ 394674 w 3610614"/>
              <a:gd name="connsiteY1822" fmla="*/ 2109987 h 6859084"/>
              <a:gd name="connsiteX1823" fmla="*/ 487921 w 3610614"/>
              <a:gd name="connsiteY1823" fmla="*/ 2112156 h 6859084"/>
              <a:gd name="connsiteX1824" fmla="*/ 509606 w 3610614"/>
              <a:gd name="connsiteY1824" fmla="*/ 2116493 h 6859084"/>
              <a:gd name="connsiteX1825" fmla="*/ 535629 w 3610614"/>
              <a:gd name="connsiteY1825" fmla="*/ 2125167 h 6859084"/>
              <a:gd name="connsiteX1826" fmla="*/ 639719 w 3610614"/>
              <a:gd name="connsiteY1826" fmla="*/ 2255279 h 6859084"/>
              <a:gd name="connsiteX1827" fmla="*/ 758988 w 3610614"/>
              <a:gd name="connsiteY1827" fmla="*/ 2227088 h 6859084"/>
              <a:gd name="connsiteX1828" fmla="*/ 813202 w 3610614"/>
              <a:gd name="connsiteY1828" fmla="*/ 2229257 h 6859084"/>
              <a:gd name="connsiteX1829" fmla="*/ 934640 w 3610614"/>
              <a:gd name="connsiteY1829" fmla="*/ 2381054 h 6859084"/>
              <a:gd name="connsiteX1830" fmla="*/ 925966 w 3610614"/>
              <a:gd name="connsiteY1830" fmla="*/ 2456953 h 6859084"/>
              <a:gd name="connsiteX1831" fmla="*/ 767662 w 3610614"/>
              <a:gd name="connsiteY1831" fmla="*/ 2574054 h 6859084"/>
              <a:gd name="connsiteX1832" fmla="*/ 657067 w 3610614"/>
              <a:gd name="connsiteY1832" fmla="*/ 2522009 h 6859084"/>
              <a:gd name="connsiteX1833" fmla="*/ 594179 w 3610614"/>
              <a:gd name="connsiteY1833" fmla="*/ 2578391 h 6859084"/>
              <a:gd name="connsiteX1834" fmla="*/ 481415 w 3610614"/>
              <a:gd name="connsiteY1834" fmla="*/ 2613088 h 6859084"/>
              <a:gd name="connsiteX1835" fmla="*/ 320944 w 3610614"/>
              <a:gd name="connsiteY1835" fmla="*/ 2448279 h 6859084"/>
              <a:gd name="connsiteX1836" fmla="*/ 479247 w 3610614"/>
              <a:gd name="connsiteY1836" fmla="*/ 2292144 h 6859084"/>
              <a:gd name="connsiteX1837" fmla="*/ 605022 w 3610614"/>
              <a:gd name="connsiteY1837" fmla="*/ 2409245 h 6859084"/>
              <a:gd name="connsiteX1838" fmla="*/ 505269 w 3610614"/>
              <a:gd name="connsiteY1838" fmla="*/ 2508998 h 6859084"/>
              <a:gd name="connsiteX1839" fmla="*/ 431539 w 3610614"/>
              <a:gd name="connsiteY1839" fmla="*/ 2435268 h 6859084"/>
              <a:gd name="connsiteX1840" fmla="*/ 487921 w 3610614"/>
              <a:gd name="connsiteY1840" fmla="*/ 2383223 h 6859084"/>
              <a:gd name="connsiteX1841" fmla="*/ 459730 w 3610614"/>
              <a:gd name="connsiteY1841" fmla="*/ 2374549 h 6859084"/>
              <a:gd name="connsiteX1842" fmla="*/ 403348 w 3610614"/>
              <a:gd name="connsiteY1842" fmla="*/ 2437436 h 6859084"/>
              <a:gd name="connsiteX1843" fmla="*/ 503101 w 3610614"/>
              <a:gd name="connsiteY1843" fmla="*/ 2528515 h 6859084"/>
              <a:gd name="connsiteX1844" fmla="*/ 628876 w 3610614"/>
              <a:gd name="connsiteY1844" fmla="*/ 2409245 h 6859084"/>
              <a:gd name="connsiteX1845" fmla="*/ 479247 w 3610614"/>
              <a:gd name="connsiteY1845" fmla="*/ 2270459 h 6859084"/>
              <a:gd name="connsiteX1846" fmla="*/ 301427 w 3610614"/>
              <a:gd name="connsiteY1846" fmla="*/ 2441773 h 6859084"/>
              <a:gd name="connsiteX1847" fmla="*/ 490089 w 3610614"/>
              <a:gd name="connsiteY1847" fmla="*/ 2634773 h 6859084"/>
              <a:gd name="connsiteX1848" fmla="*/ 596348 w 3610614"/>
              <a:gd name="connsiteY1848" fmla="*/ 2602245 h 6859084"/>
              <a:gd name="connsiteX1849" fmla="*/ 667910 w 3610614"/>
              <a:gd name="connsiteY1849" fmla="*/ 2563211 h 6859084"/>
              <a:gd name="connsiteX1850" fmla="*/ 709112 w 3610614"/>
              <a:gd name="connsiteY1850" fmla="*/ 2580560 h 6859084"/>
              <a:gd name="connsiteX1851" fmla="*/ 776336 w 3610614"/>
              <a:gd name="connsiteY1851" fmla="*/ 2597908 h 6859084"/>
              <a:gd name="connsiteX1852" fmla="*/ 821876 w 3610614"/>
              <a:gd name="connsiteY1852" fmla="*/ 2587065 h 6859084"/>
              <a:gd name="connsiteX1853" fmla="*/ 962831 w 3610614"/>
              <a:gd name="connsiteY1853" fmla="*/ 2422256 h 6859084"/>
              <a:gd name="connsiteX1854" fmla="*/ 962831 w 3610614"/>
              <a:gd name="connsiteY1854" fmla="*/ 2381054 h 6859084"/>
              <a:gd name="connsiteX1855" fmla="*/ 945482 w 3610614"/>
              <a:gd name="connsiteY1855" fmla="*/ 2320335 h 6859084"/>
              <a:gd name="connsiteX1856" fmla="*/ 919460 w 3610614"/>
              <a:gd name="connsiteY1856" fmla="*/ 2274796 h 6859084"/>
              <a:gd name="connsiteX1857" fmla="*/ 882595 w 3610614"/>
              <a:gd name="connsiteY1857" fmla="*/ 2207571 h 6859084"/>
              <a:gd name="connsiteX1858" fmla="*/ 886932 w 3610614"/>
              <a:gd name="connsiteY1858" fmla="*/ 2183717 h 6859084"/>
              <a:gd name="connsiteX1859" fmla="*/ 845730 w 3610614"/>
              <a:gd name="connsiteY1859" fmla="*/ 2096976 h 6859084"/>
              <a:gd name="connsiteX1860" fmla="*/ 884763 w 3610614"/>
              <a:gd name="connsiteY1860" fmla="*/ 2064448 h 6859084"/>
              <a:gd name="connsiteX1861" fmla="*/ 988853 w 3610614"/>
              <a:gd name="connsiteY1861" fmla="*/ 2188055 h 6859084"/>
              <a:gd name="connsiteX1862" fmla="*/ 1596044 w 3610614"/>
              <a:gd name="connsiteY1862" fmla="*/ 2083965 h 6859084"/>
              <a:gd name="connsiteX1863" fmla="*/ 1576527 w 3610614"/>
              <a:gd name="connsiteY1863" fmla="*/ 2140347 h 6859084"/>
              <a:gd name="connsiteX1864" fmla="*/ 1530987 w 3610614"/>
              <a:gd name="connsiteY1864" fmla="*/ 2164201 h 6859084"/>
              <a:gd name="connsiteX1865" fmla="*/ 1517976 w 3610614"/>
              <a:gd name="connsiteY1865" fmla="*/ 2159863 h 6859084"/>
              <a:gd name="connsiteX1866" fmla="*/ 1481111 w 3610614"/>
              <a:gd name="connsiteY1866" fmla="*/ 2099145 h 6859084"/>
              <a:gd name="connsiteX1867" fmla="*/ 1530987 w 3610614"/>
              <a:gd name="connsiteY1867" fmla="*/ 2073122 h 6859084"/>
              <a:gd name="connsiteX1868" fmla="*/ 1548336 w 3610614"/>
              <a:gd name="connsiteY1868" fmla="*/ 2047099 h 6859084"/>
              <a:gd name="connsiteX1869" fmla="*/ 1572190 w 3610614"/>
              <a:gd name="connsiteY1869" fmla="*/ 2038425 h 6859084"/>
              <a:gd name="connsiteX1870" fmla="*/ 1596044 w 3610614"/>
              <a:gd name="connsiteY1870" fmla="*/ 2083965 h 6859084"/>
              <a:gd name="connsiteX1871" fmla="*/ 626707 w 3610614"/>
              <a:gd name="connsiteY1871" fmla="*/ 2049268 h 6859084"/>
              <a:gd name="connsiteX1872" fmla="*/ 667910 w 3610614"/>
              <a:gd name="connsiteY1872" fmla="*/ 2077459 h 6859084"/>
              <a:gd name="connsiteX1873" fmla="*/ 778505 w 3610614"/>
              <a:gd name="connsiteY1873" fmla="*/ 2118661 h 6859084"/>
              <a:gd name="connsiteX1874" fmla="*/ 860909 w 3610614"/>
              <a:gd name="connsiteY1874" fmla="*/ 2196729 h 6859084"/>
              <a:gd name="connsiteX1875" fmla="*/ 845730 w 3610614"/>
              <a:gd name="connsiteY1875" fmla="*/ 2214077 h 6859084"/>
              <a:gd name="connsiteX1876" fmla="*/ 821876 w 3610614"/>
              <a:gd name="connsiteY1876" fmla="*/ 2205403 h 6859084"/>
              <a:gd name="connsiteX1877" fmla="*/ 765494 w 3610614"/>
              <a:gd name="connsiteY1877" fmla="*/ 2205403 h 6859084"/>
              <a:gd name="connsiteX1878" fmla="*/ 709112 w 3610614"/>
              <a:gd name="connsiteY1878" fmla="*/ 2205403 h 6859084"/>
              <a:gd name="connsiteX1879" fmla="*/ 663572 w 3610614"/>
              <a:gd name="connsiteY1879" fmla="*/ 2218414 h 6859084"/>
              <a:gd name="connsiteX1880" fmla="*/ 650561 w 3610614"/>
              <a:gd name="connsiteY1880" fmla="*/ 2209740 h 6859084"/>
              <a:gd name="connsiteX1881" fmla="*/ 589842 w 3610614"/>
              <a:gd name="connsiteY1881" fmla="*/ 2131673 h 6859084"/>
              <a:gd name="connsiteX1882" fmla="*/ 520449 w 3610614"/>
              <a:gd name="connsiteY1882" fmla="*/ 2090470 h 6859084"/>
              <a:gd name="connsiteX1883" fmla="*/ 546471 w 3610614"/>
              <a:gd name="connsiteY1883" fmla="*/ 2064448 h 6859084"/>
              <a:gd name="connsiteX1884" fmla="*/ 602853 w 3610614"/>
              <a:gd name="connsiteY1884" fmla="*/ 2029751 h 6859084"/>
              <a:gd name="connsiteX1885" fmla="*/ 626707 w 3610614"/>
              <a:gd name="connsiteY1885" fmla="*/ 2049268 h 6859084"/>
              <a:gd name="connsiteX1886" fmla="*/ 1943010 w 3610614"/>
              <a:gd name="connsiteY1886" fmla="*/ 2077459 h 6859084"/>
              <a:gd name="connsiteX1887" fmla="*/ 1873616 w 3610614"/>
              <a:gd name="connsiteY1887" fmla="*/ 2155526 h 6859084"/>
              <a:gd name="connsiteX1888" fmla="*/ 1862774 w 3610614"/>
              <a:gd name="connsiteY1888" fmla="*/ 2155526 h 6859084"/>
              <a:gd name="connsiteX1889" fmla="*/ 1864942 w 3610614"/>
              <a:gd name="connsiteY1889" fmla="*/ 2149021 h 6859084"/>
              <a:gd name="connsiteX1890" fmla="*/ 1862774 w 3610614"/>
              <a:gd name="connsiteY1890" fmla="*/ 2127335 h 6859084"/>
              <a:gd name="connsiteX1891" fmla="*/ 1929998 w 3610614"/>
              <a:gd name="connsiteY1891" fmla="*/ 2027583 h 6859084"/>
              <a:gd name="connsiteX1892" fmla="*/ 1943010 w 3610614"/>
              <a:gd name="connsiteY1892" fmla="*/ 2077459 h 6859084"/>
              <a:gd name="connsiteX1893" fmla="*/ 2229257 w 3610614"/>
              <a:gd name="connsiteY1893" fmla="*/ 2064448 h 6859084"/>
              <a:gd name="connsiteX1894" fmla="*/ 2172875 w 3610614"/>
              <a:gd name="connsiteY1894" fmla="*/ 2064448 h 6859084"/>
              <a:gd name="connsiteX1895" fmla="*/ 2146852 w 3610614"/>
              <a:gd name="connsiteY1895" fmla="*/ 2070953 h 6859084"/>
              <a:gd name="connsiteX1896" fmla="*/ 2140347 w 3610614"/>
              <a:gd name="connsiteY1896" fmla="*/ 2016740 h 6859084"/>
              <a:gd name="connsiteX1897" fmla="*/ 2229257 w 3610614"/>
              <a:gd name="connsiteY1897" fmla="*/ 2064448 h 6859084"/>
              <a:gd name="connsiteX1898" fmla="*/ 2131672 w 3610614"/>
              <a:gd name="connsiteY1898" fmla="*/ 2036257 h 6859084"/>
              <a:gd name="connsiteX1899" fmla="*/ 2083964 w 3610614"/>
              <a:gd name="connsiteY1899" fmla="*/ 2088302 h 6859084"/>
              <a:gd name="connsiteX1900" fmla="*/ 2070953 w 3610614"/>
              <a:gd name="connsiteY1900" fmla="*/ 2055774 h 6859084"/>
              <a:gd name="connsiteX1901" fmla="*/ 2127335 w 3610614"/>
              <a:gd name="connsiteY1901" fmla="*/ 2014572 h 6859084"/>
              <a:gd name="connsiteX1902" fmla="*/ 2131672 w 3610614"/>
              <a:gd name="connsiteY1902" fmla="*/ 2036257 h 6859084"/>
              <a:gd name="connsiteX1903" fmla="*/ 1821572 w 3610614"/>
              <a:gd name="connsiteY1903" fmla="*/ 2047099 h 6859084"/>
              <a:gd name="connsiteX1904" fmla="*/ 1760852 w 3610614"/>
              <a:gd name="connsiteY1904" fmla="*/ 2120830 h 6859084"/>
              <a:gd name="connsiteX1905" fmla="*/ 1734830 w 3610614"/>
              <a:gd name="connsiteY1905" fmla="*/ 2081796 h 6859084"/>
              <a:gd name="connsiteX1906" fmla="*/ 1728324 w 3610614"/>
              <a:gd name="connsiteY1906" fmla="*/ 2055774 h 6859084"/>
              <a:gd name="connsiteX1907" fmla="*/ 1769527 w 3610614"/>
              <a:gd name="connsiteY1907" fmla="*/ 2029751 h 6859084"/>
              <a:gd name="connsiteX1908" fmla="*/ 1804223 w 3610614"/>
              <a:gd name="connsiteY1908" fmla="*/ 1992886 h 6859084"/>
              <a:gd name="connsiteX1909" fmla="*/ 1821572 w 3610614"/>
              <a:gd name="connsiteY1909" fmla="*/ 2047099 h 6859084"/>
              <a:gd name="connsiteX1910" fmla="*/ 1450752 w 3610614"/>
              <a:gd name="connsiteY1910" fmla="*/ 2040594 h 6859084"/>
              <a:gd name="connsiteX1911" fmla="*/ 1372684 w 3610614"/>
              <a:gd name="connsiteY1911" fmla="*/ 2120830 h 6859084"/>
              <a:gd name="connsiteX1912" fmla="*/ 1342325 w 3610614"/>
              <a:gd name="connsiteY1912" fmla="*/ 2096976 h 6859084"/>
              <a:gd name="connsiteX1913" fmla="*/ 1342325 w 3610614"/>
              <a:gd name="connsiteY1913" fmla="*/ 2055774 h 6859084"/>
              <a:gd name="connsiteX1914" fmla="*/ 1403044 w 3610614"/>
              <a:gd name="connsiteY1914" fmla="*/ 1997223 h 6859084"/>
              <a:gd name="connsiteX1915" fmla="*/ 1411718 w 3610614"/>
              <a:gd name="connsiteY1915" fmla="*/ 1982043 h 6859084"/>
              <a:gd name="connsiteX1916" fmla="*/ 1422561 w 3610614"/>
              <a:gd name="connsiteY1916" fmla="*/ 1975538 h 6859084"/>
              <a:gd name="connsiteX1917" fmla="*/ 1450752 w 3610614"/>
              <a:gd name="connsiteY1917" fmla="*/ 2040594 h 6859084"/>
              <a:gd name="connsiteX1918" fmla="*/ 2107818 w 3610614"/>
              <a:gd name="connsiteY1918" fmla="*/ 1995055 h 6859084"/>
              <a:gd name="connsiteX1919" fmla="*/ 2068785 w 3610614"/>
              <a:gd name="connsiteY1919" fmla="*/ 2018909 h 6859084"/>
              <a:gd name="connsiteX1920" fmla="*/ 2049268 w 3610614"/>
              <a:gd name="connsiteY1920" fmla="*/ 1971201 h 6859084"/>
              <a:gd name="connsiteX1921" fmla="*/ 2107818 w 3610614"/>
              <a:gd name="connsiteY1921" fmla="*/ 1995055 h 6859084"/>
              <a:gd name="connsiteX1922" fmla="*/ 2038425 w 3610614"/>
              <a:gd name="connsiteY1922" fmla="*/ 2014572 h 6859084"/>
              <a:gd name="connsiteX1923" fmla="*/ 2023245 w 3610614"/>
              <a:gd name="connsiteY1923" fmla="*/ 2075290 h 6859084"/>
              <a:gd name="connsiteX1924" fmla="*/ 2027582 w 3610614"/>
              <a:gd name="connsiteY1924" fmla="*/ 2079628 h 6859084"/>
              <a:gd name="connsiteX1925" fmla="*/ 2051436 w 3610614"/>
              <a:gd name="connsiteY1925" fmla="*/ 2057942 h 6859084"/>
              <a:gd name="connsiteX1926" fmla="*/ 2060111 w 3610614"/>
              <a:gd name="connsiteY1926" fmla="*/ 2079628 h 6859084"/>
              <a:gd name="connsiteX1927" fmla="*/ 2027582 w 3610614"/>
              <a:gd name="connsiteY1927" fmla="*/ 2127335 h 6859084"/>
              <a:gd name="connsiteX1928" fmla="*/ 2027582 w 3610614"/>
              <a:gd name="connsiteY1928" fmla="*/ 2133841 h 6859084"/>
              <a:gd name="connsiteX1929" fmla="*/ 2031920 w 3610614"/>
              <a:gd name="connsiteY1929" fmla="*/ 2136010 h 6859084"/>
              <a:gd name="connsiteX1930" fmla="*/ 2103481 w 3610614"/>
              <a:gd name="connsiteY1930" fmla="*/ 2096976 h 6859084"/>
              <a:gd name="connsiteX1931" fmla="*/ 2122998 w 3610614"/>
              <a:gd name="connsiteY1931" fmla="*/ 2125167 h 6859084"/>
              <a:gd name="connsiteX1932" fmla="*/ 2023245 w 3610614"/>
              <a:gd name="connsiteY1932" fmla="*/ 2211908 h 6859084"/>
              <a:gd name="connsiteX1933" fmla="*/ 1982043 w 3610614"/>
              <a:gd name="connsiteY1933" fmla="*/ 2198897 h 6859084"/>
              <a:gd name="connsiteX1934" fmla="*/ 2005897 w 3610614"/>
              <a:gd name="connsiteY1934" fmla="*/ 2162032 h 6859084"/>
              <a:gd name="connsiteX1935" fmla="*/ 1997223 w 3610614"/>
              <a:gd name="connsiteY1935" fmla="*/ 2157695 h 6859084"/>
              <a:gd name="connsiteX1936" fmla="*/ 1966863 w 3610614"/>
              <a:gd name="connsiteY1936" fmla="*/ 2177212 h 6859084"/>
              <a:gd name="connsiteX1937" fmla="*/ 1962526 w 3610614"/>
              <a:gd name="connsiteY1937" fmla="*/ 2144684 h 6859084"/>
              <a:gd name="connsiteX1938" fmla="*/ 1990717 w 3610614"/>
              <a:gd name="connsiteY1938" fmla="*/ 2103482 h 6859084"/>
              <a:gd name="connsiteX1939" fmla="*/ 1966863 w 3610614"/>
              <a:gd name="connsiteY1939" fmla="*/ 2096976 h 6859084"/>
              <a:gd name="connsiteX1940" fmla="*/ 1949515 w 3610614"/>
              <a:gd name="connsiteY1940" fmla="*/ 2044931 h 6859084"/>
              <a:gd name="connsiteX1941" fmla="*/ 1997223 w 3610614"/>
              <a:gd name="connsiteY1941" fmla="*/ 1982043 h 6859084"/>
              <a:gd name="connsiteX1942" fmla="*/ 2021077 w 3610614"/>
              <a:gd name="connsiteY1942" fmla="*/ 1964695 h 6859084"/>
              <a:gd name="connsiteX1943" fmla="*/ 2038425 w 3610614"/>
              <a:gd name="connsiteY1943" fmla="*/ 2014572 h 6859084"/>
              <a:gd name="connsiteX1944" fmla="*/ 1689291 w 3610614"/>
              <a:gd name="connsiteY1944" fmla="*/ 2008066 h 6859084"/>
              <a:gd name="connsiteX1945" fmla="*/ 1674111 w 3610614"/>
              <a:gd name="connsiteY1945" fmla="*/ 2066616 h 6859084"/>
              <a:gd name="connsiteX1946" fmla="*/ 1678448 w 3610614"/>
              <a:gd name="connsiteY1946" fmla="*/ 2070953 h 6859084"/>
              <a:gd name="connsiteX1947" fmla="*/ 1697965 w 3610614"/>
              <a:gd name="connsiteY1947" fmla="*/ 2060111 h 6859084"/>
              <a:gd name="connsiteX1948" fmla="*/ 1726156 w 3610614"/>
              <a:gd name="connsiteY1948" fmla="*/ 2103482 h 6859084"/>
              <a:gd name="connsiteX1949" fmla="*/ 1715313 w 3610614"/>
              <a:gd name="connsiteY1949" fmla="*/ 2142515 h 6859084"/>
              <a:gd name="connsiteX1950" fmla="*/ 1667605 w 3610614"/>
              <a:gd name="connsiteY1950" fmla="*/ 2179380 h 6859084"/>
              <a:gd name="connsiteX1951" fmla="*/ 1656763 w 3610614"/>
              <a:gd name="connsiteY1951" fmla="*/ 2179380 h 6859084"/>
              <a:gd name="connsiteX1952" fmla="*/ 1635077 w 3610614"/>
              <a:gd name="connsiteY1952" fmla="*/ 2109987 h 6859084"/>
              <a:gd name="connsiteX1953" fmla="*/ 1643751 w 3610614"/>
              <a:gd name="connsiteY1953" fmla="*/ 2086133 h 6859084"/>
              <a:gd name="connsiteX1954" fmla="*/ 1615560 w 3610614"/>
              <a:gd name="connsiteY1954" fmla="*/ 2081796 h 6859084"/>
              <a:gd name="connsiteX1955" fmla="*/ 1609055 w 3610614"/>
              <a:gd name="connsiteY1955" fmla="*/ 2060111 h 6859084"/>
              <a:gd name="connsiteX1956" fmla="*/ 1598212 w 3610614"/>
              <a:gd name="connsiteY1956" fmla="*/ 2042762 h 6859084"/>
              <a:gd name="connsiteX1957" fmla="*/ 1593875 w 3610614"/>
              <a:gd name="connsiteY1957" fmla="*/ 2025414 h 6859084"/>
              <a:gd name="connsiteX1958" fmla="*/ 1609055 w 3610614"/>
              <a:gd name="connsiteY1958" fmla="*/ 2014572 h 6859084"/>
              <a:gd name="connsiteX1959" fmla="*/ 1669774 w 3610614"/>
              <a:gd name="connsiteY1959" fmla="*/ 1951684 h 6859084"/>
              <a:gd name="connsiteX1960" fmla="*/ 1689291 w 3610614"/>
              <a:gd name="connsiteY1960" fmla="*/ 2008066 h 6859084"/>
              <a:gd name="connsiteX1961" fmla="*/ 1925661 w 3610614"/>
              <a:gd name="connsiteY1961" fmla="*/ 1925661 h 6859084"/>
              <a:gd name="connsiteX1962" fmla="*/ 1988549 w 3610614"/>
              <a:gd name="connsiteY1962" fmla="*/ 1943010 h 6859084"/>
              <a:gd name="connsiteX1963" fmla="*/ 1995054 w 3610614"/>
              <a:gd name="connsiteY1963" fmla="*/ 1956021 h 6859084"/>
              <a:gd name="connsiteX1964" fmla="*/ 1940841 w 3610614"/>
              <a:gd name="connsiteY1964" fmla="*/ 1997223 h 6859084"/>
              <a:gd name="connsiteX1965" fmla="*/ 1921324 w 3610614"/>
              <a:gd name="connsiteY1965" fmla="*/ 1925661 h 6859084"/>
              <a:gd name="connsiteX1966" fmla="*/ 1925661 w 3610614"/>
              <a:gd name="connsiteY1966" fmla="*/ 1925661 h 6859084"/>
              <a:gd name="connsiteX1967" fmla="*/ 2543694 w 3610614"/>
              <a:gd name="connsiteY1967" fmla="*/ 1966864 h 6859084"/>
              <a:gd name="connsiteX1968" fmla="*/ 2556706 w 3610614"/>
              <a:gd name="connsiteY1968" fmla="*/ 1986380 h 6859084"/>
              <a:gd name="connsiteX1969" fmla="*/ 2530683 w 3610614"/>
              <a:gd name="connsiteY1969" fmla="*/ 2016740 h 6859084"/>
              <a:gd name="connsiteX1970" fmla="*/ 2517672 w 3610614"/>
              <a:gd name="connsiteY1970" fmla="*/ 1969032 h 6859084"/>
              <a:gd name="connsiteX1971" fmla="*/ 2532852 w 3610614"/>
              <a:gd name="connsiteY1971" fmla="*/ 1921324 h 6859084"/>
              <a:gd name="connsiteX1972" fmla="*/ 2543694 w 3610614"/>
              <a:gd name="connsiteY1972" fmla="*/ 1966864 h 6859084"/>
              <a:gd name="connsiteX1973" fmla="*/ 1557010 w 3610614"/>
              <a:gd name="connsiteY1973" fmla="*/ 1984212 h 6859084"/>
              <a:gd name="connsiteX1974" fmla="*/ 1550504 w 3610614"/>
              <a:gd name="connsiteY1974" fmla="*/ 2025414 h 6859084"/>
              <a:gd name="connsiteX1975" fmla="*/ 1543999 w 3610614"/>
              <a:gd name="connsiteY1975" fmla="*/ 2044931 h 6859084"/>
              <a:gd name="connsiteX1976" fmla="*/ 1483280 w 3610614"/>
              <a:gd name="connsiteY1976" fmla="*/ 2077459 h 6859084"/>
              <a:gd name="connsiteX1977" fmla="*/ 1465931 w 3610614"/>
              <a:gd name="connsiteY1977" fmla="*/ 2062279 h 6859084"/>
              <a:gd name="connsiteX1978" fmla="*/ 1470268 w 3610614"/>
              <a:gd name="connsiteY1978" fmla="*/ 2036257 h 6859084"/>
              <a:gd name="connsiteX1979" fmla="*/ 1465931 w 3610614"/>
              <a:gd name="connsiteY1979" fmla="*/ 2025414 h 6859084"/>
              <a:gd name="connsiteX1980" fmla="*/ 1439909 w 3610614"/>
              <a:gd name="connsiteY1980" fmla="*/ 1956021 h 6859084"/>
              <a:gd name="connsiteX1981" fmla="*/ 1474605 w 3610614"/>
              <a:gd name="connsiteY1981" fmla="*/ 1938673 h 6859084"/>
              <a:gd name="connsiteX1982" fmla="*/ 1513639 w 3610614"/>
              <a:gd name="connsiteY1982" fmla="*/ 1910482 h 6859084"/>
              <a:gd name="connsiteX1983" fmla="*/ 1557010 w 3610614"/>
              <a:gd name="connsiteY1983" fmla="*/ 1984212 h 6859084"/>
              <a:gd name="connsiteX1984" fmla="*/ 1834583 w 3610614"/>
              <a:gd name="connsiteY1984" fmla="*/ 1895302 h 6859084"/>
              <a:gd name="connsiteX1985" fmla="*/ 1867111 w 3610614"/>
              <a:gd name="connsiteY1985" fmla="*/ 1929999 h 6859084"/>
              <a:gd name="connsiteX1986" fmla="*/ 1871448 w 3610614"/>
              <a:gd name="connsiteY1986" fmla="*/ 1932167 h 6859084"/>
              <a:gd name="connsiteX1987" fmla="*/ 1890965 w 3610614"/>
              <a:gd name="connsiteY1987" fmla="*/ 1923493 h 6859084"/>
              <a:gd name="connsiteX1988" fmla="*/ 1919156 w 3610614"/>
              <a:gd name="connsiteY1988" fmla="*/ 1979875 h 6859084"/>
              <a:gd name="connsiteX1989" fmla="*/ 1849762 w 3610614"/>
              <a:gd name="connsiteY1989" fmla="*/ 2064448 h 6859084"/>
              <a:gd name="connsiteX1990" fmla="*/ 1841088 w 3610614"/>
              <a:gd name="connsiteY1990" fmla="*/ 2064448 h 6859084"/>
              <a:gd name="connsiteX1991" fmla="*/ 1838920 w 3610614"/>
              <a:gd name="connsiteY1991" fmla="*/ 2049268 h 6859084"/>
              <a:gd name="connsiteX1992" fmla="*/ 1832414 w 3610614"/>
              <a:gd name="connsiteY1992" fmla="*/ 2014572 h 6859084"/>
              <a:gd name="connsiteX1993" fmla="*/ 1821572 w 3610614"/>
              <a:gd name="connsiteY1993" fmla="*/ 1984212 h 6859084"/>
              <a:gd name="connsiteX1994" fmla="*/ 1845425 w 3610614"/>
              <a:gd name="connsiteY1994" fmla="*/ 1960358 h 6859084"/>
              <a:gd name="connsiteX1995" fmla="*/ 1815066 w 3610614"/>
              <a:gd name="connsiteY1995" fmla="*/ 1956021 h 6859084"/>
              <a:gd name="connsiteX1996" fmla="*/ 1791212 w 3610614"/>
              <a:gd name="connsiteY1996" fmla="*/ 1893133 h 6859084"/>
              <a:gd name="connsiteX1997" fmla="*/ 1834583 w 3610614"/>
              <a:gd name="connsiteY1997" fmla="*/ 1895302 h 6859084"/>
              <a:gd name="connsiteX1998" fmla="*/ 2344189 w 3610614"/>
              <a:gd name="connsiteY1998" fmla="*/ 2005897 h 6859084"/>
              <a:gd name="connsiteX1999" fmla="*/ 2413582 w 3610614"/>
              <a:gd name="connsiteY1999" fmla="*/ 2075290 h 6859084"/>
              <a:gd name="connsiteX2000" fmla="*/ 2355032 w 3610614"/>
              <a:gd name="connsiteY2000" fmla="*/ 2109987 h 6859084"/>
              <a:gd name="connsiteX2001" fmla="*/ 2205403 w 3610614"/>
              <a:gd name="connsiteY2001" fmla="*/ 2027583 h 6859084"/>
              <a:gd name="connsiteX2002" fmla="*/ 2090470 w 3610614"/>
              <a:gd name="connsiteY2002" fmla="*/ 1966864 h 6859084"/>
              <a:gd name="connsiteX2003" fmla="*/ 2081796 w 3610614"/>
              <a:gd name="connsiteY2003" fmla="*/ 1951684 h 6859084"/>
              <a:gd name="connsiteX2004" fmla="*/ 2146852 w 3610614"/>
              <a:gd name="connsiteY2004" fmla="*/ 1888796 h 6859084"/>
              <a:gd name="connsiteX2005" fmla="*/ 2344189 w 3610614"/>
              <a:gd name="connsiteY2005" fmla="*/ 2005897 h 6859084"/>
              <a:gd name="connsiteX2006" fmla="*/ 1791212 w 3610614"/>
              <a:gd name="connsiteY2006" fmla="*/ 1953852 h 6859084"/>
              <a:gd name="connsiteX2007" fmla="*/ 1726156 w 3610614"/>
              <a:gd name="connsiteY2007" fmla="*/ 2031920 h 6859084"/>
              <a:gd name="connsiteX2008" fmla="*/ 1697965 w 3610614"/>
              <a:gd name="connsiteY2008" fmla="*/ 1971201 h 6859084"/>
              <a:gd name="connsiteX2009" fmla="*/ 1702302 w 3610614"/>
              <a:gd name="connsiteY2009" fmla="*/ 1945178 h 6859084"/>
              <a:gd name="connsiteX2010" fmla="*/ 1752178 w 3610614"/>
              <a:gd name="connsiteY2010" fmla="*/ 1886628 h 6859084"/>
              <a:gd name="connsiteX2011" fmla="*/ 1791212 w 3610614"/>
              <a:gd name="connsiteY2011" fmla="*/ 1953852 h 6859084"/>
              <a:gd name="connsiteX2012" fmla="*/ 1405212 w 3610614"/>
              <a:gd name="connsiteY2012" fmla="*/ 1936504 h 6859084"/>
              <a:gd name="connsiteX2013" fmla="*/ 1348830 w 3610614"/>
              <a:gd name="connsiteY2013" fmla="*/ 2018909 h 6859084"/>
              <a:gd name="connsiteX2014" fmla="*/ 1329313 w 3610614"/>
              <a:gd name="connsiteY2014" fmla="*/ 2025414 h 6859084"/>
              <a:gd name="connsiteX2015" fmla="*/ 1314134 w 3610614"/>
              <a:gd name="connsiteY2015" fmla="*/ 2014572 h 6859084"/>
              <a:gd name="connsiteX2016" fmla="*/ 1324976 w 3610614"/>
              <a:gd name="connsiteY2016" fmla="*/ 1988549 h 6859084"/>
              <a:gd name="connsiteX2017" fmla="*/ 1311965 w 3610614"/>
              <a:gd name="connsiteY2017" fmla="*/ 1932167 h 6859084"/>
              <a:gd name="connsiteX2018" fmla="*/ 1314134 w 3610614"/>
              <a:gd name="connsiteY2018" fmla="*/ 1919156 h 6859084"/>
              <a:gd name="connsiteX2019" fmla="*/ 1344493 w 3610614"/>
              <a:gd name="connsiteY2019" fmla="*/ 1899639 h 6859084"/>
              <a:gd name="connsiteX2020" fmla="*/ 1370516 w 3610614"/>
              <a:gd name="connsiteY2020" fmla="*/ 1877954 h 6859084"/>
              <a:gd name="connsiteX2021" fmla="*/ 1405212 w 3610614"/>
              <a:gd name="connsiteY2021" fmla="*/ 1936504 h 6859084"/>
              <a:gd name="connsiteX2022" fmla="*/ 1684954 w 3610614"/>
              <a:gd name="connsiteY2022" fmla="*/ 1867111 h 6859084"/>
              <a:gd name="connsiteX2023" fmla="*/ 1717482 w 3610614"/>
              <a:gd name="connsiteY2023" fmla="*/ 1869279 h 6859084"/>
              <a:gd name="connsiteX2024" fmla="*/ 1726156 w 3610614"/>
              <a:gd name="connsiteY2024" fmla="*/ 1884459 h 6859084"/>
              <a:gd name="connsiteX2025" fmla="*/ 1676280 w 3610614"/>
              <a:gd name="connsiteY2025" fmla="*/ 1925661 h 6859084"/>
              <a:gd name="connsiteX2026" fmla="*/ 1643751 w 3610614"/>
              <a:gd name="connsiteY2026" fmla="*/ 1867111 h 6859084"/>
              <a:gd name="connsiteX2027" fmla="*/ 1654594 w 3610614"/>
              <a:gd name="connsiteY2027" fmla="*/ 1860605 h 6859084"/>
              <a:gd name="connsiteX2028" fmla="*/ 1684954 w 3610614"/>
              <a:gd name="connsiteY2028" fmla="*/ 1867111 h 6859084"/>
              <a:gd name="connsiteX2029" fmla="*/ 1650257 w 3610614"/>
              <a:gd name="connsiteY2029" fmla="*/ 1927830 h 6859084"/>
              <a:gd name="connsiteX2030" fmla="*/ 1578695 w 3610614"/>
              <a:gd name="connsiteY2030" fmla="*/ 2005897 h 6859084"/>
              <a:gd name="connsiteX2031" fmla="*/ 1539662 w 3610614"/>
              <a:gd name="connsiteY2031" fmla="*/ 1906145 h 6859084"/>
              <a:gd name="connsiteX2032" fmla="*/ 1580864 w 3610614"/>
              <a:gd name="connsiteY2032" fmla="*/ 1884459 h 6859084"/>
              <a:gd name="connsiteX2033" fmla="*/ 1596044 w 3610614"/>
              <a:gd name="connsiteY2033" fmla="*/ 1867111 h 6859084"/>
              <a:gd name="connsiteX2034" fmla="*/ 1617729 w 3610614"/>
              <a:gd name="connsiteY2034" fmla="*/ 1860605 h 6859084"/>
              <a:gd name="connsiteX2035" fmla="*/ 1650257 w 3610614"/>
              <a:gd name="connsiteY2035" fmla="*/ 1927830 h 6859084"/>
              <a:gd name="connsiteX2036" fmla="*/ 2116493 w 3610614"/>
              <a:gd name="connsiteY2036" fmla="*/ 1867111 h 6859084"/>
              <a:gd name="connsiteX2037" fmla="*/ 2079627 w 3610614"/>
              <a:gd name="connsiteY2037" fmla="*/ 1908313 h 6859084"/>
              <a:gd name="connsiteX2038" fmla="*/ 2051436 w 3610614"/>
              <a:gd name="connsiteY2038" fmla="*/ 1951684 h 6859084"/>
              <a:gd name="connsiteX2039" fmla="*/ 2038425 w 3610614"/>
              <a:gd name="connsiteY2039" fmla="*/ 1938673 h 6859084"/>
              <a:gd name="connsiteX2040" fmla="*/ 2094807 w 3610614"/>
              <a:gd name="connsiteY2040" fmla="*/ 1854100 h 6859084"/>
              <a:gd name="connsiteX2041" fmla="*/ 2116493 w 3610614"/>
              <a:gd name="connsiteY2041" fmla="*/ 1867111 h 6859084"/>
              <a:gd name="connsiteX2042" fmla="*/ 1184021 w 3610614"/>
              <a:gd name="connsiteY2042" fmla="*/ 1899639 h 6859084"/>
              <a:gd name="connsiteX2043" fmla="*/ 1103786 w 3610614"/>
              <a:gd name="connsiteY2043" fmla="*/ 1975538 h 6859084"/>
              <a:gd name="connsiteX2044" fmla="*/ 1032224 w 3610614"/>
              <a:gd name="connsiteY2044" fmla="*/ 1956021 h 6859084"/>
              <a:gd name="connsiteX2045" fmla="*/ 1171010 w 3610614"/>
              <a:gd name="connsiteY2045" fmla="*/ 1851931 h 6859084"/>
              <a:gd name="connsiteX2046" fmla="*/ 1184021 w 3610614"/>
              <a:gd name="connsiteY2046" fmla="*/ 1899639 h 6859084"/>
              <a:gd name="connsiteX2047" fmla="*/ 1593875 w 3610614"/>
              <a:gd name="connsiteY2047" fmla="*/ 1864942 h 6859084"/>
              <a:gd name="connsiteX2048" fmla="*/ 1541830 w 3610614"/>
              <a:gd name="connsiteY2048" fmla="*/ 1882291 h 6859084"/>
              <a:gd name="connsiteX2049" fmla="*/ 1526650 w 3610614"/>
              <a:gd name="connsiteY2049" fmla="*/ 1882291 h 6859084"/>
              <a:gd name="connsiteX2050" fmla="*/ 1530987 w 3610614"/>
              <a:gd name="connsiteY2050" fmla="*/ 1858437 h 6859084"/>
              <a:gd name="connsiteX2051" fmla="*/ 1530987 w 3610614"/>
              <a:gd name="connsiteY2051" fmla="*/ 1849763 h 6859084"/>
              <a:gd name="connsiteX2052" fmla="*/ 1563515 w 3610614"/>
              <a:gd name="connsiteY2052" fmla="*/ 1841088 h 6859084"/>
              <a:gd name="connsiteX2053" fmla="*/ 1593875 w 3610614"/>
              <a:gd name="connsiteY2053" fmla="*/ 1864942 h 6859084"/>
              <a:gd name="connsiteX2054" fmla="*/ 1006201 w 3610614"/>
              <a:gd name="connsiteY2054" fmla="*/ 1860605 h 6859084"/>
              <a:gd name="connsiteX2055" fmla="*/ 1030055 w 3610614"/>
              <a:gd name="connsiteY2055" fmla="*/ 1860605 h 6859084"/>
              <a:gd name="connsiteX2056" fmla="*/ 1040898 w 3610614"/>
              <a:gd name="connsiteY2056" fmla="*/ 1882291 h 6859084"/>
              <a:gd name="connsiteX2057" fmla="*/ 934640 w 3610614"/>
              <a:gd name="connsiteY2057" fmla="*/ 1971201 h 6859084"/>
              <a:gd name="connsiteX2058" fmla="*/ 873921 w 3610614"/>
              <a:gd name="connsiteY2058" fmla="*/ 1943010 h 6859084"/>
              <a:gd name="connsiteX2059" fmla="*/ 891269 w 3610614"/>
              <a:gd name="connsiteY2059" fmla="*/ 1912650 h 6859084"/>
              <a:gd name="connsiteX2060" fmla="*/ 908617 w 3610614"/>
              <a:gd name="connsiteY2060" fmla="*/ 1862774 h 6859084"/>
              <a:gd name="connsiteX2061" fmla="*/ 910786 w 3610614"/>
              <a:gd name="connsiteY2061" fmla="*/ 1841088 h 6859084"/>
              <a:gd name="connsiteX2062" fmla="*/ 1006201 w 3610614"/>
              <a:gd name="connsiteY2062" fmla="*/ 1860605 h 6859084"/>
              <a:gd name="connsiteX2063" fmla="*/ 2977402 w 3610614"/>
              <a:gd name="connsiteY2063" fmla="*/ 1841088 h 6859084"/>
              <a:gd name="connsiteX2064" fmla="*/ 2925357 w 3610614"/>
              <a:gd name="connsiteY2064" fmla="*/ 1871448 h 6859084"/>
              <a:gd name="connsiteX2065" fmla="*/ 2912346 w 3610614"/>
              <a:gd name="connsiteY2065" fmla="*/ 1856268 h 6859084"/>
              <a:gd name="connsiteX2066" fmla="*/ 2886323 w 3610614"/>
              <a:gd name="connsiteY2066" fmla="*/ 1869279 h 6859084"/>
              <a:gd name="connsiteX2067" fmla="*/ 2879818 w 3610614"/>
              <a:gd name="connsiteY2067" fmla="*/ 1869279 h 6859084"/>
              <a:gd name="connsiteX2068" fmla="*/ 2875481 w 3610614"/>
              <a:gd name="connsiteY2068" fmla="*/ 1858437 h 6859084"/>
              <a:gd name="connsiteX2069" fmla="*/ 2942705 w 3610614"/>
              <a:gd name="connsiteY2069" fmla="*/ 1836751 h 6859084"/>
              <a:gd name="connsiteX2070" fmla="*/ 2977402 w 3610614"/>
              <a:gd name="connsiteY2070" fmla="*/ 1841088 h 6859084"/>
              <a:gd name="connsiteX2071" fmla="*/ 1281606 w 3610614"/>
              <a:gd name="connsiteY2071" fmla="*/ 1875785 h 6859084"/>
              <a:gd name="connsiteX2072" fmla="*/ 1270763 w 3610614"/>
              <a:gd name="connsiteY2072" fmla="*/ 1929999 h 6859084"/>
              <a:gd name="connsiteX2073" fmla="*/ 1246909 w 3610614"/>
              <a:gd name="connsiteY2073" fmla="*/ 1949515 h 6859084"/>
              <a:gd name="connsiteX2074" fmla="*/ 1205707 w 3610614"/>
              <a:gd name="connsiteY2074" fmla="*/ 1964695 h 6859084"/>
              <a:gd name="connsiteX2075" fmla="*/ 1184021 w 3610614"/>
              <a:gd name="connsiteY2075" fmla="*/ 1949515 h 6859084"/>
              <a:gd name="connsiteX2076" fmla="*/ 1194864 w 3610614"/>
              <a:gd name="connsiteY2076" fmla="*/ 1921324 h 6859084"/>
              <a:gd name="connsiteX2077" fmla="*/ 1197033 w 3610614"/>
              <a:gd name="connsiteY2077" fmla="*/ 1910482 h 6859084"/>
              <a:gd name="connsiteX2078" fmla="*/ 1199201 w 3610614"/>
              <a:gd name="connsiteY2078" fmla="*/ 1899639 h 6859084"/>
              <a:gd name="connsiteX2079" fmla="*/ 1190527 w 3610614"/>
              <a:gd name="connsiteY2079" fmla="*/ 1856268 h 6859084"/>
              <a:gd name="connsiteX2080" fmla="*/ 1244740 w 3610614"/>
              <a:gd name="connsiteY2080" fmla="*/ 1825909 h 6859084"/>
              <a:gd name="connsiteX2081" fmla="*/ 1281606 w 3610614"/>
              <a:gd name="connsiteY2081" fmla="*/ 1875785 h 6859084"/>
              <a:gd name="connsiteX2082" fmla="*/ 2701998 w 3610614"/>
              <a:gd name="connsiteY2082" fmla="*/ 1869279 h 6859084"/>
              <a:gd name="connsiteX2083" fmla="*/ 2706335 w 3610614"/>
              <a:gd name="connsiteY2083" fmla="*/ 1910482 h 6859084"/>
              <a:gd name="connsiteX2084" fmla="*/ 2678144 w 3610614"/>
              <a:gd name="connsiteY2084" fmla="*/ 1921324 h 6859084"/>
              <a:gd name="connsiteX2085" fmla="*/ 2669470 w 3610614"/>
              <a:gd name="connsiteY2085" fmla="*/ 1919156 h 6859084"/>
              <a:gd name="connsiteX2086" fmla="*/ 2669470 w 3610614"/>
              <a:gd name="connsiteY2086" fmla="*/ 1884459 h 6859084"/>
              <a:gd name="connsiteX2087" fmla="*/ 2706335 w 3610614"/>
              <a:gd name="connsiteY2087" fmla="*/ 1823740 h 6859084"/>
              <a:gd name="connsiteX2088" fmla="*/ 2701998 w 3610614"/>
              <a:gd name="connsiteY2088" fmla="*/ 1869279 h 6859084"/>
              <a:gd name="connsiteX2089" fmla="*/ 1513639 w 3610614"/>
              <a:gd name="connsiteY2089" fmla="*/ 1851931 h 6859084"/>
              <a:gd name="connsiteX2090" fmla="*/ 1439909 w 3610614"/>
              <a:gd name="connsiteY2090" fmla="*/ 1938673 h 6859084"/>
              <a:gd name="connsiteX2091" fmla="*/ 1420392 w 3610614"/>
              <a:gd name="connsiteY2091" fmla="*/ 1927830 h 6859084"/>
              <a:gd name="connsiteX2092" fmla="*/ 1403044 w 3610614"/>
              <a:gd name="connsiteY2092" fmla="*/ 1871448 h 6859084"/>
              <a:gd name="connsiteX2093" fmla="*/ 1431235 w 3610614"/>
              <a:gd name="connsiteY2093" fmla="*/ 1851931 h 6859084"/>
              <a:gd name="connsiteX2094" fmla="*/ 1457257 w 3610614"/>
              <a:gd name="connsiteY2094" fmla="*/ 1823740 h 6859084"/>
              <a:gd name="connsiteX2095" fmla="*/ 1470268 w 3610614"/>
              <a:gd name="connsiteY2095" fmla="*/ 1823740 h 6859084"/>
              <a:gd name="connsiteX2096" fmla="*/ 1513639 w 3610614"/>
              <a:gd name="connsiteY2096" fmla="*/ 1851931 h 6859084"/>
              <a:gd name="connsiteX2097" fmla="*/ 847898 w 3610614"/>
              <a:gd name="connsiteY2097" fmla="*/ 1819403 h 6859084"/>
              <a:gd name="connsiteX2098" fmla="*/ 886932 w 3610614"/>
              <a:gd name="connsiteY2098" fmla="*/ 1823740 h 6859084"/>
              <a:gd name="connsiteX2099" fmla="*/ 893437 w 3610614"/>
              <a:gd name="connsiteY2099" fmla="*/ 1847594 h 6859084"/>
              <a:gd name="connsiteX2100" fmla="*/ 889100 w 3610614"/>
              <a:gd name="connsiteY2100" fmla="*/ 1875785 h 6859084"/>
              <a:gd name="connsiteX2101" fmla="*/ 854404 w 3610614"/>
              <a:gd name="connsiteY2101" fmla="*/ 1927830 h 6859084"/>
              <a:gd name="connsiteX2102" fmla="*/ 804527 w 3610614"/>
              <a:gd name="connsiteY2102" fmla="*/ 1882291 h 6859084"/>
              <a:gd name="connsiteX2103" fmla="*/ 771999 w 3610614"/>
              <a:gd name="connsiteY2103" fmla="*/ 1819403 h 6859084"/>
              <a:gd name="connsiteX2104" fmla="*/ 795853 w 3610614"/>
              <a:gd name="connsiteY2104" fmla="*/ 1795549 h 6859084"/>
              <a:gd name="connsiteX2105" fmla="*/ 847898 w 3610614"/>
              <a:gd name="connsiteY2105" fmla="*/ 1819403 h 6859084"/>
              <a:gd name="connsiteX2106" fmla="*/ 3465323 w 3610614"/>
              <a:gd name="connsiteY2106" fmla="*/ 1795549 h 6859084"/>
              <a:gd name="connsiteX2107" fmla="*/ 3441469 w 3610614"/>
              <a:gd name="connsiteY2107" fmla="*/ 1793381 h 6859084"/>
              <a:gd name="connsiteX2108" fmla="*/ 3465323 w 3610614"/>
              <a:gd name="connsiteY2108" fmla="*/ 1795549 h 6859084"/>
              <a:gd name="connsiteX2109" fmla="*/ 3421952 w 3610614"/>
              <a:gd name="connsiteY2109" fmla="*/ 1793381 h 6859084"/>
              <a:gd name="connsiteX2110" fmla="*/ 3367739 w 3610614"/>
              <a:gd name="connsiteY2110" fmla="*/ 1793381 h 6859084"/>
              <a:gd name="connsiteX2111" fmla="*/ 3421952 w 3610614"/>
              <a:gd name="connsiteY2111" fmla="*/ 1793381 h 6859084"/>
              <a:gd name="connsiteX2112" fmla="*/ 1442077 w 3610614"/>
              <a:gd name="connsiteY2112" fmla="*/ 1815066 h 6859084"/>
              <a:gd name="connsiteX2113" fmla="*/ 1398707 w 3610614"/>
              <a:gd name="connsiteY2113" fmla="*/ 1849763 h 6859084"/>
              <a:gd name="connsiteX2114" fmla="*/ 1379190 w 3610614"/>
              <a:gd name="connsiteY2114" fmla="*/ 1836751 h 6859084"/>
              <a:gd name="connsiteX2115" fmla="*/ 1379190 w 3610614"/>
              <a:gd name="connsiteY2115" fmla="*/ 1791212 h 6859084"/>
              <a:gd name="connsiteX2116" fmla="*/ 1442077 w 3610614"/>
              <a:gd name="connsiteY2116" fmla="*/ 1815066 h 6859084"/>
              <a:gd name="connsiteX2117" fmla="*/ 1366179 w 3610614"/>
              <a:gd name="connsiteY2117" fmla="*/ 1823740 h 6859084"/>
              <a:gd name="connsiteX2118" fmla="*/ 1298954 w 3610614"/>
              <a:gd name="connsiteY2118" fmla="*/ 1901807 h 6859084"/>
              <a:gd name="connsiteX2119" fmla="*/ 1283774 w 3610614"/>
              <a:gd name="connsiteY2119" fmla="*/ 1815066 h 6859084"/>
              <a:gd name="connsiteX2120" fmla="*/ 1285943 w 3610614"/>
              <a:gd name="connsiteY2120" fmla="*/ 1804223 h 6859084"/>
              <a:gd name="connsiteX2121" fmla="*/ 1337988 w 3610614"/>
              <a:gd name="connsiteY2121" fmla="*/ 1773864 h 6859084"/>
              <a:gd name="connsiteX2122" fmla="*/ 1366179 w 3610614"/>
              <a:gd name="connsiteY2122" fmla="*/ 1823740 h 6859084"/>
              <a:gd name="connsiteX2123" fmla="*/ 1754347 w 3610614"/>
              <a:gd name="connsiteY2123" fmla="*/ 1752178 h 6859084"/>
              <a:gd name="connsiteX2124" fmla="*/ 2066616 w 3610614"/>
              <a:gd name="connsiteY2124" fmla="*/ 1843257 h 6859084"/>
              <a:gd name="connsiteX2125" fmla="*/ 2038425 w 3610614"/>
              <a:gd name="connsiteY2125" fmla="*/ 1884459 h 6859084"/>
              <a:gd name="connsiteX2126" fmla="*/ 2016740 w 3610614"/>
              <a:gd name="connsiteY2126" fmla="*/ 1927830 h 6859084"/>
              <a:gd name="connsiteX2127" fmla="*/ 2005897 w 3610614"/>
              <a:gd name="connsiteY2127" fmla="*/ 1934336 h 6859084"/>
              <a:gd name="connsiteX2128" fmla="*/ 1919156 w 3610614"/>
              <a:gd name="connsiteY2128" fmla="*/ 1903976 h 6859084"/>
              <a:gd name="connsiteX2129" fmla="*/ 1786875 w 3610614"/>
              <a:gd name="connsiteY2129" fmla="*/ 1867111 h 6859084"/>
              <a:gd name="connsiteX2130" fmla="*/ 1745673 w 3610614"/>
              <a:gd name="connsiteY2130" fmla="*/ 1858437 h 6859084"/>
              <a:gd name="connsiteX2131" fmla="*/ 1654594 w 3610614"/>
              <a:gd name="connsiteY2131" fmla="*/ 1834583 h 6859084"/>
              <a:gd name="connsiteX2132" fmla="*/ 1678448 w 3610614"/>
              <a:gd name="connsiteY2132" fmla="*/ 1765190 h 6859084"/>
              <a:gd name="connsiteX2133" fmla="*/ 1713145 w 3610614"/>
              <a:gd name="connsiteY2133" fmla="*/ 1747841 h 6859084"/>
              <a:gd name="connsiteX2134" fmla="*/ 1754347 w 3610614"/>
              <a:gd name="connsiteY2134" fmla="*/ 1752178 h 6859084"/>
              <a:gd name="connsiteX2135" fmla="*/ 1311965 w 3610614"/>
              <a:gd name="connsiteY2135" fmla="*/ 1767358 h 6859084"/>
              <a:gd name="connsiteX2136" fmla="*/ 1272932 w 3610614"/>
              <a:gd name="connsiteY2136" fmla="*/ 1791212 h 6859084"/>
              <a:gd name="connsiteX2137" fmla="*/ 1301123 w 3610614"/>
              <a:gd name="connsiteY2137" fmla="*/ 1745673 h 6859084"/>
              <a:gd name="connsiteX2138" fmla="*/ 1311965 w 3610614"/>
              <a:gd name="connsiteY2138" fmla="*/ 1767358 h 6859084"/>
              <a:gd name="connsiteX2139" fmla="*/ 624539 w 3610614"/>
              <a:gd name="connsiteY2139" fmla="*/ 1817234 h 6859084"/>
              <a:gd name="connsiteX2140" fmla="*/ 743808 w 3610614"/>
              <a:gd name="connsiteY2140" fmla="*/ 2047099 h 6859084"/>
              <a:gd name="connsiteX2141" fmla="*/ 763325 w 3610614"/>
              <a:gd name="connsiteY2141" fmla="*/ 1982043 h 6859084"/>
              <a:gd name="connsiteX2142" fmla="*/ 800190 w 3610614"/>
              <a:gd name="connsiteY2142" fmla="*/ 2079628 h 6859084"/>
              <a:gd name="connsiteX2143" fmla="*/ 607190 w 3610614"/>
              <a:gd name="connsiteY2143" fmla="*/ 1847594 h 6859084"/>
              <a:gd name="connsiteX2144" fmla="*/ 628876 w 3610614"/>
              <a:gd name="connsiteY2144" fmla="*/ 1745673 h 6859084"/>
              <a:gd name="connsiteX2145" fmla="*/ 624539 w 3610614"/>
              <a:gd name="connsiteY2145" fmla="*/ 1817234 h 6859084"/>
              <a:gd name="connsiteX2146" fmla="*/ 1669774 w 3610614"/>
              <a:gd name="connsiteY2146" fmla="*/ 1747841 h 6859084"/>
              <a:gd name="connsiteX2147" fmla="*/ 1650257 w 3610614"/>
              <a:gd name="connsiteY2147" fmla="*/ 1784707 h 6859084"/>
              <a:gd name="connsiteX2148" fmla="*/ 1628572 w 3610614"/>
              <a:gd name="connsiteY2148" fmla="*/ 1834583 h 6859084"/>
              <a:gd name="connsiteX2149" fmla="*/ 1619897 w 3610614"/>
              <a:gd name="connsiteY2149" fmla="*/ 1838920 h 6859084"/>
              <a:gd name="connsiteX2150" fmla="*/ 1606886 w 3610614"/>
              <a:gd name="connsiteY2150" fmla="*/ 1819403 h 6859084"/>
              <a:gd name="connsiteX2151" fmla="*/ 1654594 w 3610614"/>
              <a:gd name="connsiteY2151" fmla="*/ 1736999 h 6859084"/>
              <a:gd name="connsiteX2152" fmla="*/ 1669774 w 3610614"/>
              <a:gd name="connsiteY2152" fmla="*/ 1747841 h 6859084"/>
              <a:gd name="connsiteX2153" fmla="*/ 1270763 w 3610614"/>
              <a:gd name="connsiteY2153" fmla="*/ 1743504 h 6859084"/>
              <a:gd name="connsiteX2154" fmla="*/ 1205707 w 3610614"/>
              <a:gd name="connsiteY2154" fmla="*/ 1817234 h 6859084"/>
              <a:gd name="connsiteX2155" fmla="*/ 1188359 w 3610614"/>
              <a:gd name="connsiteY2155" fmla="*/ 1817234 h 6859084"/>
              <a:gd name="connsiteX2156" fmla="*/ 1190527 w 3610614"/>
              <a:gd name="connsiteY2156" fmla="*/ 1808560 h 6859084"/>
              <a:gd name="connsiteX2157" fmla="*/ 1192696 w 3610614"/>
              <a:gd name="connsiteY2157" fmla="*/ 1795549 h 6859084"/>
              <a:gd name="connsiteX2158" fmla="*/ 1188359 w 3610614"/>
              <a:gd name="connsiteY2158" fmla="*/ 1760853 h 6859084"/>
              <a:gd name="connsiteX2159" fmla="*/ 1227392 w 3610614"/>
              <a:gd name="connsiteY2159" fmla="*/ 1728324 h 6859084"/>
              <a:gd name="connsiteX2160" fmla="*/ 1242572 w 3610614"/>
              <a:gd name="connsiteY2160" fmla="*/ 1719650 h 6859084"/>
              <a:gd name="connsiteX2161" fmla="*/ 1270763 w 3610614"/>
              <a:gd name="connsiteY2161" fmla="*/ 1743504 h 6859084"/>
              <a:gd name="connsiteX2162" fmla="*/ 1236066 w 3610614"/>
              <a:gd name="connsiteY2162" fmla="*/ 1715313 h 6859084"/>
              <a:gd name="connsiteX2163" fmla="*/ 1203538 w 3610614"/>
              <a:gd name="connsiteY2163" fmla="*/ 1715313 h 6859084"/>
              <a:gd name="connsiteX2164" fmla="*/ 1203538 w 3610614"/>
              <a:gd name="connsiteY2164" fmla="*/ 1708808 h 6859084"/>
              <a:gd name="connsiteX2165" fmla="*/ 1218718 w 3610614"/>
              <a:gd name="connsiteY2165" fmla="*/ 1691459 h 6859084"/>
              <a:gd name="connsiteX2166" fmla="*/ 1236066 w 3610614"/>
              <a:gd name="connsiteY2166" fmla="*/ 1715313 h 6859084"/>
              <a:gd name="connsiteX2167" fmla="*/ 906449 w 3610614"/>
              <a:gd name="connsiteY2167" fmla="*/ 1715313 h 6859084"/>
              <a:gd name="connsiteX2168" fmla="*/ 958494 w 3610614"/>
              <a:gd name="connsiteY2168" fmla="*/ 1739167 h 6859084"/>
              <a:gd name="connsiteX2169" fmla="*/ 934640 w 3610614"/>
              <a:gd name="connsiteY2169" fmla="*/ 1784707 h 6859084"/>
              <a:gd name="connsiteX2170" fmla="*/ 906449 w 3610614"/>
              <a:gd name="connsiteY2170" fmla="*/ 1802055 h 6859084"/>
              <a:gd name="connsiteX2171" fmla="*/ 880426 w 3610614"/>
              <a:gd name="connsiteY2171" fmla="*/ 1806392 h 6859084"/>
              <a:gd name="connsiteX2172" fmla="*/ 795853 w 3610614"/>
              <a:gd name="connsiteY2172" fmla="*/ 1769527 h 6859084"/>
              <a:gd name="connsiteX2173" fmla="*/ 830550 w 3610614"/>
              <a:gd name="connsiteY2173" fmla="*/ 1730493 h 6859084"/>
              <a:gd name="connsiteX2174" fmla="*/ 856572 w 3610614"/>
              <a:gd name="connsiteY2174" fmla="*/ 1689291 h 6859084"/>
              <a:gd name="connsiteX2175" fmla="*/ 906449 w 3610614"/>
              <a:gd name="connsiteY2175" fmla="*/ 1715313 h 6859084"/>
              <a:gd name="connsiteX2176" fmla="*/ 1199201 w 3610614"/>
              <a:gd name="connsiteY2176" fmla="*/ 1680617 h 6859084"/>
              <a:gd name="connsiteX2177" fmla="*/ 1160168 w 3610614"/>
              <a:gd name="connsiteY2177" fmla="*/ 1732662 h 6859084"/>
              <a:gd name="connsiteX2178" fmla="*/ 1181853 w 3610614"/>
              <a:gd name="connsiteY2178" fmla="*/ 1771695 h 6859084"/>
              <a:gd name="connsiteX2179" fmla="*/ 1099449 w 3610614"/>
              <a:gd name="connsiteY2179" fmla="*/ 1856268 h 6859084"/>
              <a:gd name="connsiteX2180" fmla="*/ 1064752 w 3610614"/>
              <a:gd name="connsiteY2180" fmla="*/ 1851931 h 6859084"/>
              <a:gd name="connsiteX2181" fmla="*/ 1160168 w 3610614"/>
              <a:gd name="connsiteY2181" fmla="*/ 1736999 h 6859084"/>
              <a:gd name="connsiteX2182" fmla="*/ 1125471 w 3610614"/>
              <a:gd name="connsiteY2182" fmla="*/ 1732662 h 6859084"/>
              <a:gd name="connsiteX2183" fmla="*/ 1144988 w 3610614"/>
              <a:gd name="connsiteY2183" fmla="*/ 1680617 h 6859084"/>
              <a:gd name="connsiteX2184" fmla="*/ 1184021 w 3610614"/>
              <a:gd name="connsiteY2184" fmla="*/ 1667605 h 6859084"/>
              <a:gd name="connsiteX2185" fmla="*/ 1199201 w 3610614"/>
              <a:gd name="connsiteY2185" fmla="*/ 1680617 h 6859084"/>
              <a:gd name="connsiteX2186" fmla="*/ 1129808 w 3610614"/>
              <a:gd name="connsiteY2186" fmla="*/ 1684954 h 6859084"/>
              <a:gd name="connsiteX2187" fmla="*/ 1064752 w 3610614"/>
              <a:gd name="connsiteY2187" fmla="*/ 1754347 h 6859084"/>
              <a:gd name="connsiteX2188" fmla="*/ 1092943 w 3610614"/>
              <a:gd name="connsiteY2188" fmla="*/ 1773864 h 6859084"/>
              <a:gd name="connsiteX2189" fmla="*/ 997527 w 3610614"/>
              <a:gd name="connsiteY2189" fmla="*/ 1847594 h 6859084"/>
              <a:gd name="connsiteX2190" fmla="*/ 917291 w 3610614"/>
              <a:gd name="connsiteY2190" fmla="*/ 1817234 h 6859084"/>
              <a:gd name="connsiteX2191" fmla="*/ 975842 w 3610614"/>
              <a:gd name="connsiteY2191" fmla="*/ 1745673 h 6859084"/>
              <a:gd name="connsiteX2192" fmla="*/ 1032224 w 3610614"/>
              <a:gd name="connsiteY2192" fmla="*/ 1760853 h 6859084"/>
              <a:gd name="connsiteX2193" fmla="*/ 988853 w 3610614"/>
              <a:gd name="connsiteY2193" fmla="*/ 1723987 h 6859084"/>
              <a:gd name="connsiteX2194" fmla="*/ 1030055 w 3610614"/>
              <a:gd name="connsiteY2194" fmla="*/ 1695796 h 6859084"/>
              <a:gd name="connsiteX2195" fmla="*/ 1062583 w 3610614"/>
              <a:gd name="connsiteY2195" fmla="*/ 1663268 h 6859084"/>
              <a:gd name="connsiteX2196" fmla="*/ 1084269 w 3610614"/>
              <a:gd name="connsiteY2196" fmla="*/ 1656763 h 6859084"/>
              <a:gd name="connsiteX2197" fmla="*/ 1129808 w 3610614"/>
              <a:gd name="connsiteY2197" fmla="*/ 1684954 h 6859084"/>
              <a:gd name="connsiteX2198" fmla="*/ 1043067 w 3610614"/>
              <a:gd name="connsiteY2198" fmla="*/ 1654594 h 6859084"/>
              <a:gd name="connsiteX2199" fmla="*/ 949819 w 3610614"/>
              <a:gd name="connsiteY2199" fmla="*/ 1706639 h 6859084"/>
              <a:gd name="connsiteX2200" fmla="*/ 873921 w 3610614"/>
              <a:gd name="connsiteY2200" fmla="*/ 1671942 h 6859084"/>
              <a:gd name="connsiteX2201" fmla="*/ 889100 w 3610614"/>
              <a:gd name="connsiteY2201" fmla="*/ 1661100 h 6859084"/>
              <a:gd name="connsiteX2202" fmla="*/ 904280 w 3610614"/>
              <a:gd name="connsiteY2202" fmla="*/ 1650257 h 6859084"/>
              <a:gd name="connsiteX2203" fmla="*/ 951988 w 3610614"/>
              <a:gd name="connsiteY2203" fmla="*/ 1630740 h 6859084"/>
              <a:gd name="connsiteX2204" fmla="*/ 1043067 w 3610614"/>
              <a:gd name="connsiteY2204" fmla="*/ 1654594 h 6859084"/>
              <a:gd name="connsiteX2205" fmla="*/ 800190 w 3610614"/>
              <a:gd name="connsiteY2205" fmla="*/ 1661100 h 6859084"/>
              <a:gd name="connsiteX2206" fmla="*/ 834887 w 3610614"/>
              <a:gd name="connsiteY2206" fmla="*/ 1671942 h 6859084"/>
              <a:gd name="connsiteX2207" fmla="*/ 839224 w 3610614"/>
              <a:gd name="connsiteY2207" fmla="*/ 1678448 h 6859084"/>
              <a:gd name="connsiteX2208" fmla="*/ 785011 w 3610614"/>
              <a:gd name="connsiteY2208" fmla="*/ 1750010 h 6859084"/>
              <a:gd name="connsiteX2209" fmla="*/ 732966 w 3610614"/>
              <a:gd name="connsiteY2209" fmla="*/ 1765190 h 6859084"/>
              <a:gd name="connsiteX2210" fmla="*/ 698269 w 3610614"/>
              <a:gd name="connsiteY2210" fmla="*/ 1663268 h 6859084"/>
              <a:gd name="connsiteX2211" fmla="*/ 700438 w 3610614"/>
              <a:gd name="connsiteY2211" fmla="*/ 1652426 h 6859084"/>
              <a:gd name="connsiteX2212" fmla="*/ 732966 w 3610614"/>
              <a:gd name="connsiteY2212" fmla="*/ 1611224 h 6859084"/>
              <a:gd name="connsiteX2213" fmla="*/ 800190 w 3610614"/>
              <a:gd name="connsiteY2213" fmla="*/ 1661100 h 6859084"/>
              <a:gd name="connsiteX2214" fmla="*/ 717786 w 3610614"/>
              <a:gd name="connsiteY2214" fmla="*/ 1593875 h 6859084"/>
              <a:gd name="connsiteX2215" fmla="*/ 696101 w 3610614"/>
              <a:gd name="connsiteY2215" fmla="*/ 1648089 h 6859084"/>
              <a:gd name="connsiteX2216" fmla="*/ 676584 w 3610614"/>
              <a:gd name="connsiteY2216" fmla="*/ 1617729 h 6859084"/>
              <a:gd name="connsiteX2217" fmla="*/ 676584 w 3610614"/>
              <a:gd name="connsiteY2217" fmla="*/ 1576527 h 6859084"/>
              <a:gd name="connsiteX2218" fmla="*/ 683089 w 3610614"/>
              <a:gd name="connsiteY2218" fmla="*/ 1576527 h 6859084"/>
              <a:gd name="connsiteX2219" fmla="*/ 717786 w 3610614"/>
              <a:gd name="connsiteY2219" fmla="*/ 1593875 h 6859084"/>
              <a:gd name="connsiteX2220" fmla="*/ 871752 w 3610614"/>
              <a:gd name="connsiteY2220" fmla="*/ 1580864 h 6859084"/>
              <a:gd name="connsiteX2221" fmla="*/ 930303 w 3610614"/>
              <a:gd name="connsiteY2221" fmla="*/ 1606886 h 6859084"/>
              <a:gd name="connsiteX2222" fmla="*/ 847898 w 3610614"/>
              <a:gd name="connsiteY2222" fmla="*/ 1654594 h 6859084"/>
              <a:gd name="connsiteX2223" fmla="*/ 745977 w 3610614"/>
              <a:gd name="connsiteY2223" fmla="*/ 1585201 h 6859084"/>
              <a:gd name="connsiteX2224" fmla="*/ 752482 w 3610614"/>
              <a:gd name="connsiteY2224" fmla="*/ 1578695 h 6859084"/>
              <a:gd name="connsiteX2225" fmla="*/ 828381 w 3610614"/>
              <a:gd name="connsiteY2225" fmla="*/ 1543999 h 6859084"/>
              <a:gd name="connsiteX2226" fmla="*/ 871752 w 3610614"/>
              <a:gd name="connsiteY2226" fmla="*/ 1580864 h 6859084"/>
              <a:gd name="connsiteX2227" fmla="*/ 2422256 w 3610614"/>
              <a:gd name="connsiteY2227" fmla="*/ 1539662 h 6859084"/>
              <a:gd name="connsiteX2228" fmla="*/ 2417919 w 3610614"/>
              <a:gd name="connsiteY2228" fmla="*/ 1563516 h 6859084"/>
              <a:gd name="connsiteX2229" fmla="*/ 2424425 w 3610614"/>
              <a:gd name="connsiteY2229" fmla="*/ 1565684 h 6859084"/>
              <a:gd name="connsiteX2230" fmla="*/ 2465627 w 3610614"/>
              <a:gd name="connsiteY2230" fmla="*/ 1546167 h 6859084"/>
              <a:gd name="connsiteX2231" fmla="*/ 2370212 w 3610614"/>
              <a:gd name="connsiteY2231" fmla="*/ 1606886 h 6859084"/>
              <a:gd name="connsiteX2232" fmla="*/ 2415751 w 3610614"/>
              <a:gd name="connsiteY2232" fmla="*/ 1528819 h 6859084"/>
              <a:gd name="connsiteX2233" fmla="*/ 2422256 w 3610614"/>
              <a:gd name="connsiteY2233" fmla="*/ 1539662 h 6859084"/>
              <a:gd name="connsiteX2234" fmla="*/ 969336 w 3610614"/>
              <a:gd name="connsiteY2234" fmla="*/ 1511471 h 6859084"/>
              <a:gd name="connsiteX2235" fmla="*/ 1023550 w 3610614"/>
              <a:gd name="connsiteY2235" fmla="*/ 1552673 h 6859084"/>
              <a:gd name="connsiteX2236" fmla="*/ 943314 w 3610614"/>
              <a:gd name="connsiteY2236" fmla="*/ 1587369 h 6859084"/>
              <a:gd name="connsiteX2237" fmla="*/ 850067 w 3610614"/>
              <a:gd name="connsiteY2237" fmla="*/ 1535325 h 6859084"/>
              <a:gd name="connsiteX2238" fmla="*/ 930303 w 3610614"/>
              <a:gd name="connsiteY2238" fmla="*/ 1520145 h 6859084"/>
              <a:gd name="connsiteX2239" fmla="*/ 956325 w 3610614"/>
              <a:gd name="connsiteY2239" fmla="*/ 1504965 h 6859084"/>
              <a:gd name="connsiteX2240" fmla="*/ 969336 w 3610614"/>
              <a:gd name="connsiteY2240" fmla="*/ 1511471 h 6859084"/>
              <a:gd name="connsiteX2241" fmla="*/ 2244436 w 3610614"/>
              <a:gd name="connsiteY2241" fmla="*/ 1500628 h 6859084"/>
              <a:gd name="connsiteX2242" fmla="*/ 2237931 w 3610614"/>
              <a:gd name="connsiteY2242" fmla="*/ 1530988 h 6859084"/>
              <a:gd name="connsiteX2243" fmla="*/ 2242268 w 3610614"/>
              <a:gd name="connsiteY2243" fmla="*/ 1533156 h 6859084"/>
              <a:gd name="connsiteX2244" fmla="*/ 2320335 w 3610614"/>
              <a:gd name="connsiteY2244" fmla="*/ 1513639 h 6859084"/>
              <a:gd name="connsiteX2245" fmla="*/ 2257448 w 3610614"/>
              <a:gd name="connsiteY2245" fmla="*/ 1550504 h 6859084"/>
              <a:gd name="connsiteX2246" fmla="*/ 2198897 w 3610614"/>
              <a:gd name="connsiteY2246" fmla="*/ 1567853 h 6859084"/>
              <a:gd name="connsiteX2247" fmla="*/ 2235762 w 3610614"/>
              <a:gd name="connsiteY2247" fmla="*/ 1474606 h 6859084"/>
              <a:gd name="connsiteX2248" fmla="*/ 2244436 w 3610614"/>
              <a:gd name="connsiteY2248" fmla="*/ 1500628 h 6859084"/>
              <a:gd name="connsiteX2249" fmla="*/ 2717177 w 3610614"/>
              <a:gd name="connsiteY2249" fmla="*/ 1472437 h 6859084"/>
              <a:gd name="connsiteX2250" fmla="*/ 2691155 w 3610614"/>
              <a:gd name="connsiteY2250" fmla="*/ 1472437 h 6859084"/>
              <a:gd name="connsiteX2251" fmla="*/ 2717177 w 3610614"/>
              <a:gd name="connsiteY2251" fmla="*/ 1472437 h 6859084"/>
              <a:gd name="connsiteX2252" fmla="*/ 2649953 w 3610614"/>
              <a:gd name="connsiteY2252" fmla="*/ 1474606 h 6859084"/>
              <a:gd name="connsiteX2253" fmla="*/ 2686818 w 3610614"/>
              <a:gd name="connsiteY2253" fmla="*/ 1474606 h 6859084"/>
              <a:gd name="connsiteX2254" fmla="*/ 2649953 w 3610614"/>
              <a:gd name="connsiteY2254" fmla="*/ 1474606 h 6859084"/>
              <a:gd name="connsiteX2255" fmla="*/ 1290280 w 3610614"/>
              <a:gd name="connsiteY2255" fmla="*/ 1472437 h 6859084"/>
              <a:gd name="connsiteX2256" fmla="*/ 1292448 w 3610614"/>
              <a:gd name="connsiteY2256" fmla="*/ 1481111 h 6859084"/>
              <a:gd name="connsiteX2257" fmla="*/ 1281606 w 3610614"/>
              <a:gd name="connsiteY2257" fmla="*/ 1498459 h 6859084"/>
              <a:gd name="connsiteX2258" fmla="*/ 1246909 w 3610614"/>
              <a:gd name="connsiteY2258" fmla="*/ 1498459 h 6859084"/>
              <a:gd name="connsiteX2259" fmla="*/ 1164505 w 3610614"/>
              <a:gd name="connsiteY2259" fmla="*/ 1533156 h 6859084"/>
              <a:gd name="connsiteX2260" fmla="*/ 1157999 w 3610614"/>
              <a:gd name="connsiteY2260" fmla="*/ 1533156 h 6859084"/>
              <a:gd name="connsiteX2261" fmla="*/ 1151493 w 3610614"/>
              <a:gd name="connsiteY2261" fmla="*/ 1511471 h 6859084"/>
              <a:gd name="connsiteX2262" fmla="*/ 1175347 w 3610614"/>
              <a:gd name="connsiteY2262" fmla="*/ 1487617 h 6859084"/>
              <a:gd name="connsiteX2263" fmla="*/ 1244740 w 3610614"/>
              <a:gd name="connsiteY2263" fmla="*/ 1463763 h 6859084"/>
              <a:gd name="connsiteX2264" fmla="*/ 1290280 w 3610614"/>
              <a:gd name="connsiteY2264" fmla="*/ 1472437 h 6859084"/>
              <a:gd name="connsiteX2265" fmla="*/ 1140651 w 3610614"/>
              <a:gd name="connsiteY2265" fmla="*/ 1463763 h 6859084"/>
              <a:gd name="connsiteX2266" fmla="*/ 1092943 w 3610614"/>
              <a:gd name="connsiteY2266" fmla="*/ 1489785 h 6859084"/>
              <a:gd name="connsiteX2267" fmla="*/ 1108123 w 3610614"/>
              <a:gd name="connsiteY2267" fmla="*/ 1515808 h 6859084"/>
              <a:gd name="connsiteX2268" fmla="*/ 1105954 w 3610614"/>
              <a:gd name="connsiteY2268" fmla="*/ 1533156 h 6859084"/>
              <a:gd name="connsiteX2269" fmla="*/ 1123302 w 3610614"/>
              <a:gd name="connsiteY2269" fmla="*/ 1522313 h 6859084"/>
              <a:gd name="connsiteX2270" fmla="*/ 1140651 w 3610614"/>
              <a:gd name="connsiteY2270" fmla="*/ 1548336 h 6859084"/>
              <a:gd name="connsiteX2271" fmla="*/ 1114628 w 3610614"/>
              <a:gd name="connsiteY2271" fmla="*/ 1576527 h 6859084"/>
              <a:gd name="connsiteX2272" fmla="*/ 1123302 w 3610614"/>
              <a:gd name="connsiteY2272" fmla="*/ 1589538 h 6859084"/>
              <a:gd name="connsiteX2273" fmla="*/ 1101617 w 3610614"/>
              <a:gd name="connsiteY2273" fmla="*/ 1624235 h 6859084"/>
              <a:gd name="connsiteX2274" fmla="*/ 1105954 w 3610614"/>
              <a:gd name="connsiteY2274" fmla="*/ 1626403 h 6859084"/>
              <a:gd name="connsiteX2275" fmla="*/ 1144988 w 3610614"/>
              <a:gd name="connsiteY2275" fmla="*/ 1589538 h 6859084"/>
              <a:gd name="connsiteX2276" fmla="*/ 1166673 w 3610614"/>
              <a:gd name="connsiteY2276" fmla="*/ 1619898 h 6859084"/>
              <a:gd name="connsiteX2277" fmla="*/ 1112460 w 3610614"/>
              <a:gd name="connsiteY2277" fmla="*/ 1650257 h 6859084"/>
              <a:gd name="connsiteX2278" fmla="*/ 1090774 w 3610614"/>
              <a:gd name="connsiteY2278" fmla="*/ 1645920 h 6859084"/>
              <a:gd name="connsiteX2279" fmla="*/ 1090774 w 3610614"/>
              <a:gd name="connsiteY2279" fmla="*/ 1639414 h 6859084"/>
              <a:gd name="connsiteX2280" fmla="*/ 1099449 w 3610614"/>
              <a:gd name="connsiteY2280" fmla="*/ 1630740 h 6859084"/>
              <a:gd name="connsiteX2281" fmla="*/ 1095111 w 3610614"/>
              <a:gd name="connsiteY2281" fmla="*/ 1628572 h 6859084"/>
              <a:gd name="connsiteX2282" fmla="*/ 1025718 w 3610614"/>
              <a:gd name="connsiteY2282" fmla="*/ 1632909 h 6859084"/>
              <a:gd name="connsiteX2283" fmla="*/ 962831 w 3610614"/>
              <a:gd name="connsiteY2283" fmla="*/ 1604718 h 6859084"/>
              <a:gd name="connsiteX2284" fmla="*/ 991022 w 3610614"/>
              <a:gd name="connsiteY2284" fmla="*/ 1593875 h 6859084"/>
              <a:gd name="connsiteX2285" fmla="*/ 1040898 w 3610614"/>
              <a:gd name="connsiteY2285" fmla="*/ 1565684 h 6859084"/>
              <a:gd name="connsiteX2286" fmla="*/ 1090774 w 3610614"/>
              <a:gd name="connsiteY2286" fmla="*/ 1585201 h 6859084"/>
              <a:gd name="connsiteX2287" fmla="*/ 1108123 w 3610614"/>
              <a:gd name="connsiteY2287" fmla="*/ 1576527 h 6859084"/>
              <a:gd name="connsiteX2288" fmla="*/ 1064752 w 3610614"/>
              <a:gd name="connsiteY2288" fmla="*/ 1552673 h 6859084"/>
              <a:gd name="connsiteX2289" fmla="*/ 1095111 w 3610614"/>
              <a:gd name="connsiteY2289" fmla="*/ 1535325 h 6859084"/>
              <a:gd name="connsiteX2290" fmla="*/ 975842 w 3610614"/>
              <a:gd name="connsiteY2290" fmla="*/ 1507134 h 6859084"/>
              <a:gd name="connsiteX2291" fmla="*/ 984516 w 3610614"/>
              <a:gd name="connsiteY2291" fmla="*/ 1494122 h 6859084"/>
              <a:gd name="connsiteX2292" fmla="*/ 1040898 w 3610614"/>
              <a:gd name="connsiteY2292" fmla="*/ 1463763 h 6859084"/>
              <a:gd name="connsiteX2293" fmla="*/ 1073426 w 3610614"/>
              <a:gd name="connsiteY2293" fmla="*/ 1472437 h 6859084"/>
              <a:gd name="connsiteX2294" fmla="*/ 1069089 w 3610614"/>
              <a:gd name="connsiteY2294" fmla="*/ 1459426 h 6859084"/>
              <a:gd name="connsiteX2295" fmla="*/ 1071258 w 3610614"/>
              <a:gd name="connsiteY2295" fmla="*/ 1455089 h 6859084"/>
              <a:gd name="connsiteX2296" fmla="*/ 1138482 w 3610614"/>
              <a:gd name="connsiteY2296" fmla="*/ 1448583 h 6859084"/>
              <a:gd name="connsiteX2297" fmla="*/ 1140651 w 3610614"/>
              <a:gd name="connsiteY2297" fmla="*/ 1463763 h 6859084"/>
              <a:gd name="connsiteX2298" fmla="*/ 774168 w 3610614"/>
              <a:gd name="connsiteY2298" fmla="*/ 1483280 h 6859084"/>
              <a:gd name="connsiteX2299" fmla="*/ 815370 w 3610614"/>
              <a:gd name="connsiteY2299" fmla="*/ 1524482 h 6859084"/>
              <a:gd name="connsiteX2300" fmla="*/ 776336 w 3610614"/>
              <a:gd name="connsiteY2300" fmla="*/ 1554842 h 6859084"/>
              <a:gd name="connsiteX2301" fmla="*/ 719954 w 3610614"/>
              <a:gd name="connsiteY2301" fmla="*/ 1565684 h 6859084"/>
              <a:gd name="connsiteX2302" fmla="*/ 661404 w 3610614"/>
              <a:gd name="connsiteY2302" fmla="*/ 1522313 h 6859084"/>
              <a:gd name="connsiteX2303" fmla="*/ 750314 w 3610614"/>
              <a:gd name="connsiteY2303" fmla="*/ 1444246 h 6859084"/>
              <a:gd name="connsiteX2304" fmla="*/ 774168 w 3610614"/>
              <a:gd name="connsiteY2304" fmla="*/ 1483280 h 6859084"/>
              <a:gd name="connsiteX2305" fmla="*/ 1298954 w 3610614"/>
              <a:gd name="connsiteY2305" fmla="*/ 1426898 h 6859084"/>
              <a:gd name="connsiteX2306" fmla="*/ 1301123 w 3610614"/>
              <a:gd name="connsiteY2306" fmla="*/ 1433403 h 6859084"/>
              <a:gd name="connsiteX2307" fmla="*/ 1275100 w 3610614"/>
              <a:gd name="connsiteY2307" fmla="*/ 1450752 h 6859084"/>
              <a:gd name="connsiteX2308" fmla="*/ 1242572 w 3610614"/>
              <a:gd name="connsiteY2308" fmla="*/ 1442078 h 6859084"/>
              <a:gd name="connsiteX2309" fmla="*/ 1283774 w 3610614"/>
              <a:gd name="connsiteY2309" fmla="*/ 1424729 h 6859084"/>
              <a:gd name="connsiteX2310" fmla="*/ 1298954 w 3610614"/>
              <a:gd name="connsiteY2310" fmla="*/ 1426898 h 6859084"/>
              <a:gd name="connsiteX2311" fmla="*/ 1027887 w 3610614"/>
              <a:gd name="connsiteY2311" fmla="*/ 1437740 h 6859084"/>
              <a:gd name="connsiteX2312" fmla="*/ 1036561 w 3610614"/>
              <a:gd name="connsiteY2312" fmla="*/ 1455089 h 6859084"/>
              <a:gd name="connsiteX2313" fmla="*/ 1036561 w 3610614"/>
              <a:gd name="connsiteY2313" fmla="*/ 1461594 h 6859084"/>
              <a:gd name="connsiteX2314" fmla="*/ 962831 w 3610614"/>
              <a:gd name="connsiteY2314" fmla="*/ 1476774 h 6859084"/>
              <a:gd name="connsiteX2315" fmla="*/ 897775 w 3610614"/>
              <a:gd name="connsiteY2315" fmla="*/ 1457257 h 6859084"/>
              <a:gd name="connsiteX2316" fmla="*/ 895606 w 3610614"/>
              <a:gd name="connsiteY2316" fmla="*/ 1463763 h 6859084"/>
              <a:gd name="connsiteX2317" fmla="*/ 936808 w 3610614"/>
              <a:gd name="connsiteY2317" fmla="*/ 1496291 h 6859084"/>
              <a:gd name="connsiteX2318" fmla="*/ 867415 w 3610614"/>
              <a:gd name="connsiteY2318" fmla="*/ 1515808 h 6859084"/>
              <a:gd name="connsiteX2319" fmla="*/ 780674 w 3610614"/>
              <a:gd name="connsiteY2319" fmla="*/ 1463763 h 6859084"/>
              <a:gd name="connsiteX2320" fmla="*/ 767662 w 3610614"/>
              <a:gd name="connsiteY2320" fmla="*/ 1429066 h 6859084"/>
              <a:gd name="connsiteX2321" fmla="*/ 802359 w 3610614"/>
              <a:gd name="connsiteY2321" fmla="*/ 1413887 h 6859084"/>
              <a:gd name="connsiteX2322" fmla="*/ 847898 w 3610614"/>
              <a:gd name="connsiteY2322" fmla="*/ 1400875 h 6859084"/>
              <a:gd name="connsiteX2323" fmla="*/ 882595 w 3610614"/>
              <a:gd name="connsiteY2323" fmla="*/ 1455089 h 6859084"/>
              <a:gd name="connsiteX2324" fmla="*/ 889100 w 3610614"/>
              <a:gd name="connsiteY2324" fmla="*/ 1455089 h 6859084"/>
              <a:gd name="connsiteX2325" fmla="*/ 893437 w 3610614"/>
              <a:gd name="connsiteY2325" fmla="*/ 1448583 h 6859084"/>
              <a:gd name="connsiteX2326" fmla="*/ 873921 w 3610614"/>
              <a:gd name="connsiteY2326" fmla="*/ 1411718 h 6859084"/>
              <a:gd name="connsiteX2327" fmla="*/ 932471 w 3610614"/>
              <a:gd name="connsiteY2327" fmla="*/ 1385696 h 6859084"/>
              <a:gd name="connsiteX2328" fmla="*/ 1027887 w 3610614"/>
              <a:gd name="connsiteY2328" fmla="*/ 1437740 h 6859084"/>
              <a:gd name="connsiteX2329" fmla="*/ 741640 w 3610614"/>
              <a:gd name="connsiteY2329" fmla="*/ 1420392 h 6859084"/>
              <a:gd name="connsiteX2330" fmla="*/ 685258 w 3610614"/>
              <a:gd name="connsiteY2330" fmla="*/ 1461594 h 6859084"/>
              <a:gd name="connsiteX2331" fmla="*/ 667910 w 3610614"/>
              <a:gd name="connsiteY2331" fmla="*/ 1450752 h 6859084"/>
              <a:gd name="connsiteX2332" fmla="*/ 670078 w 3610614"/>
              <a:gd name="connsiteY2332" fmla="*/ 1396538 h 6859084"/>
              <a:gd name="connsiteX2333" fmla="*/ 687426 w 3610614"/>
              <a:gd name="connsiteY2333" fmla="*/ 1379190 h 6859084"/>
              <a:gd name="connsiteX2334" fmla="*/ 741640 w 3610614"/>
              <a:gd name="connsiteY2334" fmla="*/ 1420392 h 6859084"/>
              <a:gd name="connsiteX2335" fmla="*/ 1099449 w 3610614"/>
              <a:gd name="connsiteY2335" fmla="*/ 1396538 h 6859084"/>
              <a:gd name="connsiteX2336" fmla="*/ 1136314 w 3610614"/>
              <a:gd name="connsiteY2336" fmla="*/ 1424729 h 6859084"/>
              <a:gd name="connsiteX2337" fmla="*/ 1086437 w 3610614"/>
              <a:gd name="connsiteY2337" fmla="*/ 1439909 h 6859084"/>
              <a:gd name="connsiteX2338" fmla="*/ 988853 w 3610614"/>
              <a:gd name="connsiteY2338" fmla="*/ 1379190 h 6859084"/>
              <a:gd name="connsiteX2339" fmla="*/ 1036561 w 3610614"/>
              <a:gd name="connsiteY2339" fmla="*/ 1379190 h 6859084"/>
              <a:gd name="connsiteX2340" fmla="*/ 1075595 w 3610614"/>
              <a:gd name="connsiteY2340" fmla="*/ 1361842 h 6859084"/>
              <a:gd name="connsiteX2341" fmla="*/ 1099449 w 3610614"/>
              <a:gd name="connsiteY2341" fmla="*/ 1396538 h 6859084"/>
              <a:gd name="connsiteX2342" fmla="*/ 1118965 w 3610614"/>
              <a:gd name="connsiteY2342" fmla="*/ 1364010 h 6859084"/>
              <a:gd name="connsiteX2343" fmla="*/ 1164505 w 3610614"/>
              <a:gd name="connsiteY2343" fmla="*/ 1370516 h 6859084"/>
              <a:gd name="connsiteX2344" fmla="*/ 1164505 w 3610614"/>
              <a:gd name="connsiteY2344" fmla="*/ 1377021 h 6859084"/>
              <a:gd name="connsiteX2345" fmla="*/ 1142819 w 3610614"/>
              <a:gd name="connsiteY2345" fmla="*/ 1407381 h 6859084"/>
              <a:gd name="connsiteX2346" fmla="*/ 1097280 w 3610614"/>
              <a:gd name="connsiteY2346" fmla="*/ 1357505 h 6859084"/>
              <a:gd name="connsiteX2347" fmla="*/ 1118965 w 3610614"/>
              <a:gd name="connsiteY2347" fmla="*/ 1364010 h 6859084"/>
              <a:gd name="connsiteX2348" fmla="*/ 3213772 w 3610614"/>
              <a:gd name="connsiteY2348" fmla="*/ 1502797 h 6859084"/>
              <a:gd name="connsiteX2349" fmla="*/ 3224615 w 3610614"/>
              <a:gd name="connsiteY2349" fmla="*/ 1548336 h 6859084"/>
              <a:gd name="connsiteX2350" fmla="*/ 3224615 w 3610614"/>
              <a:gd name="connsiteY2350" fmla="*/ 1600381 h 6859084"/>
              <a:gd name="connsiteX2351" fmla="*/ 3391592 w 3610614"/>
              <a:gd name="connsiteY2351" fmla="*/ 1804223 h 6859084"/>
              <a:gd name="connsiteX2352" fmla="*/ 3458817 w 3610614"/>
              <a:gd name="connsiteY2352" fmla="*/ 1799886 h 6859084"/>
              <a:gd name="connsiteX2353" fmla="*/ 3610615 w 3610614"/>
              <a:gd name="connsiteY2353" fmla="*/ 1895302 h 6859084"/>
              <a:gd name="connsiteX2354" fmla="*/ 3476166 w 3610614"/>
              <a:gd name="connsiteY2354" fmla="*/ 1812897 h 6859084"/>
              <a:gd name="connsiteX2355" fmla="*/ 3467492 w 3610614"/>
              <a:gd name="connsiteY2355" fmla="*/ 1810729 h 6859084"/>
              <a:gd name="connsiteX2356" fmla="*/ 3359065 w 3610614"/>
              <a:gd name="connsiteY2356" fmla="*/ 1821572 h 6859084"/>
              <a:gd name="connsiteX2357" fmla="*/ 3189919 w 3610614"/>
              <a:gd name="connsiteY2357" fmla="*/ 1609055 h 6859084"/>
              <a:gd name="connsiteX2358" fmla="*/ 3027278 w 3610614"/>
              <a:gd name="connsiteY2358" fmla="*/ 1403044 h 6859084"/>
              <a:gd name="connsiteX2359" fmla="*/ 2728020 w 3610614"/>
              <a:gd name="connsiteY2359" fmla="*/ 1557010 h 6859084"/>
              <a:gd name="connsiteX2360" fmla="*/ 2675975 w 3610614"/>
              <a:gd name="connsiteY2360" fmla="*/ 1567853 h 6859084"/>
              <a:gd name="connsiteX2361" fmla="*/ 2632604 w 3610614"/>
              <a:gd name="connsiteY2361" fmla="*/ 1557010 h 6859084"/>
              <a:gd name="connsiteX2362" fmla="*/ 2552369 w 3610614"/>
              <a:gd name="connsiteY2362" fmla="*/ 1487617 h 6859084"/>
              <a:gd name="connsiteX2363" fmla="*/ 2567548 w 3610614"/>
              <a:gd name="connsiteY2363" fmla="*/ 1452920 h 6859084"/>
              <a:gd name="connsiteX2364" fmla="*/ 2682481 w 3610614"/>
              <a:gd name="connsiteY2364" fmla="*/ 1483280 h 6859084"/>
              <a:gd name="connsiteX2365" fmla="*/ 2734526 w 3610614"/>
              <a:gd name="connsiteY2365" fmla="*/ 1472437 h 6859084"/>
              <a:gd name="connsiteX2366" fmla="*/ 2877649 w 3610614"/>
              <a:gd name="connsiteY2366" fmla="*/ 1392201 h 6859084"/>
              <a:gd name="connsiteX2367" fmla="*/ 2964391 w 3610614"/>
              <a:gd name="connsiteY2367" fmla="*/ 1350999 h 6859084"/>
              <a:gd name="connsiteX2368" fmla="*/ 3014267 w 3610614"/>
              <a:gd name="connsiteY2368" fmla="*/ 1346662 h 6859084"/>
              <a:gd name="connsiteX2369" fmla="*/ 3213772 w 3610614"/>
              <a:gd name="connsiteY2369" fmla="*/ 1502797 h 6859084"/>
              <a:gd name="connsiteX2370" fmla="*/ 2539357 w 3610614"/>
              <a:gd name="connsiteY2370" fmla="*/ 1433403 h 6859084"/>
              <a:gd name="connsiteX2371" fmla="*/ 2504661 w 3610614"/>
              <a:gd name="connsiteY2371" fmla="*/ 1463763 h 6859084"/>
              <a:gd name="connsiteX2372" fmla="*/ 2463459 w 3610614"/>
              <a:gd name="connsiteY2372" fmla="*/ 1461594 h 6859084"/>
              <a:gd name="connsiteX2373" fmla="*/ 2482975 w 3610614"/>
              <a:gd name="connsiteY2373" fmla="*/ 1387864 h 6859084"/>
              <a:gd name="connsiteX2374" fmla="*/ 2474301 w 3610614"/>
              <a:gd name="connsiteY2374" fmla="*/ 1335819 h 6859084"/>
              <a:gd name="connsiteX2375" fmla="*/ 2539357 w 3610614"/>
              <a:gd name="connsiteY2375" fmla="*/ 1433403 h 6859084"/>
              <a:gd name="connsiteX2376" fmla="*/ 787179 w 3610614"/>
              <a:gd name="connsiteY2376" fmla="*/ 1303291 h 6859084"/>
              <a:gd name="connsiteX2377" fmla="*/ 798022 w 3610614"/>
              <a:gd name="connsiteY2377" fmla="*/ 1333651 h 6859084"/>
              <a:gd name="connsiteX2378" fmla="*/ 839224 w 3610614"/>
              <a:gd name="connsiteY2378" fmla="*/ 1377021 h 6859084"/>
              <a:gd name="connsiteX2379" fmla="*/ 767662 w 3610614"/>
              <a:gd name="connsiteY2379" fmla="*/ 1400875 h 6859084"/>
              <a:gd name="connsiteX2380" fmla="*/ 693932 w 3610614"/>
              <a:gd name="connsiteY2380" fmla="*/ 1377021 h 6859084"/>
              <a:gd name="connsiteX2381" fmla="*/ 683089 w 3610614"/>
              <a:gd name="connsiteY2381" fmla="*/ 1355336 h 6859084"/>
              <a:gd name="connsiteX2382" fmla="*/ 683089 w 3610614"/>
              <a:gd name="connsiteY2382" fmla="*/ 1342325 h 6859084"/>
              <a:gd name="connsiteX2383" fmla="*/ 698269 w 3610614"/>
              <a:gd name="connsiteY2383" fmla="*/ 1320639 h 6859084"/>
              <a:gd name="connsiteX2384" fmla="*/ 737303 w 3610614"/>
              <a:gd name="connsiteY2384" fmla="*/ 1320639 h 6859084"/>
              <a:gd name="connsiteX2385" fmla="*/ 776336 w 3610614"/>
              <a:gd name="connsiteY2385" fmla="*/ 1298954 h 6859084"/>
              <a:gd name="connsiteX2386" fmla="*/ 787179 w 3610614"/>
              <a:gd name="connsiteY2386" fmla="*/ 1303291 h 6859084"/>
              <a:gd name="connsiteX2387" fmla="*/ 1396538 w 3610614"/>
              <a:gd name="connsiteY2387" fmla="*/ 1374853 h 6859084"/>
              <a:gd name="connsiteX2388" fmla="*/ 1461594 w 3610614"/>
              <a:gd name="connsiteY2388" fmla="*/ 1374853 h 6859084"/>
              <a:gd name="connsiteX2389" fmla="*/ 1517976 w 3610614"/>
              <a:gd name="connsiteY2389" fmla="*/ 1364010 h 6859084"/>
              <a:gd name="connsiteX2390" fmla="*/ 1548336 w 3610614"/>
              <a:gd name="connsiteY2390" fmla="*/ 1350999 h 6859084"/>
              <a:gd name="connsiteX2391" fmla="*/ 1559178 w 3610614"/>
              <a:gd name="connsiteY2391" fmla="*/ 1350999 h 6859084"/>
              <a:gd name="connsiteX2392" fmla="*/ 1561347 w 3610614"/>
              <a:gd name="connsiteY2392" fmla="*/ 1355336 h 6859084"/>
              <a:gd name="connsiteX2393" fmla="*/ 1455089 w 3610614"/>
              <a:gd name="connsiteY2393" fmla="*/ 1394370 h 6859084"/>
              <a:gd name="connsiteX2394" fmla="*/ 1272932 w 3610614"/>
              <a:gd name="connsiteY2394" fmla="*/ 1398707 h 6859084"/>
              <a:gd name="connsiteX2395" fmla="*/ 1515808 w 3610614"/>
              <a:gd name="connsiteY2395" fmla="*/ 1298954 h 6859084"/>
              <a:gd name="connsiteX2396" fmla="*/ 1539662 w 3610614"/>
              <a:gd name="connsiteY2396" fmla="*/ 1283774 h 6859084"/>
              <a:gd name="connsiteX2397" fmla="*/ 1396538 w 3610614"/>
              <a:gd name="connsiteY2397" fmla="*/ 1374853 h 6859084"/>
              <a:gd name="connsiteX2398" fmla="*/ 1073426 w 3610614"/>
              <a:gd name="connsiteY2398" fmla="*/ 1346662 h 6859084"/>
              <a:gd name="connsiteX2399" fmla="*/ 1043067 w 3610614"/>
              <a:gd name="connsiteY2399" fmla="*/ 1357505 h 6859084"/>
              <a:gd name="connsiteX2400" fmla="*/ 1008370 w 3610614"/>
              <a:gd name="connsiteY2400" fmla="*/ 1364010 h 6859084"/>
              <a:gd name="connsiteX2401" fmla="*/ 919460 w 3610614"/>
              <a:gd name="connsiteY2401" fmla="*/ 1288111 h 6859084"/>
              <a:gd name="connsiteX2402" fmla="*/ 962831 w 3610614"/>
              <a:gd name="connsiteY2402" fmla="*/ 1281606 h 6859084"/>
              <a:gd name="connsiteX2403" fmla="*/ 1073426 w 3610614"/>
              <a:gd name="connsiteY2403" fmla="*/ 1346662 h 6859084"/>
              <a:gd name="connsiteX2404" fmla="*/ 945482 w 3610614"/>
              <a:gd name="connsiteY2404" fmla="*/ 1368347 h 6859084"/>
              <a:gd name="connsiteX2405" fmla="*/ 895606 w 3610614"/>
              <a:gd name="connsiteY2405" fmla="*/ 1377021 h 6859084"/>
              <a:gd name="connsiteX2406" fmla="*/ 806696 w 3610614"/>
              <a:gd name="connsiteY2406" fmla="*/ 1294617 h 6859084"/>
              <a:gd name="connsiteX2407" fmla="*/ 806696 w 3610614"/>
              <a:gd name="connsiteY2407" fmla="*/ 1281606 h 6859084"/>
              <a:gd name="connsiteX2408" fmla="*/ 834887 w 3610614"/>
              <a:gd name="connsiteY2408" fmla="*/ 1281606 h 6859084"/>
              <a:gd name="connsiteX2409" fmla="*/ 945482 w 3610614"/>
              <a:gd name="connsiteY2409" fmla="*/ 1368347 h 6859084"/>
              <a:gd name="connsiteX2410" fmla="*/ 1377021 w 3610614"/>
              <a:gd name="connsiteY2410" fmla="*/ 1292448 h 6859084"/>
              <a:gd name="connsiteX2411" fmla="*/ 1251246 w 3610614"/>
              <a:gd name="connsiteY2411" fmla="*/ 1374853 h 6859084"/>
              <a:gd name="connsiteX2412" fmla="*/ 1153662 w 3610614"/>
              <a:gd name="connsiteY2412" fmla="*/ 1463763 h 6859084"/>
              <a:gd name="connsiteX2413" fmla="*/ 1242572 w 3610614"/>
              <a:gd name="connsiteY2413" fmla="*/ 1292448 h 6859084"/>
              <a:gd name="connsiteX2414" fmla="*/ 1281606 w 3610614"/>
              <a:gd name="connsiteY2414" fmla="*/ 1279437 h 6859084"/>
              <a:gd name="connsiteX2415" fmla="*/ 1377021 w 3610614"/>
              <a:gd name="connsiteY2415" fmla="*/ 1292448 h 6859084"/>
              <a:gd name="connsiteX2416" fmla="*/ 1121134 w 3610614"/>
              <a:gd name="connsiteY2416" fmla="*/ 1275100 h 6859084"/>
              <a:gd name="connsiteX2417" fmla="*/ 1149325 w 3610614"/>
              <a:gd name="connsiteY2417" fmla="*/ 1296786 h 6859084"/>
              <a:gd name="connsiteX2418" fmla="*/ 1164505 w 3610614"/>
              <a:gd name="connsiteY2418" fmla="*/ 1329314 h 6859084"/>
              <a:gd name="connsiteX2419" fmla="*/ 1164505 w 3610614"/>
              <a:gd name="connsiteY2419" fmla="*/ 1350999 h 6859084"/>
              <a:gd name="connsiteX2420" fmla="*/ 1160168 w 3610614"/>
              <a:gd name="connsiteY2420" fmla="*/ 1348830 h 6859084"/>
              <a:gd name="connsiteX2421" fmla="*/ 1134145 w 3610614"/>
              <a:gd name="connsiteY2421" fmla="*/ 1353167 h 6859084"/>
              <a:gd name="connsiteX2422" fmla="*/ 1051741 w 3610614"/>
              <a:gd name="connsiteY2422" fmla="*/ 1281606 h 6859084"/>
              <a:gd name="connsiteX2423" fmla="*/ 1051741 w 3610614"/>
              <a:gd name="connsiteY2423" fmla="*/ 1270763 h 6859084"/>
              <a:gd name="connsiteX2424" fmla="*/ 1053909 w 3610614"/>
              <a:gd name="connsiteY2424" fmla="*/ 1272932 h 6859084"/>
              <a:gd name="connsiteX2425" fmla="*/ 1092943 w 3610614"/>
              <a:gd name="connsiteY2425" fmla="*/ 1270763 h 6859084"/>
              <a:gd name="connsiteX2426" fmla="*/ 1121134 w 3610614"/>
              <a:gd name="connsiteY2426" fmla="*/ 1275100 h 6859084"/>
              <a:gd name="connsiteX2427" fmla="*/ 1489785 w 3610614"/>
              <a:gd name="connsiteY2427" fmla="*/ 1264257 h 6859084"/>
              <a:gd name="connsiteX2428" fmla="*/ 1478943 w 3610614"/>
              <a:gd name="connsiteY2428" fmla="*/ 1288111 h 6859084"/>
              <a:gd name="connsiteX2429" fmla="*/ 1383527 w 3610614"/>
              <a:gd name="connsiteY2429" fmla="*/ 1333651 h 6859084"/>
              <a:gd name="connsiteX2430" fmla="*/ 1372684 w 3610614"/>
              <a:gd name="connsiteY2430" fmla="*/ 1333651 h 6859084"/>
              <a:gd name="connsiteX2431" fmla="*/ 1405212 w 3610614"/>
              <a:gd name="connsiteY2431" fmla="*/ 1296786 h 6859084"/>
              <a:gd name="connsiteX2432" fmla="*/ 1426898 w 3610614"/>
              <a:gd name="connsiteY2432" fmla="*/ 1277269 h 6859084"/>
              <a:gd name="connsiteX2433" fmla="*/ 1472437 w 3610614"/>
              <a:gd name="connsiteY2433" fmla="*/ 1268594 h 6859084"/>
              <a:gd name="connsiteX2434" fmla="*/ 1487617 w 3610614"/>
              <a:gd name="connsiteY2434" fmla="*/ 1255583 h 6859084"/>
              <a:gd name="connsiteX2435" fmla="*/ 1489785 w 3610614"/>
              <a:gd name="connsiteY2435" fmla="*/ 1264257 h 6859084"/>
              <a:gd name="connsiteX2436" fmla="*/ 507438 w 3610614"/>
              <a:gd name="connsiteY2436" fmla="*/ 1448583 h 6859084"/>
              <a:gd name="connsiteX2437" fmla="*/ 518280 w 3610614"/>
              <a:gd name="connsiteY2437" fmla="*/ 1520145 h 6859084"/>
              <a:gd name="connsiteX2438" fmla="*/ 563820 w 3610614"/>
              <a:gd name="connsiteY2438" fmla="*/ 1487617 h 6859084"/>
              <a:gd name="connsiteX2439" fmla="*/ 570325 w 3610614"/>
              <a:gd name="connsiteY2439" fmla="*/ 1487617 h 6859084"/>
              <a:gd name="connsiteX2440" fmla="*/ 529123 w 3610614"/>
              <a:gd name="connsiteY2440" fmla="*/ 1583032 h 6859084"/>
              <a:gd name="connsiteX2441" fmla="*/ 505269 w 3610614"/>
              <a:gd name="connsiteY2441" fmla="*/ 1546167 h 6859084"/>
              <a:gd name="connsiteX2442" fmla="*/ 483584 w 3610614"/>
              <a:gd name="connsiteY2442" fmla="*/ 1472437 h 6859084"/>
              <a:gd name="connsiteX2443" fmla="*/ 483584 w 3610614"/>
              <a:gd name="connsiteY2443" fmla="*/ 1413887 h 6859084"/>
              <a:gd name="connsiteX2444" fmla="*/ 587674 w 3610614"/>
              <a:gd name="connsiteY2444" fmla="*/ 1251246 h 6859084"/>
              <a:gd name="connsiteX2445" fmla="*/ 507438 w 3610614"/>
              <a:gd name="connsiteY2445" fmla="*/ 1448583 h 6859084"/>
              <a:gd name="connsiteX2446" fmla="*/ 1166673 w 3610614"/>
              <a:gd name="connsiteY2446" fmla="*/ 1229561 h 6859084"/>
              <a:gd name="connsiteX2447" fmla="*/ 1251246 w 3610614"/>
              <a:gd name="connsiteY2447" fmla="*/ 1264257 h 6859084"/>
              <a:gd name="connsiteX2448" fmla="*/ 1190527 w 3610614"/>
              <a:gd name="connsiteY2448" fmla="*/ 1281606 h 6859084"/>
              <a:gd name="connsiteX2449" fmla="*/ 1188359 w 3610614"/>
              <a:gd name="connsiteY2449" fmla="*/ 1285943 h 6859084"/>
              <a:gd name="connsiteX2450" fmla="*/ 1212213 w 3610614"/>
              <a:gd name="connsiteY2450" fmla="*/ 1301123 h 6859084"/>
              <a:gd name="connsiteX2451" fmla="*/ 1188359 w 3610614"/>
              <a:gd name="connsiteY2451" fmla="*/ 1333651 h 6859084"/>
              <a:gd name="connsiteX2452" fmla="*/ 1162336 w 3610614"/>
              <a:gd name="connsiteY2452" fmla="*/ 1294617 h 6859084"/>
              <a:gd name="connsiteX2453" fmla="*/ 1164505 w 3610614"/>
              <a:gd name="connsiteY2453" fmla="*/ 1279437 h 6859084"/>
              <a:gd name="connsiteX2454" fmla="*/ 1171010 w 3610614"/>
              <a:gd name="connsiteY2454" fmla="*/ 1279437 h 6859084"/>
              <a:gd name="connsiteX2455" fmla="*/ 1186190 w 3610614"/>
              <a:gd name="connsiteY2455" fmla="*/ 1285943 h 6859084"/>
              <a:gd name="connsiteX2456" fmla="*/ 1188359 w 3610614"/>
              <a:gd name="connsiteY2456" fmla="*/ 1279437 h 6859084"/>
              <a:gd name="connsiteX2457" fmla="*/ 1155830 w 3610614"/>
              <a:gd name="connsiteY2457" fmla="*/ 1236066 h 6859084"/>
              <a:gd name="connsiteX2458" fmla="*/ 1155830 w 3610614"/>
              <a:gd name="connsiteY2458" fmla="*/ 1229561 h 6859084"/>
              <a:gd name="connsiteX2459" fmla="*/ 1166673 w 3610614"/>
              <a:gd name="connsiteY2459" fmla="*/ 1229561 h 6859084"/>
              <a:gd name="connsiteX2460" fmla="*/ 2719346 w 3610614"/>
              <a:gd name="connsiteY2460" fmla="*/ 1210044 h 6859084"/>
              <a:gd name="connsiteX2461" fmla="*/ 2613088 w 3610614"/>
              <a:gd name="connsiteY2461" fmla="*/ 1314134 h 6859084"/>
              <a:gd name="connsiteX2462" fmla="*/ 2626099 w 3610614"/>
              <a:gd name="connsiteY2462" fmla="*/ 1266426 h 6859084"/>
              <a:gd name="connsiteX2463" fmla="*/ 2686818 w 3610614"/>
              <a:gd name="connsiteY2463" fmla="*/ 1210044 h 6859084"/>
              <a:gd name="connsiteX2464" fmla="*/ 2719346 w 3610614"/>
              <a:gd name="connsiteY2464" fmla="*/ 1210044 h 6859084"/>
              <a:gd name="connsiteX2465" fmla="*/ 1064752 w 3610614"/>
              <a:gd name="connsiteY2465" fmla="*/ 1184022 h 6859084"/>
              <a:gd name="connsiteX2466" fmla="*/ 1071258 w 3610614"/>
              <a:gd name="connsiteY2466" fmla="*/ 1184022 h 6859084"/>
              <a:gd name="connsiteX2467" fmla="*/ 1064752 w 3610614"/>
              <a:gd name="connsiteY2467" fmla="*/ 1184022 h 6859084"/>
              <a:gd name="connsiteX2468" fmla="*/ 1058246 w 3610614"/>
              <a:gd name="connsiteY2468" fmla="*/ 1181853 h 6859084"/>
              <a:gd name="connsiteX2469" fmla="*/ 1034392 w 3610614"/>
              <a:gd name="connsiteY2469" fmla="*/ 1177516 h 6859084"/>
              <a:gd name="connsiteX2470" fmla="*/ 1058246 w 3610614"/>
              <a:gd name="connsiteY2470" fmla="*/ 1181853 h 6859084"/>
              <a:gd name="connsiteX2471" fmla="*/ 1103786 w 3610614"/>
              <a:gd name="connsiteY2471" fmla="*/ 1199201 h 6859084"/>
              <a:gd name="connsiteX2472" fmla="*/ 1140651 w 3610614"/>
              <a:gd name="connsiteY2472" fmla="*/ 1238235 h 6859084"/>
              <a:gd name="connsiteX2473" fmla="*/ 1103786 w 3610614"/>
              <a:gd name="connsiteY2473" fmla="*/ 1262089 h 6859084"/>
              <a:gd name="connsiteX2474" fmla="*/ 1004033 w 3610614"/>
              <a:gd name="connsiteY2474" fmla="*/ 1181853 h 6859084"/>
              <a:gd name="connsiteX2475" fmla="*/ 1066920 w 3610614"/>
              <a:gd name="connsiteY2475" fmla="*/ 1199201 h 6859084"/>
              <a:gd name="connsiteX2476" fmla="*/ 1103786 w 3610614"/>
              <a:gd name="connsiteY2476" fmla="*/ 1199201 h 6859084"/>
              <a:gd name="connsiteX2477" fmla="*/ 1049572 w 3610614"/>
              <a:gd name="connsiteY2477" fmla="*/ 1175347 h 6859084"/>
              <a:gd name="connsiteX2478" fmla="*/ 1045235 w 3610614"/>
              <a:gd name="connsiteY2478" fmla="*/ 1173179 h 6859084"/>
              <a:gd name="connsiteX2479" fmla="*/ 1049572 w 3610614"/>
              <a:gd name="connsiteY2479" fmla="*/ 1175347 h 6859084"/>
              <a:gd name="connsiteX2480" fmla="*/ 1032224 w 3610614"/>
              <a:gd name="connsiteY2480" fmla="*/ 1175347 h 6859084"/>
              <a:gd name="connsiteX2481" fmla="*/ 1023550 w 3610614"/>
              <a:gd name="connsiteY2481" fmla="*/ 1171010 h 6859084"/>
              <a:gd name="connsiteX2482" fmla="*/ 1032224 w 3610614"/>
              <a:gd name="connsiteY2482" fmla="*/ 1175347 h 6859084"/>
              <a:gd name="connsiteX2483" fmla="*/ 1053909 w 3610614"/>
              <a:gd name="connsiteY2483" fmla="*/ 1171010 h 6859084"/>
              <a:gd name="connsiteX2484" fmla="*/ 1045235 w 3610614"/>
              <a:gd name="connsiteY2484" fmla="*/ 1166673 h 6859084"/>
              <a:gd name="connsiteX2485" fmla="*/ 1053909 w 3610614"/>
              <a:gd name="connsiteY2485" fmla="*/ 1171010 h 6859084"/>
              <a:gd name="connsiteX2486" fmla="*/ 819707 w 3610614"/>
              <a:gd name="connsiteY2486" fmla="*/ 1186190 h 6859084"/>
              <a:gd name="connsiteX2487" fmla="*/ 860909 w 3610614"/>
              <a:gd name="connsiteY2487" fmla="*/ 1192696 h 6859084"/>
              <a:gd name="connsiteX2488" fmla="*/ 882595 w 3610614"/>
              <a:gd name="connsiteY2488" fmla="*/ 1227392 h 6859084"/>
              <a:gd name="connsiteX2489" fmla="*/ 884763 w 3610614"/>
              <a:gd name="connsiteY2489" fmla="*/ 1220887 h 6859084"/>
              <a:gd name="connsiteX2490" fmla="*/ 880426 w 3610614"/>
              <a:gd name="connsiteY2490" fmla="*/ 1203538 h 6859084"/>
              <a:gd name="connsiteX2491" fmla="*/ 902112 w 3610614"/>
              <a:gd name="connsiteY2491" fmla="*/ 1186190 h 6859084"/>
              <a:gd name="connsiteX2492" fmla="*/ 934640 w 3610614"/>
              <a:gd name="connsiteY2492" fmla="*/ 1190527 h 6859084"/>
              <a:gd name="connsiteX2493" fmla="*/ 986685 w 3610614"/>
              <a:gd name="connsiteY2493" fmla="*/ 1203538 h 6859084"/>
              <a:gd name="connsiteX2494" fmla="*/ 1014876 w 3610614"/>
              <a:gd name="connsiteY2494" fmla="*/ 1253415 h 6859084"/>
              <a:gd name="connsiteX2495" fmla="*/ 962831 w 3610614"/>
              <a:gd name="connsiteY2495" fmla="*/ 1275100 h 6859084"/>
              <a:gd name="connsiteX2496" fmla="*/ 889100 w 3610614"/>
              <a:gd name="connsiteY2496" fmla="*/ 1246909 h 6859084"/>
              <a:gd name="connsiteX2497" fmla="*/ 856572 w 3610614"/>
              <a:gd name="connsiteY2497" fmla="*/ 1272932 h 6859084"/>
              <a:gd name="connsiteX2498" fmla="*/ 789348 w 3610614"/>
              <a:gd name="connsiteY2498" fmla="*/ 1253415 h 6859084"/>
              <a:gd name="connsiteX2499" fmla="*/ 774168 w 3610614"/>
              <a:gd name="connsiteY2499" fmla="*/ 1253415 h 6859084"/>
              <a:gd name="connsiteX2500" fmla="*/ 771999 w 3610614"/>
              <a:gd name="connsiteY2500" fmla="*/ 1268594 h 6859084"/>
              <a:gd name="connsiteX2501" fmla="*/ 754651 w 3610614"/>
              <a:gd name="connsiteY2501" fmla="*/ 1296786 h 6859084"/>
              <a:gd name="connsiteX2502" fmla="*/ 713449 w 3610614"/>
              <a:gd name="connsiteY2502" fmla="*/ 1305460 h 6859084"/>
              <a:gd name="connsiteX2503" fmla="*/ 693932 w 3610614"/>
              <a:gd name="connsiteY2503" fmla="*/ 1285943 h 6859084"/>
              <a:gd name="connsiteX2504" fmla="*/ 713449 w 3610614"/>
              <a:gd name="connsiteY2504" fmla="*/ 1240404 h 6859084"/>
              <a:gd name="connsiteX2505" fmla="*/ 724292 w 3610614"/>
              <a:gd name="connsiteY2505" fmla="*/ 1207875 h 6859084"/>
              <a:gd name="connsiteX2506" fmla="*/ 743808 w 3610614"/>
              <a:gd name="connsiteY2506" fmla="*/ 1199201 h 6859084"/>
              <a:gd name="connsiteX2507" fmla="*/ 774168 w 3610614"/>
              <a:gd name="connsiteY2507" fmla="*/ 1253415 h 6859084"/>
              <a:gd name="connsiteX2508" fmla="*/ 776336 w 3610614"/>
              <a:gd name="connsiteY2508" fmla="*/ 1244741 h 6859084"/>
              <a:gd name="connsiteX2509" fmla="*/ 754651 w 3610614"/>
              <a:gd name="connsiteY2509" fmla="*/ 1177516 h 6859084"/>
              <a:gd name="connsiteX2510" fmla="*/ 763325 w 3610614"/>
              <a:gd name="connsiteY2510" fmla="*/ 1160168 h 6859084"/>
              <a:gd name="connsiteX2511" fmla="*/ 819707 w 3610614"/>
              <a:gd name="connsiteY2511" fmla="*/ 1186190 h 6859084"/>
              <a:gd name="connsiteX2512" fmla="*/ 1038729 w 3610614"/>
              <a:gd name="connsiteY2512" fmla="*/ 1162336 h 6859084"/>
              <a:gd name="connsiteX2513" fmla="*/ 1030055 w 3610614"/>
              <a:gd name="connsiteY2513" fmla="*/ 1164505 h 6859084"/>
              <a:gd name="connsiteX2514" fmla="*/ 1019213 w 3610614"/>
              <a:gd name="connsiteY2514" fmla="*/ 1157999 h 6859084"/>
              <a:gd name="connsiteX2515" fmla="*/ 1014876 w 3610614"/>
              <a:gd name="connsiteY2515" fmla="*/ 1164505 h 6859084"/>
              <a:gd name="connsiteX2516" fmla="*/ 1010538 w 3610614"/>
              <a:gd name="connsiteY2516" fmla="*/ 1155831 h 6859084"/>
              <a:gd name="connsiteX2517" fmla="*/ 1038729 w 3610614"/>
              <a:gd name="connsiteY2517" fmla="*/ 1162336 h 6859084"/>
              <a:gd name="connsiteX2518" fmla="*/ 869584 w 3610614"/>
              <a:gd name="connsiteY2518" fmla="*/ 1160168 h 6859084"/>
              <a:gd name="connsiteX2519" fmla="*/ 834887 w 3610614"/>
              <a:gd name="connsiteY2519" fmla="*/ 1175347 h 6859084"/>
              <a:gd name="connsiteX2520" fmla="*/ 776336 w 3610614"/>
              <a:gd name="connsiteY2520" fmla="*/ 1144988 h 6859084"/>
              <a:gd name="connsiteX2521" fmla="*/ 832718 w 3610614"/>
              <a:gd name="connsiteY2521" fmla="*/ 1129808 h 6859084"/>
              <a:gd name="connsiteX2522" fmla="*/ 869584 w 3610614"/>
              <a:gd name="connsiteY2522" fmla="*/ 1160168 h 6859084"/>
              <a:gd name="connsiteX2523" fmla="*/ 915123 w 3610614"/>
              <a:gd name="connsiteY2523" fmla="*/ 1127640 h 6859084"/>
              <a:gd name="connsiteX2524" fmla="*/ 980179 w 3610614"/>
              <a:gd name="connsiteY2524" fmla="*/ 1144988 h 6859084"/>
              <a:gd name="connsiteX2525" fmla="*/ 986685 w 3610614"/>
              <a:gd name="connsiteY2525" fmla="*/ 1160168 h 6859084"/>
              <a:gd name="connsiteX2526" fmla="*/ 947651 w 3610614"/>
              <a:gd name="connsiteY2526" fmla="*/ 1177516 h 6859084"/>
              <a:gd name="connsiteX2527" fmla="*/ 869584 w 3610614"/>
              <a:gd name="connsiteY2527" fmla="*/ 1127640 h 6859084"/>
              <a:gd name="connsiteX2528" fmla="*/ 915123 w 3610614"/>
              <a:gd name="connsiteY2528" fmla="*/ 1127640 h 6859084"/>
              <a:gd name="connsiteX2529" fmla="*/ 1092943 w 3610614"/>
              <a:gd name="connsiteY2529" fmla="*/ 1101617 h 6859084"/>
              <a:gd name="connsiteX2530" fmla="*/ 1175347 w 3610614"/>
              <a:gd name="connsiteY2530" fmla="*/ 1123303 h 6859084"/>
              <a:gd name="connsiteX2531" fmla="*/ 1264257 w 3610614"/>
              <a:gd name="connsiteY2531" fmla="*/ 1125471 h 6859084"/>
              <a:gd name="connsiteX2532" fmla="*/ 1337988 w 3610614"/>
              <a:gd name="connsiteY2532" fmla="*/ 1116797 h 6859084"/>
              <a:gd name="connsiteX2533" fmla="*/ 1225224 w 3610614"/>
              <a:gd name="connsiteY2533" fmla="*/ 1142819 h 6859084"/>
              <a:gd name="connsiteX2534" fmla="*/ 1097280 w 3610614"/>
              <a:gd name="connsiteY2534" fmla="*/ 1127640 h 6859084"/>
              <a:gd name="connsiteX2535" fmla="*/ 1344493 w 3610614"/>
              <a:gd name="connsiteY2535" fmla="*/ 1229561 h 6859084"/>
              <a:gd name="connsiteX2536" fmla="*/ 1444246 w 3610614"/>
              <a:gd name="connsiteY2536" fmla="*/ 1231729 h 6859084"/>
              <a:gd name="connsiteX2537" fmla="*/ 1383527 w 3610614"/>
              <a:gd name="connsiteY2537" fmla="*/ 1244741 h 6859084"/>
              <a:gd name="connsiteX2538" fmla="*/ 1366179 w 3610614"/>
              <a:gd name="connsiteY2538" fmla="*/ 1246909 h 6859084"/>
              <a:gd name="connsiteX2539" fmla="*/ 1168842 w 3610614"/>
              <a:gd name="connsiteY2539" fmla="*/ 1190527 h 6859084"/>
              <a:gd name="connsiteX2540" fmla="*/ 919460 w 3610614"/>
              <a:gd name="connsiteY2540" fmla="*/ 1099449 h 6859084"/>
              <a:gd name="connsiteX2541" fmla="*/ 949819 w 3610614"/>
              <a:gd name="connsiteY2541" fmla="*/ 1084269 h 6859084"/>
              <a:gd name="connsiteX2542" fmla="*/ 1092943 w 3610614"/>
              <a:gd name="connsiteY2542" fmla="*/ 1101617 h 6859084"/>
              <a:gd name="connsiteX2543" fmla="*/ 2034088 w 3610614"/>
              <a:gd name="connsiteY2543" fmla="*/ 1131977 h 6859084"/>
              <a:gd name="connsiteX2544" fmla="*/ 2099144 w 3610614"/>
              <a:gd name="connsiteY2544" fmla="*/ 1131977 h 6859084"/>
              <a:gd name="connsiteX2545" fmla="*/ 2305155 w 3610614"/>
              <a:gd name="connsiteY2545" fmla="*/ 1227392 h 6859084"/>
              <a:gd name="connsiteX2546" fmla="*/ 2344189 w 3610614"/>
              <a:gd name="connsiteY2546" fmla="*/ 1242572 h 6859084"/>
              <a:gd name="connsiteX2547" fmla="*/ 2413582 w 3610614"/>
              <a:gd name="connsiteY2547" fmla="*/ 1246909 h 6859084"/>
              <a:gd name="connsiteX2548" fmla="*/ 2337683 w 3610614"/>
              <a:gd name="connsiteY2548" fmla="*/ 1266426 h 6859084"/>
              <a:gd name="connsiteX2549" fmla="*/ 2101313 w 3610614"/>
              <a:gd name="connsiteY2549" fmla="*/ 1186190 h 6859084"/>
              <a:gd name="connsiteX2550" fmla="*/ 2005897 w 3610614"/>
              <a:gd name="connsiteY2550" fmla="*/ 1199201 h 6859084"/>
              <a:gd name="connsiteX2551" fmla="*/ 1895302 w 3610614"/>
              <a:gd name="connsiteY2551" fmla="*/ 1123303 h 6859084"/>
              <a:gd name="connsiteX2552" fmla="*/ 1934335 w 3610614"/>
              <a:gd name="connsiteY2552" fmla="*/ 1069089 h 6859084"/>
              <a:gd name="connsiteX2553" fmla="*/ 2034088 w 3610614"/>
              <a:gd name="connsiteY2553" fmla="*/ 1131977 h 6859084"/>
              <a:gd name="connsiteX2554" fmla="*/ 1340156 w 3610614"/>
              <a:gd name="connsiteY2554" fmla="*/ 1066921 h 6859084"/>
              <a:gd name="connsiteX2555" fmla="*/ 1335819 w 3610614"/>
              <a:gd name="connsiteY2555" fmla="*/ 1071258 h 6859084"/>
              <a:gd name="connsiteX2556" fmla="*/ 1285943 w 3610614"/>
              <a:gd name="connsiteY2556" fmla="*/ 1088606 h 6859084"/>
              <a:gd name="connsiteX2557" fmla="*/ 1253415 w 3610614"/>
              <a:gd name="connsiteY2557" fmla="*/ 1075595 h 6859084"/>
              <a:gd name="connsiteX2558" fmla="*/ 1290280 w 3610614"/>
              <a:gd name="connsiteY2558" fmla="*/ 1066921 h 6859084"/>
              <a:gd name="connsiteX2559" fmla="*/ 1340156 w 3610614"/>
              <a:gd name="connsiteY2559" fmla="*/ 1066921 h 6859084"/>
              <a:gd name="connsiteX2560" fmla="*/ 1212213 w 3610614"/>
              <a:gd name="connsiteY2560" fmla="*/ 1069089 h 6859084"/>
              <a:gd name="connsiteX2561" fmla="*/ 1214381 w 3610614"/>
              <a:gd name="connsiteY2561" fmla="*/ 1075595 h 6859084"/>
              <a:gd name="connsiteX2562" fmla="*/ 1177516 w 3610614"/>
              <a:gd name="connsiteY2562" fmla="*/ 1095111 h 6859084"/>
              <a:gd name="connsiteX2563" fmla="*/ 1105954 w 3610614"/>
              <a:gd name="connsiteY2563" fmla="*/ 1040898 h 6859084"/>
              <a:gd name="connsiteX2564" fmla="*/ 1212213 w 3610614"/>
              <a:gd name="connsiteY2564" fmla="*/ 1069089 h 6859084"/>
              <a:gd name="connsiteX2565" fmla="*/ 912954 w 3610614"/>
              <a:gd name="connsiteY2565" fmla="*/ 1049572 h 6859084"/>
              <a:gd name="connsiteX2566" fmla="*/ 876089 w 3610614"/>
              <a:gd name="connsiteY2566" fmla="*/ 1064752 h 6859084"/>
              <a:gd name="connsiteX2567" fmla="*/ 865246 w 3610614"/>
              <a:gd name="connsiteY2567" fmla="*/ 1064752 h 6859084"/>
              <a:gd name="connsiteX2568" fmla="*/ 863078 w 3610614"/>
              <a:gd name="connsiteY2568" fmla="*/ 1056078 h 6859084"/>
              <a:gd name="connsiteX2569" fmla="*/ 878258 w 3610614"/>
              <a:gd name="connsiteY2569" fmla="*/ 1040898 h 6859084"/>
              <a:gd name="connsiteX2570" fmla="*/ 912954 w 3610614"/>
              <a:gd name="connsiteY2570" fmla="*/ 1049572 h 6859084"/>
              <a:gd name="connsiteX2571" fmla="*/ 2697661 w 3610614"/>
              <a:gd name="connsiteY2571" fmla="*/ 1047404 h 6859084"/>
              <a:gd name="connsiteX2572" fmla="*/ 2649953 w 3610614"/>
              <a:gd name="connsiteY2572" fmla="*/ 1101617 h 6859084"/>
              <a:gd name="connsiteX2573" fmla="*/ 2630436 w 3610614"/>
              <a:gd name="connsiteY2573" fmla="*/ 1099449 h 6859084"/>
              <a:gd name="connsiteX2574" fmla="*/ 2654290 w 3610614"/>
              <a:gd name="connsiteY2574" fmla="*/ 1036561 h 6859084"/>
              <a:gd name="connsiteX2575" fmla="*/ 2639110 w 3610614"/>
              <a:gd name="connsiteY2575" fmla="*/ 988853 h 6859084"/>
              <a:gd name="connsiteX2576" fmla="*/ 2697661 w 3610614"/>
              <a:gd name="connsiteY2576" fmla="*/ 1047404 h 6859084"/>
              <a:gd name="connsiteX2577" fmla="*/ 1086437 w 3610614"/>
              <a:gd name="connsiteY2577" fmla="*/ 1051741 h 6859084"/>
              <a:gd name="connsiteX2578" fmla="*/ 1060415 w 3610614"/>
              <a:gd name="connsiteY2578" fmla="*/ 1053909 h 6859084"/>
              <a:gd name="connsiteX2579" fmla="*/ 960662 w 3610614"/>
              <a:gd name="connsiteY2579" fmla="*/ 982348 h 6859084"/>
              <a:gd name="connsiteX2580" fmla="*/ 1086437 w 3610614"/>
              <a:gd name="connsiteY2580" fmla="*/ 1051741 h 6859084"/>
              <a:gd name="connsiteX2581" fmla="*/ 1207875 w 3610614"/>
              <a:gd name="connsiteY2581" fmla="*/ 971505 h 6859084"/>
              <a:gd name="connsiteX2582" fmla="*/ 1162336 w 3610614"/>
              <a:gd name="connsiteY2582" fmla="*/ 971505 h 6859084"/>
              <a:gd name="connsiteX2583" fmla="*/ 1194864 w 3610614"/>
              <a:gd name="connsiteY2583" fmla="*/ 971505 h 6859084"/>
              <a:gd name="connsiteX2584" fmla="*/ 1144988 w 3610614"/>
              <a:gd name="connsiteY2584" fmla="*/ 969336 h 6859084"/>
              <a:gd name="connsiteX2585" fmla="*/ 1236066 w 3610614"/>
              <a:gd name="connsiteY2585" fmla="*/ 967168 h 6859084"/>
              <a:gd name="connsiteX2586" fmla="*/ 1207875 w 3610614"/>
              <a:gd name="connsiteY2586" fmla="*/ 971505 h 6859084"/>
              <a:gd name="connsiteX2587" fmla="*/ 1138482 w 3610614"/>
              <a:gd name="connsiteY2587" fmla="*/ 967168 h 6859084"/>
              <a:gd name="connsiteX2588" fmla="*/ 1129808 w 3610614"/>
              <a:gd name="connsiteY2588" fmla="*/ 967168 h 6859084"/>
              <a:gd name="connsiteX2589" fmla="*/ 1138482 w 3610614"/>
              <a:gd name="connsiteY2589" fmla="*/ 967168 h 6859084"/>
              <a:gd name="connsiteX2590" fmla="*/ 845730 w 3610614"/>
              <a:gd name="connsiteY2590" fmla="*/ 967168 h 6859084"/>
              <a:gd name="connsiteX2591" fmla="*/ 631044 w 3610614"/>
              <a:gd name="connsiteY2591" fmla="*/ 1478943 h 6859084"/>
              <a:gd name="connsiteX2592" fmla="*/ 847898 w 3610614"/>
              <a:gd name="connsiteY2592" fmla="*/ 1973369 h 6859084"/>
              <a:gd name="connsiteX2593" fmla="*/ 1424729 w 3610614"/>
              <a:gd name="connsiteY2593" fmla="*/ 2237931 h 6859084"/>
              <a:gd name="connsiteX2594" fmla="*/ 1533156 w 3610614"/>
              <a:gd name="connsiteY2594" fmla="*/ 2259616 h 6859084"/>
              <a:gd name="connsiteX2595" fmla="*/ 1877953 w 3610614"/>
              <a:gd name="connsiteY2595" fmla="*/ 2396234 h 6859084"/>
              <a:gd name="connsiteX2596" fmla="*/ 1877953 w 3610614"/>
              <a:gd name="connsiteY2596" fmla="*/ 2448279 h 6859084"/>
              <a:gd name="connsiteX2597" fmla="*/ 1864942 w 3610614"/>
              <a:gd name="connsiteY2597" fmla="*/ 2452616 h 6859084"/>
              <a:gd name="connsiteX2598" fmla="*/ 1793380 w 3610614"/>
              <a:gd name="connsiteY2598" fmla="*/ 2424425 h 6859084"/>
              <a:gd name="connsiteX2599" fmla="*/ 1750010 w 3610614"/>
              <a:gd name="connsiteY2599" fmla="*/ 2467796 h 6859084"/>
              <a:gd name="connsiteX2600" fmla="*/ 1778201 w 3610614"/>
              <a:gd name="connsiteY2600" fmla="*/ 2580560 h 6859084"/>
              <a:gd name="connsiteX2601" fmla="*/ 1741336 w 3610614"/>
              <a:gd name="connsiteY2601" fmla="*/ 2634773 h 6859084"/>
              <a:gd name="connsiteX2602" fmla="*/ 1747841 w 3610614"/>
              <a:gd name="connsiteY2602" fmla="*/ 2593571 h 6859084"/>
              <a:gd name="connsiteX2603" fmla="*/ 1635077 w 3610614"/>
              <a:gd name="connsiteY2603" fmla="*/ 2511167 h 6859084"/>
              <a:gd name="connsiteX2604" fmla="*/ 1455089 w 3610614"/>
              <a:gd name="connsiteY2604" fmla="*/ 2298650 h 6859084"/>
              <a:gd name="connsiteX2605" fmla="*/ 1411718 w 3610614"/>
              <a:gd name="connsiteY2605" fmla="*/ 2279133 h 6859084"/>
              <a:gd name="connsiteX2606" fmla="*/ 1372684 w 3610614"/>
              <a:gd name="connsiteY2606" fmla="*/ 2268290 h 6859084"/>
              <a:gd name="connsiteX2607" fmla="*/ 1329313 w 3610614"/>
              <a:gd name="connsiteY2607" fmla="*/ 2268290 h 6859084"/>
              <a:gd name="connsiteX2608" fmla="*/ 1246909 w 3610614"/>
              <a:gd name="connsiteY2608" fmla="*/ 2307324 h 6859084"/>
              <a:gd name="connsiteX2609" fmla="*/ 1346662 w 3610614"/>
              <a:gd name="connsiteY2609" fmla="*/ 2363706 h 6859084"/>
              <a:gd name="connsiteX2610" fmla="*/ 1405212 w 3610614"/>
              <a:gd name="connsiteY2610" fmla="*/ 2428762 h 6859084"/>
              <a:gd name="connsiteX2611" fmla="*/ 1405212 w 3610614"/>
              <a:gd name="connsiteY2611" fmla="*/ 2465627 h 6859084"/>
              <a:gd name="connsiteX2612" fmla="*/ 1322808 w 3610614"/>
              <a:gd name="connsiteY2612" fmla="*/ 2398403 h 6859084"/>
              <a:gd name="connsiteX2613" fmla="*/ 1281606 w 3610614"/>
              <a:gd name="connsiteY2613" fmla="*/ 2463459 h 6859084"/>
              <a:gd name="connsiteX2614" fmla="*/ 1259920 w 3610614"/>
              <a:gd name="connsiteY2614" fmla="*/ 2519841 h 6859084"/>
              <a:gd name="connsiteX2615" fmla="*/ 1043067 w 3610614"/>
              <a:gd name="connsiteY2615" fmla="*/ 2623931 h 6859084"/>
              <a:gd name="connsiteX2616" fmla="*/ 978010 w 3610614"/>
              <a:gd name="connsiteY2616" fmla="*/ 2604414 h 6859084"/>
              <a:gd name="connsiteX2617" fmla="*/ 969336 w 3610614"/>
              <a:gd name="connsiteY2617" fmla="*/ 2643447 h 6859084"/>
              <a:gd name="connsiteX2618" fmla="*/ 717786 w 3610614"/>
              <a:gd name="connsiteY2618" fmla="*/ 2868975 h 6859084"/>
              <a:gd name="connsiteX2619" fmla="*/ 446719 w 3610614"/>
              <a:gd name="connsiteY2619" fmla="*/ 2704166 h 6859084"/>
              <a:gd name="connsiteX2620" fmla="*/ 262393 w 3610614"/>
              <a:gd name="connsiteY2620" fmla="*/ 2756211 h 6859084"/>
              <a:gd name="connsiteX2621" fmla="*/ 21685 w 3610614"/>
              <a:gd name="connsiteY2621" fmla="*/ 2615256 h 6859084"/>
              <a:gd name="connsiteX2622" fmla="*/ 0 w 3610614"/>
              <a:gd name="connsiteY2622" fmla="*/ 2539358 h 6859084"/>
              <a:gd name="connsiteX2623" fmla="*/ 0 w 3610614"/>
              <a:gd name="connsiteY2623" fmla="*/ 2498155 h 6859084"/>
              <a:gd name="connsiteX2624" fmla="*/ 10843 w 3610614"/>
              <a:gd name="connsiteY2624" fmla="*/ 2446110 h 6859084"/>
              <a:gd name="connsiteX2625" fmla="*/ 52045 w 3610614"/>
              <a:gd name="connsiteY2625" fmla="*/ 2374549 h 6859084"/>
              <a:gd name="connsiteX2626" fmla="*/ 125775 w 3610614"/>
              <a:gd name="connsiteY2626" fmla="*/ 2326841 h 6859084"/>
              <a:gd name="connsiteX2627" fmla="*/ 171314 w 3610614"/>
              <a:gd name="connsiteY2627" fmla="*/ 2311661 h 6859084"/>
              <a:gd name="connsiteX2628" fmla="*/ 179989 w 3610614"/>
              <a:gd name="connsiteY2628" fmla="*/ 2287807 h 6859084"/>
              <a:gd name="connsiteX2629" fmla="*/ 210348 w 3610614"/>
              <a:gd name="connsiteY2629" fmla="*/ 2196729 h 6859084"/>
              <a:gd name="connsiteX2630" fmla="*/ 468404 w 3610614"/>
              <a:gd name="connsiteY2630" fmla="*/ 2081796 h 6859084"/>
              <a:gd name="connsiteX2631" fmla="*/ 585505 w 3610614"/>
              <a:gd name="connsiteY2631" fmla="*/ 2018909 h 6859084"/>
              <a:gd name="connsiteX2632" fmla="*/ 587674 w 3610614"/>
              <a:gd name="connsiteY2632" fmla="*/ 2008066 h 6859084"/>
              <a:gd name="connsiteX2633" fmla="*/ 563820 w 3610614"/>
              <a:gd name="connsiteY2633" fmla="*/ 1925661 h 6859084"/>
              <a:gd name="connsiteX2634" fmla="*/ 563820 w 3610614"/>
              <a:gd name="connsiteY2634" fmla="*/ 1845426 h 6859084"/>
              <a:gd name="connsiteX2635" fmla="*/ 615865 w 3610614"/>
              <a:gd name="connsiteY2635" fmla="*/ 1630740 h 6859084"/>
              <a:gd name="connsiteX2636" fmla="*/ 615865 w 3610614"/>
              <a:gd name="connsiteY2636" fmla="*/ 1576527 h 6859084"/>
              <a:gd name="connsiteX2637" fmla="*/ 592011 w 3610614"/>
              <a:gd name="connsiteY2637" fmla="*/ 1563516 h 6859084"/>
              <a:gd name="connsiteX2638" fmla="*/ 542134 w 3610614"/>
              <a:gd name="connsiteY2638" fmla="*/ 1609055 h 6859084"/>
              <a:gd name="connsiteX2639" fmla="*/ 448887 w 3610614"/>
              <a:gd name="connsiteY2639" fmla="*/ 1734830 h 6859084"/>
              <a:gd name="connsiteX2640" fmla="*/ 427202 w 3610614"/>
              <a:gd name="connsiteY2640" fmla="*/ 1732662 h 6859084"/>
              <a:gd name="connsiteX2641" fmla="*/ 483584 w 3610614"/>
              <a:gd name="connsiteY2641" fmla="*/ 1643752 h 6859084"/>
              <a:gd name="connsiteX2642" fmla="*/ 483584 w 3610614"/>
              <a:gd name="connsiteY2642" fmla="*/ 1591707 h 6859084"/>
              <a:gd name="connsiteX2643" fmla="*/ 442382 w 3610614"/>
              <a:gd name="connsiteY2643" fmla="*/ 1400875 h 6859084"/>
              <a:gd name="connsiteX2644" fmla="*/ 722123 w 3610614"/>
              <a:gd name="connsiteY2644" fmla="*/ 1082100 h 6859084"/>
              <a:gd name="connsiteX2645" fmla="*/ 741640 w 3610614"/>
              <a:gd name="connsiteY2645" fmla="*/ 1043067 h 6859084"/>
              <a:gd name="connsiteX2646" fmla="*/ 713449 w 3610614"/>
              <a:gd name="connsiteY2646" fmla="*/ 1010538 h 6859084"/>
              <a:gd name="connsiteX2647" fmla="*/ 626707 w 3610614"/>
              <a:gd name="connsiteY2647" fmla="*/ 1060415 h 6859084"/>
              <a:gd name="connsiteX2648" fmla="*/ 542134 w 3610614"/>
              <a:gd name="connsiteY2648" fmla="*/ 1077763 h 6859084"/>
              <a:gd name="connsiteX2649" fmla="*/ 483584 w 3610614"/>
              <a:gd name="connsiteY2649" fmla="*/ 1058246 h 6859084"/>
              <a:gd name="connsiteX2650" fmla="*/ 780674 w 3610614"/>
              <a:gd name="connsiteY2650" fmla="*/ 949820 h 6859084"/>
              <a:gd name="connsiteX2651" fmla="*/ 845730 w 3610614"/>
              <a:gd name="connsiteY2651" fmla="*/ 967168 h 6859084"/>
              <a:gd name="connsiteX2652" fmla="*/ 1220887 w 3610614"/>
              <a:gd name="connsiteY2652" fmla="*/ 902112 h 6859084"/>
              <a:gd name="connsiteX2653" fmla="*/ 1281606 w 3610614"/>
              <a:gd name="connsiteY2653" fmla="*/ 919460 h 6859084"/>
              <a:gd name="connsiteX2654" fmla="*/ 1246909 w 3610614"/>
              <a:gd name="connsiteY2654" fmla="*/ 923797 h 6859084"/>
              <a:gd name="connsiteX2655" fmla="*/ 1207875 w 3610614"/>
              <a:gd name="connsiteY2655" fmla="*/ 902112 h 6859084"/>
              <a:gd name="connsiteX2656" fmla="*/ 1220887 w 3610614"/>
              <a:gd name="connsiteY2656" fmla="*/ 902112 h 6859084"/>
              <a:gd name="connsiteX2657" fmla="*/ 882595 w 3610614"/>
              <a:gd name="connsiteY2657" fmla="*/ 899943 h 6859084"/>
              <a:gd name="connsiteX2658" fmla="*/ 1207875 w 3610614"/>
              <a:gd name="connsiteY2658" fmla="*/ 954157 h 6859084"/>
              <a:gd name="connsiteX2659" fmla="*/ 1331482 w 3610614"/>
              <a:gd name="connsiteY2659" fmla="*/ 936808 h 6859084"/>
              <a:gd name="connsiteX2660" fmla="*/ 1342325 w 3610614"/>
              <a:gd name="connsiteY2660" fmla="*/ 938977 h 6859084"/>
              <a:gd name="connsiteX2661" fmla="*/ 1318471 w 3610614"/>
              <a:gd name="connsiteY2661" fmla="*/ 951988 h 6859084"/>
              <a:gd name="connsiteX2662" fmla="*/ 1244740 w 3610614"/>
              <a:gd name="connsiteY2662" fmla="*/ 964999 h 6859084"/>
              <a:gd name="connsiteX2663" fmla="*/ 1125471 w 3610614"/>
              <a:gd name="connsiteY2663" fmla="*/ 964999 h 6859084"/>
              <a:gd name="connsiteX2664" fmla="*/ 1014876 w 3610614"/>
              <a:gd name="connsiteY2664" fmla="*/ 943314 h 6859084"/>
              <a:gd name="connsiteX2665" fmla="*/ 1014876 w 3610614"/>
              <a:gd name="connsiteY2665" fmla="*/ 945482 h 6859084"/>
              <a:gd name="connsiteX2666" fmla="*/ 1225224 w 3610614"/>
              <a:gd name="connsiteY2666" fmla="*/ 1021381 h 6859084"/>
              <a:gd name="connsiteX2667" fmla="*/ 1337988 w 3610614"/>
              <a:gd name="connsiteY2667" fmla="*/ 1012707 h 6859084"/>
              <a:gd name="connsiteX2668" fmla="*/ 1327145 w 3610614"/>
              <a:gd name="connsiteY2668" fmla="*/ 1023550 h 6859084"/>
              <a:gd name="connsiteX2669" fmla="*/ 1264257 w 3610614"/>
              <a:gd name="connsiteY2669" fmla="*/ 1038730 h 6859084"/>
              <a:gd name="connsiteX2670" fmla="*/ 1210044 w 3610614"/>
              <a:gd name="connsiteY2670" fmla="*/ 1036561 h 6859084"/>
              <a:gd name="connsiteX2671" fmla="*/ 1032224 w 3610614"/>
              <a:gd name="connsiteY2671" fmla="*/ 982348 h 6859084"/>
              <a:gd name="connsiteX2672" fmla="*/ 808864 w 3610614"/>
              <a:gd name="connsiteY2672" fmla="*/ 912954 h 6859084"/>
              <a:gd name="connsiteX2673" fmla="*/ 808864 w 3610614"/>
              <a:gd name="connsiteY2673" fmla="*/ 906449 h 6859084"/>
              <a:gd name="connsiteX2674" fmla="*/ 832718 w 3610614"/>
              <a:gd name="connsiteY2674" fmla="*/ 897775 h 6859084"/>
              <a:gd name="connsiteX2675" fmla="*/ 882595 w 3610614"/>
              <a:gd name="connsiteY2675" fmla="*/ 899943 h 6859084"/>
              <a:gd name="connsiteX2676" fmla="*/ 1056078 w 3610614"/>
              <a:gd name="connsiteY2676" fmla="*/ 880426 h 6859084"/>
              <a:gd name="connsiteX2677" fmla="*/ 1038729 w 3610614"/>
              <a:gd name="connsiteY2677" fmla="*/ 895606 h 6859084"/>
              <a:gd name="connsiteX2678" fmla="*/ 988853 w 3610614"/>
              <a:gd name="connsiteY2678" fmla="*/ 882595 h 6859084"/>
              <a:gd name="connsiteX2679" fmla="*/ 1040898 w 3610614"/>
              <a:gd name="connsiteY2679" fmla="*/ 837056 h 6859084"/>
              <a:gd name="connsiteX2680" fmla="*/ 1056078 w 3610614"/>
              <a:gd name="connsiteY2680" fmla="*/ 880426 h 6859084"/>
              <a:gd name="connsiteX2681" fmla="*/ 1181853 w 3610614"/>
              <a:gd name="connsiteY2681" fmla="*/ 891269 h 6859084"/>
              <a:gd name="connsiteX2682" fmla="*/ 1134145 w 3610614"/>
              <a:gd name="connsiteY2682" fmla="*/ 917291 h 6859084"/>
              <a:gd name="connsiteX2683" fmla="*/ 1060415 w 3610614"/>
              <a:gd name="connsiteY2683" fmla="*/ 828381 h 6859084"/>
              <a:gd name="connsiteX2684" fmla="*/ 1181853 w 3610614"/>
              <a:gd name="connsiteY2684" fmla="*/ 891269 h 6859084"/>
              <a:gd name="connsiteX2685" fmla="*/ 2027582 w 3610614"/>
              <a:gd name="connsiteY2685" fmla="*/ 889100 h 6859084"/>
              <a:gd name="connsiteX2686" fmla="*/ 1962526 w 3610614"/>
              <a:gd name="connsiteY2686" fmla="*/ 910786 h 6859084"/>
              <a:gd name="connsiteX2687" fmla="*/ 1867111 w 3610614"/>
              <a:gd name="connsiteY2687" fmla="*/ 798022 h 6859084"/>
              <a:gd name="connsiteX2688" fmla="*/ 1901807 w 3610614"/>
              <a:gd name="connsiteY2688" fmla="*/ 798022 h 6859084"/>
              <a:gd name="connsiteX2689" fmla="*/ 2027582 w 3610614"/>
              <a:gd name="connsiteY2689" fmla="*/ 889100 h 6859084"/>
              <a:gd name="connsiteX2690" fmla="*/ 2756211 w 3610614"/>
              <a:gd name="connsiteY2690" fmla="*/ 758988 h 6859084"/>
              <a:gd name="connsiteX2691" fmla="*/ 2749706 w 3610614"/>
              <a:gd name="connsiteY2691" fmla="*/ 758988 h 6859084"/>
              <a:gd name="connsiteX2692" fmla="*/ 2756211 w 3610614"/>
              <a:gd name="connsiteY2692" fmla="*/ 758988 h 6859084"/>
              <a:gd name="connsiteX2693" fmla="*/ 2747537 w 3610614"/>
              <a:gd name="connsiteY2693" fmla="*/ 756820 h 6859084"/>
              <a:gd name="connsiteX2694" fmla="*/ 2741031 w 3610614"/>
              <a:gd name="connsiteY2694" fmla="*/ 756820 h 6859084"/>
              <a:gd name="connsiteX2695" fmla="*/ 2747537 w 3610614"/>
              <a:gd name="connsiteY2695" fmla="*/ 756820 h 6859084"/>
              <a:gd name="connsiteX2696" fmla="*/ 991022 w 3610614"/>
              <a:gd name="connsiteY2696" fmla="*/ 793685 h 6859084"/>
              <a:gd name="connsiteX2697" fmla="*/ 1019213 w 3610614"/>
              <a:gd name="connsiteY2697" fmla="*/ 815370 h 6859084"/>
              <a:gd name="connsiteX2698" fmla="*/ 951988 w 3610614"/>
              <a:gd name="connsiteY2698" fmla="*/ 856572 h 6859084"/>
              <a:gd name="connsiteX2699" fmla="*/ 876089 w 3610614"/>
              <a:gd name="connsiteY2699" fmla="*/ 847898 h 6859084"/>
              <a:gd name="connsiteX2700" fmla="*/ 798022 w 3610614"/>
              <a:gd name="connsiteY2700" fmla="*/ 847898 h 6859084"/>
              <a:gd name="connsiteX2701" fmla="*/ 839224 w 3610614"/>
              <a:gd name="connsiteY2701" fmla="*/ 806696 h 6859084"/>
              <a:gd name="connsiteX2702" fmla="*/ 934640 w 3610614"/>
              <a:gd name="connsiteY2702" fmla="*/ 756820 h 6859084"/>
              <a:gd name="connsiteX2703" fmla="*/ 991022 w 3610614"/>
              <a:gd name="connsiteY2703" fmla="*/ 793685 h 6859084"/>
              <a:gd name="connsiteX2704" fmla="*/ 2734526 w 3610614"/>
              <a:gd name="connsiteY2704" fmla="*/ 754651 h 6859084"/>
              <a:gd name="connsiteX2705" fmla="*/ 2693323 w 3610614"/>
              <a:gd name="connsiteY2705" fmla="*/ 754651 h 6859084"/>
              <a:gd name="connsiteX2706" fmla="*/ 2734526 w 3610614"/>
              <a:gd name="connsiteY2706" fmla="*/ 754651 h 6859084"/>
              <a:gd name="connsiteX2707" fmla="*/ 1810729 w 3610614"/>
              <a:gd name="connsiteY2707" fmla="*/ 696101 h 6859084"/>
              <a:gd name="connsiteX2708" fmla="*/ 1932167 w 3610614"/>
              <a:gd name="connsiteY2708" fmla="*/ 765494 h 6859084"/>
              <a:gd name="connsiteX2709" fmla="*/ 1995054 w 3610614"/>
              <a:gd name="connsiteY2709" fmla="*/ 795853 h 6859084"/>
              <a:gd name="connsiteX2710" fmla="*/ 1812897 w 3610614"/>
              <a:gd name="connsiteY2710" fmla="*/ 748146 h 6859084"/>
              <a:gd name="connsiteX2711" fmla="*/ 1812897 w 3610614"/>
              <a:gd name="connsiteY2711" fmla="*/ 785011 h 6859084"/>
              <a:gd name="connsiteX2712" fmla="*/ 1906144 w 3610614"/>
              <a:gd name="connsiteY2712" fmla="*/ 915123 h 6859084"/>
              <a:gd name="connsiteX2713" fmla="*/ 1966863 w 3610614"/>
              <a:gd name="connsiteY2713" fmla="*/ 932471 h 6859084"/>
              <a:gd name="connsiteX2714" fmla="*/ 2114324 w 3610614"/>
              <a:gd name="connsiteY2714" fmla="*/ 1008370 h 6859084"/>
              <a:gd name="connsiteX2715" fmla="*/ 1921324 w 3610614"/>
              <a:gd name="connsiteY2715" fmla="*/ 949820 h 6859084"/>
              <a:gd name="connsiteX2716" fmla="*/ 1782538 w 3610614"/>
              <a:gd name="connsiteY2716" fmla="*/ 964999 h 6859084"/>
              <a:gd name="connsiteX2717" fmla="*/ 1682785 w 3610614"/>
              <a:gd name="connsiteY2717" fmla="*/ 945482 h 6859084"/>
              <a:gd name="connsiteX2718" fmla="*/ 1676280 w 3610614"/>
              <a:gd name="connsiteY2718" fmla="*/ 947651 h 6859084"/>
              <a:gd name="connsiteX2719" fmla="*/ 1702302 w 3610614"/>
              <a:gd name="connsiteY2719" fmla="*/ 982348 h 6859084"/>
              <a:gd name="connsiteX2720" fmla="*/ 1767358 w 3610614"/>
              <a:gd name="connsiteY2720" fmla="*/ 1008370 h 6859084"/>
              <a:gd name="connsiteX2721" fmla="*/ 1661100 w 3610614"/>
              <a:gd name="connsiteY2721" fmla="*/ 1038730 h 6859084"/>
              <a:gd name="connsiteX2722" fmla="*/ 1552673 w 3610614"/>
              <a:gd name="connsiteY2722" fmla="*/ 1019213 h 6859084"/>
              <a:gd name="connsiteX2723" fmla="*/ 1500628 w 3610614"/>
              <a:gd name="connsiteY2723" fmla="*/ 1034392 h 6859084"/>
              <a:gd name="connsiteX2724" fmla="*/ 1524482 w 3610614"/>
              <a:gd name="connsiteY2724" fmla="*/ 1040898 h 6859084"/>
              <a:gd name="connsiteX2725" fmla="*/ 1674111 w 3610614"/>
              <a:gd name="connsiteY2725" fmla="*/ 1166673 h 6859084"/>
              <a:gd name="connsiteX2726" fmla="*/ 1752178 w 3610614"/>
              <a:gd name="connsiteY2726" fmla="*/ 1201370 h 6859084"/>
              <a:gd name="connsiteX2727" fmla="*/ 1776032 w 3610614"/>
              <a:gd name="connsiteY2727" fmla="*/ 1203538 h 6859084"/>
              <a:gd name="connsiteX2728" fmla="*/ 1674111 w 3610614"/>
              <a:gd name="connsiteY2728" fmla="*/ 1255583 h 6859084"/>
              <a:gd name="connsiteX2729" fmla="*/ 1815066 w 3610614"/>
              <a:gd name="connsiteY2729" fmla="*/ 1294617 h 6859084"/>
              <a:gd name="connsiteX2730" fmla="*/ 1940841 w 3610614"/>
              <a:gd name="connsiteY2730" fmla="*/ 1275100 h 6859084"/>
              <a:gd name="connsiteX2731" fmla="*/ 1914819 w 3610614"/>
              <a:gd name="connsiteY2731" fmla="*/ 1270763 h 6859084"/>
              <a:gd name="connsiteX2732" fmla="*/ 1836751 w 3610614"/>
              <a:gd name="connsiteY2732" fmla="*/ 1246909 h 6859084"/>
              <a:gd name="connsiteX2733" fmla="*/ 1769527 w 3610614"/>
              <a:gd name="connsiteY2733" fmla="*/ 1144988 h 6859084"/>
              <a:gd name="connsiteX2734" fmla="*/ 1769527 w 3610614"/>
              <a:gd name="connsiteY2734" fmla="*/ 1103786 h 6859084"/>
              <a:gd name="connsiteX2735" fmla="*/ 1949515 w 3610614"/>
              <a:gd name="connsiteY2735" fmla="*/ 980179 h 6859084"/>
              <a:gd name="connsiteX2736" fmla="*/ 2207571 w 3610614"/>
              <a:gd name="connsiteY2736" fmla="*/ 1075595 h 6859084"/>
              <a:gd name="connsiteX2737" fmla="*/ 2240099 w 3610614"/>
              <a:gd name="connsiteY2737" fmla="*/ 1086437 h 6859084"/>
              <a:gd name="connsiteX2738" fmla="*/ 2292144 w 3610614"/>
              <a:gd name="connsiteY2738" fmla="*/ 1086437 h 6859084"/>
              <a:gd name="connsiteX2739" fmla="*/ 2357200 w 3610614"/>
              <a:gd name="connsiteY2739" fmla="*/ 1099449 h 6859084"/>
              <a:gd name="connsiteX2740" fmla="*/ 2283470 w 3610614"/>
              <a:gd name="connsiteY2740" fmla="*/ 1103786 h 6859084"/>
              <a:gd name="connsiteX2741" fmla="*/ 2224920 w 3610614"/>
              <a:gd name="connsiteY2741" fmla="*/ 1092943 h 6859084"/>
              <a:gd name="connsiteX2742" fmla="*/ 2170706 w 3610614"/>
              <a:gd name="connsiteY2742" fmla="*/ 1077763 h 6859084"/>
              <a:gd name="connsiteX2743" fmla="*/ 1962526 w 3610614"/>
              <a:gd name="connsiteY2743" fmla="*/ 999696 h 6859084"/>
              <a:gd name="connsiteX2744" fmla="*/ 1793380 w 3610614"/>
              <a:gd name="connsiteY2744" fmla="*/ 1127640 h 6859084"/>
              <a:gd name="connsiteX2745" fmla="*/ 1901807 w 3610614"/>
              <a:gd name="connsiteY2745" fmla="*/ 1246909 h 6859084"/>
              <a:gd name="connsiteX2746" fmla="*/ 2001560 w 3610614"/>
              <a:gd name="connsiteY2746" fmla="*/ 1253415 h 6859084"/>
              <a:gd name="connsiteX2747" fmla="*/ 2127335 w 3610614"/>
              <a:gd name="connsiteY2747" fmla="*/ 1253415 h 6859084"/>
              <a:gd name="connsiteX2748" fmla="*/ 2146852 w 3610614"/>
              <a:gd name="connsiteY2748" fmla="*/ 1255583 h 6859084"/>
              <a:gd name="connsiteX2749" fmla="*/ 2298650 w 3610614"/>
              <a:gd name="connsiteY2749" fmla="*/ 1437740 h 6859084"/>
              <a:gd name="connsiteX2750" fmla="*/ 2274796 w 3610614"/>
              <a:gd name="connsiteY2750" fmla="*/ 1416055 h 6859084"/>
              <a:gd name="connsiteX2751" fmla="*/ 2183717 w 3610614"/>
              <a:gd name="connsiteY2751" fmla="*/ 1288111 h 6859084"/>
              <a:gd name="connsiteX2752" fmla="*/ 2144684 w 3610614"/>
              <a:gd name="connsiteY2752" fmla="*/ 1272932 h 6859084"/>
              <a:gd name="connsiteX2753" fmla="*/ 2099144 w 3610614"/>
              <a:gd name="connsiteY2753" fmla="*/ 1268594 h 6859084"/>
              <a:gd name="connsiteX2754" fmla="*/ 2036257 w 3610614"/>
              <a:gd name="connsiteY2754" fmla="*/ 1270763 h 6859084"/>
              <a:gd name="connsiteX2755" fmla="*/ 2012403 w 3610614"/>
              <a:gd name="connsiteY2755" fmla="*/ 1275100 h 6859084"/>
              <a:gd name="connsiteX2756" fmla="*/ 2114324 w 3610614"/>
              <a:gd name="connsiteY2756" fmla="*/ 1301123 h 6859084"/>
              <a:gd name="connsiteX2757" fmla="*/ 2192391 w 3610614"/>
              <a:gd name="connsiteY2757" fmla="*/ 1381359 h 6859084"/>
              <a:gd name="connsiteX2758" fmla="*/ 1997223 w 3610614"/>
              <a:gd name="connsiteY2758" fmla="*/ 1298954 h 6859084"/>
              <a:gd name="connsiteX2759" fmla="*/ 1943010 w 3610614"/>
              <a:gd name="connsiteY2759" fmla="*/ 1298954 h 6859084"/>
              <a:gd name="connsiteX2760" fmla="*/ 1786875 w 3610614"/>
              <a:gd name="connsiteY2760" fmla="*/ 1320639 h 6859084"/>
              <a:gd name="connsiteX2761" fmla="*/ 1596044 w 3610614"/>
              <a:gd name="connsiteY2761" fmla="*/ 1220887 h 6859084"/>
              <a:gd name="connsiteX2762" fmla="*/ 1661100 w 3610614"/>
              <a:gd name="connsiteY2762" fmla="*/ 1227392 h 6859084"/>
              <a:gd name="connsiteX2763" fmla="*/ 1706639 w 3610614"/>
              <a:gd name="connsiteY2763" fmla="*/ 1223055 h 6859084"/>
              <a:gd name="connsiteX2764" fmla="*/ 1630740 w 3610614"/>
              <a:gd name="connsiteY2764" fmla="*/ 1166673 h 6859084"/>
              <a:gd name="connsiteX2765" fmla="*/ 1472437 w 3610614"/>
              <a:gd name="connsiteY2765" fmla="*/ 1064752 h 6859084"/>
              <a:gd name="connsiteX2766" fmla="*/ 1418224 w 3610614"/>
              <a:gd name="connsiteY2766" fmla="*/ 1079932 h 6859084"/>
              <a:gd name="connsiteX2767" fmla="*/ 1548336 w 3610614"/>
              <a:gd name="connsiteY2767" fmla="*/ 999696 h 6859084"/>
              <a:gd name="connsiteX2768" fmla="*/ 1572190 w 3610614"/>
              <a:gd name="connsiteY2768" fmla="*/ 999696 h 6859084"/>
              <a:gd name="connsiteX2769" fmla="*/ 1617729 w 3610614"/>
              <a:gd name="connsiteY2769" fmla="*/ 1004033 h 6859084"/>
              <a:gd name="connsiteX2770" fmla="*/ 1652426 w 3610614"/>
              <a:gd name="connsiteY2770" fmla="*/ 1012707 h 6859084"/>
              <a:gd name="connsiteX2771" fmla="*/ 1671942 w 3610614"/>
              <a:gd name="connsiteY2771" fmla="*/ 997527 h 6859084"/>
              <a:gd name="connsiteX2772" fmla="*/ 1652426 w 3610614"/>
              <a:gd name="connsiteY2772" fmla="*/ 973673 h 6859084"/>
              <a:gd name="connsiteX2773" fmla="*/ 1622066 w 3610614"/>
              <a:gd name="connsiteY2773" fmla="*/ 886932 h 6859084"/>
              <a:gd name="connsiteX2774" fmla="*/ 1624235 w 3610614"/>
              <a:gd name="connsiteY2774" fmla="*/ 867415 h 6859084"/>
              <a:gd name="connsiteX2775" fmla="*/ 1815066 w 3610614"/>
              <a:gd name="connsiteY2775" fmla="*/ 938977 h 6859084"/>
              <a:gd name="connsiteX2776" fmla="*/ 1893133 w 3610614"/>
              <a:gd name="connsiteY2776" fmla="*/ 932471 h 6859084"/>
              <a:gd name="connsiteX2777" fmla="*/ 1906144 w 3610614"/>
              <a:gd name="connsiteY2777" fmla="*/ 925966 h 6859084"/>
              <a:gd name="connsiteX2778" fmla="*/ 1789043 w 3610614"/>
              <a:gd name="connsiteY2778" fmla="*/ 769831 h 6859084"/>
              <a:gd name="connsiteX2779" fmla="*/ 1806392 w 3610614"/>
              <a:gd name="connsiteY2779" fmla="*/ 687426 h 6859084"/>
              <a:gd name="connsiteX2780" fmla="*/ 1810729 w 3610614"/>
              <a:gd name="connsiteY2780" fmla="*/ 696101 h 6859084"/>
              <a:gd name="connsiteX2781" fmla="*/ 1487617 w 3610614"/>
              <a:gd name="connsiteY2781" fmla="*/ 700438 h 6859084"/>
              <a:gd name="connsiteX2782" fmla="*/ 1587369 w 3610614"/>
              <a:gd name="connsiteY2782" fmla="*/ 724292 h 6859084"/>
              <a:gd name="connsiteX2783" fmla="*/ 1602549 w 3610614"/>
              <a:gd name="connsiteY2783" fmla="*/ 748146 h 6859084"/>
              <a:gd name="connsiteX2784" fmla="*/ 1394370 w 3610614"/>
              <a:gd name="connsiteY2784" fmla="*/ 709112 h 6859084"/>
              <a:gd name="connsiteX2785" fmla="*/ 1481111 w 3610614"/>
              <a:gd name="connsiteY2785" fmla="*/ 758988 h 6859084"/>
              <a:gd name="connsiteX2786" fmla="*/ 1474605 w 3610614"/>
              <a:gd name="connsiteY2786" fmla="*/ 761157 h 6859084"/>
              <a:gd name="connsiteX2787" fmla="*/ 1435572 w 3610614"/>
              <a:gd name="connsiteY2787" fmla="*/ 745977 h 6859084"/>
              <a:gd name="connsiteX2788" fmla="*/ 1368347 w 3610614"/>
              <a:gd name="connsiteY2788" fmla="*/ 719955 h 6859084"/>
              <a:gd name="connsiteX2789" fmla="*/ 1333651 w 3610614"/>
              <a:gd name="connsiteY2789" fmla="*/ 691763 h 6859084"/>
              <a:gd name="connsiteX2790" fmla="*/ 1309797 w 3610614"/>
              <a:gd name="connsiteY2790" fmla="*/ 644056 h 6859084"/>
              <a:gd name="connsiteX2791" fmla="*/ 1309797 w 3610614"/>
              <a:gd name="connsiteY2791" fmla="*/ 637550 h 6859084"/>
              <a:gd name="connsiteX2792" fmla="*/ 1487617 w 3610614"/>
              <a:gd name="connsiteY2792" fmla="*/ 700438 h 6859084"/>
              <a:gd name="connsiteX2793" fmla="*/ 1249078 w 3610614"/>
              <a:gd name="connsiteY2793" fmla="*/ 782842 h 6859084"/>
              <a:gd name="connsiteX2794" fmla="*/ 1292448 w 3610614"/>
              <a:gd name="connsiteY2794" fmla="*/ 793685 h 6859084"/>
              <a:gd name="connsiteX2795" fmla="*/ 1333651 w 3610614"/>
              <a:gd name="connsiteY2795" fmla="*/ 804527 h 6859084"/>
              <a:gd name="connsiteX2796" fmla="*/ 1396538 w 3610614"/>
              <a:gd name="connsiteY2796" fmla="*/ 804527 h 6859084"/>
              <a:gd name="connsiteX2797" fmla="*/ 1433403 w 3610614"/>
              <a:gd name="connsiteY2797" fmla="*/ 819707 h 6859084"/>
              <a:gd name="connsiteX2798" fmla="*/ 1372684 w 3610614"/>
              <a:gd name="connsiteY2798" fmla="*/ 821876 h 6859084"/>
              <a:gd name="connsiteX2799" fmla="*/ 1320639 w 3610614"/>
              <a:gd name="connsiteY2799" fmla="*/ 811033 h 6859084"/>
              <a:gd name="connsiteX2800" fmla="*/ 1257752 w 3610614"/>
              <a:gd name="connsiteY2800" fmla="*/ 802359 h 6859084"/>
              <a:gd name="connsiteX2801" fmla="*/ 1188359 w 3610614"/>
              <a:gd name="connsiteY2801" fmla="*/ 782842 h 6859084"/>
              <a:gd name="connsiteX2802" fmla="*/ 1006201 w 3610614"/>
              <a:gd name="connsiteY2802" fmla="*/ 683089 h 6859084"/>
              <a:gd name="connsiteX2803" fmla="*/ 1144988 w 3610614"/>
              <a:gd name="connsiteY2803" fmla="*/ 811033 h 6859084"/>
              <a:gd name="connsiteX2804" fmla="*/ 1277269 w 3610614"/>
              <a:gd name="connsiteY2804" fmla="*/ 863078 h 6859084"/>
              <a:gd name="connsiteX2805" fmla="*/ 1307628 w 3610614"/>
              <a:gd name="connsiteY2805" fmla="*/ 876089 h 6859084"/>
              <a:gd name="connsiteX2806" fmla="*/ 1275100 w 3610614"/>
              <a:gd name="connsiteY2806" fmla="*/ 876089 h 6859084"/>
              <a:gd name="connsiteX2807" fmla="*/ 1199201 w 3610614"/>
              <a:gd name="connsiteY2807" fmla="*/ 860909 h 6859084"/>
              <a:gd name="connsiteX2808" fmla="*/ 1121134 w 3610614"/>
              <a:gd name="connsiteY2808" fmla="*/ 828381 h 6859084"/>
              <a:gd name="connsiteX2809" fmla="*/ 991022 w 3610614"/>
              <a:gd name="connsiteY2809" fmla="*/ 706943 h 6859084"/>
              <a:gd name="connsiteX2810" fmla="*/ 850067 w 3610614"/>
              <a:gd name="connsiteY2810" fmla="*/ 613696 h 6859084"/>
              <a:gd name="connsiteX2811" fmla="*/ 897775 w 3610614"/>
              <a:gd name="connsiteY2811" fmla="*/ 611528 h 6859084"/>
              <a:gd name="connsiteX2812" fmla="*/ 1249078 w 3610614"/>
              <a:gd name="connsiteY2812" fmla="*/ 782842 h 6859084"/>
              <a:gd name="connsiteX2813" fmla="*/ 1715313 w 3610614"/>
              <a:gd name="connsiteY2813" fmla="*/ 665741 h 6859084"/>
              <a:gd name="connsiteX2814" fmla="*/ 1652426 w 3610614"/>
              <a:gd name="connsiteY2814" fmla="*/ 650561 h 6859084"/>
              <a:gd name="connsiteX2815" fmla="*/ 1650257 w 3610614"/>
              <a:gd name="connsiteY2815" fmla="*/ 654898 h 6859084"/>
              <a:gd name="connsiteX2816" fmla="*/ 1689291 w 3610614"/>
              <a:gd name="connsiteY2816" fmla="*/ 709112 h 6859084"/>
              <a:gd name="connsiteX2817" fmla="*/ 1585201 w 3610614"/>
              <a:gd name="connsiteY2817" fmla="*/ 563820 h 6859084"/>
              <a:gd name="connsiteX2818" fmla="*/ 1583032 w 3610614"/>
              <a:gd name="connsiteY2818" fmla="*/ 552977 h 6859084"/>
              <a:gd name="connsiteX2819" fmla="*/ 1583032 w 3610614"/>
              <a:gd name="connsiteY2819" fmla="*/ 546471 h 6859084"/>
              <a:gd name="connsiteX2820" fmla="*/ 1715313 w 3610614"/>
              <a:gd name="connsiteY2820" fmla="*/ 665741 h 6859084"/>
              <a:gd name="connsiteX2821" fmla="*/ 1580864 w 3610614"/>
              <a:gd name="connsiteY2821" fmla="*/ 457561 h 6859084"/>
              <a:gd name="connsiteX2822" fmla="*/ 1901807 w 3610614"/>
              <a:gd name="connsiteY2822" fmla="*/ 680921 h 6859084"/>
              <a:gd name="connsiteX2823" fmla="*/ 2116493 w 3610614"/>
              <a:gd name="connsiteY2823" fmla="*/ 889100 h 6859084"/>
              <a:gd name="connsiteX2824" fmla="*/ 2168538 w 3610614"/>
              <a:gd name="connsiteY2824" fmla="*/ 943314 h 6859084"/>
              <a:gd name="connsiteX2825" fmla="*/ 2255279 w 3610614"/>
              <a:gd name="connsiteY2825" fmla="*/ 980179 h 6859084"/>
              <a:gd name="connsiteX2826" fmla="*/ 2276964 w 3610614"/>
              <a:gd name="connsiteY2826" fmla="*/ 1006201 h 6859084"/>
              <a:gd name="connsiteX2827" fmla="*/ 2296481 w 3610614"/>
              <a:gd name="connsiteY2827" fmla="*/ 993190 h 6859084"/>
              <a:gd name="connsiteX2828" fmla="*/ 2326841 w 3610614"/>
              <a:gd name="connsiteY2828" fmla="*/ 984516 h 6859084"/>
              <a:gd name="connsiteX2829" fmla="*/ 2387560 w 3610614"/>
              <a:gd name="connsiteY2829" fmla="*/ 993190 h 6859084"/>
              <a:gd name="connsiteX2830" fmla="*/ 2409245 w 3610614"/>
              <a:gd name="connsiteY2830" fmla="*/ 1014876 h 6859084"/>
              <a:gd name="connsiteX2831" fmla="*/ 2420088 w 3610614"/>
              <a:gd name="connsiteY2831" fmla="*/ 1036561 h 6859084"/>
              <a:gd name="connsiteX2832" fmla="*/ 2428762 w 3610614"/>
              <a:gd name="connsiteY2832" fmla="*/ 999696 h 6859084"/>
              <a:gd name="connsiteX2833" fmla="*/ 2493818 w 3610614"/>
              <a:gd name="connsiteY2833" fmla="*/ 999696 h 6859084"/>
              <a:gd name="connsiteX2834" fmla="*/ 2522009 w 3610614"/>
              <a:gd name="connsiteY2834" fmla="*/ 1023550 h 6859084"/>
              <a:gd name="connsiteX2835" fmla="*/ 2524178 w 3610614"/>
              <a:gd name="connsiteY2835" fmla="*/ 1019213 h 6859084"/>
              <a:gd name="connsiteX2836" fmla="*/ 2630436 w 3610614"/>
              <a:gd name="connsiteY2836" fmla="*/ 954157 h 6859084"/>
              <a:gd name="connsiteX2837" fmla="*/ 2656458 w 3610614"/>
              <a:gd name="connsiteY2837" fmla="*/ 951988 h 6859084"/>
              <a:gd name="connsiteX2838" fmla="*/ 2793076 w 3610614"/>
              <a:gd name="connsiteY2838" fmla="*/ 1082100 h 6859084"/>
              <a:gd name="connsiteX2839" fmla="*/ 2641279 w 3610614"/>
              <a:gd name="connsiteY2839" fmla="*/ 1197033 h 6859084"/>
              <a:gd name="connsiteX2840" fmla="*/ 2424425 w 3610614"/>
              <a:gd name="connsiteY2840" fmla="*/ 1144988 h 6859084"/>
              <a:gd name="connsiteX2841" fmla="*/ 2287807 w 3610614"/>
              <a:gd name="connsiteY2841" fmla="*/ 1144988 h 6859084"/>
              <a:gd name="connsiteX2842" fmla="*/ 1984212 w 3610614"/>
              <a:gd name="connsiteY2842" fmla="*/ 1027887 h 6859084"/>
              <a:gd name="connsiteX2843" fmla="*/ 1867111 w 3610614"/>
              <a:gd name="connsiteY2843" fmla="*/ 1123303 h 6859084"/>
              <a:gd name="connsiteX2844" fmla="*/ 2005897 w 3610614"/>
              <a:gd name="connsiteY2844" fmla="*/ 1238235 h 6859084"/>
              <a:gd name="connsiteX2845" fmla="*/ 2107818 w 3610614"/>
              <a:gd name="connsiteY2845" fmla="*/ 1236066 h 6859084"/>
              <a:gd name="connsiteX2846" fmla="*/ 2188054 w 3610614"/>
              <a:gd name="connsiteY2846" fmla="*/ 1249078 h 6859084"/>
              <a:gd name="connsiteX2847" fmla="*/ 2426593 w 3610614"/>
              <a:gd name="connsiteY2847" fmla="*/ 1472437 h 6859084"/>
              <a:gd name="connsiteX2848" fmla="*/ 2469964 w 3610614"/>
              <a:gd name="connsiteY2848" fmla="*/ 1483280 h 6859084"/>
              <a:gd name="connsiteX2849" fmla="*/ 2522009 w 3610614"/>
              <a:gd name="connsiteY2849" fmla="*/ 1481111 h 6859084"/>
              <a:gd name="connsiteX2850" fmla="*/ 2539357 w 3610614"/>
              <a:gd name="connsiteY2850" fmla="*/ 1498459 h 6859084"/>
              <a:gd name="connsiteX2851" fmla="*/ 2433099 w 3610614"/>
              <a:gd name="connsiteY2851" fmla="*/ 1604718 h 6859084"/>
              <a:gd name="connsiteX2852" fmla="*/ 2368043 w 3610614"/>
              <a:gd name="connsiteY2852" fmla="*/ 1652426 h 6859084"/>
              <a:gd name="connsiteX2853" fmla="*/ 2355032 w 3610614"/>
              <a:gd name="connsiteY2853" fmla="*/ 1693628 h 6859084"/>
              <a:gd name="connsiteX2854" fmla="*/ 2339852 w 3610614"/>
              <a:gd name="connsiteY2854" fmla="*/ 1648089 h 6859084"/>
              <a:gd name="connsiteX2855" fmla="*/ 2383223 w 3610614"/>
              <a:gd name="connsiteY2855" fmla="*/ 1546167 h 6859084"/>
              <a:gd name="connsiteX2856" fmla="*/ 2372380 w 3610614"/>
              <a:gd name="connsiteY2856" fmla="*/ 1533156 h 6859084"/>
              <a:gd name="connsiteX2857" fmla="*/ 2342021 w 3610614"/>
              <a:gd name="connsiteY2857" fmla="*/ 1548336 h 6859084"/>
              <a:gd name="connsiteX2858" fmla="*/ 2287807 w 3610614"/>
              <a:gd name="connsiteY2858" fmla="*/ 1565684 h 6859084"/>
              <a:gd name="connsiteX2859" fmla="*/ 2196728 w 3610614"/>
              <a:gd name="connsiteY2859" fmla="*/ 1600381 h 6859084"/>
              <a:gd name="connsiteX2860" fmla="*/ 2168538 w 3610614"/>
              <a:gd name="connsiteY2860" fmla="*/ 1678448 h 6859084"/>
              <a:gd name="connsiteX2861" fmla="*/ 2142515 w 3610614"/>
              <a:gd name="connsiteY2861" fmla="*/ 1637246 h 6859084"/>
              <a:gd name="connsiteX2862" fmla="*/ 2194560 w 3610614"/>
              <a:gd name="connsiteY2862" fmla="*/ 1498459 h 6859084"/>
              <a:gd name="connsiteX2863" fmla="*/ 2053605 w 3610614"/>
              <a:gd name="connsiteY2863" fmla="*/ 1383527 h 6859084"/>
              <a:gd name="connsiteX2864" fmla="*/ 1884459 w 3610614"/>
              <a:gd name="connsiteY2864" fmla="*/ 1498459 h 6859084"/>
              <a:gd name="connsiteX2865" fmla="*/ 1862774 w 3610614"/>
              <a:gd name="connsiteY2865" fmla="*/ 1530988 h 6859084"/>
              <a:gd name="connsiteX2866" fmla="*/ 1789043 w 3610614"/>
              <a:gd name="connsiteY2866" fmla="*/ 1580864 h 6859084"/>
              <a:gd name="connsiteX2867" fmla="*/ 1665437 w 3610614"/>
              <a:gd name="connsiteY2867" fmla="*/ 1619898 h 6859084"/>
              <a:gd name="connsiteX2868" fmla="*/ 1687122 w 3610614"/>
              <a:gd name="connsiteY2868" fmla="*/ 1593875 h 6859084"/>
              <a:gd name="connsiteX2869" fmla="*/ 1741336 w 3610614"/>
              <a:gd name="connsiteY2869" fmla="*/ 1559179 h 6859084"/>
              <a:gd name="connsiteX2870" fmla="*/ 1765190 w 3610614"/>
              <a:gd name="connsiteY2870" fmla="*/ 1570021 h 6859084"/>
              <a:gd name="connsiteX2871" fmla="*/ 1871448 w 3610614"/>
              <a:gd name="connsiteY2871" fmla="*/ 1444246 h 6859084"/>
              <a:gd name="connsiteX2872" fmla="*/ 1912650 w 3610614"/>
              <a:gd name="connsiteY2872" fmla="*/ 1355336 h 6859084"/>
              <a:gd name="connsiteX2873" fmla="*/ 1912650 w 3610614"/>
              <a:gd name="connsiteY2873" fmla="*/ 1353167 h 6859084"/>
              <a:gd name="connsiteX2874" fmla="*/ 1854100 w 3610614"/>
              <a:gd name="connsiteY2874" fmla="*/ 1429066 h 6859084"/>
              <a:gd name="connsiteX2875" fmla="*/ 1821572 w 3610614"/>
              <a:gd name="connsiteY2875" fmla="*/ 1496291 h 6859084"/>
              <a:gd name="connsiteX2876" fmla="*/ 1804223 w 3610614"/>
              <a:gd name="connsiteY2876" fmla="*/ 1394370 h 6859084"/>
              <a:gd name="connsiteX2877" fmla="*/ 1745673 w 3610614"/>
              <a:gd name="connsiteY2877" fmla="*/ 1554842 h 6859084"/>
              <a:gd name="connsiteX2878" fmla="*/ 1773864 w 3610614"/>
              <a:gd name="connsiteY2878" fmla="*/ 1461594 h 6859084"/>
              <a:gd name="connsiteX2879" fmla="*/ 1760852 w 3610614"/>
              <a:gd name="connsiteY2879" fmla="*/ 1413887 h 6859084"/>
              <a:gd name="connsiteX2880" fmla="*/ 1509302 w 3610614"/>
              <a:gd name="connsiteY2880" fmla="*/ 1548336 h 6859084"/>
              <a:gd name="connsiteX2881" fmla="*/ 1403044 w 3610614"/>
              <a:gd name="connsiteY2881" fmla="*/ 1606886 h 6859084"/>
              <a:gd name="connsiteX2882" fmla="*/ 1405212 w 3610614"/>
              <a:gd name="connsiteY2882" fmla="*/ 1589538 h 6859084"/>
              <a:gd name="connsiteX2883" fmla="*/ 1520145 w 3610614"/>
              <a:gd name="connsiteY2883" fmla="*/ 1489785 h 6859084"/>
              <a:gd name="connsiteX2884" fmla="*/ 1491954 w 3610614"/>
              <a:gd name="connsiteY2884" fmla="*/ 1517976 h 6859084"/>
              <a:gd name="connsiteX2885" fmla="*/ 1491954 w 3610614"/>
              <a:gd name="connsiteY2885" fmla="*/ 1526651 h 6859084"/>
              <a:gd name="connsiteX2886" fmla="*/ 1702302 w 3610614"/>
              <a:gd name="connsiteY2886" fmla="*/ 1433403 h 6859084"/>
              <a:gd name="connsiteX2887" fmla="*/ 1596044 w 3610614"/>
              <a:gd name="connsiteY2887" fmla="*/ 1487617 h 6859084"/>
              <a:gd name="connsiteX2888" fmla="*/ 1589538 w 3610614"/>
              <a:gd name="connsiteY2888" fmla="*/ 1487617 h 6859084"/>
              <a:gd name="connsiteX2889" fmla="*/ 1648088 w 3610614"/>
              <a:gd name="connsiteY2889" fmla="*/ 1394370 h 6859084"/>
              <a:gd name="connsiteX2890" fmla="*/ 1639414 w 3610614"/>
              <a:gd name="connsiteY2890" fmla="*/ 1355336 h 6859084"/>
              <a:gd name="connsiteX2891" fmla="*/ 1583032 w 3610614"/>
              <a:gd name="connsiteY2891" fmla="*/ 1452920 h 6859084"/>
              <a:gd name="connsiteX2892" fmla="*/ 1615560 w 3610614"/>
              <a:gd name="connsiteY2892" fmla="*/ 1394370 h 6859084"/>
              <a:gd name="connsiteX2893" fmla="*/ 1615560 w 3610614"/>
              <a:gd name="connsiteY2893" fmla="*/ 1364010 h 6859084"/>
              <a:gd name="connsiteX2894" fmla="*/ 1611223 w 3610614"/>
              <a:gd name="connsiteY2894" fmla="*/ 1359673 h 6859084"/>
              <a:gd name="connsiteX2895" fmla="*/ 1491954 w 3610614"/>
              <a:gd name="connsiteY2895" fmla="*/ 1418224 h 6859084"/>
              <a:gd name="connsiteX2896" fmla="*/ 1324976 w 3610614"/>
              <a:gd name="connsiteY2896" fmla="*/ 1418224 h 6859084"/>
              <a:gd name="connsiteX2897" fmla="*/ 1311965 w 3610614"/>
              <a:gd name="connsiteY2897" fmla="*/ 1431235 h 6859084"/>
              <a:gd name="connsiteX2898" fmla="*/ 1309797 w 3610614"/>
              <a:gd name="connsiteY2898" fmla="*/ 1476774 h 6859084"/>
              <a:gd name="connsiteX2899" fmla="*/ 1309797 w 3610614"/>
              <a:gd name="connsiteY2899" fmla="*/ 1509302 h 6859084"/>
              <a:gd name="connsiteX2900" fmla="*/ 1331482 w 3610614"/>
              <a:gd name="connsiteY2900" fmla="*/ 1585201 h 6859084"/>
              <a:gd name="connsiteX2901" fmla="*/ 1372684 w 3610614"/>
              <a:gd name="connsiteY2901" fmla="*/ 1615561 h 6859084"/>
              <a:gd name="connsiteX2902" fmla="*/ 1494122 w 3610614"/>
              <a:gd name="connsiteY2902" fmla="*/ 1689291 h 6859084"/>
              <a:gd name="connsiteX2903" fmla="*/ 1485448 w 3610614"/>
              <a:gd name="connsiteY2903" fmla="*/ 1689291 h 6859084"/>
              <a:gd name="connsiteX2904" fmla="*/ 1329313 w 3610614"/>
              <a:gd name="connsiteY2904" fmla="*/ 1585201 h 6859084"/>
              <a:gd name="connsiteX2905" fmla="*/ 1316302 w 3610614"/>
              <a:gd name="connsiteY2905" fmla="*/ 1572190 h 6859084"/>
              <a:gd name="connsiteX2906" fmla="*/ 1268594 w 3610614"/>
              <a:gd name="connsiteY2906" fmla="*/ 1515808 h 6859084"/>
              <a:gd name="connsiteX2907" fmla="*/ 1157999 w 3610614"/>
              <a:gd name="connsiteY2907" fmla="*/ 1572190 h 6859084"/>
              <a:gd name="connsiteX2908" fmla="*/ 1179684 w 3610614"/>
              <a:gd name="connsiteY2908" fmla="*/ 1617729 h 6859084"/>
              <a:gd name="connsiteX2909" fmla="*/ 1303291 w 3610614"/>
              <a:gd name="connsiteY2909" fmla="*/ 1743504 h 6859084"/>
              <a:gd name="connsiteX2910" fmla="*/ 1364010 w 3610614"/>
              <a:gd name="connsiteY2910" fmla="*/ 1767358 h 6859084"/>
              <a:gd name="connsiteX2911" fmla="*/ 1550504 w 3610614"/>
              <a:gd name="connsiteY2911" fmla="*/ 1823740 h 6859084"/>
              <a:gd name="connsiteX2912" fmla="*/ 1576527 w 3610614"/>
              <a:gd name="connsiteY2912" fmla="*/ 1815066 h 6859084"/>
              <a:gd name="connsiteX2913" fmla="*/ 1617729 w 3610614"/>
              <a:gd name="connsiteY2913" fmla="*/ 1739167 h 6859084"/>
              <a:gd name="connsiteX2914" fmla="*/ 1602549 w 3610614"/>
              <a:gd name="connsiteY2914" fmla="*/ 1726156 h 6859084"/>
              <a:gd name="connsiteX2915" fmla="*/ 1504965 w 3610614"/>
              <a:gd name="connsiteY2915" fmla="*/ 1697965 h 6859084"/>
              <a:gd name="connsiteX2916" fmla="*/ 1526650 w 3610614"/>
              <a:gd name="connsiteY2916" fmla="*/ 1697965 h 6859084"/>
              <a:gd name="connsiteX2917" fmla="*/ 1641583 w 3610614"/>
              <a:gd name="connsiteY2917" fmla="*/ 1721819 h 6859084"/>
              <a:gd name="connsiteX2918" fmla="*/ 1834583 w 3610614"/>
              <a:gd name="connsiteY2918" fmla="*/ 1750010 h 6859084"/>
              <a:gd name="connsiteX2919" fmla="*/ 2064448 w 3610614"/>
              <a:gd name="connsiteY2919" fmla="*/ 1821572 h 6859084"/>
              <a:gd name="connsiteX2920" fmla="*/ 2474301 w 3610614"/>
              <a:gd name="connsiteY2920" fmla="*/ 2129504 h 6859084"/>
              <a:gd name="connsiteX2921" fmla="*/ 2482975 w 3610614"/>
              <a:gd name="connsiteY2921" fmla="*/ 2146852 h 6859084"/>
              <a:gd name="connsiteX2922" fmla="*/ 2550200 w 3610614"/>
              <a:gd name="connsiteY2922" fmla="*/ 2270459 h 6859084"/>
              <a:gd name="connsiteX2923" fmla="*/ 2574054 w 3610614"/>
              <a:gd name="connsiteY2923" fmla="*/ 2346358 h 6859084"/>
              <a:gd name="connsiteX2924" fmla="*/ 2606582 w 3610614"/>
              <a:gd name="connsiteY2924" fmla="*/ 2357200 h 6859084"/>
              <a:gd name="connsiteX2925" fmla="*/ 2695492 w 3610614"/>
              <a:gd name="connsiteY2925" fmla="*/ 2270459 h 6859084"/>
              <a:gd name="connsiteX2926" fmla="*/ 2589234 w 3610614"/>
              <a:gd name="connsiteY2926" fmla="*/ 2136010 h 6859084"/>
              <a:gd name="connsiteX2927" fmla="*/ 2502492 w 3610614"/>
              <a:gd name="connsiteY2927" fmla="*/ 1962527 h 6859084"/>
              <a:gd name="connsiteX2928" fmla="*/ 2589234 w 3610614"/>
              <a:gd name="connsiteY2928" fmla="*/ 1864942 h 6859084"/>
              <a:gd name="connsiteX2929" fmla="*/ 2554537 w 3610614"/>
              <a:gd name="connsiteY2929" fmla="*/ 1936504 h 6859084"/>
              <a:gd name="connsiteX2930" fmla="*/ 2569717 w 3610614"/>
              <a:gd name="connsiteY2930" fmla="*/ 1979875 h 6859084"/>
              <a:gd name="connsiteX2931" fmla="*/ 2606582 w 3610614"/>
              <a:gd name="connsiteY2931" fmla="*/ 2001560 h 6859084"/>
              <a:gd name="connsiteX2932" fmla="*/ 2652121 w 3610614"/>
              <a:gd name="connsiteY2932" fmla="*/ 2049268 h 6859084"/>
              <a:gd name="connsiteX2933" fmla="*/ 2665133 w 3610614"/>
              <a:gd name="connsiteY2933" fmla="*/ 2003729 h 6859084"/>
              <a:gd name="connsiteX2934" fmla="*/ 2654290 w 3610614"/>
              <a:gd name="connsiteY2934" fmla="*/ 1886628 h 6859084"/>
              <a:gd name="connsiteX2935" fmla="*/ 2749706 w 3610614"/>
              <a:gd name="connsiteY2935" fmla="*/ 1793381 h 6859084"/>
              <a:gd name="connsiteX2936" fmla="*/ 2756211 w 3610614"/>
              <a:gd name="connsiteY2936" fmla="*/ 1793381 h 6859084"/>
              <a:gd name="connsiteX2937" fmla="*/ 2717177 w 3610614"/>
              <a:gd name="connsiteY2937" fmla="*/ 1867111 h 6859084"/>
              <a:gd name="connsiteX2938" fmla="*/ 2723683 w 3610614"/>
              <a:gd name="connsiteY2938" fmla="*/ 1906145 h 6859084"/>
              <a:gd name="connsiteX2939" fmla="*/ 2749706 w 3610614"/>
              <a:gd name="connsiteY2939" fmla="*/ 1938673 h 6859084"/>
              <a:gd name="connsiteX2940" fmla="*/ 2771391 w 3610614"/>
              <a:gd name="connsiteY2940" fmla="*/ 2012403 h 6859084"/>
              <a:gd name="connsiteX2941" fmla="*/ 2771391 w 3610614"/>
              <a:gd name="connsiteY2941" fmla="*/ 2075290 h 6859084"/>
              <a:gd name="connsiteX2942" fmla="*/ 2782234 w 3610614"/>
              <a:gd name="connsiteY2942" fmla="*/ 2114324 h 6859084"/>
              <a:gd name="connsiteX2943" fmla="*/ 2803919 w 3610614"/>
              <a:gd name="connsiteY2943" fmla="*/ 2079628 h 6859084"/>
              <a:gd name="connsiteX2944" fmla="*/ 2806087 w 3610614"/>
              <a:gd name="connsiteY2944" fmla="*/ 2044931 h 6859084"/>
              <a:gd name="connsiteX2945" fmla="*/ 2810425 w 3610614"/>
              <a:gd name="connsiteY2945" fmla="*/ 2016740 h 6859084"/>
              <a:gd name="connsiteX2946" fmla="*/ 2858132 w 3610614"/>
              <a:gd name="connsiteY2946" fmla="*/ 1880122 h 6859084"/>
              <a:gd name="connsiteX2947" fmla="*/ 2866807 w 3610614"/>
              <a:gd name="connsiteY2947" fmla="*/ 1880122 h 6859084"/>
              <a:gd name="connsiteX2948" fmla="*/ 2849458 w 3610614"/>
              <a:gd name="connsiteY2948" fmla="*/ 1921324 h 6859084"/>
              <a:gd name="connsiteX2949" fmla="*/ 2871144 w 3610614"/>
              <a:gd name="connsiteY2949" fmla="*/ 1934336 h 6859084"/>
              <a:gd name="connsiteX2950" fmla="*/ 2912346 w 3610614"/>
              <a:gd name="connsiteY2950" fmla="*/ 1877954 h 6859084"/>
              <a:gd name="connsiteX2951" fmla="*/ 2918852 w 3610614"/>
              <a:gd name="connsiteY2951" fmla="*/ 1877954 h 6859084"/>
              <a:gd name="connsiteX2952" fmla="*/ 2903672 w 3610614"/>
              <a:gd name="connsiteY2952" fmla="*/ 1923493 h 6859084"/>
              <a:gd name="connsiteX2953" fmla="*/ 2925357 w 3610614"/>
              <a:gd name="connsiteY2953" fmla="*/ 1964695 h 6859084"/>
              <a:gd name="connsiteX2954" fmla="*/ 2908009 w 3610614"/>
              <a:gd name="connsiteY2954" fmla="*/ 2081796 h 6859084"/>
              <a:gd name="connsiteX2955" fmla="*/ 2879818 w 3610614"/>
              <a:gd name="connsiteY2955" fmla="*/ 2131673 h 6859084"/>
              <a:gd name="connsiteX2956" fmla="*/ 2868975 w 3610614"/>
              <a:gd name="connsiteY2956" fmla="*/ 2185886 h 6859084"/>
              <a:gd name="connsiteX2957" fmla="*/ 2855964 w 3610614"/>
              <a:gd name="connsiteY2957" fmla="*/ 2194560 h 6859084"/>
              <a:gd name="connsiteX2958" fmla="*/ 2827773 w 3610614"/>
              <a:gd name="connsiteY2958" fmla="*/ 2231425 h 6859084"/>
              <a:gd name="connsiteX2959" fmla="*/ 2827773 w 3610614"/>
              <a:gd name="connsiteY2959" fmla="*/ 2246605 h 6859084"/>
              <a:gd name="connsiteX2960" fmla="*/ 2851627 w 3610614"/>
              <a:gd name="connsiteY2960" fmla="*/ 2439605 h 6859084"/>
              <a:gd name="connsiteX2961" fmla="*/ 2888492 w 3610614"/>
              <a:gd name="connsiteY2961" fmla="*/ 2545863 h 6859084"/>
              <a:gd name="connsiteX2962" fmla="*/ 2879818 w 3610614"/>
              <a:gd name="connsiteY2962" fmla="*/ 2543695 h 6859084"/>
              <a:gd name="connsiteX2963" fmla="*/ 2832110 w 3610614"/>
              <a:gd name="connsiteY2963" fmla="*/ 2567549 h 6859084"/>
              <a:gd name="connsiteX2964" fmla="*/ 2879818 w 3610614"/>
              <a:gd name="connsiteY2964" fmla="*/ 2591402 h 6859084"/>
              <a:gd name="connsiteX2965" fmla="*/ 2953548 w 3610614"/>
              <a:gd name="connsiteY2965" fmla="*/ 2545863 h 6859084"/>
              <a:gd name="connsiteX2966" fmla="*/ 2994750 w 3610614"/>
              <a:gd name="connsiteY2966" fmla="*/ 2517672 h 6859084"/>
              <a:gd name="connsiteX2967" fmla="*/ 2881986 w 3610614"/>
              <a:gd name="connsiteY2967" fmla="*/ 2604414 h 6859084"/>
              <a:gd name="connsiteX2968" fmla="*/ 2762717 w 3610614"/>
              <a:gd name="connsiteY2968" fmla="*/ 2532852 h 6859084"/>
              <a:gd name="connsiteX2969" fmla="*/ 2754043 w 3610614"/>
              <a:gd name="connsiteY2969" fmla="*/ 2478639 h 6859084"/>
              <a:gd name="connsiteX2970" fmla="*/ 2678144 w 3610614"/>
              <a:gd name="connsiteY2970" fmla="*/ 2424425 h 6859084"/>
              <a:gd name="connsiteX2971" fmla="*/ 2556706 w 3610614"/>
              <a:gd name="connsiteY2971" fmla="*/ 2465627 h 6859084"/>
              <a:gd name="connsiteX2972" fmla="*/ 2539357 w 3610614"/>
              <a:gd name="connsiteY2972" fmla="*/ 2465627 h 6859084"/>
              <a:gd name="connsiteX2973" fmla="*/ 2558874 w 3610614"/>
              <a:gd name="connsiteY2973" fmla="*/ 2400571 h 6859084"/>
              <a:gd name="connsiteX2974" fmla="*/ 2519841 w 3610614"/>
              <a:gd name="connsiteY2974" fmla="*/ 2344189 h 6859084"/>
              <a:gd name="connsiteX2975" fmla="*/ 2461290 w 3610614"/>
              <a:gd name="connsiteY2975" fmla="*/ 2378886 h 6859084"/>
              <a:gd name="connsiteX2976" fmla="*/ 2472133 w 3610614"/>
              <a:gd name="connsiteY2976" fmla="*/ 2404908 h 6859084"/>
              <a:gd name="connsiteX2977" fmla="*/ 2478638 w 3610614"/>
              <a:gd name="connsiteY2977" fmla="*/ 2433099 h 6859084"/>
              <a:gd name="connsiteX2978" fmla="*/ 2480807 w 3610614"/>
              <a:gd name="connsiteY2978" fmla="*/ 2461290 h 6859084"/>
              <a:gd name="connsiteX2979" fmla="*/ 2543694 w 3610614"/>
              <a:gd name="connsiteY2979" fmla="*/ 2487313 h 6859084"/>
              <a:gd name="connsiteX2980" fmla="*/ 2576223 w 3610614"/>
              <a:gd name="connsiteY2980" fmla="*/ 2478639 h 6859084"/>
              <a:gd name="connsiteX2981" fmla="*/ 2589234 w 3610614"/>
              <a:gd name="connsiteY2981" fmla="*/ 2491650 h 6859084"/>
              <a:gd name="connsiteX2982" fmla="*/ 2582728 w 3610614"/>
              <a:gd name="connsiteY2982" fmla="*/ 2537189 h 6859084"/>
              <a:gd name="connsiteX2983" fmla="*/ 2576223 w 3610614"/>
              <a:gd name="connsiteY2983" fmla="*/ 2545863 h 6859084"/>
              <a:gd name="connsiteX2984" fmla="*/ 2491650 w 3610614"/>
              <a:gd name="connsiteY2984" fmla="*/ 2576223 h 6859084"/>
              <a:gd name="connsiteX2985" fmla="*/ 2459122 w 3610614"/>
              <a:gd name="connsiteY2985" fmla="*/ 2595740 h 6859084"/>
              <a:gd name="connsiteX2986" fmla="*/ 2452616 w 3610614"/>
              <a:gd name="connsiteY2986" fmla="*/ 2630436 h 6859084"/>
              <a:gd name="connsiteX2987" fmla="*/ 2517672 w 3610614"/>
              <a:gd name="connsiteY2987" fmla="*/ 2693324 h 6859084"/>
              <a:gd name="connsiteX2988" fmla="*/ 2530683 w 3610614"/>
              <a:gd name="connsiteY2988" fmla="*/ 2684650 h 6859084"/>
              <a:gd name="connsiteX2989" fmla="*/ 2565380 w 3610614"/>
              <a:gd name="connsiteY2989" fmla="*/ 2582728 h 6859084"/>
              <a:gd name="connsiteX2990" fmla="*/ 2571886 w 3610614"/>
              <a:gd name="connsiteY2990" fmla="*/ 2558875 h 6859084"/>
              <a:gd name="connsiteX2991" fmla="*/ 2699829 w 3610614"/>
              <a:gd name="connsiteY2991" fmla="*/ 2623931 h 6859084"/>
              <a:gd name="connsiteX2992" fmla="*/ 2797413 w 3610614"/>
              <a:gd name="connsiteY2992" fmla="*/ 2621762 h 6859084"/>
              <a:gd name="connsiteX2993" fmla="*/ 2899335 w 3610614"/>
              <a:gd name="connsiteY2993" fmla="*/ 2639110 h 6859084"/>
              <a:gd name="connsiteX2994" fmla="*/ 3009930 w 3610614"/>
              <a:gd name="connsiteY2994" fmla="*/ 2758380 h 6859084"/>
              <a:gd name="connsiteX2995" fmla="*/ 3116188 w 3610614"/>
              <a:gd name="connsiteY2995" fmla="*/ 2825605 h 6859084"/>
              <a:gd name="connsiteX2996" fmla="*/ 3228952 w 3610614"/>
              <a:gd name="connsiteY2996" fmla="*/ 2992582 h 6859084"/>
              <a:gd name="connsiteX2997" fmla="*/ 3213772 w 3610614"/>
              <a:gd name="connsiteY2997" fmla="*/ 3077155 h 6859084"/>
              <a:gd name="connsiteX2998" fmla="*/ 2968728 w 3610614"/>
              <a:gd name="connsiteY2998" fmla="*/ 3263649 h 6859084"/>
              <a:gd name="connsiteX2999" fmla="*/ 2838616 w 3610614"/>
              <a:gd name="connsiteY2999" fmla="*/ 3241964 h 6859084"/>
              <a:gd name="connsiteX3000" fmla="*/ 2797413 w 3610614"/>
              <a:gd name="connsiteY3000" fmla="*/ 3274492 h 6859084"/>
              <a:gd name="connsiteX3001" fmla="*/ 2721515 w 3610614"/>
              <a:gd name="connsiteY3001" fmla="*/ 3382919 h 6859084"/>
              <a:gd name="connsiteX3002" fmla="*/ 2595739 w 3610614"/>
              <a:gd name="connsiteY3002" fmla="*/ 3443638 h 6859084"/>
              <a:gd name="connsiteX3003" fmla="*/ 2489481 w 3610614"/>
              <a:gd name="connsiteY3003" fmla="*/ 3443638 h 6859084"/>
              <a:gd name="connsiteX3004" fmla="*/ 2313829 w 3610614"/>
              <a:gd name="connsiteY3004" fmla="*/ 3320031 h 6859084"/>
              <a:gd name="connsiteX3005" fmla="*/ 2283470 w 3610614"/>
              <a:gd name="connsiteY3005" fmla="*/ 3226784 h 6859084"/>
              <a:gd name="connsiteX3006" fmla="*/ 2157695 w 3610614"/>
              <a:gd name="connsiteY3006" fmla="*/ 3254975 h 6859084"/>
              <a:gd name="connsiteX3007" fmla="*/ 2073122 w 3610614"/>
              <a:gd name="connsiteY3007" fmla="*/ 3241964 h 6859084"/>
              <a:gd name="connsiteX3008" fmla="*/ 2016740 w 3610614"/>
              <a:gd name="connsiteY3008" fmla="*/ 3246301 h 6859084"/>
              <a:gd name="connsiteX3009" fmla="*/ 1951684 w 3610614"/>
              <a:gd name="connsiteY3009" fmla="*/ 3311357 h 6859084"/>
              <a:gd name="connsiteX3010" fmla="*/ 1962526 w 3610614"/>
              <a:gd name="connsiteY3010" fmla="*/ 3348222 h 6859084"/>
              <a:gd name="connsiteX3011" fmla="*/ 1962526 w 3610614"/>
              <a:gd name="connsiteY3011" fmla="*/ 3426290 h 6859084"/>
              <a:gd name="connsiteX3012" fmla="*/ 1988549 w 3610614"/>
              <a:gd name="connsiteY3012" fmla="*/ 3415447 h 6859084"/>
              <a:gd name="connsiteX3013" fmla="*/ 2031920 w 3610614"/>
              <a:gd name="connsiteY3013" fmla="*/ 3359065 h 6859084"/>
              <a:gd name="connsiteX3014" fmla="*/ 2064448 w 3610614"/>
              <a:gd name="connsiteY3014" fmla="*/ 3337379 h 6859084"/>
              <a:gd name="connsiteX3015" fmla="*/ 2079627 w 3610614"/>
              <a:gd name="connsiteY3015" fmla="*/ 3313526 h 6859084"/>
              <a:gd name="connsiteX3016" fmla="*/ 2118661 w 3610614"/>
              <a:gd name="connsiteY3016" fmla="*/ 3285335 h 6859084"/>
              <a:gd name="connsiteX3017" fmla="*/ 2133841 w 3610614"/>
              <a:gd name="connsiteY3017" fmla="*/ 3285335 h 6859084"/>
              <a:gd name="connsiteX3018" fmla="*/ 2170706 w 3610614"/>
              <a:gd name="connsiteY3018" fmla="*/ 3280997 h 6859084"/>
              <a:gd name="connsiteX3019" fmla="*/ 2242268 w 3610614"/>
              <a:gd name="connsiteY3019" fmla="*/ 3309188 h 6859084"/>
              <a:gd name="connsiteX3020" fmla="*/ 2122998 w 3610614"/>
              <a:gd name="connsiteY3020" fmla="*/ 3380750 h 6859084"/>
              <a:gd name="connsiteX3021" fmla="*/ 2120830 w 3610614"/>
              <a:gd name="connsiteY3021" fmla="*/ 3424121 h 6859084"/>
              <a:gd name="connsiteX3022" fmla="*/ 2088302 w 3610614"/>
              <a:gd name="connsiteY3022" fmla="*/ 3465323 h 6859084"/>
              <a:gd name="connsiteX3023" fmla="*/ 2068785 w 3610614"/>
              <a:gd name="connsiteY3023" fmla="*/ 3513031 h 6859084"/>
              <a:gd name="connsiteX3024" fmla="*/ 2044931 w 3610614"/>
              <a:gd name="connsiteY3024" fmla="*/ 3523874 h 6859084"/>
              <a:gd name="connsiteX3025" fmla="*/ 2014571 w 3610614"/>
              <a:gd name="connsiteY3025" fmla="*/ 3573750 h 6859084"/>
              <a:gd name="connsiteX3026" fmla="*/ 2014571 w 3610614"/>
              <a:gd name="connsiteY3026" fmla="*/ 3580256 h 6859084"/>
              <a:gd name="connsiteX3027" fmla="*/ 2031920 w 3610614"/>
              <a:gd name="connsiteY3027" fmla="*/ 3580256 h 6859084"/>
              <a:gd name="connsiteX3028" fmla="*/ 2077459 w 3610614"/>
              <a:gd name="connsiteY3028" fmla="*/ 3530379 h 6859084"/>
              <a:gd name="connsiteX3029" fmla="*/ 2103481 w 3610614"/>
              <a:gd name="connsiteY3029" fmla="*/ 3526042 h 6859084"/>
              <a:gd name="connsiteX3030" fmla="*/ 2125167 w 3610614"/>
              <a:gd name="connsiteY3030" fmla="*/ 3506525 h 6859084"/>
              <a:gd name="connsiteX3031" fmla="*/ 2216245 w 3610614"/>
              <a:gd name="connsiteY3031" fmla="*/ 3465323 h 6859084"/>
              <a:gd name="connsiteX3032" fmla="*/ 2216245 w 3610614"/>
              <a:gd name="connsiteY3032" fmla="*/ 3476166 h 6859084"/>
              <a:gd name="connsiteX3033" fmla="*/ 2244436 w 3610614"/>
              <a:gd name="connsiteY3033" fmla="*/ 3510862 h 6859084"/>
              <a:gd name="connsiteX3034" fmla="*/ 2276964 w 3610614"/>
              <a:gd name="connsiteY3034" fmla="*/ 3489177 h 6859084"/>
              <a:gd name="connsiteX3035" fmla="*/ 2326841 w 3610614"/>
              <a:gd name="connsiteY3035" fmla="*/ 3476166 h 6859084"/>
              <a:gd name="connsiteX3036" fmla="*/ 2292144 w 3610614"/>
              <a:gd name="connsiteY3036" fmla="*/ 3460986 h 6859084"/>
              <a:gd name="connsiteX3037" fmla="*/ 2224920 w 3610614"/>
              <a:gd name="connsiteY3037" fmla="*/ 3458817 h 6859084"/>
              <a:gd name="connsiteX3038" fmla="*/ 2281301 w 3610614"/>
              <a:gd name="connsiteY3038" fmla="*/ 3447975 h 6859084"/>
              <a:gd name="connsiteX3039" fmla="*/ 2368043 w 3610614"/>
              <a:gd name="connsiteY3039" fmla="*/ 3506525 h 6859084"/>
              <a:gd name="connsiteX3040" fmla="*/ 2313829 w 3610614"/>
              <a:gd name="connsiteY3040" fmla="*/ 3491346 h 6859084"/>
              <a:gd name="connsiteX3041" fmla="*/ 2250942 w 3610614"/>
              <a:gd name="connsiteY3041" fmla="*/ 3526042 h 6859084"/>
              <a:gd name="connsiteX3042" fmla="*/ 2240099 w 3610614"/>
              <a:gd name="connsiteY3042" fmla="*/ 3565076 h 6859084"/>
              <a:gd name="connsiteX3043" fmla="*/ 2201066 w 3610614"/>
              <a:gd name="connsiteY3043" fmla="*/ 3599772 h 6859084"/>
              <a:gd name="connsiteX3044" fmla="*/ 2136009 w 3610614"/>
              <a:gd name="connsiteY3044" fmla="*/ 3638806 h 6859084"/>
              <a:gd name="connsiteX3045" fmla="*/ 2012403 w 3610614"/>
              <a:gd name="connsiteY3045" fmla="*/ 3693020 h 6859084"/>
              <a:gd name="connsiteX3046" fmla="*/ 1975538 w 3610614"/>
              <a:gd name="connsiteY3046" fmla="*/ 3686514 h 6859084"/>
              <a:gd name="connsiteX3047" fmla="*/ 1958189 w 3610614"/>
              <a:gd name="connsiteY3047" fmla="*/ 3699525 h 6859084"/>
              <a:gd name="connsiteX3048" fmla="*/ 1834583 w 3610614"/>
              <a:gd name="connsiteY3048" fmla="*/ 3877345 h 6859084"/>
              <a:gd name="connsiteX3049" fmla="*/ 1797718 w 3610614"/>
              <a:gd name="connsiteY3049" fmla="*/ 3970592 h 6859084"/>
              <a:gd name="connsiteX3050" fmla="*/ 1791212 w 3610614"/>
              <a:gd name="connsiteY3050" fmla="*/ 3972761 h 6859084"/>
              <a:gd name="connsiteX3051" fmla="*/ 1750010 w 3610614"/>
              <a:gd name="connsiteY3051" fmla="*/ 3968424 h 6859084"/>
              <a:gd name="connsiteX3052" fmla="*/ 1719650 w 3610614"/>
              <a:gd name="connsiteY3052" fmla="*/ 3977098 h 6859084"/>
              <a:gd name="connsiteX3053" fmla="*/ 1808560 w 3610614"/>
              <a:gd name="connsiteY3053" fmla="*/ 4039986 h 6859084"/>
              <a:gd name="connsiteX3054" fmla="*/ 1832414 w 3610614"/>
              <a:gd name="connsiteY3054" fmla="*/ 4024806 h 6859084"/>
              <a:gd name="connsiteX3055" fmla="*/ 1880122 w 3610614"/>
              <a:gd name="connsiteY3055" fmla="*/ 4033480 h 6859084"/>
              <a:gd name="connsiteX3056" fmla="*/ 1910482 w 3610614"/>
              <a:gd name="connsiteY3056" fmla="*/ 4035649 h 6859084"/>
              <a:gd name="connsiteX3057" fmla="*/ 1869279 w 3610614"/>
              <a:gd name="connsiteY3057" fmla="*/ 4055165 h 6859084"/>
              <a:gd name="connsiteX3058" fmla="*/ 1830246 w 3610614"/>
              <a:gd name="connsiteY3058" fmla="*/ 4055165 h 6859084"/>
              <a:gd name="connsiteX3059" fmla="*/ 1782538 w 3610614"/>
              <a:gd name="connsiteY3059" fmla="*/ 4046491 h 6859084"/>
              <a:gd name="connsiteX3060" fmla="*/ 1730493 w 3610614"/>
              <a:gd name="connsiteY3060" fmla="*/ 4013963 h 6859084"/>
              <a:gd name="connsiteX3061" fmla="*/ 1710976 w 3610614"/>
              <a:gd name="connsiteY3061" fmla="*/ 3985772 h 6859084"/>
              <a:gd name="connsiteX3062" fmla="*/ 1695796 w 3610614"/>
              <a:gd name="connsiteY3062" fmla="*/ 3929390 h 6859084"/>
              <a:gd name="connsiteX3063" fmla="*/ 1695796 w 3610614"/>
              <a:gd name="connsiteY3063" fmla="*/ 3886019 h 6859084"/>
              <a:gd name="connsiteX3064" fmla="*/ 1730493 w 3610614"/>
              <a:gd name="connsiteY3064" fmla="*/ 3833975 h 6859084"/>
              <a:gd name="connsiteX3065" fmla="*/ 1730493 w 3610614"/>
              <a:gd name="connsiteY3065" fmla="*/ 3820963 h 6859084"/>
              <a:gd name="connsiteX3066" fmla="*/ 1754347 w 3610614"/>
              <a:gd name="connsiteY3066" fmla="*/ 3771087 h 6859084"/>
              <a:gd name="connsiteX3067" fmla="*/ 1643751 w 3610614"/>
              <a:gd name="connsiteY3067" fmla="*/ 3734222 h 6859084"/>
              <a:gd name="connsiteX3068" fmla="*/ 1622066 w 3610614"/>
              <a:gd name="connsiteY3068" fmla="*/ 3686514 h 6859084"/>
              <a:gd name="connsiteX3069" fmla="*/ 1565684 w 3610614"/>
              <a:gd name="connsiteY3069" fmla="*/ 3747233 h 6859084"/>
              <a:gd name="connsiteX3070" fmla="*/ 1587369 w 3610614"/>
              <a:gd name="connsiteY3070" fmla="*/ 3762413 h 6859084"/>
              <a:gd name="connsiteX3071" fmla="*/ 1652426 w 3610614"/>
              <a:gd name="connsiteY3071" fmla="*/ 3762413 h 6859084"/>
              <a:gd name="connsiteX3072" fmla="*/ 1663268 w 3610614"/>
              <a:gd name="connsiteY3072" fmla="*/ 3773256 h 6859084"/>
              <a:gd name="connsiteX3073" fmla="*/ 1661100 w 3610614"/>
              <a:gd name="connsiteY3073" fmla="*/ 3779761 h 6859084"/>
              <a:gd name="connsiteX3074" fmla="*/ 1576527 w 3610614"/>
              <a:gd name="connsiteY3074" fmla="*/ 3825300 h 6859084"/>
              <a:gd name="connsiteX3075" fmla="*/ 1491954 w 3610614"/>
              <a:gd name="connsiteY3075" fmla="*/ 3873008 h 6859084"/>
              <a:gd name="connsiteX3076" fmla="*/ 1552673 w 3610614"/>
              <a:gd name="connsiteY3076" fmla="*/ 3931559 h 6859084"/>
              <a:gd name="connsiteX3077" fmla="*/ 1502797 w 3610614"/>
              <a:gd name="connsiteY3077" fmla="*/ 3901199 h 6859084"/>
              <a:gd name="connsiteX3078" fmla="*/ 1489785 w 3610614"/>
              <a:gd name="connsiteY3078" fmla="*/ 3870840 h 6859084"/>
              <a:gd name="connsiteX3079" fmla="*/ 1422561 w 3610614"/>
              <a:gd name="connsiteY3079" fmla="*/ 3862166 h 6859084"/>
              <a:gd name="connsiteX3080" fmla="*/ 1398707 w 3610614"/>
              <a:gd name="connsiteY3080" fmla="*/ 3866503 h 6859084"/>
              <a:gd name="connsiteX3081" fmla="*/ 1563515 w 3610614"/>
              <a:gd name="connsiteY3081" fmla="*/ 3996615 h 6859084"/>
              <a:gd name="connsiteX3082" fmla="*/ 1583032 w 3610614"/>
              <a:gd name="connsiteY3082" fmla="*/ 3968424 h 6859084"/>
              <a:gd name="connsiteX3083" fmla="*/ 1585201 w 3610614"/>
              <a:gd name="connsiteY3083" fmla="*/ 3959750 h 6859084"/>
              <a:gd name="connsiteX3084" fmla="*/ 1665437 w 3610614"/>
              <a:gd name="connsiteY3084" fmla="*/ 4000952 h 6859084"/>
              <a:gd name="connsiteX3085" fmla="*/ 1721819 w 3610614"/>
              <a:gd name="connsiteY3085" fmla="*/ 4029143 h 6859084"/>
              <a:gd name="connsiteX3086" fmla="*/ 1736999 w 3610614"/>
              <a:gd name="connsiteY3086" fmla="*/ 4046491 h 6859084"/>
              <a:gd name="connsiteX3087" fmla="*/ 1728324 w 3610614"/>
              <a:gd name="connsiteY3087" fmla="*/ 4046491 h 6859084"/>
              <a:gd name="connsiteX3088" fmla="*/ 1632909 w 3610614"/>
              <a:gd name="connsiteY3088" fmla="*/ 3998783 h 6859084"/>
              <a:gd name="connsiteX3089" fmla="*/ 1617729 w 3610614"/>
              <a:gd name="connsiteY3089" fmla="*/ 4020469 h 6859084"/>
              <a:gd name="connsiteX3090" fmla="*/ 1624235 w 3610614"/>
              <a:gd name="connsiteY3090" fmla="*/ 4031311 h 6859084"/>
              <a:gd name="connsiteX3091" fmla="*/ 1739167 w 3610614"/>
              <a:gd name="connsiteY3091" fmla="*/ 4087693 h 6859084"/>
              <a:gd name="connsiteX3092" fmla="*/ 1940841 w 3610614"/>
              <a:gd name="connsiteY3092" fmla="*/ 4193952 h 6859084"/>
              <a:gd name="connsiteX3093" fmla="*/ 1960358 w 3610614"/>
              <a:gd name="connsiteY3093" fmla="*/ 4176603 h 6859084"/>
              <a:gd name="connsiteX3094" fmla="*/ 1951684 w 3610614"/>
              <a:gd name="connsiteY3094" fmla="*/ 4161424 h 6859084"/>
              <a:gd name="connsiteX3095" fmla="*/ 1812897 w 3610614"/>
              <a:gd name="connsiteY3095" fmla="*/ 4087693 h 6859084"/>
              <a:gd name="connsiteX3096" fmla="*/ 1815066 w 3610614"/>
              <a:gd name="connsiteY3096" fmla="*/ 4076851 h 6859084"/>
              <a:gd name="connsiteX3097" fmla="*/ 1956021 w 3610614"/>
              <a:gd name="connsiteY3097" fmla="*/ 4154918 h 6859084"/>
              <a:gd name="connsiteX3098" fmla="*/ 1979875 w 3610614"/>
              <a:gd name="connsiteY3098" fmla="*/ 4165761 h 6859084"/>
              <a:gd name="connsiteX3099" fmla="*/ 2001560 w 3610614"/>
              <a:gd name="connsiteY3099" fmla="*/ 4185278 h 6859084"/>
              <a:gd name="connsiteX3100" fmla="*/ 2031920 w 3610614"/>
              <a:gd name="connsiteY3100" fmla="*/ 4202626 h 6859084"/>
              <a:gd name="connsiteX3101" fmla="*/ 2051436 w 3610614"/>
              <a:gd name="connsiteY3101" fmla="*/ 4224311 h 6859084"/>
              <a:gd name="connsiteX3102" fmla="*/ 2088302 w 3610614"/>
              <a:gd name="connsiteY3102" fmla="*/ 4250334 h 6859084"/>
              <a:gd name="connsiteX3103" fmla="*/ 2168538 w 3610614"/>
              <a:gd name="connsiteY3103" fmla="*/ 4341413 h 6859084"/>
              <a:gd name="connsiteX3104" fmla="*/ 2287807 w 3610614"/>
              <a:gd name="connsiteY3104" fmla="*/ 4688378 h 6859084"/>
              <a:gd name="connsiteX3105" fmla="*/ 2292144 w 3610614"/>
              <a:gd name="connsiteY3105" fmla="*/ 4744760 h 6859084"/>
              <a:gd name="connsiteX3106" fmla="*/ 2287807 w 3610614"/>
              <a:gd name="connsiteY3106" fmla="*/ 4803311 h 6859084"/>
              <a:gd name="connsiteX3107" fmla="*/ 2250942 w 3610614"/>
              <a:gd name="connsiteY3107" fmla="*/ 4970288 h 6859084"/>
              <a:gd name="connsiteX3108" fmla="*/ 2231425 w 3610614"/>
              <a:gd name="connsiteY3108" fmla="*/ 4998479 h 6859084"/>
              <a:gd name="connsiteX3109" fmla="*/ 2211908 w 3610614"/>
              <a:gd name="connsiteY3109" fmla="*/ 4978962 h 6859084"/>
              <a:gd name="connsiteX3110" fmla="*/ 2192391 w 3610614"/>
              <a:gd name="connsiteY3110" fmla="*/ 4985468 h 6859084"/>
              <a:gd name="connsiteX3111" fmla="*/ 2172875 w 3610614"/>
              <a:gd name="connsiteY3111" fmla="*/ 4989805 h 6859084"/>
              <a:gd name="connsiteX3112" fmla="*/ 2205403 w 3610614"/>
              <a:gd name="connsiteY3112" fmla="*/ 5026670 h 6859084"/>
              <a:gd name="connsiteX3113" fmla="*/ 2229257 w 3610614"/>
              <a:gd name="connsiteY3113" fmla="*/ 5020164 h 6859084"/>
              <a:gd name="connsiteX3114" fmla="*/ 2042762 w 3610614"/>
              <a:gd name="connsiteY3114" fmla="*/ 5375805 h 6859084"/>
              <a:gd name="connsiteX3115" fmla="*/ 1932167 w 3610614"/>
              <a:gd name="connsiteY3115" fmla="*/ 5651209 h 6859084"/>
              <a:gd name="connsiteX3116" fmla="*/ 1893133 w 3610614"/>
              <a:gd name="connsiteY3116" fmla="*/ 5705423 h 6859084"/>
              <a:gd name="connsiteX3117" fmla="*/ 1851931 w 3610614"/>
              <a:gd name="connsiteY3117" fmla="*/ 5659883 h 6859084"/>
              <a:gd name="connsiteX3118" fmla="*/ 1851931 w 3610614"/>
              <a:gd name="connsiteY3118" fmla="*/ 5614344 h 6859084"/>
              <a:gd name="connsiteX3119" fmla="*/ 1914819 w 3610614"/>
              <a:gd name="connsiteY3119" fmla="*/ 5356288 h 6859084"/>
              <a:gd name="connsiteX3120" fmla="*/ 1979875 w 3610614"/>
              <a:gd name="connsiteY3120" fmla="*/ 5176299 h 6859084"/>
              <a:gd name="connsiteX3121" fmla="*/ 2044931 w 3610614"/>
              <a:gd name="connsiteY3121" fmla="*/ 5026670 h 6859084"/>
              <a:gd name="connsiteX3122" fmla="*/ 2051436 w 3610614"/>
              <a:gd name="connsiteY3122" fmla="*/ 4985468 h 6859084"/>
              <a:gd name="connsiteX3123" fmla="*/ 2044931 w 3610614"/>
              <a:gd name="connsiteY3123" fmla="*/ 4978962 h 6859084"/>
              <a:gd name="connsiteX3124" fmla="*/ 1962526 w 3610614"/>
              <a:gd name="connsiteY3124" fmla="*/ 4978962 h 6859084"/>
              <a:gd name="connsiteX3125" fmla="*/ 1910482 w 3610614"/>
              <a:gd name="connsiteY3125" fmla="*/ 4968120 h 6859084"/>
              <a:gd name="connsiteX3126" fmla="*/ 1897470 w 3610614"/>
              <a:gd name="connsiteY3126" fmla="*/ 5000648 h 6859084"/>
              <a:gd name="connsiteX3127" fmla="*/ 1869279 w 3610614"/>
              <a:gd name="connsiteY3127" fmla="*/ 5111243 h 6859084"/>
              <a:gd name="connsiteX3128" fmla="*/ 1884459 w 3610614"/>
              <a:gd name="connsiteY3128" fmla="*/ 5113412 h 6859084"/>
              <a:gd name="connsiteX3129" fmla="*/ 1992886 w 3610614"/>
              <a:gd name="connsiteY3129" fmla="*/ 5080884 h 6859084"/>
              <a:gd name="connsiteX3130" fmla="*/ 1830246 w 3610614"/>
              <a:gd name="connsiteY3130" fmla="*/ 5538445 h 6859084"/>
              <a:gd name="connsiteX3131" fmla="*/ 1819403 w 3610614"/>
              <a:gd name="connsiteY3131" fmla="*/ 5640366 h 6859084"/>
              <a:gd name="connsiteX3132" fmla="*/ 1888796 w 3610614"/>
              <a:gd name="connsiteY3132" fmla="*/ 5742288 h 6859084"/>
              <a:gd name="connsiteX3133" fmla="*/ 1975538 w 3610614"/>
              <a:gd name="connsiteY3133" fmla="*/ 5605670 h 6859084"/>
              <a:gd name="connsiteX3134" fmla="*/ 2008066 w 3610614"/>
              <a:gd name="connsiteY3134" fmla="*/ 5523266 h 6859084"/>
              <a:gd name="connsiteX3135" fmla="*/ 2038425 w 3610614"/>
              <a:gd name="connsiteY3135" fmla="*/ 5445198 h 6859084"/>
              <a:gd name="connsiteX3136" fmla="*/ 2194560 w 3610614"/>
              <a:gd name="connsiteY3136" fmla="*/ 5148108 h 6859084"/>
              <a:gd name="connsiteX3137" fmla="*/ 2289976 w 3610614"/>
              <a:gd name="connsiteY3137" fmla="*/ 5269547 h 6859084"/>
              <a:gd name="connsiteX3138" fmla="*/ 2394065 w 3610614"/>
              <a:gd name="connsiteY3138" fmla="*/ 5443030 h 6859084"/>
              <a:gd name="connsiteX3139" fmla="*/ 2383223 w 3610614"/>
              <a:gd name="connsiteY3139" fmla="*/ 5544951 h 6859084"/>
              <a:gd name="connsiteX3140" fmla="*/ 2396234 w 3610614"/>
              <a:gd name="connsiteY3140" fmla="*/ 5616512 h 6859084"/>
              <a:gd name="connsiteX3141" fmla="*/ 2422256 w 3610614"/>
              <a:gd name="connsiteY3141" fmla="*/ 5640366 h 6859084"/>
              <a:gd name="connsiteX3142" fmla="*/ 2489481 w 3610614"/>
              <a:gd name="connsiteY3142" fmla="*/ 5720602 h 6859084"/>
              <a:gd name="connsiteX3143" fmla="*/ 2498155 w 3610614"/>
              <a:gd name="connsiteY3143" fmla="*/ 5748793 h 6859084"/>
              <a:gd name="connsiteX3144" fmla="*/ 2498155 w 3610614"/>
              <a:gd name="connsiteY3144" fmla="*/ 5798670 h 6859084"/>
              <a:gd name="connsiteX3145" fmla="*/ 2459122 w 3610614"/>
              <a:gd name="connsiteY3145" fmla="*/ 5748793 h 6859084"/>
              <a:gd name="connsiteX3146" fmla="*/ 2361537 w 3610614"/>
              <a:gd name="connsiteY3146" fmla="*/ 5694580 h 6859084"/>
              <a:gd name="connsiteX3147" fmla="*/ 2313829 w 3610614"/>
              <a:gd name="connsiteY3147" fmla="*/ 5603501 h 6859084"/>
              <a:gd name="connsiteX3148" fmla="*/ 2302987 w 3610614"/>
              <a:gd name="connsiteY3148" fmla="*/ 5521097 h 6859084"/>
              <a:gd name="connsiteX3149" fmla="*/ 2224920 w 3610614"/>
              <a:gd name="connsiteY3149" fmla="*/ 5421344 h 6859084"/>
              <a:gd name="connsiteX3150" fmla="*/ 2155526 w 3610614"/>
              <a:gd name="connsiteY3150" fmla="*/ 5505917 h 6859084"/>
              <a:gd name="connsiteX3151" fmla="*/ 2162032 w 3610614"/>
              <a:gd name="connsiteY3151" fmla="*/ 5540614 h 6859084"/>
              <a:gd name="connsiteX3152" fmla="*/ 2190223 w 3610614"/>
              <a:gd name="connsiteY3152" fmla="*/ 5599164 h 6859084"/>
              <a:gd name="connsiteX3153" fmla="*/ 2313829 w 3610614"/>
              <a:gd name="connsiteY3153" fmla="*/ 5816018 h 6859084"/>
              <a:gd name="connsiteX3154" fmla="*/ 2324672 w 3610614"/>
              <a:gd name="connsiteY3154" fmla="*/ 5889748 h 6859084"/>
              <a:gd name="connsiteX3155" fmla="*/ 2324672 w 3610614"/>
              <a:gd name="connsiteY3155" fmla="*/ 5989501 h 6859084"/>
              <a:gd name="connsiteX3156" fmla="*/ 2463459 w 3610614"/>
              <a:gd name="connsiteY3156" fmla="*/ 6208523 h 6859084"/>
              <a:gd name="connsiteX3157" fmla="*/ 2407077 w 3610614"/>
              <a:gd name="connsiteY3157" fmla="*/ 6217198 h 6859084"/>
              <a:gd name="connsiteX3158" fmla="*/ 2214077 w 3610614"/>
              <a:gd name="connsiteY3158" fmla="*/ 5987333 h 6859084"/>
              <a:gd name="connsiteX3159" fmla="*/ 2203234 w 3610614"/>
              <a:gd name="connsiteY3159" fmla="*/ 5878906 h 6859084"/>
              <a:gd name="connsiteX3160" fmla="*/ 2183717 w 3610614"/>
              <a:gd name="connsiteY3160" fmla="*/ 5807344 h 6859084"/>
              <a:gd name="connsiteX3161" fmla="*/ 2144684 w 3610614"/>
              <a:gd name="connsiteY3161" fmla="*/ 5737950 h 6859084"/>
              <a:gd name="connsiteX3162" fmla="*/ 2114324 w 3610614"/>
              <a:gd name="connsiteY3162" fmla="*/ 5731445 h 6859084"/>
              <a:gd name="connsiteX3163" fmla="*/ 2055774 w 3610614"/>
              <a:gd name="connsiteY3163" fmla="*/ 5803007 h 6859084"/>
              <a:gd name="connsiteX3164" fmla="*/ 2105650 w 3610614"/>
              <a:gd name="connsiteY3164" fmla="*/ 6032872 h 6859084"/>
              <a:gd name="connsiteX3165" fmla="*/ 2008066 w 3610614"/>
              <a:gd name="connsiteY3165" fmla="*/ 6297433 h 6859084"/>
              <a:gd name="connsiteX3166" fmla="*/ 2162032 w 3610614"/>
              <a:gd name="connsiteY3166" fmla="*/ 6687770 h 6859084"/>
              <a:gd name="connsiteX3167" fmla="*/ 2122998 w 3610614"/>
              <a:gd name="connsiteY3167" fmla="*/ 6848242 h 6859084"/>
              <a:gd name="connsiteX3168" fmla="*/ 2103481 w 3610614"/>
              <a:gd name="connsiteY3168" fmla="*/ 6859084 h 6859084"/>
              <a:gd name="connsiteX3169" fmla="*/ 2103481 w 3610614"/>
              <a:gd name="connsiteY3169" fmla="*/ 6839568 h 6859084"/>
              <a:gd name="connsiteX3170" fmla="*/ 2118661 w 3610614"/>
              <a:gd name="connsiteY3170" fmla="*/ 6763669 h 6859084"/>
              <a:gd name="connsiteX3171" fmla="*/ 1830246 w 3610614"/>
              <a:gd name="connsiteY3171" fmla="*/ 6262737 h 6859084"/>
              <a:gd name="connsiteX3172" fmla="*/ 1893133 w 3610614"/>
              <a:gd name="connsiteY3172" fmla="*/ 6093591 h 6859084"/>
              <a:gd name="connsiteX3173" fmla="*/ 1903976 w 3610614"/>
              <a:gd name="connsiteY3173" fmla="*/ 6063231 h 6859084"/>
              <a:gd name="connsiteX3174" fmla="*/ 1828077 w 3610614"/>
              <a:gd name="connsiteY3174" fmla="*/ 5982995 h 6859084"/>
              <a:gd name="connsiteX3175" fmla="*/ 1619897 w 3610614"/>
              <a:gd name="connsiteY3175" fmla="*/ 6132624 h 6859084"/>
              <a:gd name="connsiteX3176" fmla="*/ 1596044 w 3610614"/>
              <a:gd name="connsiteY3176" fmla="*/ 6219366 h 6859084"/>
              <a:gd name="connsiteX3177" fmla="*/ 1624235 w 3610614"/>
              <a:gd name="connsiteY3177" fmla="*/ 6327793 h 6859084"/>
              <a:gd name="connsiteX3178" fmla="*/ 1658931 w 3610614"/>
              <a:gd name="connsiteY3178" fmla="*/ 6449231 h 6859084"/>
              <a:gd name="connsiteX3179" fmla="*/ 1661100 w 3610614"/>
              <a:gd name="connsiteY3179" fmla="*/ 6470916 h 6859084"/>
              <a:gd name="connsiteX3180" fmla="*/ 1570021 w 3610614"/>
              <a:gd name="connsiteY3180" fmla="*/ 6609703 h 6859084"/>
              <a:gd name="connsiteX3181" fmla="*/ 1598212 w 3610614"/>
              <a:gd name="connsiteY3181" fmla="*/ 6529467 h 6859084"/>
              <a:gd name="connsiteX3182" fmla="*/ 1528819 w 3610614"/>
              <a:gd name="connsiteY3182" fmla="*/ 6319119 h 6859084"/>
              <a:gd name="connsiteX3183" fmla="*/ 1485448 w 3610614"/>
              <a:gd name="connsiteY3183" fmla="*/ 6197680 h 6859084"/>
              <a:gd name="connsiteX3184" fmla="*/ 1474605 w 3610614"/>
              <a:gd name="connsiteY3184" fmla="*/ 6134793 h 6859084"/>
              <a:gd name="connsiteX3185" fmla="*/ 1474605 w 3610614"/>
              <a:gd name="connsiteY3185" fmla="*/ 6080580 h 6859084"/>
              <a:gd name="connsiteX3186" fmla="*/ 1478943 w 3610614"/>
              <a:gd name="connsiteY3186" fmla="*/ 6050220 h 6859084"/>
              <a:gd name="connsiteX3187" fmla="*/ 1491954 w 3610614"/>
              <a:gd name="connsiteY3187" fmla="*/ 6011187 h 6859084"/>
              <a:gd name="connsiteX3188" fmla="*/ 1739167 w 3610614"/>
              <a:gd name="connsiteY3188" fmla="*/ 5750962 h 6859084"/>
              <a:gd name="connsiteX3189" fmla="*/ 1758684 w 3610614"/>
              <a:gd name="connsiteY3189" fmla="*/ 5703254 h 6859084"/>
              <a:gd name="connsiteX3190" fmla="*/ 1719650 w 3610614"/>
              <a:gd name="connsiteY3190" fmla="*/ 5659883 h 6859084"/>
              <a:gd name="connsiteX3191" fmla="*/ 1593875 w 3610614"/>
              <a:gd name="connsiteY3191" fmla="*/ 5753130 h 6859084"/>
              <a:gd name="connsiteX3192" fmla="*/ 1494122 w 3610614"/>
              <a:gd name="connsiteY3192" fmla="*/ 5789995 h 6859084"/>
              <a:gd name="connsiteX3193" fmla="*/ 1320639 w 3610614"/>
              <a:gd name="connsiteY3193" fmla="*/ 5937456 h 6859084"/>
              <a:gd name="connsiteX3194" fmla="*/ 1314134 w 3610614"/>
              <a:gd name="connsiteY3194" fmla="*/ 5963479 h 6859084"/>
              <a:gd name="connsiteX3195" fmla="*/ 1255583 w 3610614"/>
              <a:gd name="connsiteY3195" fmla="*/ 6130456 h 6859084"/>
              <a:gd name="connsiteX3196" fmla="*/ 1277269 w 3610614"/>
              <a:gd name="connsiteY3196" fmla="*/ 6065400 h 6859084"/>
              <a:gd name="connsiteX3197" fmla="*/ 1277269 w 3610614"/>
              <a:gd name="connsiteY3197" fmla="*/ 5961310 h 6859084"/>
              <a:gd name="connsiteX3198" fmla="*/ 1264257 w 3610614"/>
              <a:gd name="connsiteY3198" fmla="*/ 5907097 h 6859084"/>
              <a:gd name="connsiteX3199" fmla="*/ 1264257 w 3610614"/>
              <a:gd name="connsiteY3199" fmla="*/ 5868063 h 6859084"/>
              <a:gd name="connsiteX3200" fmla="*/ 1270763 w 3610614"/>
              <a:gd name="connsiteY3200" fmla="*/ 5842040 h 6859084"/>
              <a:gd name="connsiteX3201" fmla="*/ 1407381 w 3610614"/>
              <a:gd name="connsiteY3201" fmla="*/ 5683737 h 6859084"/>
              <a:gd name="connsiteX3202" fmla="*/ 1504965 w 3610614"/>
              <a:gd name="connsiteY3202" fmla="*/ 5644703 h 6859084"/>
              <a:gd name="connsiteX3203" fmla="*/ 1580864 w 3610614"/>
              <a:gd name="connsiteY3203" fmla="*/ 5566636 h 6859084"/>
              <a:gd name="connsiteX3204" fmla="*/ 1674111 w 3610614"/>
              <a:gd name="connsiteY3204" fmla="*/ 5412670 h 6859084"/>
              <a:gd name="connsiteX3205" fmla="*/ 1604718 w 3610614"/>
              <a:gd name="connsiteY3205" fmla="*/ 5373636 h 6859084"/>
              <a:gd name="connsiteX3206" fmla="*/ 1253415 w 3610614"/>
              <a:gd name="connsiteY3206" fmla="*/ 5649041 h 6859084"/>
              <a:gd name="connsiteX3207" fmla="*/ 1216550 w 3610614"/>
              <a:gd name="connsiteY3207" fmla="*/ 5644703 h 6859084"/>
              <a:gd name="connsiteX3208" fmla="*/ 1533156 w 3610614"/>
              <a:gd name="connsiteY3208" fmla="*/ 5217502 h 6859084"/>
              <a:gd name="connsiteX3209" fmla="*/ 1392201 w 3610614"/>
              <a:gd name="connsiteY3209" fmla="*/ 5072209 h 6859084"/>
              <a:gd name="connsiteX3210" fmla="*/ 1383527 w 3610614"/>
              <a:gd name="connsiteY3210" fmla="*/ 5059198 h 6859084"/>
              <a:gd name="connsiteX3211" fmla="*/ 1194864 w 3610614"/>
              <a:gd name="connsiteY3211" fmla="*/ 5113412 h 6859084"/>
              <a:gd name="connsiteX3212" fmla="*/ 941145 w 3610614"/>
              <a:gd name="connsiteY3212" fmla="*/ 4935592 h 6859084"/>
              <a:gd name="connsiteX3213" fmla="*/ 934640 w 3610614"/>
              <a:gd name="connsiteY3213" fmla="*/ 4892221 h 6859084"/>
              <a:gd name="connsiteX3214" fmla="*/ 934640 w 3610614"/>
              <a:gd name="connsiteY3214" fmla="*/ 4851019 h 6859084"/>
              <a:gd name="connsiteX3215" fmla="*/ 1030055 w 3610614"/>
              <a:gd name="connsiteY3215" fmla="*/ 4699221 h 6859084"/>
              <a:gd name="connsiteX3216" fmla="*/ 1112460 w 3610614"/>
              <a:gd name="connsiteY3216" fmla="*/ 4631997 h 6859084"/>
              <a:gd name="connsiteX3217" fmla="*/ 1138482 w 3610614"/>
              <a:gd name="connsiteY3217" fmla="*/ 4556098 h 6859084"/>
              <a:gd name="connsiteX3218" fmla="*/ 1344493 w 3610614"/>
              <a:gd name="connsiteY3218" fmla="*/ 4441165 h 6859084"/>
              <a:gd name="connsiteX3219" fmla="*/ 1411718 w 3610614"/>
              <a:gd name="connsiteY3219" fmla="*/ 4443334 h 6859084"/>
              <a:gd name="connsiteX3220" fmla="*/ 1424729 w 3610614"/>
              <a:gd name="connsiteY3220" fmla="*/ 4441165 h 6859084"/>
              <a:gd name="connsiteX3221" fmla="*/ 1470268 w 3610614"/>
              <a:gd name="connsiteY3221" fmla="*/ 4397794 h 6859084"/>
              <a:gd name="connsiteX3222" fmla="*/ 1364010 w 3610614"/>
              <a:gd name="connsiteY3222" fmla="*/ 4272019 h 6859084"/>
              <a:gd name="connsiteX3223" fmla="*/ 1403044 w 3610614"/>
              <a:gd name="connsiteY3223" fmla="*/ 4280693 h 6859084"/>
              <a:gd name="connsiteX3224" fmla="*/ 1691459 w 3610614"/>
              <a:gd name="connsiteY3224" fmla="*/ 4410806 h 6859084"/>
              <a:gd name="connsiteX3225" fmla="*/ 1919156 w 3610614"/>
              <a:gd name="connsiteY3225" fmla="*/ 4547423 h 6859084"/>
              <a:gd name="connsiteX3226" fmla="*/ 1906144 w 3610614"/>
              <a:gd name="connsiteY3226" fmla="*/ 4547423 h 6859084"/>
              <a:gd name="connsiteX3227" fmla="*/ 1888796 w 3610614"/>
              <a:gd name="connsiteY3227" fmla="*/ 4538749 h 6859084"/>
              <a:gd name="connsiteX3228" fmla="*/ 1877953 w 3610614"/>
              <a:gd name="connsiteY3228" fmla="*/ 4549592 h 6859084"/>
              <a:gd name="connsiteX3229" fmla="*/ 1906144 w 3610614"/>
              <a:gd name="connsiteY3229" fmla="*/ 4612480 h 6859084"/>
              <a:gd name="connsiteX3230" fmla="*/ 1899639 w 3610614"/>
              <a:gd name="connsiteY3230" fmla="*/ 4638502 h 6859084"/>
              <a:gd name="connsiteX3231" fmla="*/ 1832414 w 3610614"/>
              <a:gd name="connsiteY3231" fmla="*/ 4556098 h 6859084"/>
              <a:gd name="connsiteX3232" fmla="*/ 1851931 w 3610614"/>
              <a:gd name="connsiteY3232" fmla="*/ 4540918 h 6859084"/>
              <a:gd name="connsiteX3233" fmla="*/ 1736999 w 3610614"/>
              <a:gd name="connsiteY3233" fmla="*/ 4486704 h 6859084"/>
              <a:gd name="connsiteX3234" fmla="*/ 1574358 w 3610614"/>
              <a:gd name="connsiteY3234" fmla="*/ 4436828 h 6859084"/>
              <a:gd name="connsiteX3235" fmla="*/ 1509302 w 3610614"/>
              <a:gd name="connsiteY3235" fmla="*/ 4373940 h 6859084"/>
              <a:gd name="connsiteX3236" fmla="*/ 1543999 w 3610614"/>
              <a:gd name="connsiteY3236" fmla="*/ 4434659 h 6859084"/>
              <a:gd name="connsiteX3237" fmla="*/ 1574358 w 3610614"/>
              <a:gd name="connsiteY3237" fmla="*/ 4456345 h 6859084"/>
              <a:gd name="connsiteX3238" fmla="*/ 1828077 w 3610614"/>
              <a:gd name="connsiteY3238" fmla="*/ 4553929 h 6859084"/>
              <a:gd name="connsiteX3239" fmla="*/ 1708807 w 3610614"/>
              <a:gd name="connsiteY3239" fmla="*/ 4523570 h 6859084"/>
              <a:gd name="connsiteX3240" fmla="*/ 1665437 w 3610614"/>
              <a:gd name="connsiteY3240" fmla="*/ 4523570 h 6859084"/>
              <a:gd name="connsiteX3241" fmla="*/ 1609055 w 3610614"/>
              <a:gd name="connsiteY3241" fmla="*/ 4510558 h 6859084"/>
              <a:gd name="connsiteX3242" fmla="*/ 1496291 w 3610614"/>
              <a:gd name="connsiteY3242" fmla="*/ 4428154 h 6859084"/>
              <a:gd name="connsiteX3243" fmla="*/ 1481111 w 3610614"/>
              <a:gd name="connsiteY3243" fmla="*/ 4419480 h 6859084"/>
              <a:gd name="connsiteX3244" fmla="*/ 1455089 w 3610614"/>
              <a:gd name="connsiteY3244" fmla="*/ 4447671 h 6859084"/>
              <a:gd name="connsiteX3245" fmla="*/ 1470268 w 3610614"/>
              <a:gd name="connsiteY3245" fmla="*/ 4462851 h 6859084"/>
              <a:gd name="connsiteX3246" fmla="*/ 1546167 w 3610614"/>
              <a:gd name="connsiteY3246" fmla="*/ 4508390 h 6859084"/>
              <a:gd name="connsiteX3247" fmla="*/ 1574358 w 3610614"/>
              <a:gd name="connsiteY3247" fmla="*/ 4558266 h 6859084"/>
              <a:gd name="connsiteX3248" fmla="*/ 1604718 w 3610614"/>
              <a:gd name="connsiteY3248" fmla="*/ 4575614 h 6859084"/>
              <a:gd name="connsiteX3249" fmla="*/ 1658931 w 3610614"/>
              <a:gd name="connsiteY3249" fmla="*/ 4560435 h 6859084"/>
              <a:gd name="connsiteX3250" fmla="*/ 1658931 w 3610614"/>
              <a:gd name="connsiteY3250" fmla="*/ 4558266 h 6859084"/>
              <a:gd name="connsiteX3251" fmla="*/ 1680617 w 3610614"/>
              <a:gd name="connsiteY3251" fmla="*/ 4558266 h 6859084"/>
              <a:gd name="connsiteX3252" fmla="*/ 1695796 w 3610614"/>
              <a:gd name="connsiteY3252" fmla="*/ 4553929 h 6859084"/>
              <a:gd name="connsiteX3253" fmla="*/ 1723987 w 3610614"/>
              <a:gd name="connsiteY3253" fmla="*/ 4558266 h 6859084"/>
              <a:gd name="connsiteX3254" fmla="*/ 1752178 w 3610614"/>
              <a:gd name="connsiteY3254" fmla="*/ 4564772 h 6859084"/>
              <a:gd name="connsiteX3255" fmla="*/ 1884459 w 3610614"/>
              <a:gd name="connsiteY3255" fmla="*/ 4688378 h 6859084"/>
              <a:gd name="connsiteX3256" fmla="*/ 1890965 w 3610614"/>
              <a:gd name="connsiteY3256" fmla="*/ 4677536 h 6859084"/>
              <a:gd name="connsiteX3257" fmla="*/ 1903976 w 3610614"/>
              <a:gd name="connsiteY3257" fmla="*/ 4740423 h 6859084"/>
              <a:gd name="connsiteX3258" fmla="*/ 1903976 w 3610614"/>
              <a:gd name="connsiteY3258" fmla="*/ 4775120 h 6859084"/>
              <a:gd name="connsiteX3259" fmla="*/ 1899639 w 3610614"/>
              <a:gd name="connsiteY3259" fmla="*/ 4796805 h 6859084"/>
              <a:gd name="connsiteX3260" fmla="*/ 1754347 w 3610614"/>
              <a:gd name="connsiteY3260" fmla="*/ 4952940 h 6859084"/>
              <a:gd name="connsiteX3261" fmla="*/ 1706639 w 3610614"/>
              <a:gd name="connsiteY3261" fmla="*/ 4955109 h 6859084"/>
              <a:gd name="connsiteX3262" fmla="*/ 1615560 w 3610614"/>
              <a:gd name="connsiteY3262" fmla="*/ 4942098 h 6859084"/>
              <a:gd name="connsiteX3263" fmla="*/ 1424729 w 3610614"/>
              <a:gd name="connsiteY3263" fmla="*/ 5000648 h 6859084"/>
              <a:gd name="connsiteX3264" fmla="*/ 1225224 w 3610614"/>
              <a:gd name="connsiteY3264" fmla="*/ 4803311 h 6859084"/>
              <a:gd name="connsiteX3265" fmla="*/ 1413886 w 3610614"/>
              <a:gd name="connsiteY3265" fmla="*/ 4618985 h 6859084"/>
              <a:gd name="connsiteX3266" fmla="*/ 1570021 w 3610614"/>
              <a:gd name="connsiteY3266" fmla="*/ 4766446 h 6859084"/>
              <a:gd name="connsiteX3267" fmla="*/ 1435572 w 3610614"/>
              <a:gd name="connsiteY3267" fmla="*/ 4896558 h 6859084"/>
              <a:gd name="connsiteX3268" fmla="*/ 1337988 w 3610614"/>
              <a:gd name="connsiteY3268" fmla="*/ 4794637 h 6859084"/>
              <a:gd name="connsiteX3269" fmla="*/ 1398707 w 3610614"/>
              <a:gd name="connsiteY3269" fmla="*/ 4725244 h 6859084"/>
              <a:gd name="connsiteX3270" fmla="*/ 1422561 w 3610614"/>
              <a:gd name="connsiteY3270" fmla="*/ 4742592 h 6859084"/>
              <a:gd name="connsiteX3271" fmla="*/ 1381358 w 3610614"/>
              <a:gd name="connsiteY3271" fmla="*/ 4794637 h 6859084"/>
              <a:gd name="connsiteX3272" fmla="*/ 1433403 w 3610614"/>
              <a:gd name="connsiteY3272" fmla="*/ 4848850 h 6859084"/>
              <a:gd name="connsiteX3273" fmla="*/ 1526650 w 3610614"/>
              <a:gd name="connsiteY3273" fmla="*/ 4770783 h 6859084"/>
              <a:gd name="connsiteX3274" fmla="*/ 1411718 w 3610614"/>
              <a:gd name="connsiteY3274" fmla="*/ 4668861 h 6859084"/>
              <a:gd name="connsiteX3275" fmla="*/ 1268594 w 3610614"/>
              <a:gd name="connsiteY3275" fmla="*/ 4801142 h 6859084"/>
              <a:gd name="connsiteX3276" fmla="*/ 1426898 w 3610614"/>
              <a:gd name="connsiteY3276" fmla="*/ 4955109 h 6859084"/>
              <a:gd name="connsiteX3277" fmla="*/ 1591707 w 3610614"/>
              <a:gd name="connsiteY3277" fmla="*/ 4879210 h 6859084"/>
              <a:gd name="connsiteX3278" fmla="*/ 1710976 w 3610614"/>
              <a:gd name="connsiteY3278" fmla="*/ 4920412 h 6859084"/>
              <a:gd name="connsiteX3279" fmla="*/ 1858437 w 3610614"/>
              <a:gd name="connsiteY3279" fmla="*/ 4751266 h 6859084"/>
              <a:gd name="connsiteX3280" fmla="*/ 1700133 w 3610614"/>
              <a:gd name="connsiteY3280" fmla="*/ 4590794 h 6859084"/>
              <a:gd name="connsiteX3281" fmla="*/ 1585201 w 3610614"/>
              <a:gd name="connsiteY3281" fmla="*/ 4614648 h 6859084"/>
              <a:gd name="connsiteX3282" fmla="*/ 1543999 w 3610614"/>
              <a:gd name="connsiteY3282" fmla="*/ 4566940 h 6859084"/>
              <a:gd name="connsiteX3283" fmla="*/ 1528819 w 3610614"/>
              <a:gd name="connsiteY3283" fmla="*/ 4540918 h 6859084"/>
              <a:gd name="connsiteX3284" fmla="*/ 1366179 w 3610614"/>
              <a:gd name="connsiteY3284" fmla="*/ 4471525 h 6859084"/>
              <a:gd name="connsiteX3285" fmla="*/ 1144988 w 3610614"/>
              <a:gd name="connsiteY3285" fmla="*/ 4625491 h 6859084"/>
              <a:gd name="connsiteX3286" fmla="*/ 1138482 w 3610614"/>
              <a:gd name="connsiteY3286" fmla="*/ 4677536 h 6859084"/>
              <a:gd name="connsiteX3287" fmla="*/ 1112460 w 3610614"/>
              <a:gd name="connsiteY3287" fmla="*/ 4701390 h 6859084"/>
              <a:gd name="connsiteX3288" fmla="*/ 978010 w 3610614"/>
              <a:gd name="connsiteY3288" fmla="*/ 4803311 h 6859084"/>
              <a:gd name="connsiteX3289" fmla="*/ 964999 w 3610614"/>
              <a:gd name="connsiteY3289" fmla="*/ 4877041 h 6859084"/>
              <a:gd name="connsiteX3290" fmla="*/ 1197033 w 3610614"/>
              <a:gd name="connsiteY3290" fmla="*/ 5083052 h 6859084"/>
              <a:gd name="connsiteX3291" fmla="*/ 1387864 w 3610614"/>
              <a:gd name="connsiteY3291" fmla="*/ 5024502 h 6859084"/>
              <a:gd name="connsiteX3292" fmla="*/ 1439909 w 3610614"/>
              <a:gd name="connsiteY3292" fmla="*/ 5089558 h 6859084"/>
              <a:gd name="connsiteX3293" fmla="*/ 1572190 w 3610614"/>
              <a:gd name="connsiteY3293" fmla="*/ 5182805 h 6859084"/>
              <a:gd name="connsiteX3294" fmla="*/ 1687122 w 3610614"/>
              <a:gd name="connsiteY3294" fmla="*/ 5148108 h 6859084"/>
              <a:gd name="connsiteX3295" fmla="*/ 1723987 w 3610614"/>
              <a:gd name="connsiteY3295" fmla="*/ 5156782 h 6859084"/>
              <a:gd name="connsiteX3296" fmla="*/ 1758684 w 3610614"/>
              <a:gd name="connsiteY3296" fmla="*/ 5141603 h 6859084"/>
              <a:gd name="connsiteX3297" fmla="*/ 1843257 w 3610614"/>
              <a:gd name="connsiteY3297" fmla="*/ 5113412 h 6859084"/>
              <a:gd name="connsiteX3298" fmla="*/ 1856268 w 3610614"/>
              <a:gd name="connsiteY3298" fmla="*/ 5085221 h 6859084"/>
              <a:gd name="connsiteX3299" fmla="*/ 1880122 w 3610614"/>
              <a:gd name="connsiteY3299" fmla="*/ 4996311 h 6859084"/>
              <a:gd name="connsiteX3300" fmla="*/ 1875785 w 3610614"/>
              <a:gd name="connsiteY3300" fmla="*/ 4931255 h 6859084"/>
              <a:gd name="connsiteX3301" fmla="*/ 1995054 w 3610614"/>
              <a:gd name="connsiteY3301" fmla="*/ 4963783 h 6859084"/>
              <a:gd name="connsiteX3302" fmla="*/ 2066616 w 3610614"/>
              <a:gd name="connsiteY3302" fmla="*/ 4918243 h 6859084"/>
              <a:gd name="connsiteX3303" fmla="*/ 2068785 w 3610614"/>
              <a:gd name="connsiteY3303" fmla="*/ 4848850 h 6859084"/>
              <a:gd name="connsiteX3304" fmla="*/ 1979875 w 3610614"/>
              <a:gd name="connsiteY3304" fmla="*/ 4584288 h 6859084"/>
              <a:gd name="connsiteX3305" fmla="*/ 1962526 w 3610614"/>
              <a:gd name="connsiteY3305" fmla="*/ 4558266 h 6859084"/>
              <a:gd name="connsiteX3306" fmla="*/ 1923493 w 3610614"/>
              <a:gd name="connsiteY3306" fmla="*/ 4514895 h 6859084"/>
              <a:gd name="connsiteX3307" fmla="*/ 1760852 w 3610614"/>
              <a:gd name="connsiteY3307" fmla="*/ 4417311 h 6859084"/>
              <a:gd name="connsiteX3308" fmla="*/ 1405212 w 3610614"/>
              <a:gd name="connsiteY3308" fmla="*/ 4261177 h 6859084"/>
              <a:gd name="connsiteX3309" fmla="*/ 1309797 w 3610614"/>
              <a:gd name="connsiteY3309" fmla="*/ 4211300 h 6859084"/>
              <a:gd name="connsiteX3310" fmla="*/ 889100 w 3610614"/>
              <a:gd name="connsiteY3310" fmla="*/ 3669166 h 6859084"/>
              <a:gd name="connsiteX3311" fmla="*/ 880426 w 3610614"/>
              <a:gd name="connsiteY3311" fmla="*/ 3593267 h 6859084"/>
              <a:gd name="connsiteX3312" fmla="*/ 880426 w 3610614"/>
              <a:gd name="connsiteY3312" fmla="*/ 3534716 h 6859084"/>
              <a:gd name="connsiteX3313" fmla="*/ 1324976 w 3610614"/>
              <a:gd name="connsiteY3313" fmla="*/ 3055470 h 6859084"/>
              <a:gd name="connsiteX3314" fmla="*/ 1435572 w 3610614"/>
              <a:gd name="connsiteY3314" fmla="*/ 3072818 h 6859084"/>
              <a:gd name="connsiteX3315" fmla="*/ 1637246 w 3610614"/>
              <a:gd name="connsiteY3315" fmla="*/ 3272323 h 6859084"/>
              <a:gd name="connsiteX3316" fmla="*/ 1650257 w 3610614"/>
              <a:gd name="connsiteY3316" fmla="*/ 3346054 h 6859084"/>
              <a:gd name="connsiteX3317" fmla="*/ 1669774 w 3610614"/>
              <a:gd name="connsiteY3317" fmla="*/ 3359065 h 6859084"/>
              <a:gd name="connsiteX3318" fmla="*/ 1691459 w 3610614"/>
              <a:gd name="connsiteY3318" fmla="*/ 3341716 h 6859084"/>
              <a:gd name="connsiteX3319" fmla="*/ 1736999 w 3610614"/>
              <a:gd name="connsiteY3319" fmla="*/ 3304851 h 6859084"/>
              <a:gd name="connsiteX3320" fmla="*/ 1697965 w 3610614"/>
              <a:gd name="connsiteY3320" fmla="*/ 3263649 h 6859084"/>
              <a:gd name="connsiteX3321" fmla="*/ 1665437 w 3610614"/>
              <a:gd name="connsiteY3321" fmla="*/ 3276660 h 6859084"/>
              <a:gd name="connsiteX3322" fmla="*/ 1658931 w 3610614"/>
              <a:gd name="connsiteY3322" fmla="*/ 3270155 h 6859084"/>
              <a:gd name="connsiteX3323" fmla="*/ 1635077 w 3610614"/>
              <a:gd name="connsiteY3323" fmla="*/ 3207267 h 6859084"/>
              <a:gd name="connsiteX3324" fmla="*/ 1390033 w 3610614"/>
              <a:gd name="connsiteY3324" fmla="*/ 3040290 h 6859084"/>
              <a:gd name="connsiteX3325" fmla="*/ 1307628 w 3610614"/>
              <a:gd name="connsiteY3325" fmla="*/ 3033784 h 6859084"/>
              <a:gd name="connsiteX3326" fmla="*/ 1171010 w 3610614"/>
              <a:gd name="connsiteY3326" fmla="*/ 3059807 h 6859084"/>
              <a:gd name="connsiteX3327" fmla="*/ 884763 w 3610614"/>
              <a:gd name="connsiteY3327" fmla="*/ 3382919 h 6859084"/>
              <a:gd name="connsiteX3328" fmla="*/ 869584 w 3610614"/>
              <a:gd name="connsiteY3328" fmla="*/ 3447975 h 6859084"/>
              <a:gd name="connsiteX3329" fmla="*/ 858741 w 3610614"/>
              <a:gd name="connsiteY3329" fmla="*/ 3586761 h 6859084"/>
              <a:gd name="connsiteX3330" fmla="*/ 867415 w 3610614"/>
              <a:gd name="connsiteY3330" fmla="*/ 3695188 h 6859084"/>
              <a:gd name="connsiteX3331" fmla="*/ 904280 w 3610614"/>
              <a:gd name="connsiteY3331" fmla="*/ 3803615 h 6859084"/>
              <a:gd name="connsiteX3332" fmla="*/ 1331482 w 3610614"/>
              <a:gd name="connsiteY3332" fmla="*/ 4245997 h 6859084"/>
              <a:gd name="connsiteX3333" fmla="*/ 1359673 w 3610614"/>
              <a:gd name="connsiteY3333" fmla="*/ 4272019 h 6859084"/>
              <a:gd name="connsiteX3334" fmla="*/ 1331482 w 3610614"/>
              <a:gd name="connsiteY3334" fmla="*/ 4263345 h 6859084"/>
              <a:gd name="connsiteX3335" fmla="*/ 1301123 w 3610614"/>
              <a:gd name="connsiteY3335" fmla="*/ 4287199 h 6859084"/>
              <a:gd name="connsiteX3336" fmla="*/ 1348830 w 3610614"/>
              <a:gd name="connsiteY3336" fmla="*/ 4371772 h 6859084"/>
              <a:gd name="connsiteX3337" fmla="*/ 1344493 w 3610614"/>
              <a:gd name="connsiteY3337" fmla="*/ 4393457 h 6859084"/>
              <a:gd name="connsiteX3338" fmla="*/ 980179 w 3610614"/>
              <a:gd name="connsiteY3338" fmla="*/ 4139738 h 6859084"/>
              <a:gd name="connsiteX3339" fmla="*/ 962831 w 3610614"/>
              <a:gd name="connsiteY3339" fmla="*/ 4068176 h 6859084"/>
              <a:gd name="connsiteX3340" fmla="*/ 964999 w 3610614"/>
              <a:gd name="connsiteY3340" fmla="*/ 3957581 h 6859084"/>
              <a:gd name="connsiteX3341" fmla="*/ 915123 w 3610614"/>
              <a:gd name="connsiteY3341" fmla="*/ 3905536 h 6859084"/>
              <a:gd name="connsiteX3342" fmla="*/ 897775 w 3610614"/>
              <a:gd name="connsiteY3342" fmla="*/ 3912042 h 6859084"/>
              <a:gd name="connsiteX3343" fmla="*/ 897775 w 3610614"/>
              <a:gd name="connsiteY3343" fmla="*/ 3968424 h 6859084"/>
              <a:gd name="connsiteX3344" fmla="*/ 871752 w 3610614"/>
              <a:gd name="connsiteY3344" fmla="*/ 4024806 h 6859084"/>
              <a:gd name="connsiteX3345" fmla="*/ 869584 w 3610614"/>
              <a:gd name="connsiteY3345" fmla="*/ 3974930 h 6859084"/>
              <a:gd name="connsiteX3346" fmla="*/ 798022 w 3610614"/>
              <a:gd name="connsiteY3346" fmla="*/ 3864334 h 6859084"/>
              <a:gd name="connsiteX3347" fmla="*/ 726460 w 3610614"/>
              <a:gd name="connsiteY3347" fmla="*/ 3706031 h 6859084"/>
              <a:gd name="connsiteX3348" fmla="*/ 726460 w 3610614"/>
              <a:gd name="connsiteY3348" fmla="*/ 3562907 h 6859084"/>
              <a:gd name="connsiteX3349" fmla="*/ 748145 w 3610614"/>
              <a:gd name="connsiteY3349" fmla="*/ 3513031 h 6859084"/>
              <a:gd name="connsiteX3350" fmla="*/ 804527 w 3610614"/>
              <a:gd name="connsiteY3350" fmla="*/ 3426290 h 6859084"/>
              <a:gd name="connsiteX3351" fmla="*/ 902112 w 3610614"/>
              <a:gd name="connsiteY3351" fmla="*/ 3291840 h 6859084"/>
              <a:gd name="connsiteX3352" fmla="*/ 869584 w 3610614"/>
              <a:gd name="connsiteY3352" fmla="*/ 3261481 h 6859084"/>
              <a:gd name="connsiteX3353" fmla="*/ 856572 w 3610614"/>
              <a:gd name="connsiteY3353" fmla="*/ 3265818 h 6859084"/>
              <a:gd name="connsiteX3354" fmla="*/ 806696 w 3610614"/>
              <a:gd name="connsiteY3354" fmla="*/ 3322200 h 6859084"/>
              <a:gd name="connsiteX3355" fmla="*/ 763325 w 3610614"/>
              <a:gd name="connsiteY3355" fmla="*/ 3341716 h 6859084"/>
              <a:gd name="connsiteX3356" fmla="*/ 808864 w 3610614"/>
              <a:gd name="connsiteY3356" fmla="*/ 3252806 h 6859084"/>
              <a:gd name="connsiteX3357" fmla="*/ 828381 w 3610614"/>
              <a:gd name="connsiteY3357" fmla="*/ 3185582 h 6859084"/>
              <a:gd name="connsiteX3358" fmla="*/ 899943 w 3610614"/>
              <a:gd name="connsiteY3358" fmla="*/ 3064144 h 6859084"/>
              <a:gd name="connsiteX3359" fmla="*/ 1118965 w 3610614"/>
              <a:gd name="connsiteY3359" fmla="*/ 2960054 h 6859084"/>
              <a:gd name="connsiteX3360" fmla="*/ 1225224 w 3610614"/>
              <a:gd name="connsiteY3360" fmla="*/ 2957885 h 6859084"/>
              <a:gd name="connsiteX3361" fmla="*/ 1201370 w 3610614"/>
              <a:gd name="connsiteY3361" fmla="*/ 2953548 h 6859084"/>
              <a:gd name="connsiteX3362" fmla="*/ 1223055 w 3610614"/>
              <a:gd name="connsiteY3362" fmla="*/ 2953548 h 6859084"/>
              <a:gd name="connsiteX3363" fmla="*/ 1264257 w 3610614"/>
              <a:gd name="connsiteY3363" fmla="*/ 2962222 h 6859084"/>
              <a:gd name="connsiteX3364" fmla="*/ 1296785 w 3610614"/>
              <a:gd name="connsiteY3364" fmla="*/ 2973065 h 6859084"/>
              <a:gd name="connsiteX3365" fmla="*/ 1318471 w 3610614"/>
              <a:gd name="connsiteY3365" fmla="*/ 2962222 h 6859084"/>
              <a:gd name="connsiteX3366" fmla="*/ 1344493 w 3610614"/>
              <a:gd name="connsiteY3366" fmla="*/ 2979571 h 6859084"/>
              <a:gd name="connsiteX3367" fmla="*/ 1403044 w 3610614"/>
              <a:gd name="connsiteY3367" fmla="*/ 2996919 h 6859084"/>
              <a:gd name="connsiteX3368" fmla="*/ 1442077 w 3610614"/>
              <a:gd name="connsiteY3368" fmla="*/ 2986076 h 6859084"/>
              <a:gd name="connsiteX3369" fmla="*/ 1407381 w 3610614"/>
              <a:gd name="connsiteY3369" fmla="*/ 2923189 h 6859084"/>
              <a:gd name="connsiteX3370" fmla="*/ 1329313 w 3610614"/>
              <a:gd name="connsiteY3370" fmla="*/ 2957885 h 6859084"/>
              <a:gd name="connsiteX3371" fmla="*/ 1329313 w 3610614"/>
              <a:gd name="connsiteY3371" fmla="*/ 2951380 h 6859084"/>
              <a:gd name="connsiteX3372" fmla="*/ 1426898 w 3610614"/>
              <a:gd name="connsiteY3372" fmla="*/ 2860301 h 6859084"/>
              <a:gd name="connsiteX3373" fmla="*/ 1426898 w 3610614"/>
              <a:gd name="connsiteY3373" fmla="*/ 2834279 h 6859084"/>
              <a:gd name="connsiteX3374" fmla="*/ 1455089 w 3610614"/>
              <a:gd name="connsiteY3374" fmla="*/ 2881986 h 6859084"/>
              <a:gd name="connsiteX3375" fmla="*/ 1550504 w 3610614"/>
              <a:gd name="connsiteY3375" fmla="*/ 2840784 h 6859084"/>
              <a:gd name="connsiteX3376" fmla="*/ 1593875 w 3610614"/>
              <a:gd name="connsiteY3376" fmla="*/ 2825605 h 6859084"/>
              <a:gd name="connsiteX3377" fmla="*/ 1828077 w 3610614"/>
              <a:gd name="connsiteY3377" fmla="*/ 2721515 h 6859084"/>
              <a:gd name="connsiteX3378" fmla="*/ 1899639 w 3610614"/>
              <a:gd name="connsiteY3378" fmla="*/ 2671638 h 6859084"/>
              <a:gd name="connsiteX3379" fmla="*/ 1897470 w 3610614"/>
              <a:gd name="connsiteY3379" fmla="*/ 2693324 h 6859084"/>
              <a:gd name="connsiteX3380" fmla="*/ 1908313 w 3610614"/>
              <a:gd name="connsiteY3380" fmla="*/ 2721515 h 6859084"/>
              <a:gd name="connsiteX3381" fmla="*/ 1986380 w 3610614"/>
              <a:gd name="connsiteY3381" fmla="*/ 2764886 h 6859084"/>
              <a:gd name="connsiteX3382" fmla="*/ 2005897 w 3610614"/>
              <a:gd name="connsiteY3382" fmla="*/ 2747537 h 6859084"/>
              <a:gd name="connsiteX3383" fmla="*/ 1986380 w 3610614"/>
              <a:gd name="connsiteY3383" fmla="*/ 2706335 h 6859084"/>
              <a:gd name="connsiteX3384" fmla="*/ 1916987 w 3610614"/>
              <a:gd name="connsiteY3384" fmla="*/ 2682481 h 6859084"/>
              <a:gd name="connsiteX3385" fmla="*/ 1916987 w 3610614"/>
              <a:gd name="connsiteY3385" fmla="*/ 2675975 h 6859084"/>
              <a:gd name="connsiteX3386" fmla="*/ 1932167 w 3610614"/>
              <a:gd name="connsiteY3386" fmla="*/ 2682481 h 6859084"/>
              <a:gd name="connsiteX3387" fmla="*/ 1960358 w 3610614"/>
              <a:gd name="connsiteY3387" fmla="*/ 2691155 h 6859084"/>
              <a:gd name="connsiteX3388" fmla="*/ 1990717 w 3610614"/>
              <a:gd name="connsiteY3388" fmla="*/ 2684650 h 6859084"/>
              <a:gd name="connsiteX3389" fmla="*/ 1940841 w 3610614"/>
              <a:gd name="connsiteY3389" fmla="*/ 2645616 h 6859084"/>
              <a:gd name="connsiteX3390" fmla="*/ 1914819 w 3610614"/>
              <a:gd name="connsiteY3390" fmla="*/ 2669470 h 6859084"/>
              <a:gd name="connsiteX3391" fmla="*/ 1945178 w 3610614"/>
              <a:gd name="connsiteY3391" fmla="*/ 2610919 h 6859084"/>
              <a:gd name="connsiteX3392" fmla="*/ 1964695 w 3610614"/>
              <a:gd name="connsiteY3392" fmla="*/ 2602245 h 6859084"/>
              <a:gd name="connsiteX3393" fmla="*/ 1973369 w 3610614"/>
              <a:gd name="connsiteY3393" fmla="*/ 2593571 h 6859084"/>
              <a:gd name="connsiteX3394" fmla="*/ 2057942 w 3610614"/>
              <a:gd name="connsiteY3394" fmla="*/ 2561043 h 6859084"/>
              <a:gd name="connsiteX3395" fmla="*/ 1997223 w 3610614"/>
              <a:gd name="connsiteY3395" fmla="*/ 2508998 h 6859084"/>
              <a:gd name="connsiteX3396" fmla="*/ 1984212 w 3610614"/>
              <a:gd name="connsiteY3396" fmla="*/ 2515504 h 6859084"/>
              <a:gd name="connsiteX3397" fmla="*/ 1975538 w 3610614"/>
              <a:gd name="connsiteY3397" fmla="*/ 2554537 h 6859084"/>
              <a:gd name="connsiteX3398" fmla="*/ 1869279 w 3610614"/>
              <a:gd name="connsiteY3398" fmla="*/ 2498155 h 6859084"/>
              <a:gd name="connsiteX3399" fmla="*/ 1890965 w 3610614"/>
              <a:gd name="connsiteY3399" fmla="*/ 2482976 h 6859084"/>
              <a:gd name="connsiteX3400" fmla="*/ 1914819 w 3610614"/>
              <a:gd name="connsiteY3400" fmla="*/ 2443942 h 6859084"/>
              <a:gd name="connsiteX3401" fmla="*/ 1890965 w 3610614"/>
              <a:gd name="connsiteY3401" fmla="*/ 2365875 h 6859084"/>
              <a:gd name="connsiteX3402" fmla="*/ 1782538 w 3610614"/>
              <a:gd name="connsiteY3402" fmla="*/ 2305155 h 6859084"/>
              <a:gd name="connsiteX3403" fmla="*/ 1637246 w 3610614"/>
              <a:gd name="connsiteY3403" fmla="*/ 2257448 h 6859084"/>
              <a:gd name="connsiteX3404" fmla="*/ 1570021 w 3610614"/>
              <a:gd name="connsiteY3404" fmla="*/ 2235762 h 6859084"/>
              <a:gd name="connsiteX3405" fmla="*/ 1578695 w 3610614"/>
              <a:gd name="connsiteY3405" fmla="*/ 2231425 h 6859084"/>
              <a:gd name="connsiteX3406" fmla="*/ 1611223 w 3610614"/>
              <a:gd name="connsiteY3406" fmla="*/ 2237931 h 6859084"/>
              <a:gd name="connsiteX3407" fmla="*/ 1641583 w 3610614"/>
              <a:gd name="connsiteY3407" fmla="*/ 2183717 h 6859084"/>
              <a:gd name="connsiteX3408" fmla="*/ 1611223 w 3610614"/>
              <a:gd name="connsiteY3408" fmla="*/ 2116493 h 6859084"/>
              <a:gd name="connsiteX3409" fmla="*/ 1593875 w 3610614"/>
              <a:gd name="connsiteY3409" fmla="*/ 2140347 h 6859084"/>
              <a:gd name="connsiteX3410" fmla="*/ 1550504 w 3610614"/>
              <a:gd name="connsiteY3410" fmla="*/ 2194560 h 6859084"/>
              <a:gd name="connsiteX3411" fmla="*/ 1559178 w 3610614"/>
              <a:gd name="connsiteY3411" fmla="*/ 2229257 h 6859084"/>
              <a:gd name="connsiteX3412" fmla="*/ 1541830 w 3610614"/>
              <a:gd name="connsiteY3412" fmla="*/ 2233594 h 6859084"/>
              <a:gd name="connsiteX3413" fmla="*/ 1379190 w 3610614"/>
              <a:gd name="connsiteY3413" fmla="*/ 2201066 h 6859084"/>
              <a:gd name="connsiteX3414" fmla="*/ 1275100 w 3610614"/>
              <a:gd name="connsiteY3414" fmla="*/ 2172875 h 6859084"/>
              <a:gd name="connsiteX3415" fmla="*/ 1268594 w 3610614"/>
              <a:gd name="connsiteY3415" fmla="*/ 2162032 h 6859084"/>
              <a:gd name="connsiteX3416" fmla="*/ 1307628 w 3610614"/>
              <a:gd name="connsiteY3416" fmla="*/ 2170706 h 6859084"/>
              <a:gd name="connsiteX3417" fmla="*/ 1333651 w 3610614"/>
              <a:gd name="connsiteY3417" fmla="*/ 2101313 h 6859084"/>
              <a:gd name="connsiteX3418" fmla="*/ 1301123 w 3610614"/>
              <a:gd name="connsiteY3418" fmla="*/ 2047099 h 6859084"/>
              <a:gd name="connsiteX3419" fmla="*/ 1220887 w 3610614"/>
              <a:gd name="connsiteY3419" fmla="*/ 2068785 h 6859084"/>
              <a:gd name="connsiteX3420" fmla="*/ 1218718 w 3610614"/>
              <a:gd name="connsiteY3420" fmla="*/ 2073122 h 6859084"/>
              <a:gd name="connsiteX3421" fmla="*/ 1229561 w 3610614"/>
              <a:gd name="connsiteY3421" fmla="*/ 2094807 h 6859084"/>
              <a:gd name="connsiteX3422" fmla="*/ 1229561 w 3610614"/>
              <a:gd name="connsiteY3422" fmla="*/ 2101313 h 6859084"/>
              <a:gd name="connsiteX3423" fmla="*/ 1188359 w 3610614"/>
              <a:gd name="connsiteY3423" fmla="*/ 2077459 h 6859084"/>
              <a:gd name="connsiteX3424" fmla="*/ 1162336 w 3610614"/>
              <a:gd name="connsiteY3424" fmla="*/ 2090470 h 6859084"/>
              <a:gd name="connsiteX3425" fmla="*/ 1188359 w 3610614"/>
              <a:gd name="connsiteY3425" fmla="*/ 2040594 h 6859084"/>
              <a:gd name="connsiteX3426" fmla="*/ 1220887 w 3610614"/>
              <a:gd name="connsiteY3426" fmla="*/ 2057942 h 6859084"/>
              <a:gd name="connsiteX3427" fmla="*/ 1251246 w 3610614"/>
              <a:gd name="connsiteY3427" fmla="*/ 2049268 h 6859084"/>
              <a:gd name="connsiteX3428" fmla="*/ 1307628 w 3610614"/>
              <a:gd name="connsiteY3428" fmla="*/ 1982043 h 6859084"/>
              <a:gd name="connsiteX3429" fmla="*/ 1281606 w 3610614"/>
              <a:gd name="connsiteY3429" fmla="*/ 1932167 h 6859084"/>
              <a:gd name="connsiteX3430" fmla="*/ 1275100 w 3610614"/>
              <a:gd name="connsiteY3430" fmla="*/ 1932167 h 6859084"/>
              <a:gd name="connsiteX3431" fmla="*/ 1231729 w 3610614"/>
              <a:gd name="connsiteY3431" fmla="*/ 1973369 h 6859084"/>
              <a:gd name="connsiteX3432" fmla="*/ 1201370 w 3610614"/>
              <a:gd name="connsiteY3432" fmla="*/ 1979875 h 6859084"/>
              <a:gd name="connsiteX3433" fmla="*/ 1188359 w 3610614"/>
              <a:gd name="connsiteY3433" fmla="*/ 2012403 h 6859084"/>
              <a:gd name="connsiteX3434" fmla="*/ 1147156 w 3610614"/>
              <a:gd name="connsiteY3434" fmla="*/ 1977706 h 6859084"/>
              <a:gd name="connsiteX3435" fmla="*/ 1101617 w 3610614"/>
              <a:gd name="connsiteY3435" fmla="*/ 1990718 h 6859084"/>
              <a:gd name="connsiteX3436" fmla="*/ 1060415 w 3610614"/>
              <a:gd name="connsiteY3436" fmla="*/ 1982043 h 6859084"/>
              <a:gd name="connsiteX3437" fmla="*/ 1047404 w 3610614"/>
              <a:gd name="connsiteY3437" fmla="*/ 2005897 h 6859084"/>
              <a:gd name="connsiteX3438" fmla="*/ 995359 w 3610614"/>
              <a:gd name="connsiteY3438" fmla="*/ 1975538 h 6859084"/>
              <a:gd name="connsiteX3439" fmla="*/ 921628 w 3610614"/>
              <a:gd name="connsiteY3439" fmla="*/ 1988549 h 6859084"/>
              <a:gd name="connsiteX3440" fmla="*/ 951988 w 3610614"/>
              <a:gd name="connsiteY3440" fmla="*/ 2012403 h 6859084"/>
              <a:gd name="connsiteX3441" fmla="*/ 1051741 w 3610614"/>
              <a:gd name="connsiteY3441" fmla="*/ 2068785 h 6859084"/>
              <a:gd name="connsiteX3442" fmla="*/ 1049572 w 3610614"/>
              <a:gd name="connsiteY3442" fmla="*/ 2010234 h 6859084"/>
              <a:gd name="connsiteX3443" fmla="*/ 1062583 w 3610614"/>
              <a:gd name="connsiteY3443" fmla="*/ 2040594 h 6859084"/>
              <a:gd name="connsiteX3444" fmla="*/ 1121134 w 3610614"/>
              <a:gd name="connsiteY3444" fmla="*/ 2103482 h 6859084"/>
              <a:gd name="connsiteX3445" fmla="*/ 1162336 w 3610614"/>
              <a:gd name="connsiteY3445" fmla="*/ 2096976 h 6859084"/>
              <a:gd name="connsiteX3446" fmla="*/ 1153662 w 3610614"/>
              <a:gd name="connsiteY3446" fmla="*/ 2112156 h 6859084"/>
              <a:gd name="connsiteX3447" fmla="*/ 1197033 w 3610614"/>
              <a:gd name="connsiteY3447" fmla="*/ 2138178 h 6859084"/>
              <a:gd name="connsiteX3448" fmla="*/ 1220887 w 3610614"/>
              <a:gd name="connsiteY3448" fmla="*/ 2140347 h 6859084"/>
              <a:gd name="connsiteX3449" fmla="*/ 1227392 w 3610614"/>
              <a:gd name="connsiteY3449" fmla="*/ 2105650 h 6859084"/>
              <a:gd name="connsiteX3450" fmla="*/ 1255583 w 3610614"/>
              <a:gd name="connsiteY3450" fmla="*/ 2159863 h 6859084"/>
              <a:gd name="connsiteX3451" fmla="*/ 1244740 w 3610614"/>
              <a:gd name="connsiteY3451" fmla="*/ 2166369 h 6859084"/>
              <a:gd name="connsiteX3452" fmla="*/ 1223055 w 3610614"/>
              <a:gd name="connsiteY3452" fmla="*/ 2157695 h 6859084"/>
              <a:gd name="connsiteX3453" fmla="*/ 1056078 w 3610614"/>
              <a:gd name="connsiteY3453" fmla="*/ 2088302 h 6859084"/>
              <a:gd name="connsiteX3454" fmla="*/ 993190 w 3610614"/>
              <a:gd name="connsiteY3454" fmla="*/ 2053605 h 6859084"/>
              <a:gd name="connsiteX3455" fmla="*/ 893437 w 3610614"/>
              <a:gd name="connsiteY3455" fmla="*/ 1984212 h 6859084"/>
              <a:gd name="connsiteX3456" fmla="*/ 834887 w 3610614"/>
              <a:gd name="connsiteY3456" fmla="*/ 1932167 h 6859084"/>
              <a:gd name="connsiteX3457" fmla="*/ 802359 w 3610614"/>
              <a:gd name="connsiteY3457" fmla="*/ 1886628 h 6859084"/>
              <a:gd name="connsiteX3458" fmla="*/ 789348 w 3610614"/>
              <a:gd name="connsiteY3458" fmla="*/ 1880122 h 6859084"/>
              <a:gd name="connsiteX3459" fmla="*/ 650561 w 3610614"/>
              <a:gd name="connsiteY3459" fmla="*/ 1481111 h 6859084"/>
              <a:gd name="connsiteX3460" fmla="*/ 654898 w 3610614"/>
              <a:gd name="connsiteY3460" fmla="*/ 1409549 h 6859084"/>
              <a:gd name="connsiteX3461" fmla="*/ 767662 w 3610614"/>
              <a:gd name="connsiteY3461" fmla="*/ 1112460 h 6859084"/>
              <a:gd name="connsiteX3462" fmla="*/ 798022 w 3610614"/>
              <a:gd name="connsiteY3462" fmla="*/ 1084269 h 6859084"/>
              <a:gd name="connsiteX3463" fmla="*/ 811033 w 3610614"/>
              <a:gd name="connsiteY3463" fmla="*/ 1092943 h 6859084"/>
              <a:gd name="connsiteX3464" fmla="*/ 845730 w 3610614"/>
              <a:gd name="connsiteY3464" fmla="*/ 1069089 h 6859084"/>
              <a:gd name="connsiteX3465" fmla="*/ 850067 w 3610614"/>
              <a:gd name="connsiteY3465" fmla="*/ 1058246 h 6859084"/>
              <a:gd name="connsiteX3466" fmla="*/ 839224 w 3610614"/>
              <a:gd name="connsiteY3466" fmla="*/ 1045235 h 6859084"/>
              <a:gd name="connsiteX3467" fmla="*/ 821876 w 3610614"/>
              <a:gd name="connsiteY3467" fmla="*/ 1051741 h 6859084"/>
              <a:gd name="connsiteX3468" fmla="*/ 867415 w 3610614"/>
              <a:gd name="connsiteY3468" fmla="*/ 991022 h 6859084"/>
              <a:gd name="connsiteX3469" fmla="*/ 923797 w 3610614"/>
              <a:gd name="connsiteY3469" fmla="*/ 1038730 h 6859084"/>
              <a:gd name="connsiteX3470" fmla="*/ 962831 w 3610614"/>
              <a:gd name="connsiteY3470" fmla="*/ 1027887 h 6859084"/>
              <a:gd name="connsiteX3471" fmla="*/ 951988 w 3610614"/>
              <a:gd name="connsiteY3471" fmla="*/ 997527 h 6859084"/>
              <a:gd name="connsiteX3472" fmla="*/ 919460 w 3610614"/>
              <a:gd name="connsiteY3472" fmla="*/ 962831 h 6859084"/>
              <a:gd name="connsiteX3473" fmla="*/ 869584 w 3610614"/>
              <a:gd name="connsiteY3473" fmla="*/ 986685 h 6859084"/>
              <a:gd name="connsiteX3474" fmla="*/ 886932 w 3610614"/>
              <a:gd name="connsiteY3474" fmla="*/ 951988 h 6859084"/>
              <a:gd name="connsiteX3475" fmla="*/ 769831 w 3610614"/>
              <a:gd name="connsiteY3475" fmla="*/ 930303 h 6859084"/>
              <a:gd name="connsiteX3476" fmla="*/ 715617 w 3610614"/>
              <a:gd name="connsiteY3476" fmla="*/ 934640 h 6859084"/>
              <a:gd name="connsiteX3477" fmla="*/ 652730 w 3610614"/>
              <a:gd name="connsiteY3477" fmla="*/ 958494 h 6859084"/>
              <a:gd name="connsiteX3478" fmla="*/ 622370 w 3610614"/>
              <a:gd name="connsiteY3478" fmla="*/ 980179 h 6859084"/>
              <a:gd name="connsiteX3479" fmla="*/ 613696 w 3610614"/>
              <a:gd name="connsiteY3479" fmla="*/ 975842 h 6859084"/>
              <a:gd name="connsiteX3480" fmla="*/ 802359 w 3610614"/>
              <a:gd name="connsiteY3480" fmla="*/ 867415 h 6859084"/>
              <a:gd name="connsiteX3481" fmla="*/ 858741 w 3610614"/>
              <a:gd name="connsiteY3481" fmla="*/ 865247 h 6859084"/>
              <a:gd name="connsiteX3482" fmla="*/ 936808 w 3610614"/>
              <a:gd name="connsiteY3482" fmla="*/ 878258 h 6859084"/>
              <a:gd name="connsiteX3483" fmla="*/ 1047404 w 3610614"/>
              <a:gd name="connsiteY3483" fmla="*/ 813202 h 6859084"/>
              <a:gd name="connsiteX3484" fmla="*/ 954156 w 3610614"/>
              <a:gd name="connsiteY3484" fmla="*/ 730797 h 6859084"/>
              <a:gd name="connsiteX3485" fmla="*/ 722123 w 3610614"/>
              <a:gd name="connsiteY3485" fmla="*/ 602853 h 6859084"/>
              <a:gd name="connsiteX3486" fmla="*/ 631044 w 3610614"/>
              <a:gd name="connsiteY3486" fmla="*/ 624539 h 6859084"/>
              <a:gd name="connsiteX3487" fmla="*/ 800190 w 3610614"/>
              <a:gd name="connsiteY3487" fmla="*/ 555146 h 6859084"/>
              <a:gd name="connsiteX3488" fmla="*/ 1105954 w 3610614"/>
              <a:gd name="connsiteY3488" fmla="*/ 678752 h 6859084"/>
              <a:gd name="connsiteX3489" fmla="*/ 1188359 w 3610614"/>
              <a:gd name="connsiteY3489" fmla="*/ 715617 h 6859084"/>
              <a:gd name="connsiteX3490" fmla="*/ 1350999 w 3610614"/>
              <a:gd name="connsiteY3490" fmla="*/ 765494 h 6859084"/>
              <a:gd name="connsiteX3491" fmla="*/ 1379190 w 3610614"/>
              <a:gd name="connsiteY3491" fmla="*/ 754651 h 6859084"/>
              <a:gd name="connsiteX3492" fmla="*/ 1255583 w 3610614"/>
              <a:gd name="connsiteY3492" fmla="*/ 548640 h 6859084"/>
              <a:gd name="connsiteX3493" fmla="*/ 1259920 w 3610614"/>
              <a:gd name="connsiteY3493" fmla="*/ 520449 h 6859084"/>
              <a:gd name="connsiteX3494" fmla="*/ 1435572 w 3610614"/>
              <a:gd name="connsiteY3494" fmla="*/ 661404 h 6859084"/>
              <a:gd name="connsiteX3495" fmla="*/ 1526650 w 3610614"/>
              <a:gd name="connsiteY3495" fmla="*/ 674415 h 6859084"/>
              <a:gd name="connsiteX3496" fmla="*/ 1615560 w 3610614"/>
              <a:gd name="connsiteY3496" fmla="*/ 696101 h 6859084"/>
              <a:gd name="connsiteX3497" fmla="*/ 1622066 w 3610614"/>
              <a:gd name="connsiteY3497" fmla="*/ 696101 h 6859084"/>
              <a:gd name="connsiteX3498" fmla="*/ 1576527 w 3610614"/>
              <a:gd name="connsiteY3498" fmla="*/ 637550 h 6859084"/>
              <a:gd name="connsiteX3499" fmla="*/ 1548336 w 3610614"/>
              <a:gd name="connsiteY3499" fmla="*/ 516112 h 6859084"/>
              <a:gd name="connsiteX3500" fmla="*/ 1574358 w 3610614"/>
              <a:gd name="connsiteY3500" fmla="*/ 399011 h 6859084"/>
              <a:gd name="connsiteX3501" fmla="*/ 1580864 w 3610614"/>
              <a:gd name="connsiteY3501" fmla="*/ 457561 h 6859084"/>
              <a:gd name="connsiteX3502" fmla="*/ 1780369 w 3610614"/>
              <a:gd name="connsiteY3502" fmla="*/ 268899 h 6859084"/>
              <a:gd name="connsiteX3503" fmla="*/ 1838920 w 3610614"/>
              <a:gd name="connsiteY3503" fmla="*/ 273236 h 6859084"/>
              <a:gd name="connsiteX3504" fmla="*/ 1875785 w 3610614"/>
              <a:gd name="connsiteY3504" fmla="*/ 284078 h 6859084"/>
              <a:gd name="connsiteX3505" fmla="*/ 1964695 w 3610614"/>
              <a:gd name="connsiteY3505" fmla="*/ 284078 h 6859084"/>
              <a:gd name="connsiteX3506" fmla="*/ 2044931 w 3610614"/>
              <a:gd name="connsiteY3506" fmla="*/ 301427 h 6859084"/>
              <a:gd name="connsiteX3507" fmla="*/ 2198897 w 3610614"/>
              <a:gd name="connsiteY3507" fmla="*/ 438045 h 6859084"/>
              <a:gd name="connsiteX3508" fmla="*/ 2257448 w 3610614"/>
              <a:gd name="connsiteY3508" fmla="*/ 635382 h 6859084"/>
              <a:gd name="connsiteX3509" fmla="*/ 2313829 w 3610614"/>
              <a:gd name="connsiteY3509" fmla="*/ 717786 h 6859084"/>
              <a:gd name="connsiteX3510" fmla="*/ 2424425 w 3610614"/>
              <a:gd name="connsiteY3510" fmla="*/ 758988 h 6859084"/>
              <a:gd name="connsiteX3511" fmla="*/ 2502492 w 3610614"/>
              <a:gd name="connsiteY3511" fmla="*/ 745977 h 6859084"/>
              <a:gd name="connsiteX3512" fmla="*/ 2741031 w 3610614"/>
              <a:gd name="connsiteY3512" fmla="*/ 704775 h 6859084"/>
              <a:gd name="connsiteX3513" fmla="*/ 3009930 w 3610614"/>
              <a:gd name="connsiteY3513" fmla="*/ 945482 h 6859084"/>
              <a:gd name="connsiteX3514" fmla="*/ 2821267 w 3610614"/>
              <a:gd name="connsiteY3514" fmla="*/ 1131977 h 6859084"/>
              <a:gd name="connsiteX3515" fmla="*/ 2806087 w 3610614"/>
              <a:gd name="connsiteY3515" fmla="*/ 1118965 h 6859084"/>
              <a:gd name="connsiteX3516" fmla="*/ 2871144 w 3610614"/>
              <a:gd name="connsiteY3516" fmla="*/ 1040898 h 6859084"/>
              <a:gd name="connsiteX3517" fmla="*/ 2942705 w 3610614"/>
              <a:gd name="connsiteY3517" fmla="*/ 962831 h 6859084"/>
              <a:gd name="connsiteX3518" fmla="*/ 2947042 w 3610614"/>
              <a:gd name="connsiteY3518" fmla="*/ 932471 h 6859084"/>
              <a:gd name="connsiteX3519" fmla="*/ 2767054 w 3610614"/>
              <a:gd name="connsiteY3519" fmla="*/ 761157 h 6859084"/>
              <a:gd name="connsiteX3520" fmla="*/ 2766421 w 3610614"/>
              <a:gd name="connsiteY3520" fmla="*/ 761789 h 6859084"/>
              <a:gd name="connsiteX3521" fmla="*/ 2762717 w 3610614"/>
              <a:gd name="connsiteY3521" fmla="*/ 758988 h 6859084"/>
              <a:gd name="connsiteX3522" fmla="*/ 2756211 w 3610614"/>
              <a:gd name="connsiteY3522" fmla="*/ 763325 h 6859084"/>
              <a:gd name="connsiteX3523" fmla="*/ 2652121 w 3610614"/>
              <a:gd name="connsiteY3523" fmla="*/ 761157 h 6859084"/>
              <a:gd name="connsiteX3524" fmla="*/ 2435268 w 3610614"/>
              <a:gd name="connsiteY3524" fmla="*/ 793685 h 6859084"/>
              <a:gd name="connsiteX3525" fmla="*/ 2229257 w 3610614"/>
              <a:gd name="connsiteY3525" fmla="*/ 644056 h 6859084"/>
              <a:gd name="connsiteX3526" fmla="*/ 2172875 w 3610614"/>
              <a:gd name="connsiteY3526" fmla="*/ 429370 h 6859084"/>
              <a:gd name="connsiteX3527" fmla="*/ 2049268 w 3610614"/>
              <a:gd name="connsiteY3527" fmla="*/ 314438 h 6859084"/>
              <a:gd name="connsiteX3528" fmla="*/ 1886628 w 3610614"/>
              <a:gd name="connsiteY3528" fmla="*/ 290584 h 6859084"/>
              <a:gd name="connsiteX3529" fmla="*/ 1843257 w 3610614"/>
              <a:gd name="connsiteY3529" fmla="*/ 290584 h 6859084"/>
              <a:gd name="connsiteX3530" fmla="*/ 1765190 w 3610614"/>
              <a:gd name="connsiteY3530" fmla="*/ 268899 h 6859084"/>
              <a:gd name="connsiteX3531" fmla="*/ 1780369 w 3610614"/>
              <a:gd name="connsiteY3531" fmla="*/ 268899 h 6859084"/>
              <a:gd name="connsiteX3532" fmla="*/ 1066920 w 3610614"/>
              <a:gd name="connsiteY3532" fmla="*/ 229865 h 6859084"/>
              <a:gd name="connsiteX3533" fmla="*/ 1017044 w 3610614"/>
              <a:gd name="connsiteY3533" fmla="*/ 290584 h 6859084"/>
              <a:gd name="connsiteX3534" fmla="*/ 1006201 w 3610614"/>
              <a:gd name="connsiteY3534" fmla="*/ 299258 h 6859084"/>
              <a:gd name="connsiteX3535" fmla="*/ 1077763 w 3610614"/>
              <a:gd name="connsiteY3535" fmla="*/ 377326 h 6859084"/>
              <a:gd name="connsiteX3536" fmla="*/ 1073426 w 3610614"/>
              <a:gd name="connsiteY3536" fmla="*/ 403348 h 6859084"/>
              <a:gd name="connsiteX3537" fmla="*/ 1110291 w 3610614"/>
              <a:gd name="connsiteY3537" fmla="*/ 418528 h 6859084"/>
              <a:gd name="connsiteX3538" fmla="*/ 1149325 w 3610614"/>
              <a:gd name="connsiteY3538" fmla="*/ 479247 h 6859084"/>
              <a:gd name="connsiteX3539" fmla="*/ 1121134 w 3610614"/>
              <a:gd name="connsiteY3539" fmla="*/ 520449 h 6859084"/>
              <a:gd name="connsiteX3540" fmla="*/ 1123302 w 3610614"/>
              <a:gd name="connsiteY3540" fmla="*/ 537797 h 6859084"/>
              <a:gd name="connsiteX3541" fmla="*/ 1162336 w 3610614"/>
              <a:gd name="connsiteY3541" fmla="*/ 494427 h 6859084"/>
              <a:gd name="connsiteX3542" fmla="*/ 1223055 w 3610614"/>
              <a:gd name="connsiteY3542" fmla="*/ 548640 h 6859084"/>
              <a:gd name="connsiteX3543" fmla="*/ 1301123 w 3610614"/>
              <a:gd name="connsiteY3543" fmla="*/ 728629 h 6859084"/>
              <a:gd name="connsiteX3544" fmla="*/ 1240403 w 3610614"/>
              <a:gd name="connsiteY3544" fmla="*/ 711280 h 6859084"/>
              <a:gd name="connsiteX3545" fmla="*/ 1181853 w 3610614"/>
              <a:gd name="connsiteY3545" fmla="*/ 685258 h 6859084"/>
              <a:gd name="connsiteX3546" fmla="*/ 1023550 w 3610614"/>
              <a:gd name="connsiteY3546" fmla="*/ 526955 h 6859084"/>
              <a:gd name="connsiteX3547" fmla="*/ 930303 w 3610614"/>
              <a:gd name="connsiteY3547" fmla="*/ 266730 h 6859084"/>
              <a:gd name="connsiteX3548" fmla="*/ 1008370 w 3610614"/>
              <a:gd name="connsiteY3548" fmla="*/ 169146 h 6859084"/>
              <a:gd name="connsiteX3549" fmla="*/ 1066920 w 3610614"/>
              <a:gd name="connsiteY3549" fmla="*/ 229865 h 6859084"/>
              <a:gd name="connsiteX3550" fmla="*/ 1305460 w 3610614"/>
              <a:gd name="connsiteY3550" fmla="*/ 65056 h 6859084"/>
              <a:gd name="connsiteX3551" fmla="*/ 1272932 w 3610614"/>
              <a:gd name="connsiteY3551" fmla="*/ 121438 h 6859084"/>
              <a:gd name="connsiteX3552" fmla="*/ 1212213 w 3610614"/>
              <a:gd name="connsiteY3552" fmla="*/ 136618 h 6859084"/>
              <a:gd name="connsiteX3553" fmla="*/ 1210044 w 3610614"/>
              <a:gd name="connsiteY3553" fmla="*/ 140955 h 6859084"/>
              <a:gd name="connsiteX3554" fmla="*/ 1257752 w 3610614"/>
              <a:gd name="connsiteY3554" fmla="*/ 166977 h 6859084"/>
              <a:gd name="connsiteX3555" fmla="*/ 1253415 w 3610614"/>
              <a:gd name="connsiteY3555" fmla="*/ 195168 h 6859084"/>
              <a:gd name="connsiteX3556" fmla="*/ 1257752 w 3610614"/>
              <a:gd name="connsiteY3556" fmla="*/ 232034 h 6859084"/>
              <a:gd name="connsiteX3557" fmla="*/ 1246909 w 3610614"/>
              <a:gd name="connsiteY3557" fmla="*/ 264562 h 6859084"/>
              <a:gd name="connsiteX3558" fmla="*/ 1251246 w 3610614"/>
              <a:gd name="connsiteY3558" fmla="*/ 271067 h 6859084"/>
              <a:gd name="connsiteX3559" fmla="*/ 1292448 w 3610614"/>
              <a:gd name="connsiteY3559" fmla="*/ 338292 h 6859084"/>
              <a:gd name="connsiteX3560" fmla="*/ 1303291 w 3610614"/>
              <a:gd name="connsiteY3560" fmla="*/ 355640 h 6859084"/>
              <a:gd name="connsiteX3561" fmla="*/ 1283774 w 3610614"/>
              <a:gd name="connsiteY3561" fmla="*/ 383831 h 6859084"/>
              <a:gd name="connsiteX3562" fmla="*/ 1353167 w 3610614"/>
              <a:gd name="connsiteY3562" fmla="*/ 422865 h 6859084"/>
              <a:gd name="connsiteX3563" fmla="*/ 1377021 w 3610614"/>
              <a:gd name="connsiteY3563" fmla="*/ 477078 h 6859084"/>
              <a:gd name="connsiteX3564" fmla="*/ 1405212 w 3610614"/>
              <a:gd name="connsiteY3564" fmla="*/ 494427 h 6859084"/>
              <a:gd name="connsiteX3565" fmla="*/ 1439909 w 3610614"/>
              <a:gd name="connsiteY3565" fmla="*/ 531292 h 6859084"/>
              <a:gd name="connsiteX3566" fmla="*/ 1548336 w 3610614"/>
              <a:gd name="connsiteY3566" fmla="*/ 639719 h 6859084"/>
              <a:gd name="connsiteX3567" fmla="*/ 1535325 w 3610614"/>
              <a:gd name="connsiteY3567" fmla="*/ 648393 h 6859084"/>
              <a:gd name="connsiteX3568" fmla="*/ 1435572 w 3610614"/>
              <a:gd name="connsiteY3568" fmla="*/ 628876 h 6859084"/>
              <a:gd name="connsiteX3569" fmla="*/ 1372684 w 3610614"/>
              <a:gd name="connsiteY3569" fmla="*/ 605022 h 6859084"/>
              <a:gd name="connsiteX3570" fmla="*/ 1285943 w 3610614"/>
              <a:gd name="connsiteY3570" fmla="*/ 524786 h 6859084"/>
              <a:gd name="connsiteX3571" fmla="*/ 1262089 w 3610614"/>
              <a:gd name="connsiteY3571" fmla="*/ 468404 h 6859084"/>
              <a:gd name="connsiteX3572" fmla="*/ 1251246 w 3610614"/>
              <a:gd name="connsiteY3572" fmla="*/ 427202 h 6859084"/>
              <a:gd name="connsiteX3573" fmla="*/ 1244740 w 3610614"/>
              <a:gd name="connsiteY3573" fmla="*/ 427202 h 6859084"/>
              <a:gd name="connsiteX3574" fmla="*/ 1227392 w 3610614"/>
              <a:gd name="connsiteY3574" fmla="*/ 470573 h 6859084"/>
              <a:gd name="connsiteX3575" fmla="*/ 1131977 w 3610614"/>
              <a:gd name="connsiteY3575" fmla="*/ 156135 h 6859084"/>
              <a:gd name="connsiteX3576" fmla="*/ 1231729 w 3610614"/>
              <a:gd name="connsiteY3576" fmla="*/ 0 h 6859084"/>
              <a:gd name="connsiteX3577" fmla="*/ 1305460 w 3610614"/>
              <a:gd name="connsiteY3577" fmla="*/ 65056 h 6859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</a:cxnLst>
            <a:rect l="l" t="t" r="r" b="b"/>
            <a:pathLst>
              <a:path w="3610614" h="6859084">
                <a:moveTo>
                  <a:pt x="1270763" y="5909265"/>
                </a:moveTo>
                <a:lnTo>
                  <a:pt x="1270763" y="5883243"/>
                </a:lnTo>
                <a:lnTo>
                  <a:pt x="1270763" y="5909265"/>
                </a:lnTo>
                <a:close/>
                <a:moveTo>
                  <a:pt x="1270763" y="5878906"/>
                </a:moveTo>
                <a:cubicBezTo>
                  <a:pt x="1268594" y="5876737"/>
                  <a:pt x="1268594" y="5872400"/>
                  <a:pt x="1270763" y="5872400"/>
                </a:cubicBezTo>
                <a:lnTo>
                  <a:pt x="1270763" y="5878906"/>
                </a:lnTo>
                <a:close/>
                <a:moveTo>
                  <a:pt x="1270763" y="5868063"/>
                </a:moveTo>
                <a:lnTo>
                  <a:pt x="1270763" y="5857220"/>
                </a:lnTo>
                <a:lnTo>
                  <a:pt x="1270763" y="5868063"/>
                </a:lnTo>
                <a:close/>
                <a:moveTo>
                  <a:pt x="2049268" y="6028535"/>
                </a:moveTo>
                <a:cubicBezTo>
                  <a:pt x="2049268" y="6119613"/>
                  <a:pt x="1966863" y="6189007"/>
                  <a:pt x="1966863" y="6286591"/>
                </a:cubicBezTo>
                <a:cubicBezTo>
                  <a:pt x="1966863" y="6299602"/>
                  <a:pt x="1975538" y="6336467"/>
                  <a:pt x="1977706" y="6345141"/>
                </a:cubicBezTo>
                <a:cubicBezTo>
                  <a:pt x="1997223" y="6418872"/>
                  <a:pt x="2081796" y="6503444"/>
                  <a:pt x="2103481" y="6583680"/>
                </a:cubicBezTo>
                <a:lnTo>
                  <a:pt x="2103481" y="6590186"/>
                </a:lnTo>
                <a:cubicBezTo>
                  <a:pt x="1984212" y="6453568"/>
                  <a:pt x="1880122" y="6397186"/>
                  <a:pt x="1880122" y="6277916"/>
                </a:cubicBezTo>
                <a:cubicBezTo>
                  <a:pt x="1880122" y="6273579"/>
                  <a:pt x="1882291" y="6260568"/>
                  <a:pt x="1882291" y="6251894"/>
                </a:cubicBezTo>
                <a:cubicBezTo>
                  <a:pt x="1884459" y="6234546"/>
                  <a:pt x="1888796" y="6212860"/>
                  <a:pt x="1895302" y="6197680"/>
                </a:cubicBezTo>
                <a:cubicBezTo>
                  <a:pt x="1901807" y="6178164"/>
                  <a:pt x="1932167" y="6152141"/>
                  <a:pt x="1927830" y="6136962"/>
                </a:cubicBezTo>
                <a:cubicBezTo>
                  <a:pt x="1929998" y="6093591"/>
                  <a:pt x="1932167" y="6048051"/>
                  <a:pt x="1936504" y="6004681"/>
                </a:cubicBezTo>
                <a:cubicBezTo>
                  <a:pt x="1949515" y="6026366"/>
                  <a:pt x="1949515" y="6037209"/>
                  <a:pt x="1949515" y="6056726"/>
                </a:cubicBezTo>
                <a:cubicBezTo>
                  <a:pt x="1949515" y="6061063"/>
                  <a:pt x="1936504" y="6123950"/>
                  <a:pt x="1936504" y="6130456"/>
                </a:cubicBezTo>
                <a:cubicBezTo>
                  <a:pt x="1936504" y="6134793"/>
                  <a:pt x="1943010" y="6134793"/>
                  <a:pt x="1943010" y="6139130"/>
                </a:cubicBezTo>
                <a:cubicBezTo>
                  <a:pt x="1943010" y="6165153"/>
                  <a:pt x="1903976" y="6217198"/>
                  <a:pt x="1903976" y="6277916"/>
                </a:cubicBezTo>
                <a:cubicBezTo>
                  <a:pt x="1903976" y="6323456"/>
                  <a:pt x="1923493" y="6364658"/>
                  <a:pt x="1969032" y="6410197"/>
                </a:cubicBezTo>
                <a:cubicBezTo>
                  <a:pt x="1971201" y="6408029"/>
                  <a:pt x="1973369" y="6405860"/>
                  <a:pt x="1973369" y="6401523"/>
                </a:cubicBezTo>
                <a:cubicBezTo>
                  <a:pt x="1973369" y="6395018"/>
                  <a:pt x="1964695" y="6379838"/>
                  <a:pt x="1960358" y="6371164"/>
                </a:cubicBezTo>
                <a:cubicBezTo>
                  <a:pt x="1951684" y="6347309"/>
                  <a:pt x="1945178" y="6314782"/>
                  <a:pt x="1945178" y="6288759"/>
                </a:cubicBezTo>
                <a:cubicBezTo>
                  <a:pt x="1945178" y="6173827"/>
                  <a:pt x="2031920" y="6141299"/>
                  <a:pt x="2031920" y="6006849"/>
                </a:cubicBezTo>
                <a:cubicBezTo>
                  <a:pt x="2031920" y="6002512"/>
                  <a:pt x="2031920" y="5980827"/>
                  <a:pt x="2027582" y="5969984"/>
                </a:cubicBezTo>
                <a:cubicBezTo>
                  <a:pt x="2025414" y="5956973"/>
                  <a:pt x="2014571" y="5946130"/>
                  <a:pt x="2010234" y="5935288"/>
                </a:cubicBezTo>
                <a:cubicBezTo>
                  <a:pt x="1999392" y="5913602"/>
                  <a:pt x="1990717" y="5872400"/>
                  <a:pt x="1990717" y="5868063"/>
                </a:cubicBezTo>
                <a:lnTo>
                  <a:pt x="1990717" y="5850715"/>
                </a:lnTo>
                <a:cubicBezTo>
                  <a:pt x="2010234" y="5913602"/>
                  <a:pt x="2049268" y="5967815"/>
                  <a:pt x="2049268" y="6028535"/>
                </a:cubicBezTo>
                <a:close/>
                <a:moveTo>
                  <a:pt x="1604718" y="5948299"/>
                </a:moveTo>
                <a:cubicBezTo>
                  <a:pt x="1574358" y="5972153"/>
                  <a:pt x="1552673" y="6006849"/>
                  <a:pt x="1541830" y="6037209"/>
                </a:cubicBezTo>
                <a:cubicBezTo>
                  <a:pt x="1535325" y="6052389"/>
                  <a:pt x="1528819" y="6087085"/>
                  <a:pt x="1528819" y="6093591"/>
                </a:cubicBezTo>
                <a:cubicBezTo>
                  <a:pt x="1528819" y="6102265"/>
                  <a:pt x="1537493" y="6158647"/>
                  <a:pt x="1539662" y="6162984"/>
                </a:cubicBezTo>
                <a:cubicBezTo>
                  <a:pt x="1546167" y="6152141"/>
                  <a:pt x="1552673" y="6136962"/>
                  <a:pt x="1557010" y="6123950"/>
                </a:cubicBezTo>
                <a:cubicBezTo>
                  <a:pt x="1587369" y="6037209"/>
                  <a:pt x="1697965" y="5956973"/>
                  <a:pt x="1773864" y="5933119"/>
                </a:cubicBezTo>
                <a:lnTo>
                  <a:pt x="1780369" y="5933119"/>
                </a:lnTo>
                <a:cubicBezTo>
                  <a:pt x="1763021" y="5950467"/>
                  <a:pt x="1743504" y="5956973"/>
                  <a:pt x="1728324" y="5965647"/>
                </a:cubicBezTo>
                <a:cubicBezTo>
                  <a:pt x="1713145" y="5972153"/>
                  <a:pt x="1702302" y="5989501"/>
                  <a:pt x="1689291" y="5996006"/>
                </a:cubicBezTo>
                <a:cubicBezTo>
                  <a:pt x="1674111" y="6002512"/>
                  <a:pt x="1661100" y="6009018"/>
                  <a:pt x="1650257" y="6017692"/>
                </a:cubicBezTo>
                <a:cubicBezTo>
                  <a:pt x="1635077" y="6028535"/>
                  <a:pt x="1617729" y="6058894"/>
                  <a:pt x="1609055" y="6071905"/>
                </a:cubicBezTo>
                <a:cubicBezTo>
                  <a:pt x="1596044" y="6089254"/>
                  <a:pt x="1578695" y="6113108"/>
                  <a:pt x="1574358" y="6132624"/>
                </a:cubicBezTo>
                <a:cubicBezTo>
                  <a:pt x="1561347" y="6171658"/>
                  <a:pt x="1565684" y="6165153"/>
                  <a:pt x="1565684" y="6197680"/>
                </a:cubicBezTo>
                <a:cubicBezTo>
                  <a:pt x="1565684" y="6202018"/>
                  <a:pt x="1561347" y="6280085"/>
                  <a:pt x="1563515" y="6288759"/>
                </a:cubicBezTo>
                <a:cubicBezTo>
                  <a:pt x="1526650" y="6234546"/>
                  <a:pt x="1504965" y="6169489"/>
                  <a:pt x="1504965" y="6110939"/>
                </a:cubicBezTo>
                <a:cubicBezTo>
                  <a:pt x="1504965" y="6039378"/>
                  <a:pt x="1541830" y="5965647"/>
                  <a:pt x="1598212" y="5935288"/>
                </a:cubicBezTo>
                <a:cubicBezTo>
                  <a:pt x="1648088" y="5907097"/>
                  <a:pt x="1695796" y="5876737"/>
                  <a:pt x="1745673" y="5842040"/>
                </a:cubicBezTo>
                <a:cubicBezTo>
                  <a:pt x="1700133" y="5894085"/>
                  <a:pt x="1648088" y="5911434"/>
                  <a:pt x="1604718" y="5948299"/>
                </a:cubicBezTo>
                <a:close/>
                <a:moveTo>
                  <a:pt x="1921324" y="5644703"/>
                </a:moveTo>
                <a:cubicBezTo>
                  <a:pt x="1921324" y="5651209"/>
                  <a:pt x="1908313" y="5670726"/>
                  <a:pt x="1901807" y="5683737"/>
                </a:cubicBezTo>
                <a:cubicBezTo>
                  <a:pt x="1899639" y="5688074"/>
                  <a:pt x="1897470" y="5690243"/>
                  <a:pt x="1890965" y="5690243"/>
                </a:cubicBezTo>
                <a:cubicBezTo>
                  <a:pt x="1869279" y="5690243"/>
                  <a:pt x="1869279" y="5659883"/>
                  <a:pt x="1869279" y="5655546"/>
                </a:cubicBezTo>
                <a:cubicBezTo>
                  <a:pt x="1869279" y="5649041"/>
                  <a:pt x="1869279" y="5644703"/>
                  <a:pt x="1873616" y="5642535"/>
                </a:cubicBezTo>
                <a:cubicBezTo>
                  <a:pt x="1880122" y="5638198"/>
                  <a:pt x="1890965" y="5640366"/>
                  <a:pt x="1899639" y="5638198"/>
                </a:cubicBezTo>
                <a:cubicBezTo>
                  <a:pt x="1901807" y="5638198"/>
                  <a:pt x="1903976" y="5631693"/>
                  <a:pt x="1908313" y="5631693"/>
                </a:cubicBezTo>
                <a:cubicBezTo>
                  <a:pt x="1914819" y="5631693"/>
                  <a:pt x="1921324" y="5640366"/>
                  <a:pt x="1921324" y="5644703"/>
                </a:cubicBezTo>
                <a:close/>
                <a:moveTo>
                  <a:pt x="1667605" y="5547119"/>
                </a:moveTo>
                <a:cubicBezTo>
                  <a:pt x="1667605" y="5553625"/>
                  <a:pt x="1654594" y="5575310"/>
                  <a:pt x="1643751" y="5588321"/>
                </a:cubicBezTo>
                <a:cubicBezTo>
                  <a:pt x="1567853" y="5677232"/>
                  <a:pt x="1472437" y="5714097"/>
                  <a:pt x="1392201" y="5757468"/>
                </a:cubicBezTo>
                <a:cubicBezTo>
                  <a:pt x="1420392" y="5755299"/>
                  <a:pt x="1450752" y="5748793"/>
                  <a:pt x="1481111" y="5742288"/>
                </a:cubicBezTo>
                <a:cubicBezTo>
                  <a:pt x="1520145" y="5735782"/>
                  <a:pt x="1561347" y="5720602"/>
                  <a:pt x="1598212" y="5688074"/>
                </a:cubicBezTo>
                <a:cubicBezTo>
                  <a:pt x="1622066" y="5666389"/>
                  <a:pt x="1639414" y="5633861"/>
                  <a:pt x="1667605" y="5612175"/>
                </a:cubicBezTo>
                <a:cubicBezTo>
                  <a:pt x="1676280" y="5603501"/>
                  <a:pt x="1693628" y="5601333"/>
                  <a:pt x="1706639" y="5596996"/>
                </a:cubicBezTo>
                <a:lnTo>
                  <a:pt x="1719650" y="5599164"/>
                </a:lnTo>
                <a:cubicBezTo>
                  <a:pt x="1717482" y="5601333"/>
                  <a:pt x="1715313" y="5605670"/>
                  <a:pt x="1713145" y="5607838"/>
                </a:cubicBezTo>
                <a:cubicBezTo>
                  <a:pt x="1702302" y="5612175"/>
                  <a:pt x="1689291" y="5614344"/>
                  <a:pt x="1680617" y="5623018"/>
                </a:cubicBezTo>
                <a:cubicBezTo>
                  <a:pt x="1656763" y="5642535"/>
                  <a:pt x="1639414" y="5666389"/>
                  <a:pt x="1622066" y="5685906"/>
                </a:cubicBezTo>
                <a:cubicBezTo>
                  <a:pt x="1596044" y="5709759"/>
                  <a:pt x="1570021" y="5727108"/>
                  <a:pt x="1543999" y="5740119"/>
                </a:cubicBezTo>
                <a:cubicBezTo>
                  <a:pt x="1509302" y="5757468"/>
                  <a:pt x="1474605" y="5770479"/>
                  <a:pt x="1439909" y="5772647"/>
                </a:cubicBezTo>
                <a:cubicBezTo>
                  <a:pt x="1394370" y="5774816"/>
                  <a:pt x="1309797" y="5839872"/>
                  <a:pt x="1303291" y="5896254"/>
                </a:cubicBezTo>
                <a:cubicBezTo>
                  <a:pt x="1303291" y="5904928"/>
                  <a:pt x="1298954" y="5915770"/>
                  <a:pt x="1298954" y="5924445"/>
                </a:cubicBezTo>
                <a:cubicBezTo>
                  <a:pt x="1294617" y="5920108"/>
                  <a:pt x="1288111" y="5887579"/>
                  <a:pt x="1288111" y="5876737"/>
                </a:cubicBezTo>
                <a:cubicBezTo>
                  <a:pt x="1288111" y="5757468"/>
                  <a:pt x="1409549" y="5727108"/>
                  <a:pt x="1509302" y="5677232"/>
                </a:cubicBezTo>
                <a:cubicBezTo>
                  <a:pt x="1517976" y="5672895"/>
                  <a:pt x="1524482" y="5662052"/>
                  <a:pt x="1535325" y="5657714"/>
                </a:cubicBezTo>
                <a:cubicBezTo>
                  <a:pt x="1578695" y="5633861"/>
                  <a:pt x="1624235" y="5583984"/>
                  <a:pt x="1665437" y="5540614"/>
                </a:cubicBezTo>
                <a:cubicBezTo>
                  <a:pt x="1665437" y="5542782"/>
                  <a:pt x="1667605" y="5542782"/>
                  <a:pt x="1667605" y="5547119"/>
                </a:cubicBezTo>
                <a:close/>
                <a:moveTo>
                  <a:pt x="1906144" y="5629524"/>
                </a:moveTo>
                <a:cubicBezTo>
                  <a:pt x="1871448" y="5631693"/>
                  <a:pt x="1869279" y="5620850"/>
                  <a:pt x="1869279" y="5596996"/>
                </a:cubicBezTo>
                <a:cubicBezTo>
                  <a:pt x="1869279" y="5590490"/>
                  <a:pt x="1867111" y="5577479"/>
                  <a:pt x="1873616" y="5575310"/>
                </a:cubicBezTo>
                <a:cubicBezTo>
                  <a:pt x="1897470" y="5557962"/>
                  <a:pt x="1927830" y="5542782"/>
                  <a:pt x="1953852" y="5529771"/>
                </a:cubicBezTo>
                <a:cubicBezTo>
                  <a:pt x="1947347" y="5557962"/>
                  <a:pt x="1921324" y="5599164"/>
                  <a:pt x="1906144" y="5629524"/>
                </a:cubicBezTo>
                <a:close/>
                <a:moveTo>
                  <a:pt x="2140347" y="5527603"/>
                </a:moveTo>
                <a:cubicBezTo>
                  <a:pt x="2136009" y="5542782"/>
                  <a:pt x="2140347" y="5564468"/>
                  <a:pt x="2149021" y="5583984"/>
                </a:cubicBezTo>
                <a:cubicBezTo>
                  <a:pt x="2166369" y="5629524"/>
                  <a:pt x="2203234" y="5675063"/>
                  <a:pt x="2235762" y="5720602"/>
                </a:cubicBezTo>
                <a:cubicBezTo>
                  <a:pt x="2274796" y="5770479"/>
                  <a:pt x="2294313" y="5824692"/>
                  <a:pt x="2294313" y="5874568"/>
                </a:cubicBezTo>
                <a:cubicBezTo>
                  <a:pt x="2294313" y="5881074"/>
                  <a:pt x="2289976" y="5943962"/>
                  <a:pt x="2289976" y="5948299"/>
                </a:cubicBezTo>
                <a:cubicBezTo>
                  <a:pt x="2289976" y="6009018"/>
                  <a:pt x="2302987" y="6076242"/>
                  <a:pt x="2324672" y="6132624"/>
                </a:cubicBezTo>
                <a:cubicBezTo>
                  <a:pt x="2272627" y="6091422"/>
                  <a:pt x="2257448" y="6032872"/>
                  <a:pt x="2248773" y="5989501"/>
                </a:cubicBezTo>
                <a:cubicBezTo>
                  <a:pt x="2244436" y="5969984"/>
                  <a:pt x="2242268" y="5948299"/>
                  <a:pt x="2240099" y="5928782"/>
                </a:cubicBezTo>
                <a:cubicBezTo>
                  <a:pt x="2229257" y="5863726"/>
                  <a:pt x="2240099" y="5787827"/>
                  <a:pt x="2168538" y="5724939"/>
                </a:cubicBezTo>
                <a:cubicBezTo>
                  <a:pt x="2162032" y="5718434"/>
                  <a:pt x="2157695" y="5711928"/>
                  <a:pt x="2155526" y="5705423"/>
                </a:cubicBezTo>
                <a:cubicBezTo>
                  <a:pt x="2155526" y="5703254"/>
                  <a:pt x="2157695" y="5701086"/>
                  <a:pt x="2162032" y="5701086"/>
                </a:cubicBezTo>
                <a:cubicBezTo>
                  <a:pt x="2168538" y="5701086"/>
                  <a:pt x="2175043" y="5707591"/>
                  <a:pt x="2181549" y="5711928"/>
                </a:cubicBezTo>
                <a:cubicBezTo>
                  <a:pt x="2240099" y="5761804"/>
                  <a:pt x="2246605" y="5829029"/>
                  <a:pt x="2257448" y="5889748"/>
                </a:cubicBezTo>
                <a:cubicBezTo>
                  <a:pt x="2259616" y="5891917"/>
                  <a:pt x="2259616" y="5894085"/>
                  <a:pt x="2261785" y="5896254"/>
                </a:cubicBezTo>
                <a:cubicBezTo>
                  <a:pt x="2263953" y="5885411"/>
                  <a:pt x="2266122" y="5865894"/>
                  <a:pt x="2266122" y="5861557"/>
                </a:cubicBezTo>
                <a:cubicBezTo>
                  <a:pt x="2266122" y="5813849"/>
                  <a:pt x="2244436" y="5755299"/>
                  <a:pt x="2209740" y="5709759"/>
                </a:cubicBezTo>
                <a:cubicBezTo>
                  <a:pt x="2207571" y="5705423"/>
                  <a:pt x="2198897" y="5703254"/>
                  <a:pt x="2196728" y="5698917"/>
                </a:cubicBezTo>
                <a:cubicBezTo>
                  <a:pt x="2181549" y="5675063"/>
                  <a:pt x="2170706" y="5646872"/>
                  <a:pt x="2155526" y="5623018"/>
                </a:cubicBezTo>
                <a:cubicBezTo>
                  <a:pt x="2136009" y="5588321"/>
                  <a:pt x="2122998" y="5568805"/>
                  <a:pt x="2122998" y="5538445"/>
                </a:cubicBezTo>
                <a:cubicBezTo>
                  <a:pt x="2122998" y="5534108"/>
                  <a:pt x="2120830" y="5527603"/>
                  <a:pt x="2131672" y="5527603"/>
                </a:cubicBezTo>
                <a:lnTo>
                  <a:pt x="2140347" y="5527603"/>
                </a:lnTo>
                <a:close/>
                <a:moveTo>
                  <a:pt x="1949515" y="5505917"/>
                </a:moveTo>
                <a:cubicBezTo>
                  <a:pt x="1949515" y="5523266"/>
                  <a:pt x="1923493" y="5523266"/>
                  <a:pt x="1919156" y="5523266"/>
                </a:cubicBezTo>
                <a:cubicBezTo>
                  <a:pt x="1897470" y="5523266"/>
                  <a:pt x="1890965" y="5518928"/>
                  <a:pt x="1890965" y="5501580"/>
                </a:cubicBezTo>
                <a:cubicBezTo>
                  <a:pt x="1890965" y="5484232"/>
                  <a:pt x="1897470" y="5462546"/>
                  <a:pt x="1925661" y="5453872"/>
                </a:cubicBezTo>
                <a:cubicBezTo>
                  <a:pt x="1936504" y="5473389"/>
                  <a:pt x="1949515" y="5490737"/>
                  <a:pt x="1949515" y="5505917"/>
                </a:cubicBezTo>
                <a:close/>
                <a:moveTo>
                  <a:pt x="1990717" y="5436524"/>
                </a:moveTo>
                <a:cubicBezTo>
                  <a:pt x="1984212" y="5456041"/>
                  <a:pt x="1979875" y="5475558"/>
                  <a:pt x="1966863" y="5495074"/>
                </a:cubicBezTo>
                <a:cubicBezTo>
                  <a:pt x="1949515" y="5482063"/>
                  <a:pt x="1945178" y="5469052"/>
                  <a:pt x="1945178" y="5456041"/>
                </a:cubicBezTo>
                <a:cubicBezTo>
                  <a:pt x="1945178" y="5438692"/>
                  <a:pt x="1949515" y="5434355"/>
                  <a:pt x="1966863" y="5434355"/>
                </a:cubicBezTo>
                <a:cubicBezTo>
                  <a:pt x="1973369" y="5434355"/>
                  <a:pt x="1984212" y="5436524"/>
                  <a:pt x="1990717" y="5436524"/>
                </a:cubicBezTo>
                <a:close/>
                <a:moveTo>
                  <a:pt x="2010234" y="5375805"/>
                </a:moveTo>
                <a:cubicBezTo>
                  <a:pt x="2014571" y="5408333"/>
                  <a:pt x="1986380" y="5423513"/>
                  <a:pt x="1960358" y="5423513"/>
                </a:cubicBezTo>
                <a:cubicBezTo>
                  <a:pt x="1951684" y="5423513"/>
                  <a:pt x="1919156" y="5417007"/>
                  <a:pt x="1919156" y="5401828"/>
                </a:cubicBezTo>
                <a:cubicBezTo>
                  <a:pt x="1919156" y="5377973"/>
                  <a:pt x="1949515" y="5319423"/>
                  <a:pt x="1982043" y="5334603"/>
                </a:cubicBezTo>
                <a:cubicBezTo>
                  <a:pt x="1990717" y="5343277"/>
                  <a:pt x="1986380" y="5373636"/>
                  <a:pt x="2010234" y="5375805"/>
                </a:cubicBezTo>
                <a:close/>
                <a:moveTo>
                  <a:pt x="2051436" y="5321592"/>
                </a:moveTo>
                <a:cubicBezTo>
                  <a:pt x="2038425" y="5338940"/>
                  <a:pt x="2038425" y="5364962"/>
                  <a:pt x="2014571" y="5373636"/>
                </a:cubicBezTo>
                <a:cubicBezTo>
                  <a:pt x="2010234" y="5362794"/>
                  <a:pt x="2003729" y="5341108"/>
                  <a:pt x="2003729" y="5336771"/>
                </a:cubicBezTo>
                <a:cubicBezTo>
                  <a:pt x="2003729" y="5330265"/>
                  <a:pt x="2001560" y="5325928"/>
                  <a:pt x="2014571" y="5321592"/>
                </a:cubicBezTo>
                <a:lnTo>
                  <a:pt x="2051436" y="5321592"/>
                </a:lnTo>
                <a:close/>
                <a:moveTo>
                  <a:pt x="2346358" y="5371468"/>
                </a:moveTo>
                <a:cubicBezTo>
                  <a:pt x="2359369" y="5395322"/>
                  <a:pt x="2357200" y="5414839"/>
                  <a:pt x="2374548" y="5436524"/>
                </a:cubicBezTo>
                <a:lnTo>
                  <a:pt x="2374548" y="5592659"/>
                </a:lnTo>
                <a:cubicBezTo>
                  <a:pt x="2381054" y="5612175"/>
                  <a:pt x="2387560" y="5629524"/>
                  <a:pt x="2396234" y="5646872"/>
                </a:cubicBezTo>
                <a:cubicBezTo>
                  <a:pt x="2404908" y="5659883"/>
                  <a:pt x="2420088" y="5675063"/>
                  <a:pt x="2430931" y="5690243"/>
                </a:cubicBezTo>
                <a:cubicBezTo>
                  <a:pt x="2359369" y="5679400"/>
                  <a:pt x="2331178" y="5592659"/>
                  <a:pt x="2329009" y="5538445"/>
                </a:cubicBezTo>
                <a:cubicBezTo>
                  <a:pt x="2329009" y="5521097"/>
                  <a:pt x="2322504" y="5503749"/>
                  <a:pt x="2318167" y="5488569"/>
                </a:cubicBezTo>
                <a:cubicBezTo>
                  <a:pt x="2313829" y="5466883"/>
                  <a:pt x="2311661" y="5440861"/>
                  <a:pt x="2298650" y="5419176"/>
                </a:cubicBezTo>
                <a:cubicBezTo>
                  <a:pt x="2283470" y="5393153"/>
                  <a:pt x="2257448" y="5380142"/>
                  <a:pt x="2237931" y="5371468"/>
                </a:cubicBezTo>
                <a:cubicBezTo>
                  <a:pt x="2300818" y="5367131"/>
                  <a:pt x="2335515" y="5443030"/>
                  <a:pt x="2339852" y="5484232"/>
                </a:cubicBezTo>
                <a:lnTo>
                  <a:pt x="2344189" y="5486400"/>
                </a:lnTo>
                <a:cubicBezTo>
                  <a:pt x="2346358" y="5471221"/>
                  <a:pt x="2350695" y="5445198"/>
                  <a:pt x="2350695" y="5438692"/>
                </a:cubicBezTo>
                <a:cubicBezTo>
                  <a:pt x="2350695" y="5386647"/>
                  <a:pt x="2302987" y="5347614"/>
                  <a:pt x="2259616" y="5291232"/>
                </a:cubicBezTo>
                <a:cubicBezTo>
                  <a:pt x="2289976" y="5306412"/>
                  <a:pt x="2329009" y="5336771"/>
                  <a:pt x="2346358" y="5371468"/>
                </a:cubicBezTo>
                <a:close/>
                <a:moveTo>
                  <a:pt x="2118661" y="5200153"/>
                </a:moveTo>
                <a:cubicBezTo>
                  <a:pt x="2105650" y="5219670"/>
                  <a:pt x="2114324" y="5243524"/>
                  <a:pt x="2090470" y="5243524"/>
                </a:cubicBezTo>
                <a:cubicBezTo>
                  <a:pt x="2083964" y="5243524"/>
                  <a:pt x="2079627" y="5241356"/>
                  <a:pt x="2073122" y="5241356"/>
                </a:cubicBezTo>
                <a:cubicBezTo>
                  <a:pt x="2075290" y="5247861"/>
                  <a:pt x="2079627" y="5258704"/>
                  <a:pt x="2079627" y="5265209"/>
                </a:cubicBezTo>
                <a:cubicBezTo>
                  <a:pt x="2079627" y="5297738"/>
                  <a:pt x="2029751" y="5306412"/>
                  <a:pt x="2014571" y="5306412"/>
                </a:cubicBezTo>
                <a:cubicBezTo>
                  <a:pt x="1999392" y="5306412"/>
                  <a:pt x="1960358" y="5295569"/>
                  <a:pt x="1960358" y="5269547"/>
                </a:cubicBezTo>
                <a:cubicBezTo>
                  <a:pt x="1960358" y="5254367"/>
                  <a:pt x="1982043" y="5213165"/>
                  <a:pt x="2010234" y="5215333"/>
                </a:cubicBezTo>
                <a:cubicBezTo>
                  <a:pt x="2044931" y="5217502"/>
                  <a:pt x="2047099" y="5217502"/>
                  <a:pt x="2051436" y="5217502"/>
                </a:cubicBezTo>
                <a:cubicBezTo>
                  <a:pt x="2060111" y="5217502"/>
                  <a:pt x="2064448" y="5197985"/>
                  <a:pt x="2081796" y="5197985"/>
                </a:cubicBezTo>
                <a:cubicBezTo>
                  <a:pt x="2088302" y="5197985"/>
                  <a:pt x="2107818" y="5200153"/>
                  <a:pt x="2118661" y="5200153"/>
                </a:cubicBezTo>
                <a:close/>
                <a:moveTo>
                  <a:pt x="1860605" y="5169794"/>
                </a:moveTo>
                <a:cubicBezTo>
                  <a:pt x="1854100" y="5174131"/>
                  <a:pt x="1845425" y="5178468"/>
                  <a:pt x="1836751" y="5180636"/>
                </a:cubicBezTo>
                <a:cubicBezTo>
                  <a:pt x="1819403" y="5187142"/>
                  <a:pt x="1797718" y="5184974"/>
                  <a:pt x="1780369" y="5191479"/>
                </a:cubicBezTo>
                <a:cubicBezTo>
                  <a:pt x="1682785" y="5217502"/>
                  <a:pt x="1587369" y="5224007"/>
                  <a:pt x="1494122" y="5325928"/>
                </a:cubicBezTo>
                <a:cubicBezTo>
                  <a:pt x="1487617" y="5332434"/>
                  <a:pt x="1478943" y="5345445"/>
                  <a:pt x="1472437" y="5354119"/>
                </a:cubicBezTo>
                <a:cubicBezTo>
                  <a:pt x="1474605" y="5356288"/>
                  <a:pt x="1472437" y="5358456"/>
                  <a:pt x="1476774" y="5358456"/>
                </a:cubicBezTo>
                <a:cubicBezTo>
                  <a:pt x="1483280" y="5358456"/>
                  <a:pt x="1491954" y="5347614"/>
                  <a:pt x="1498459" y="5345445"/>
                </a:cubicBezTo>
                <a:cubicBezTo>
                  <a:pt x="1546167" y="5321592"/>
                  <a:pt x="1583032" y="5308580"/>
                  <a:pt x="1626403" y="5308580"/>
                </a:cubicBezTo>
                <a:cubicBezTo>
                  <a:pt x="1632909" y="5308580"/>
                  <a:pt x="1656763" y="5310749"/>
                  <a:pt x="1671942" y="5312917"/>
                </a:cubicBezTo>
                <a:cubicBezTo>
                  <a:pt x="1654594" y="5315086"/>
                  <a:pt x="1635077" y="5317254"/>
                  <a:pt x="1619897" y="5321592"/>
                </a:cubicBezTo>
                <a:cubicBezTo>
                  <a:pt x="1565684" y="5334603"/>
                  <a:pt x="1500628" y="5351951"/>
                  <a:pt x="1448583" y="5419176"/>
                </a:cubicBezTo>
                <a:cubicBezTo>
                  <a:pt x="1437740" y="5430018"/>
                  <a:pt x="1426898" y="5447367"/>
                  <a:pt x="1422561" y="5460378"/>
                </a:cubicBezTo>
                <a:cubicBezTo>
                  <a:pt x="1418224" y="5471221"/>
                  <a:pt x="1407381" y="5497243"/>
                  <a:pt x="1387864" y="5505917"/>
                </a:cubicBezTo>
                <a:cubicBezTo>
                  <a:pt x="1392201" y="5484232"/>
                  <a:pt x="1396538" y="5458209"/>
                  <a:pt x="1403044" y="5438692"/>
                </a:cubicBezTo>
                <a:cubicBezTo>
                  <a:pt x="1409549" y="5417007"/>
                  <a:pt x="1418224" y="5390985"/>
                  <a:pt x="1429066" y="5371468"/>
                </a:cubicBezTo>
                <a:cubicBezTo>
                  <a:pt x="1526650" y="5191479"/>
                  <a:pt x="1695796" y="5200153"/>
                  <a:pt x="1830246" y="5167625"/>
                </a:cubicBezTo>
                <a:cubicBezTo>
                  <a:pt x="1856268" y="5167625"/>
                  <a:pt x="1858437" y="5169794"/>
                  <a:pt x="1860605" y="5169794"/>
                </a:cubicBezTo>
                <a:close/>
                <a:moveTo>
                  <a:pt x="2036257" y="5180636"/>
                </a:moveTo>
                <a:lnTo>
                  <a:pt x="2036257" y="5187142"/>
                </a:lnTo>
                <a:cubicBezTo>
                  <a:pt x="2027582" y="5206659"/>
                  <a:pt x="2018908" y="5204490"/>
                  <a:pt x="2008066" y="5204490"/>
                </a:cubicBezTo>
                <a:cubicBezTo>
                  <a:pt x="1997223" y="5204490"/>
                  <a:pt x="1992886" y="5204490"/>
                  <a:pt x="1992886" y="5193648"/>
                </a:cubicBezTo>
                <a:cubicBezTo>
                  <a:pt x="1992886" y="5189311"/>
                  <a:pt x="1999392" y="5165457"/>
                  <a:pt x="2010234" y="5165457"/>
                </a:cubicBezTo>
                <a:cubicBezTo>
                  <a:pt x="2018908" y="5165457"/>
                  <a:pt x="2027582" y="5180636"/>
                  <a:pt x="2036257" y="5180636"/>
                </a:cubicBezTo>
                <a:close/>
                <a:moveTo>
                  <a:pt x="2109987" y="5122086"/>
                </a:moveTo>
                <a:cubicBezTo>
                  <a:pt x="2105650" y="5137266"/>
                  <a:pt x="2131672" y="5148108"/>
                  <a:pt x="2131672" y="5163288"/>
                </a:cubicBezTo>
                <a:cubicBezTo>
                  <a:pt x="2131672" y="5180636"/>
                  <a:pt x="2092639" y="5187142"/>
                  <a:pt x="2090470" y="5187142"/>
                </a:cubicBezTo>
                <a:cubicBezTo>
                  <a:pt x="2086133" y="5187142"/>
                  <a:pt x="2055774" y="5180636"/>
                  <a:pt x="2038425" y="5174131"/>
                </a:cubicBezTo>
                <a:cubicBezTo>
                  <a:pt x="2031920" y="5156782"/>
                  <a:pt x="2016740" y="5152445"/>
                  <a:pt x="2016740" y="5137266"/>
                </a:cubicBezTo>
                <a:cubicBezTo>
                  <a:pt x="2016740" y="5130760"/>
                  <a:pt x="2018908" y="5128591"/>
                  <a:pt x="2021077" y="5124254"/>
                </a:cubicBezTo>
                <a:cubicBezTo>
                  <a:pt x="2040594" y="5130760"/>
                  <a:pt x="2066616" y="5117749"/>
                  <a:pt x="2088302" y="5117749"/>
                </a:cubicBezTo>
                <a:cubicBezTo>
                  <a:pt x="2094807" y="5117749"/>
                  <a:pt x="2103481" y="5119918"/>
                  <a:pt x="2109987" y="5122086"/>
                </a:cubicBezTo>
                <a:close/>
                <a:moveTo>
                  <a:pt x="2164200" y="5115580"/>
                </a:moveTo>
                <a:cubicBezTo>
                  <a:pt x="2164200" y="5126423"/>
                  <a:pt x="2159863" y="5145940"/>
                  <a:pt x="2144684" y="5145940"/>
                </a:cubicBezTo>
                <a:cubicBezTo>
                  <a:pt x="2133841" y="5145940"/>
                  <a:pt x="2125167" y="5132929"/>
                  <a:pt x="2125167" y="5128591"/>
                </a:cubicBezTo>
                <a:lnTo>
                  <a:pt x="2125167" y="5085221"/>
                </a:lnTo>
                <a:cubicBezTo>
                  <a:pt x="2140347" y="5104738"/>
                  <a:pt x="2164200" y="5087389"/>
                  <a:pt x="2164200" y="5115580"/>
                </a:cubicBezTo>
                <a:close/>
                <a:moveTo>
                  <a:pt x="2196728" y="5037513"/>
                </a:moveTo>
                <a:cubicBezTo>
                  <a:pt x="2196728" y="5048355"/>
                  <a:pt x="2181549" y="5083052"/>
                  <a:pt x="2175043" y="5085221"/>
                </a:cubicBezTo>
                <a:cubicBezTo>
                  <a:pt x="2170706" y="5087389"/>
                  <a:pt x="2168538" y="5087389"/>
                  <a:pt x="2162032" y="5087389"/>
                </a:cubicBezTo>
                <a:cubicBezTo>
                  <a:pt x="2144684" y="5087389"/>
                  <a:pt x="2122998" y="5076547"/>
                  <a:pt x="2105650" y="5067873"/>
                </a:cubicBezTo>
                <a:cubicBezTo>
                  <a:pt x="2101313" y="5074378"/>
                  <a:pt x="2101313" y="5083052"/>
                  <a:pt x="2094807" y="5089558"/>
                </a:cubicBezTo>
                <a:cubicBezTo>
                  <a:pt x="2088302" y="5096063"/>
                  <a:pt x="2066616" y="5106906"/>
                  <a:pt x="2053605" y="5106906"/>
                </a:cubicBezTo>
                <a:cubicBezTo>
                  <a:pt x="2049268" y="5106906"/>
                  <a:pt x="2038425" y="5102569"/>
                  <a:pt x="2031920" y="5100400"/>
                </a:cubicBezTo>
                <a:cubicBezTo>
                  <a:pt x="2038425" y="5080884"/>
                  <a:pt x="2047099" y="5059198"/>
                  <a:pt x="2055774" y="5037513"/>
                </a:cubicBezTo>
                <a:cubicBezTo>
                  <a:pt x="2064448" y="5041850"/>
                  <a:pt x="2073122" y="5048355"/>
                  <a:pt x="2081796" y="5057030"/>
                </a:cubicBezTo>
                <a:lnTo>
                  <a:pt x="2088302" y="5057030"/>
                </a:lnTo>
                <a:cubicBezTo>
                  <a:pt x="2090470" y="5052693"/>
                  <a:pt x="2088302" y="5046187"/>
                  <a:pt x="2088302" y="5039682"/>
                </a:cubicBezTo>
                <a:cubicBezTo>
                  <a:pt x="2096976" y="5035345"/>
                  <a:pt x="2107818" y="5033176"/>
                  <a:pt x="2116493" y="5026670"/>
                </a:cubicBezTo>
                <a:cubicBezTo>
                  <a:pt x="2127335" y="5020164"/>
                  <a:pt x="2142515" y="5013659"/>
                  <a:pt x="2151189" y="5013659"/>
                </a:cubicBezTo>
                <a:cubicBezTo>
                  <a:pt x="2159863" y="5013659"/>
                  <a:pt x="2196728" y="5026670"/>
                  <a:pt x="2196728" y="5037513"/>
                </a:cubicBezTo>
                <a:close/>
                <a:moveTo>
                  <a:pt x="2242268" y="4920412"/>
                </a:moveTo>
                <a:cubicBezTo>
                  <a:pt x="2222751" y="4920412"/>
                  <a:pt x="2216245" y="4903064"/>
                  <a:pt x="2198897" y="4885715"/>
                </a:cubicBezTo>
                <a:cubicBezTo>
                  <a:pt x="2205403" y="4868367"/>
                  <a:pt x="2227088" y="4872704"/>
                  <a:pt x="2237931" y="4866198"/>
                </a:cubicBezTo>
                <a:cubicBezTo>
                  <a:pt x="2244436" y="4864030"/>
                  <a:pt x="2253110" y="4855356"/>
                  <a:pt x="2261785" y="4851019"/>
                </a:cubicBezTo>
                <a:cubicBezTo>
                  <a:pt x="2259616" y="4857524"/>
                  <a:pt x="2255279" y="4920412"/>
                  <a:pt x="2242268" y="4920412"/>
                </a:cubicBezTo>
                <a:close/>
                <a:moveTo>
                  <a:pt x="2166369" y="4879210"/>
                </a:moveTo>
                <a:cubicBezTo>
                  <a:pt x="2166369" y="4883547"/>
                  <a:pt x="2162032" y="4894389"/>
                  <a:pt x="2157695" y="4900895"/>
                </a:cubicBezTo>
                <a:lnTo>
                  <a:pt x="2159863" y="4905232"/>
                </a:lnTo>
                <a:cubicBezTo>
                  <a:pt x="2166369" y="4900895"/>
                  <a:pt x="2170706" y="4898726"/>
                  <a:pt x="2177212" y="4898726"/>
                </a:cubicBezTo>
                <a:cubicBezTo>
                  <a:pt x="2198897" y="4898726"/>
                  <a:pt x="2224920" y="4933423"/>
                  <a:pt x="2224920" y="4944266"/>
                </a:cubicBezTo>
                <a:cubicBezTo>
                  <a:pt x="2224920" y="4968120"/>
                  <a:pt x="2196728" y="4970288"/>
                  <a:pt x="2185886" y="4970288"/>
                </a:cubicBezTo>
                <a:cubicBezTo>
                  <a:pt x="2179380" y="4970288"/>
                  <a:pt x="2151189" y="4965951"/>
                  <a:pt x="2131672" y="4963783"/>
                </a:cubicBezTo>
                <a:cubicBezTo>
                  <a:pt x="2136009" y="4970288"/>
                  <a:pt x="2144684" y="4981131"/>
                  <a:pt x="2144684" y="4985468"/>
                </a:cubicBezTo>
                <a:cubicBezTo>
                  <a:pt x="2144684" y="4996311"/>
                  <a:pt x="2116493" y="5015828"/>
                  <a:pt x="2105650" y="5015828"/>
                </a:cubicBezTo>
                <a:lnTo>
                  <a:pt x="2068785" y="5015828"/>
                </a:lnTo>
                <a:lnTo>
                  <a:pt x="2068785" y="5000648"/>
                </a:lnTo>
                <a:cubicBezTo>
                  <a:pt x="2073122" y="4985468"/>
                  <a:pt x="2073122" y="4955109"/>
                  <a:pt x="2099144" y="4955109"/>
                </a:cubicBezTo>
                <a:cubicBezTo>
                  <a:pt x="2105650" y="4955109"/>
                  <a:pt x="2116493" y="4957277"/>
                  <a:pt x="2125167" y="4961614"/>
                </a:cubicBezTo>
                <a:cubicBezTo>
                  <a:pt x="2127335" y="4957277"/>
                  <a:pt x="2125167" y="4950771"/>
                  <a:pt x="2125167" y="4944266"/>
                </a:cubicBezTo>
                <a:cubicBezTo>
                  <a:pt x="2127335" y="4937760"/>
                  <a:pt x="2131672" y="4929086"/>
                  <a:pt x="2136009" y="4922580"/>
                </a:cubicBezTo>
                <a:cubicBezTo>
                  <a:pt x="2133841" y="4920412"/>
                  <a:pt x="2131672" y="4918243"/>
                  <a:pt x="2125167" y="4918243"/>
                </a:cubicBezTo>
                <a:cubicBezTo>
                  <a:pt x="2120830" y="4918243"/>
                  <a:pt x="2101313" y="4924749"/>
                  <a:pt x="2096976" y="4924749"/>
                </a:cubicBezTo>
                <a:cubicBezTo>
                  <a:pt x="2083964" y="4924749"/>
                  <a:pt x="2077459" y="4911738"/>
                  <a:pt x="2077459" y="4905232"/>
                </a:cubicBezTo>
                <a:cubicBezTo>
                  <a:pt x="2077459" y="4900895"/>
                  <a:pt x="2083964" y="4874873"/>
                  <a:pt x="2094807" y="4866198"/>
                </a:cubicBezTo>
                <a:cubicBezTo>
                  <a:pt x="2103481" y="4857524"/>
                  <a:pt x="2131672" y="4846682"/>
                  <a:pt x="2136009" y="4846682"/>
                </a:cubicBezTo>
                <a:cubicBezTo>
                  <a:pt x="2153358" y="4846682"/>
                  <a:pt x="2166369" y="4870535"/>
                  <a:pt x="2166369" y="4879210"/>
                </a:cubicBezTo>
                <a:close/>
                <a:moveTo>
                  <a:pt x="2224920" y="4801142"/>
                </a:moveTo>
                <a:cubicBezTo>
                  <a:pt x="2233594" y="4807648"/>
                  <a:pt x="2248773" y="4809817"/>
                  <a:pt x="2261785" y="4814153"/>
                </a:cubicBezTo>
                <a:lnTo>
                  <a:pt x="2261785" y="4818491"/>
                </a:lnTo>
                <a:cubicBezTo>
                  <a:pt x="2257448" y="4829333"/>
                  <a:pt x="2246605" y="4842344"/>
                  <a:pt x="2235762" y="4846682"/>
                </a:cubicBezTo>
                <a:cubicBezTo>
                  <a:pt x="2222751" y="4853187"/>
                  <a:pt x="2201066" y="4857524"/>
                  <a:pt x="2196728" y="4857524"/>
                </a:cubicBezTo>
                <a:cubicBezTo>
                  <a:pt x="2183717" y="4857524"/>
                  <a:pt x="2153358" y="4848850"/>
                  <a:pt x="2153358" y="4831502"/>
                </a:cubicBezTo>
                <a:cubicBezTo>
                  <a:pt x="2153358" y="4822828"/>
                  <a:pt x="2168538" y="4785963"/>
                  <a:pt x="2190223" y="4785963"/>
                </a:cubicBezTo>
                <a:cubicBezTo>
                  <a:pt x="2196728" y="4785963"/>
                  <a:pt x="2214077" y="4796805"/>
                  <a:pt x="2224920" y="4801142"/>
                </a:cubicBezTo>
                <a:close/>
                <a:moveTo>
                  <a:pt x="2175043" y="4768614"/>
                </a:moveTo>
                <a:cubicBezTo>
                  <a:pt x="2175043" y="4798974"/>
                  <a:pt x="2127335" y="4818491"/>
                  <a:pt x="2109987" y="4818491"/>
                </a:cubicBezTo>
                <a:cubicBezTo>
                  <a:pt x="2092639" y="4818491"/>
                  <a:pt x="2081796" y="4798974"/>
                  <a:pt x="2081796" y="4785963"/>
                </a:cubicBezTo>
                <a:cubicBezTo>
                  <a:pt x="2081796" y="4755603"/>
                  <a:pt x="2105650" y="4764278"/>
                  <a:pt x="2105650" y="4736086"/>
                </a:cubicBezTo>
                <a:cubicBezTo>
                  <a:pt x="2107818" y="4736086"/>
                  <a:pt x="2175043" y="4753435"/>
                  <a:pt x="2175043" y="4768614"/>
                </a:cubicBezTo>
                <a:close/>
                <a:moveTo>
                  <a:pt x="2103481" y="4731749"/>
                </a:moveTo>
                <a:cubicBezTo>
                  <a:pt x="2096976" y="4736086"/>
                  <a:pt x="2092639" y="4742592"/>
                  <a:pt x="2086133" y="4749097"/>
                </a:cubicBezTo>
                <a:cubicBezTo>
                  <a:pt x="2077459" y="4744760"/>
                  <a:pt x="2068785" y="4727412"/>
                  <a:pt x="2068785" y="4725244"/>
                </a:cubicBezTo>
                <a:cubicBezTo>
                  <a:pt x="2068785" y="4718738"/>
                  <a:pt x="2083964" y="4716569"/>
                  <a:pt x="2088302" y="4716569"/>
                </a:cubicBezTo>
                <a:cubicBezTo>
                  <a:pt x="2094807" y="4716569"/>
                  <a:pt x="2096976" y="4718738"/>
                  <a:pt x="2103481" y="4731749"/>
                </a:cubicBezTo>
                <a:close/>
                <a:moveTo>
                  <a:pt x="2207571" y="4666693"/>
                </a:moveTo>
                <a:cubicBezTo>
                  <a:pt x="2222751" y="4671030"/>
                  <a:pt x="2244436" y="4671030"/>
                  <a:pt x="2261785" y="4671030"/>
                </a:cubicBezTo>
                <a:cubicBezTo>
                  <a:pt x="2261785" y="4673199"/>
                  <a:pt x="2263953" y="4675367"/>
                  <a:pt x="2263953" y="4681873"/>
                </a:cubicBezTo>
                <a:cubicBezTo>
                  <a:pt x="2263953" y="4686210"/>
                  <a:pt x="2250942" y="4703558"/>
                  <a:pt x="2244436" y="4714401"/>
                </a:cubicBezTo>
                <a:cubicBezTo>
                  <a:pt x="2246605" y="4716569"/>
                  <a:pt x="2246605" y="4718738"/>
                  <a:pt x="2250942" y="4718738"/>
                </a:cubicBezTo>
                <a:cubicBezTo>
                  <a:pt x="2257448" y="4718738"/>
                  <a:pt x="2261785" y="4716569"/>
                  <a:pt x="2270459" y="4714401"/>
                </a:cubicBezTo>
                <a:cubicBezTo>
                  <a:pt x="2274796" y="4727412"/>
                  <a:pt x="2276964" y="4746929"/>
                  <a:pt x="2276964" y="4751266"/>
                </a:cubicBezTo>
                <a:cubicBezTo>
                  <a:pt x="2276964" y="4764278"/>
                  <a:pt x="2268290" y="4790299"/>
                  <a:pt x="2263953" y="4796805"/>
                </a:cubicBezTo>
                <a:cubicBezTo>
                  <a:pt x="2259616" y="4796805"/>
                  <a:pt x="2203234" y="4794637"/>
                  <a:pt x="2203234" y="4766446"/>
                </a:cubicBezTo>
                <a:cubicBezTo>
                  <a:pt x="2203234" y="4755603"/>
                  <a:pt x="2231425" y="4742592"/>
                  <a:pt x="2235762" y="4740423"/>
                </a:cubicBezTo>
                <a:cubicBezTo>
                  <a:pt x="2235762" y="4738255"/>
                  <a:pt x="2235762" y="4736086"/>
                  <a:pt x="2233594" y="4733918"/>
                </a:cubicBezTo>
                <a:cubicBezTo>
                  <a:pt x="2216245" y="4738255"/>
                  <a:pt x="2185886" y="4744760"/>
                  <a:pt x="2179380" y="4744760"/>
                </a:cubicBezTo>
                <a:cubicBezTo>
                  <a:pt x="2168538" y="4744760"/>
                  <a:pt x="2125167" y="4731749"/>
                  <a:pt x="2125167" y="4716569"/>
                </a:cubicBezTo>
                <a:cubicBezTo>
                  <a:pt x="2125167" y="4712233"/>
                  <a:pt x="2129504" y="4707895"/>
                  <a:pt x="2133841" y="4703558"/>
                </a:cubicBezTo>
                <a:cubicBezTo>
                  <a:pt x="2136009" y="4703558"/>
                  <a:pt x="2140347" y="4701390"/>
                  <a:pt x="2142515" y="4699221"/>
                </a:cubicBezTo>
                <a:cubicBezTo>
                  <a:pt x="2153358" y="4690547"/>
                  <a:pt x="2159863" y="4675367"/>
                  <a:pt x="2170706" y="4664524"/>
                </a:cubicBezTo>
                <a:cubicBezTo>
                  <a:pt x="2172875" y="4660188"/>
                  <a:pt x="2181549" y="4658019"/>
                  <a:pt x="2185886" y="4658019"/>
                </a:cubicBezTo>
                <a:cubicBezTo>
                  <a:pt x="2192391" y="4658019"/>
                  <a:pt x="2198897" y="4664524"/>
                  <a:pt x="2207571" y="4666693"/>
                </a:cubicBezTo>
                <a:close/>
                <a:moveTo>
                  <a:pt x="2083964" y="4636333"/>
                </a:moveTo>
                <a:cubicBezTo>
                  <a:pt x="2088302" y="4631997"/>
                  <a:pt x="2094807" y="4629828"/>
                  <a:pt x="2099144" y="4629828"/>
                </a:cubicBezTo>
                <a:cubicBezTo>
                  <a:pt x="2112156" y="4629828"/>
                  <a:pt x="2153358" y="4634165"/>
                  <a:pt x="2153358" y="4653682"/>
                </a:cubicBezTo>
                <a:cubicBezTo>
                  <a:pt x="2153358" y="4690547"/>
                  <a:pt x="2094807" y="4705727"/>
                  <a:pt x="2081796" y="4705727"/>
                </a:cubicBezTo>
                <a:cubicBezTo>
                  <a:pt x="2053605" y="4705727"/>
                  <a:pt x="2060111" y="4673199"/>
                  <a:pt x="2057942" y="4658019"/>
                </a:cubicBezTo>
                <a:cubicBezTo>
                  <a:pt x="2053605" y="4655851"/>
                  <a:pt x="2044931" y="4649345"/>
                  <a:pt x="2038425" y="4642839"/>
                </a:cubicBezTo>
                <a:lnTo>
                  <a:pt x="2038425" y="4636333"/>
                </a:lnTo>
                <a:cubicBezTo>
                  <a:pt x="2038425" y="4621154"/>
                  <a:pt x="2053605" y="4618985"/>
                  <a:pt x="2060111" y="4618985"/>
                </a:cubicBezTo>
                <a:cubicBezTo>
                  <a:pt x="2068785" y="4618985"/>
                  <a:pt x="2077459" y="4627659"/>
                  <a:pt x="2083964" y="4636333"/>
                </a:cubicBezTo>
                <a:close/>
                <a:moveTo>
                  <a:pt x="2263953" y="4629828"/>
                </a:moveTo>
                <a:cubicBezTo>
                  <a:pt x="2263953" y="4649345"/>
                  <a:pt x="2250942" y="4658019"/>
                  <a:pt x="2233594" y="4658019"/>
                </a:cubicBezTo>
                <a:cubicBezTo>
                  <a:pt x="2220582" y="4658019"/>
                  <a:pt x="2190223" y="4647176"/>
                  <a:pt x="2190223" y="4638502"/>
                </a:cubicBezTo>
                <a:cubicBezTo>
                  <a:pt x="2190223" y="4618985"/>
                  <a:pt x="2205403" y="4621154"/>
                  <a:pt x="2220582" y="4603805"/>
                </a:cubicBezTo>
                <a:cubicBezTo>
                  <a:pt x="2227088" y="4595131"/>
                  <a:pt x="2229257" y="4579952"/>
                  <a:pt x="2242268" y="4573446"/>
                </a:cubicBezTo>
                <a:cubicBezTo>
                  <a:pt x="2248773" y="4588626"/>
                  <a:pt x="2263953" y="4610311"/>
                  <a:pt x="2263953" y="4629828"/>
                </a:cubicBezTo>
                <a:close/>
                <a:moveTo>
                  <a:pt x="2023245" y="4545255"/>
                </a:moveTo>
                <a:cubicBezTo>
                  <a:pt x="2023245" y="4558266"/>
                  <a:pt x="2012403" y="4569109"/>
                  <a:pt x="2001560" y="4569109"/>
                </a:cubicBezTo>
                <a:cubicBezTo>
                  <a:pt x="1979875" y="4569109"/>
                  <a:pt x="1982043" y="4547423"/>
                  <a:pt x="1973369" y="4536581"/>
                </a:cubicBezTo>
                <a:cubicBezTo>
                  <a:pt x="1982043" y="4532244"/>
                  <a:pt x="1997223" y="4527907"/>
                  <a:pt x="2003729" y="4527907"/>
                </a:cubicBezTo>
                <a:cubicBezTo>
                  <a:pt x="2014571" y="4527907"/>
                  <a:pt x="2023245" y="4532244"/>
                  <a:pt x="2023245" y="4545255"/>
                </a:cubicBezTo>
                <a:close/>
                <a:moveTo>
                  <a:pt x="2044931" y="4434659"/>
                </a:moveTo>
                <a:cubicBezTo>
                  <a:pt x="2044931" y="4438997"/>
                  <a:pt x="2047099" y="4443334"/>
                  <a:pt x="2047099" y="4449839"/>
                </a:cubicBezTo>
                <a:cubicBezTo>
                  <a:pt x="2047099" y="4488873"/>
                  <a:pt x="2021077" y="4517064"/>
                  <a:pt x="1982043" y="4517064"/>
                </a:cubicBezTo>
                <a:cubicBezTo>
                  <a:pt x="1964695" y="4517064"/>
                  <a:pt x="1973369" y="4499716"/>
                  <a:pt x="1969032" y="4491042"/>
                </a:cubicBezTo>
                <a:cubicBezTo>
                  <a:pt x="1960358" y="4495378"/>
                  <a:pt x="1943010" y="4501884"/>
                  <a:pt x="1938672" y="4501884"/>
                </a:cubicBezTo>
                <a:cubicBezTo>
                  <a:pt x="1925661" y="4501884"/>
                  <a:pt x="1910482" y="4491042"/>
                  <a:pt x="1901807" y="4475862"/>
                </a:cubicBezTo>
                <a:cubicBezTo>
                  <a:pt x="1908313" y="4469356"/>
                  <a:pt x="1938672" y="4452008"/>
                  <a:pt x="1949515" y="4452008"/>
                </a:cubicBezTo>
                <a:cubicBezTo>
                  <a:pt x="1969032" y="4452008"/>
                  <a:pt x="1966863" y="4465019"/>
                  <a:pt x="1973369" y="4484536"/>
                </a:cubicBezTo>
                <a:cubicBezTo>
                  <a:pt x="1984212" y="4447671"/>
                  <a:pt x="1999392" y="4432491"/>
                  <a:pt x="2025414" y="4432491"/>
                </a:cubicBezTo>
                <a:cubicBezTo>
                  <a:pt x="2031920" y="4432491"/>
                  <a:pt x="2038425" y="4434659"/>
                  <a:pt x="2044931" y="4434659"/>
                </a:cubicBezTo>
                <a:close/>
                <a:moveTo>
                  <a:pt x="2216245" y="4517064"/>
                </a:moveTo>
                <a:cubicBezTo>
                  <a:pt x="2216245" y="4530075"/>
                  <a:pt x="2181549" y="4527907"/>
                  <a:pt x="2179380" y="4527907"/>
                </a:cubicBezTo>
                <a:cubicBezTo>
                  <a:pt x="2149021" y="4527907"/>
                  <a:pt x="2144684" y="4527907"/>
                  <a:pt x="2149021" y="4484536"/>
                </a:cubicBezTo>
                <a:cubicBezTo>
                  <a:pt x="2133841" y="4495378"/>
                  <a:pt x="2112156" y="4514895"/>
                  <a:pt x="2094807" y="4525738"/>
                </a:cubicBezTo>
                <a:cubicBezTo>
                  <a:pt x="2112156" y="4527907"/>
                  <a:pt x="2105650" y="4551761"/>
                  <a:pt x="2120830" y="4564772"/>
                </a:cubicBezTo>
                <a:cubicBezTo>
                  <a:pt x="2133841" y="4562603"/>
                  <a:pt x="2127335" y="4538749"/>
                  <a:pt x="2144684" y="4538749"/>
                </a:cubicBezTo>
                <a:cubicBezTo>
                  <a:pt x="2151189" y="4538749"/>
                  <a:pt x="2159863" y="4547423"/>
                  <a:pt x="2166369" y="4547423"/>
                </a:cubicBezTo>
                <a:lnTo>
                  <a:pt x="2224920" y="4547423"/>
                </a:lnTo>
                <a:cubicBezTo>
                  <a:pt x="2222751" y="4599468"/>
                  <a:pt x="2172875" y="4623322"/>
                  <a:pt x="2140347" y="4623322"/>
                </a:cubicBezTo>
                <a:cubicBezTo>
                  <a:pt x="2136009" y="4623322"/>
                  <a:pt x="2112156" y="4614648"/>
                  <a:pt x="2109987" y="4612480"/>
                </a:cubicBezTo>
                <a:cubicBezTo>
                  <a:pt x="2105650" y="4603805"/>
                  <a:pt x="2107818" y="4595131"/>
                  <a:pt x="2103481" y="4586457"/>
                </a:cubicBezTo>
                <a:cubicBezTo>
                  <a:pt x="2081796" y="4599468"/>
                  <a:pt x="2066616" y="4610311"/>
                  <a:pt x="2047099" y="4610311"/>
                </a:cubicBezTo>
                <a:cubicBezTo>
                  <a:pt x="2036257" y="4610311"/>
                  <a:pt x="2014571" y="4608143"/>
                  <a:pt x="2014571" y="4595131"/>
                </a:cubicBezTo>
                <a:cubicBezTo>
                  <a:pt x="2014571" y="4590794"/>
                  <a:pt x="2049268" y="4530075"/>
                  <a:pt x="2049268" y="4523570"/>
                </a:cubicBezTo>
                <a:cubicBezTo>
                  <a:pt x="2049268" y="4519233"/>
                  <a:pt x="2042762" y="4508390"/>
                  <a:pt x="2042762" y="4501884"/>
                </a:cubicBezTo>
                <a:cubicBezTo>
                  <a:pt x="2042762" y="4499716"/>
                  <a:pt x="2049268" y="4493210"/>
                  <a:pt x="2049268" y="4480199"/>
                </a:cubicBezTo>
                <a:cubicBezTo>
                  <a:pt x="2053605" y="4430323"/>
                  <a:pt x="2112156" y="4432491"/>
                  <a:pt x="2140347" y="4415143"/>
                </a:cubicBezTo>
                <a:lnTo>
                  <a:pt x="2149021" y="4415143"/>
                </a:lnTo>
                <a:cubicBezTo>
                  <a:pt x="2157695" y="4458513"/>
                  <a:pt x="2216245" y="4475862"/>
                  <a:pt x="2216245" y="4517064"/>
                </a:cubicBezTo>
                <a:close/>
                <a:moveTo>
                  <a:pt x="1958189" y="4382615"/>
                </a:moveTo>
                <a:cubicBezTo>
                  <a:pt x="1958189" y="4417311"/>
                  <a:pt x="1923493" y="4460682"/>
                  <a:pt x="1888796" y="4460682"/>
                </a:cubicBezTo>
                <a:cubicBezTo>
                  <a:pt x="1875785" y="4460682"/>
                  <a:pt x="1875785" y="4452008"/>
                  <a:pt x="1875785" y="4447671"/>
                </a:cubicBezTo>
                <a:cubicBezTo>
                  <a:pt x="1875785" y="4443334"/>
                  <a:pt x="1884459" y="4412974"/>
                  <a:pt x="1884459" y="4408637"/>
                </a:cubicBezTo>
                <a:cubicBezTo>
                  <a:pt x="1884459" y="4395626"/>
                  <a:pt x="1873616" y="4378278"/>
                  <a:pt x="1873616" y="4373940"/>
                </a:cubicBezTo>
                <a:cubicBezTo>
                  <a:pt x="1873616" y="4354424"/>
                  <a:pt x="1919156" y="4343581"/>
                  <a:pt x="1923493" y="4343581"/>
                </a:cubicBezTo>
                <a:cubicBezTo>
                  <a:pt x="1953852" y="4343581"/>
                  <a:pt x="1958189" y="4365266"/>
                  <a:pt x="1958189" y="4382615"/>
                </a:cubicBezTo>
                <a:close/>
                <a:moveTo>
                  <a:pt x="2129504" y="4380446"/>
                </a:moveTo>
                <a:cubicBezTo>
                  <a:pt x="2131672" y="4380446"/>
                  <a:pt x="2133841" y="4384783"/>
                  <a:pt x="2133841" y="4391289"/>
                </a:cubicBezTo>
                <a:cubicBezTo>
                  <a:pt x="2133841" y="4415143"/>
                  <a:pt x="2096976" y="4421648"/>
                  <a:pt x="2088302" y="4421648"/>
                </a:cubicBezTo>
                <a:cubicBezTo>
                  <a:pt x="2075290" y="4421648"/>
                  <a:pt x="2062279" y="4419480"/>
                  <a:pt x="2062279" y="4406468"/>
                </a:cubicBezTo>
                <a:cubicBezTo>
                  <a:pt x="2062279" y="4402132"/>
                  <a:pt x="2068785" y="4391289"/>
                  <a:pt x="2070953" y="4384783"/>
                </a:cubicBezTo>
                <a:cubicBezTo>
                  <a:pt x="2077459" y="4367435"/>
                  <a:pt x="2081796" y="4347918"/>
                  <a:pt x="2083964" y="4328401"/>
                </a:cubicBezTo>
                <a:cubicBezTo>
                  <a:pt x="2101313" y="4345749"/>
                  <a:pt x="2114324" y="4363098"/>
                  <a:pt x="2129504" y="4380446"/>
                </a:cubicBezTo>
                <a:close/>
                <a:moveTo>
                  <a:pt x="1745673" y="4330570"/>
                </a:moveTo>
                <a:lnTo>
                  <a:pt x="1745673" y="4373940"/>
                </a:lnTo>
                <a:cubicBezTo>
                  <a:pt x="1739167" y="4378278"/>
                  <a:pt x="1732661" y="4380446"/>
                  <a:pt x="1728324" y="4380446"/>
                </a:cubicBezTo>
                <a:cubicBezTo>
                  <a:pt x="1708807" y="4380446"/>
                  <a:pt x="1687122" y="4373940"/>
                  <a:pt x="1671942" y="4350087"/>
                </a:cubicBezTo>
                <a:cubicBezTo>
                  <a:pt x="1687122" y="4341413"/>
                  <a:pt x="1717482" y="4317558"/>
                  <a:pt x="1721819" y="4317558"/>
                </a:cubicBezTo>
                <a:cubicBezTo>
                  <a:pt x="1728324" y="4317558"/>
                  <a:pt x="1739167" y="4326233"/>
                  <a:pt x="1745673" y="4330570"/>
                </a:cubicBezTo>
                <a:close/>
                <a:moveTo>
                  <a:pt x="1838920" y="4324064"/>
                </a:moveTo>
                <a:cubicBezTo>
                  <a:pt x="1838920" y="4354424"/>
                  <a:pt x="1841088" y="4341413"/>
                  <a:pt x="1825909" y="4376109"/>
                </a:cubicBezTo>
                <a:cubicBezTo>
                  <a:pt x="1828077" y="4376109"/>
                  <a:pt x="1825909" y="4378278"/>
                  <a:pt x="1830246" y="4378278"/>
                </a:cubicBezTo>
                <a:cubicBezTo>
                  <a:pt x="1836751" y="4378278"/>
                  <a:pt x="1845425" y="4371772"/>
                  <a:pt x="1849762" y="4371772"/>
                </a:cubicBezTo>
                <a:cubicBezTo>
                  <a:pt x="1869279" y="4371772"/>
                  <a:pt x="1869279" y="4408637"/>
                  <a:pt x="1869279" y="4412974"/>
                </a:cubicBezTo>
                <a:cubicBezTo>
                  <a:pt x="1869279" y="4425985"/>
                  <a:pt x="1864942" y="4445502"/>
                  <a:pt x="1847594" y="4445502"/>
                </a:cubicBezTo>
                <a:cubicBezTo>
                  <a:pt x="1843257" y="4445502"/>
                  <a:pt x="1812897" y="4425985"/>
                  <a:pt x="1795549" y="4415143"/>
                </a:cubicBezTo>
                <a:cubicBezTo>
                  <a:pt x="1799886" y="4402132"/>
                  <a:pt x="1819403" y="4399963"/>
                  <a:pt x="1823740" y="4382615"/>
                </a:cubicBezTo>
                <a:cubicBezTo>
                  <a:pt x="1821572" y="4382615"/>
                  <a:pt x="1821572" y="4380446"/>
                  <a:pt x="1817234" y="4380446"/>
                </a:cubicBezTo>
                <a:cubicBezTo>
                  <a:pt x="1810729" y="4380446"/>
                  <a:pt x="1782538" y="4395626"/>
                  <a:pt x="1776032" y="4395626"/>
                </a:cubicBezTo>
                <a:cubicBezTo>
                  <a:pt x="1743504" y="4395626"/>
                  <a:pt x="1767358" y="4345749"/>
                  <a:pt x="1747841" y="4328401"/>
                </a:cubicBezTo>
                <a:cubicBezTo>
                  <a:pt x="1754347" y="4302379"/>
                  <a:pt x="1782538" y="4311053"/>
                  <a:pt x="1799886" y="4300210"/>
                </a:cubicBezTo>
                <a:cubicBezTo>
                  <a:pt x="1815066" y="4289368"/>
                  <a:pt x="1812897" y="4287199"/>
                  <a:pt x="1823740" y="4287199"/>
                </a:cubicBezTo>
                <a:cubicBezTo>
                  <a:pt x="1843257" y="4287199"/>
                  <a:pt x="1838920" y="4315390"/>
                  <a:pt x="1838920" y="4324064"/>
                </a:cubicBezTo>
                <a:close/>
                <a:moveTo>
                  <a:pt x="1622066" y="4287199"/>
                </a:moveTo>
                <a:cubicBezTo>
                  <a:pt x="1622066" y="4293705"/>
                  <a:pt x="1619897" y="4313221"/>
                  <a:pt x="1619897" y="4328401"/>
                </a:cubicBezTo>
                <a:cubicBezTo>
                  <a:pt x="1615560" y="4328401"/>
                  <a:pt x="1611223" y="4330570"/>
                  <a:pt x="1606886" y="4330570"/>
                </a:cubicBezTo>
                <a:cubicBezTo>
                  <a:pt x="1600381" y="4330570"/>
                  <a:pt x="1563515" y="4315390"/>
                  <a:pt x="1543999" y="4304547"/>
                </a:cubicBezTo>
                <a:cubicBezTo>
                  <a:pt x="1537493" y="4302379"/>
                  <a:pt x="1530987" y="4289368"/>
                  <a:pt x="1530987" y="4282862"/>
                </a:cubicBezTo>
                <a:cubicBezTo>
                  <a:pt x="1530987" y="4282862"/>
                  <a:pt x="1528819" y="4285030"/>
                  <a:pt x="1535325" y="4285030"/>
                </a:cubicBezTo>
                <a:cubicBezTo>
                  <a:pt x="1576527" y="4285030"/>
                  <a:pt x="1587369" y="4248165"/>
                  <a:pt x="1600381" y="4248165"/>
                </a:cubicBezTo>
                <a:cubicBezTo>
                  <a:pt x="1619897" y="4248165"/>
                  <a:pt x="1622066" y="4285030"/>
                  <a:pt x="1622066" y="4287199"/>
                </a:cubicBezTo>
                <a:close/>
                <a:moveTo>
                  <a:pt x="2021077" y="4274188"/>
                </a:moveTo>
                <a:cubicBezTo>
                  <a:pt x="2027582" y="4280693"/>
                  <a:pt x="2034088" y="4293705"/>
                  <a:pt x="2036257" y="4304547"/>
                </a:cubicBezTo>
                <a:cubicBezTo>
                  <a:pt x="2040594" y="4306716"/>
                  <a:pt x="2047099" y="4302379"/>
                  <a:pt x="2053605" y="4304547"/>
                </a:cubicBezTo>
                <a:cubicBezTo>
                  <a:pt x="2057942" y="4306716"/>
                  <a:pt x="2066616" y="4337075"/>
                  <a:pt x="2066616" y="4350087"/>
                </a:cubicBezTo>
                <a:cubicBezTo>
                  <a:pt x="2066616" y="4393457"/>
                  <a:pt x="2029751" y="4421648"/>
                  <a:pt x="1992886" y="4421648"/>
                </a:cubicBezTo>
                <a:cubicBezTo>
                  <a:pt x="1975538" y="4421648"/>
                  <a:pt x="1971201" y="4410806"/>
                  <a:pt x="1971201" y="4397794"/>
                </a:cubicBezTo>
                <a:cubicBezTo>
                  <a:pt x="1971201" y="4391289"/>
                  <a:pt x="1975538" y="4380446"/>
                  <a:pt x="1975538" y="4373940"/>
                </a:cubicBezTo>
                <a:cubicBezTo>
                  <a:pt x="1975538" y="4369603"/>
                  <a:pt x="1966863" y="4356592"/>
                  <a:pt x="1966863" y="4350087"/>
                </a:cubicBezTo>
                <a:cubicBezTo>
                  <a:pt x="1966863" y="4345749"/>
                  <a:pt x="1966863" y="4343581"/>
                  <a:pt x="1969032" y="4341413"/>
                </a:cubicBezTo>
                <a:cubicBezTo>
                  <a:pt x="1984212" y="4334907"/>
                  <a:pt x="2012403" y="4330570"/>
                  <a:pt x="2029751" y="4317558"/>
                </a:cubicBezTo>
                <a:lnTo>
                  <a:pt x="2029751" y="4308884"/>
                </a:lnTo>
                <a:cubicBezTo>
                  <a:pt x="2010234" y="4315390"/>
                  <a:pt x="1982043" y="4324064"/>
                  <a:pt x="1977706" y="4324064"/>
                </a:cubicBezTo>
                <a:cubicBezTo>
                  <a:pt x="1949515" y="4324064"/>
                  <a:pt x="1951684" y="4304547"/>
                  <a:pt x="1951684" y="4291536"/>
                </a:cubicBezTo>
                <a:cubicBezTo>
                  <a:pt x="1951684" y="4285030"/>
                  <a:pt x="1951684" y="4276356"/>
                  <a:pt x="1953852" y="4224311"/>
                </a:cubicBezTo>
                <a:cubicBezTo>
                  <a:pt x="1975538" y="4239491"/>
                  <a:pt x="1999392" y="4252503"/>
                  <a:pt x="2021077" y="4274188"/>
                </a:cubicBezTo>
                <a:close/>
                <a:moveTo>
                  <a:pt x="1943010" y="4272019"/>
                </a:moveTo>
                <a:cubicBezTo>
                  <a:pt x="1943010" y="4276356"/>
                  <a:pt x="1943010" y="4282862"/>
                  <a:pt x="1940841" y="4289368"/>
                </a:cubicBezTo>
                <a:cubicBezTo>
                  <a:pt x="1938672" y="4300210"/>
                  <a:pt x="1932167" y="4311053"/>
                  <a:pt x="1923493" y="4319727"/>
                </a:cubicBezTo>
                <a:cubicBezTo>
                  <a:pt x="1921324" y="4321896"/>
                  <a:pt x="1882291" y="4343581"/>
                  <a:pt x="1871448" y="4343581"/>
                </a:cubicBezTo>
                <a:lnTo>
                  <a:pt x="1862774" y="4343581"/>
                </a:lnTo>
                <a:cubicBezTo>
                  <a:pt x="1862774" y="4326233"/>
                  <a:pt x="1854100" y="4293705"/>
                  <a:pt x="1854100" y="4287199"/>
                </a:cubicBezTo>
                <a:cubicBezTo>
                  <a:pt x="1854100" y="4282862"/>
                  <a:pt x="1858437" y="4272019"/>
                  <a:pt x="1860605" y="4265513"/>
                </a:cubicBezTo>
                <a:cubicBezTo>
                  <a:pt x="1877953" y="4265513"/>
                  <a:pt x="1906144" y="4237323"/>
                  <a:pt x="1929998" y="4222143"/>
                </a:cubicBezTo>
                <a:cubicBezTo>
                  <a:pt x="1940841" y="4241660"/>
                  <a:pt x="1943010" y="4250334"/>
                  <a:pt x="1943010" y="4272019"/>
                </a:cubicBezTo>
                <a:close/>
                <a:moveTo>
                  <a:pt x="1726156" y="4237323"/>
                </a:moveTo>
                <a:cubicBezTo>
                  <a:pt x="1726156" y="4241660"/>
                  <a:pt x="1719650" y="4274188"/>
                  <a:pt x="1715313" y="4293705"/>
                </a:cubicBezTo>
                <a:cubicBezTo>
                  <a:pt x="1710976" y="4308884"/>
                  <a:pt x="1663268" y="4337075"/>
                  <a:pt x="1648088" y="4337075"/>
                </a:cubicBezTo>
                <a:cubicBezTo>
                  <a:pt x="1643751" y="4337075"/>
                  <a:pt x="1632909" y="4332738"/>
                  <a:pt x="1632909" y="4328401"/>
                </a:cubicBezTo>
                <a:cubicBezTo>
                  <a:pt x="1632909" y="4321896"/>
                  <a:pt x="1637246" y="4300210"/>
                  <a:pt x="1637246" y="4295873"/>
                </a:cubicBezTo>
                <a:cubicBezTo>
                  <a:pt x="1637246" y="4289368"/>
                  <a:pt x="1630740" y="4259008"/>
                  <a:pt x="1630740" y="4252503"/>
                </a:cubicBezTo>
                <a:cubicBezTo>
                  <a:pt x="1630740" y="4248165"/>
                  <a:pt x="1632909" y="4248165"/>
                  <a:pt x="1635077" y="4245997"/>
                </a:cubicBezTo>
                <a:cubicBezTo>
                  <a:pt x="1639414" y="4245997"/>
                  <a:pt x="1643751" y="4243828"/>
                  <a:pt x="1652426" y="4241660"/>
                </a:cubicBezTo>
                <a:cubicBezTo>
                  <a:pt x="1654594" y="4239491"/>
                  <a:pt x="1663268" y="4239491"/>
                  <a:pt x="1669774" y="4237323"/>
                </a:cubicBezTo>
                <a:cubicBezTo>
                  <a:pt x="1680617" y="4232986"/>
                  <a:pt x="1700133" y="4219974"/>
                  <a:pt x="1706639" y="4219974"/>
                </a:cubicBezTo>
                <a:cubicBezTo>
                  <a:pt x="1715313" y="4219974"/>
                  <a:pt x="1726156" y="4230817"/>
                  <a:pt x="1726156" y="4237323"/>
                </a:cubicBezTo>
                <a:close/>
                <a:moveTo>
                  <a:pt x="2140347" y="4330570"/>
                </a:moveTo>
                <a:cubicBezTo>
                  <a:pt x="2175043" y="4373940"/>
                  <a:pt x="2211908" y="4430323"/>
                  <a:pt x="2224920" y="4475862"/>
                </a:cubicBezTo>
                <a:cubicBezTo>
                  <a:pt x="2170706" y="4402132"/>
                  <a:pt x="2090470" y="4295873"/>
                  <a:pt x="2003729" y="4239491"/>
                </a:cubicBezTo>
                <a:cubicBezTo>
                  <a:pt x="2001560" y="4239491"/>
                  <a:pt x="1999392" y="4237323"/>
                  <a:pt x="1999392" y="4230817"/>
                </a:cubicBezTo>
                <a:cubicBezTo>
                  <a:pt x="1999392" y="4224311"/>
                  <a:pt x="2003729" y="4213469"/>
                  <a:pt x="2014571" y="4213469"/>
                </a:cubicBezTo>
                <a:cubicBezTo>
                  <a:pt x="2044931" y="4213469"/>
                  <a:pt x="2133841" y="4319727"/>
                  <a:pt x="2140347" y="4330570"/>
                </a:cubicBezTo>
                <a:close/>
                <a:moveTo>
                  <a:pt x="1975538" y="4215637"/>
                </a:moveTo>
                <a:cubicBezTo>
                  <a:pt x="1971201" y="4215637"/>
                  <a:pt x="1964695" y="4211300"/>
                  <a:pt x="1964695" y="4204794"/>
                </a:cubicBezTo>
                <a:cubicBezTo>
                  <a:pt x="1964695" y="4183109"/>
                  <a:pt x="1995054" y="4189615"/>
                  <a:pt x="1999392" y="4187446"/>
                </a:cubicBezTo>
                <a:cubicBezTo>
                  <a:pt x="2001560" y="4200458"/>
                  <a:pt x="1988549" y="4215637"/>
                  <a:pt x="1975538" y="4215637"/>
                </a:cubicBezTo>
                <a:close/>
                <a:moveTo>
                  <a:pt x="1481111" y="4180941"/>
                </a:moveTo>
                <a:lnTo>
                  <a:pt x="1481111" y="4209132"/>
                </a:lnTo>
                <a:cubicBezTo>
                  <a:pt x="1476774" y="4226480"/>
                  <a:pt x="1472437" y="4243828"/>
                  <a:pt x="1463763" y="4261177"/>
                </a:cubicBezTo>
                <a:cubicBezTo>
                  <a:pt x="1433403" y="4256839"/>
                  <a:pt x="1379190" y="4245997"/>
                  <a:pt x="1379190" y="4202626"/>
                </a:cubicBezTo>
                <a:cubicBezTo>
                  <a:pt x="1379190" y="4183109"/>
                  <a:pt x="1455089" y="4183109"/>
                  <a:pt x="1468100" y="4180941"/>
                </a:cubicBezTo>
                <a:lnTo>
                  <a:pt x="1481111" y="4180941"/>
                </a:lnTo>
                <a:close/>
                <a:moveTo>
                  <a:pt x="1366179" y="4196120"/>
                </a:moveTo>
                <a:lnTo>
                  <a:pt x="1366179" y="4217806"/>
                </a:lnTo>
                <a:cubicBezTo>
                  <a:pt x="1366179" y="4217806"/>
                  <a:pt x="1366179" y="4219974"/>
                  <a:pt x="1361842" y="4219974"/>
                </a:cubicBezTo>
                <a:cubicBezTo>
                  <a:pt x="1357505" y="4219974"/>
                  <a:pt x="1320639" y="4206963"/>
                  <a:pt x="1320639" y="4196120"/>
                </a:cubicBezTo>
                <a:cubicBezTo>
                  <a:pt x="1320639" y="4183109"/>
                  <a:pt x="1337988" y="4178772"/>
                  <a:pt x="1344493" y="4178772"/>
                </a:cubicBezTo>
                <a:cubicBezTo>
                  <a:pt x="1348830" y="4178772"/>
                  <a:pt x="1366179" y="4189615"/>
                  <a:pt x="1366179" y="4196120"/>
                </a:cubicBezTo>
                <a:close/>
                <a:moveTo>
                  <a:pt x="1912650" y="4206963"/>
                </a:moveTo>
                <a:cubicBezTo>
                  <a:pt x="1912650" y="4232986"/>
                  <a:pt x="1873616" y="4241660"/>
                  <a:pt x="1851931" y="4250334"/>
                </a:cubicBezTo>
                <a:lnTo>
                  <a:pt x="1851931" y="4196120"/>
                </a:lnTo>
                <a:cubicBezTo>
                  <a:pt x="1849762" y="4187446"/>
                  <a:pt x="1845425" y="4174435"/>
                  <a:pt x="1843257" y="4161424"/>
                </a:cubicBezTo>
                <a:cubicBezTo>
                  <a:pt x="1854100" y="4170098"/>
                  <a:pt x="1912650" y="4180941"/>
                  <a:pt x="1912650" y="4206963"/>
                </a:cubicBezTo>
                <a:close/>
                <a:moveTo>
                  <a:pt x="1817234" y="4161424"/>
                </a:moveTo>
                <a:cubicBezTo>
                  <a:pt x="1825909" y="4176603"/>
                  <a:pt x="1834583" y="4196120"/>
                  <a:pt x="1834583" y="4211300"/>
                </a:cubicBezTo>
                <a:cubicBezTo>
                  <a:pt x="1834583" y="4232986"/>
                  <a:pt x="1821572" y="4263345"/>
                  <a:pt x="1802055" y="4278525"/>
                </a:cubicBezTo>
                <a:cubicBezTo>
                  <a:pt x="1786875" y="4289368"/>
                  <a:pt x="1760852" y="4300210"/>
                  <a:pt x="1754347" y="4300210"/>
                </a:cubicBezTo>
                <a:cubicBezTo>
                  <a:pt x="1745673" y="4300210"/>
                  <a:pt x="1741336" y="4289368"/>
                  <a:pt x="1741336" y="4285030"/>
                </a:cubicBezTo>
                <a:cubicBezTo>
                  <a:pt x="1739167" y="4263345"/>
                  <a:pt x="1734830" y="4224311"/>
                  <a:pt x="1734830" y="4219974"/>
                </a:cubicBezTo>
                <a:cubicBezTo>
                  <a:pt x="1734830" y="4209132"/>
                  <a:pt x="1780369" y="4191783"/>
                  <a:pt x="1791212" y="4183109"/>
                </a:cubicBezTo>
                <a:cubicBezTo>
                  <a:pt x="1797718" y="4176603"/>
                  <a:pt x="1802055" y="4167929"/>
                  <a:pt x="1806392" y="4161424"/>
                </a:cubicBezTo>
                <a:lnTo>
                  <a:pt x="1817234" y="4161424"/>
                </a:lnTo>
                <a:close/>
                <a:moveTo>
                  <a:pt x="1596044" y="4187446"/>
                </a:moveTo>
                <a:cubicBezTo>
                  <a:pt x="1596044" y="4191783"/>
                  <a:pt x="1596044" y="4215637"/>
                  <a:pt x="1591707" y="4228648"/>
                </a:cubicBezTo>
                <a:cubicBezTo>
                  <a:pt x="1587369" y="4250334"/>
                  <a:pt x="1535325" y="4280693"/>
                  <a:pt x="1513639" y="4280693"/>
                </a:cubicBezTo>
                <a:cubicBezTo>
                  <a:pt x="1487617" y="4280693"/>
                  <a:pt x="1491954" y="4276356"/>
                  <a:pt x="1491954" y="4256839"/>
                </a:cubicBezTo>
                <a:cubicBezTo>
                  <a:pt x="1491954" y="4226480"/>
                  <a:pt x="1502797" y="4183109"/>
                  <a:pt x="1548336" y="4167929"/>
                </a:cubicBezTo>
                <a:cubicBezTo>
                  <a:pt x="1557010" y="4165761"/>
                  <a:pt x="1572190" y="4157086"/>
                  <a:pt x="1576527" y="4157086"/>
                </a:cubicBezTo>
                <a:cubicBezTo>
                  <a:pt x="1593875" y="4157086"/>
                  <a:pt x="1596044" y="4180941"/>
                  <a:pt x="1596044" y="4187446"/>
                </a:cubicBezTo>
                <a:close/>
                <a:moveTo>
                  <a:pt x="1799886" y="4148412"/>
                </a:moveTo>
                <a:cubicBezTo>
                  <a:pt x="1780369" y="4165761"/>
                  <a:pt x="1765190" y="4189615"/>
                  <a:pt x="1745673" y="4189615"/>
                </a:cubicBezTo>
                <a:cubicBezTo>
                  <a:pt x="1730493" y="4189615"/>
                  <a:pt x="1726156" y="4180941"/>
                  <a:pt x="1726156" y="4172266"/>
                </a:cubicBezTo>
                <a:cubicBezTo>
                  <a:pt x="1726156" y="4167929"/>
                  <a:pt x="1730493" y="4148412"/>
                  <a:pt x="1730493" y="4141907"/>
                </a:cubicBezTo>
                <a:cubicBezTo>
                  <a:pt x="1730493" y="4137570"/>
                  <a:pt x="1726156" y="4115884"/>
                  <a:pt x="1721819" y="4111547"/>
                </a:cubicBezTo>
                <a:cubicBezTo>
                  <a:pt x="1726156" y="4111547"/>
                  <a:pt x="1730493" y="4109379"/>
                  <a:pt x="1734830" y="4109379"/>
                </a:cubicBezTo>
                <a:cubicBezTo>
                  <a:pt x="1754347" y="4109379"/>
                  <a:pt x="1786875" y="4122390"/>
                  <a:pt x="1799886" y="4148412"/>
                </a:cubicBezTo>
                <a:close/>
                <a:moveTo>
                  <a:pt x="1715313" y="4150581"/>
                </a:moveTo>
                <a:cubicBezTo>
                  <a:pt x="1715313" y="4187446"/>
                  <a:pt x="1676280" y="4226480"/>
                  <a:pt x="1639414" y="4226480"/>
                </a:cubicBezTo>
                <a:cubicBezTo>
                  <a:pt x="1626403" y="4226480"/>
                  <a:pt x="1615560" y="4228648"/>
                  <a:pt x="1615560" y="4206963"/>
                </a:cubicBezTo>
                <a:lnTo>
                  <a:pt x="1615560" y="4198289"/>
                </a:lnTo>
                <a:cubicBezTo>
                  <a:pt x="1617729" y="4183109"/>
                  <a:pt x="1604718" y="4167929"/>
                  <a:pt x="1604718" y="4161424"/>
                </a:cubicBezTo>
                <a:cubicBezTo>
                  <a:pt x="1604718" y="4157086"/>
                  <a:pt x="1609055" y="4150581"/>
                  <a:pt x="1613392" y="4150581"/>
                </a:cubicBezTo>
                <a:cubicBezTo>
                  <a:pt x="1626403" y="4146244"/>
                  <a:pt x="1641583" y="4141907"/>
                  <a:pt x="1654594" y="4135401"/>
                </a:cubicBezTo>
                <a:cubicBezTo>
                  <a:pt x="1661100" y="4131064"/>
                  <a:pt x="1665437" y="4120221"/>
                  <a:pt x="1669774" y="4115884"/>
                </a:cubicBezTo>
                <a:cubicBezTo>
                  <a:pt x="1676280" y="4109379"/>
                  <a:pt x="1691459" y="4096367"/>
                  <a:pt x="1695796" y="4096367"/>
                </a:cubicBezTo>
                <a:cubicBezTo>
                  <a:pt x="1708807" y="4096367"/>
                  <a:pt x="1715313" y="4146244"/>
                  <a:pt x="1715313" y="4150581"/>
                </a:cubicBezTo>
                <a:close/>
                <a:moveTo>
                  <a:pt x="1364010" y="4105042"/>
                </a:moveTo>
                <a:cubicBezTo>
                  <a:pt x="1364010" y="4109379"/>
                  <a:pt x="1357505" y="4135401"/>
                  <a:pt x="1348830" y="4150581"/>
                </a:cubicBezTo>
                <a:cubicBezTo>
                  <a:pt x="1344493" y="4159255"/>
                  <a:pt x="1333651" y="4167929"/>
                  <a:pt x="1327145" y="4174435"/>
                </a:cubicBezTo>
                <a:cubicBezTo>
                  <a:pt x="1320639" y="4178772"/>
                  <a:pt x="1305460" y="4180941"/>
                  <a:pt x="1298954" y="4180941"/>
                </a:cubicBezTo>
                <a:cubicBezTo>
                  <a:pt x="1257752" y="4180941"/>
                  <a:pt x="1257752" y="4150581"/>
                  <a:pt x="1257752" y="4128896"/>
                </a:cubicBezTo>
                <a:cubicBezTo>
                  <a:pt x="1257752" y="4118053"/>
                  <a:pt x="1253415" y="4100705"/>
                  <a:pt x="1270763" y="4100705"/>
                </a:cubicBezTo>
                <a:cubicBezTo>
                  <a:pt x="1275100" y="4100705"/>
                  <a:pt x="1301123" y="4107210"/>
                  <a:pt x="1307628" y="4107210"/>
                </a:cubicBezTo>
                <a:cubicBezTo>
                  <a:pt x="1311965" y="4107210"/>
                  <a:pt x="1348830" y="4096367"/>
                  <a:pt x="1355336" y="4096367"/>
                </a:cubicBezTo>
                <a:cubicBezTo>
                  <a:pt x="1359673" y="4096367"/>
                  <a:pt x="1364010" y="4098536"/>
                  <a:pt x="1364010" y="4105042"/>
                </a:cubicBezTo>
                <a:close/>
                <a:moveTo>
                  <a:pt x="1246909" y="4118053"/>
                </a:moveTo>
                <a:cubicBezTo>
                  <a:pt x="1246909" y="4131064"/>
                  <a:pt x="1242572" y="4137570"/>
                  <a:pt x="1231729" y="4137570"/>
                </a:cubicBezTo>
                <a:cubicBezTo>
                  <a:pt x="1210044" y="4137570"/>
                  <a:pt x="1212213" y="4120221"/>
                  <a:pt x="1188359" y="4102873"/>
                </a:cubicBezTo>
                <a:cubicBezTo>
                  <a:pt x="1199201" y="4100705"/>
                  <a:pt x="1218718" y="4092031"/>
                  <a:pt x="1225224" y="4092031"/>
                </a:cubicBezTo>
                <a:cubicBezTo>
                  <a:pt x="1242572" y="4092031"/>
                  <a:pt x="1246909" y="4105042"/>
                  <a:pt x="1246909" y="4118053"/>
                </a:cubicBezTo>
                <a:close/>
                <a:moveTo>
                  <a:pt x="1500628" y="4102873"/>
                </a:moveTo>
                <a:cubicBezTo>
                  <a:pt x="1500628" y="4122390"/>
                  <a:pt x="1494122" y="4139738"/>
                  <a:pt x="1465931" y="4157086"/>
                </a:cubicBezTo>
                <a:cubicBezTo>
                  <a:pt x="1439909" y="4172266"/>
                  <a:pt x="1429066" y="4167929"/>
                  <a:pt x="1405212" y="4167929"/>
                </a:cubicBezTo>
                <a:cubicBezTo>
                  <a:pt x="1400875" y="4167929"/>
                  <a:pt x="1383527" y="4167929"/>
                  <a:pt x="1372684" y="4165761"/>
                </a:cubicBezTo>
                <a:lnTo>
                  <a:pt x="1372684" y="4137570"/>
                </a:lnTo>
                <a:cubicBezTo>
                  <a:pt x="1377021" y="4126727"/>
                  <a:pt x="1381358" y="4098536"/>
                  <a:pt x="1403044" y="4094199"/>
                </a:cubicBezTo>
                <a:cubicBezTo>
                  <a:pt x="1416055" y="4092031"/>
                  <a:pt x="1431235" y="4096367"/>
                  <a:pt x="1444246" y="4092031"/>
                </a:cubicBezTo>
                <a:cubicBezTo>
                  <a:pt x="1457257" y="4089862"/>
                  <a:pt x="1478943" y="4074682"/>
                  <a:pt x="1485448" y="4074682"/>
                </a:cubicBezTo>
                <a:cubicBezTo>
                  <a:pt x="1500628" y="4074682"/>
                  <a:pt x="1500628" y="4098536"/>
                  <a:pt x="1500628" y="4102873"/>
                </a:cubicBezTo>
                <a:close/>
                <a:moveTo>
                  <a:pt x="1027887" y="4113716"/>
                </a:moveTo>
                <a:cubicBezTo>
                  <a:pt x="1049572" y="4159255"/>
                  <a:pt x="1123302" y="4217806"/>
                  <a:pt x="1166673" y="4235154"/>
                </a:cubicBezTo>
                <a:cubicBezTo>
                  <a:pt x="1201370" y="4250334"/>
                  <a:pt x="1244740" y="4269851"/>
                  <a:pt x="1279437" y="4302379"/>
                </a:cubicBezTo>
                <a:cubicBezTo>
                  <a:pt x="1190527" y="4282862"/>
                  <a:pt x="1066920" y="4239491"/>
                  <a:pt x="1014876" y="4124559"/>
                </a:cubicBezTo>
                <a:cubicBezTo>
                  <a:pt x="1008370" y="4109379"/>
                  <a:pt x="1001864" y="4079019"/>
                  <a:pt x="1001864" y="4074682"/>
                </a:cubicBezTo>
                <a:lnTo>
                  <a:pt x="1001864" y="4061671"/>
                </a:lnTo>
                <a:cubicBezTo>
                  <a:pt x="1010538" y="4079019"/>
                  <a:pt x="1019213" y="4094199"/>
                  <a:pt x="1027887" y="4113716"/>
                </a:cubicBezTo>
                <a:close/>
                <a:moveTo>
                  <a:pt x="1596044" y="4076851"/>
                </a:moveTo>
                <a:cubicBezTo>
                  <a:pt x="1596044" y="4081188"/>
                  <a:pt x="1593875" y="4092031"/>
                  <a:pt x="1591707" y="4100705"/>
                </a:cubicBezTo>
                <a:cubicBezTo>
                  <a:pt x="1587369" y="4124559"/>
                  <a:pt x="1550504" y="4159255"/>
                  <a:pt x="1528819" y="4159255"/>
                </a:cubicBezTo>
                <a:lnTo>
                  <a:pt x="1507134" y="4159255"/>
                </a:lnTo>
                <a:cubicBezTo>
                  <a:pt x="1507134" y="4159255"/>
                  <a:pt x="1511471" y="4157086"/>
                  <a:pt x="1509302" y="4154918"/>
                </a:cubicBezTo>
                <a:cubicBezTo>
                  <a:pt x="1509302" y="4148412"/>
                  <a:pt x="1507134" y="4135401"/>
                  <a:pt x="1507134" y="4131064"/>
                </a:cubicBezTo>
                <a:cubicBezTo>
                  <a:pt x="1507134" y="4124559"/>
                  <a:pt x="1509302" y="4115884"/>
                  <a:pt x="1509302" y="4109379"/>
                </a:cubicBezTo>
                <a:cubicBezTo>
                  <a:pt x="1515808" y="4072514"/>
                  <a:pt x="1550504" y="4042154"/>
                  <a:pt x="1580864" y="4042154"/>
                </a:cubicBezTo>
                <a:cubicBezTo>
                  <a:pt x="1591707" y="4042154"/>
                  <a:pt x="1596044" y="4070345"/>
                  <a:pt x="1596044" y="4076851"/>
                </a:cubicBezTo>
                <a:close/>
                <a:moveTo>
                  <a:pt x="1674111" y="4087693"/>
                </a:moveTo>
                <a:cubicBezTo>
                  <a:pt x="1674111" y="4094199"/>
                  <a:pt x="1671942" y="4105042"/>
                  <a:pt x="1667605" y="4109379"/>
                </a:cubicBezTo>
                <a:cubicBezTo>
                  <a:pt x="1654594" y="4118053"/>
                  <a:pt x="1628572" y="4137570"/>
                  <a:pt x="1615560" y="4137570"/>
                </a:cubicBezTo>
                <a:cubicBezTo>
                  <a:pt x="1609055" y="4137570"/>
                  <a:pt x="1598212" y="4135401"/>
                  <a:pt x="1598212" y="4126727"/>
                </a:cubicBezTo>
                <a:cubicBezTo>
                  <a:pt x="1598212" y="4120221"/>
                  <a:pt x="1604718" y="4109379"/>
                  <a:pt x="1606886" y="4100705"/>
                </a:cubicBezTo>
                <a:cubicBezTo>
                  <a:pt x="1609055" y="4096367"/>
                  <a:pt x="1606886" y="4092031"/>
                  <a:pt x="1606886" y="4087693"/>
                </a:cubicBezTo>
                <a:lnTo>
                  <a:pt x="1606886" y="4037817"/>
                </a:lnTo>
                <a:cubicBezTo>
                  <a:pt x="1635077" y="4059502"/>
                  <a:pt x="1674111" y="4055165"/>
                  <a:pt x="1674111" y="4087693"/>
                </a:cubicBezTo>
                <a:close/>
                <a:moveTo>
                  <a:pt x="1377021" y="4042154"/>
                </a:moveTo>
                <a:cubicBezTo>
                  <a:pt x="1377021" y="4050828"/>
                  <a:pt x="1337988" y="4085525"/>
                  <a:pt x="1329313" y="4089862"/>
                </a:cubicBezTo>
                <a:cubicBezTo>
                  <a:pt x="1322808" y="4092031"/>
                  <a:pt x="1316302" y="4092031"/>
                  <a:pt x="1309797" y="4092031"/>
                </a:cubicBezTo>
                <a:cubicBezTo>
                  <a:pt x="1290280" y="4092031"/>
                  <a:pt x="1266426" y="4092031"/>
                  <a:pt x="1266426" y="4070345"/>
                </a:cubicBezTo>
                <a:cubicBezTo>
                  <a:pt x="1266426" y="4052997"/>
                  <a:pt x="1272932" y="4029143"/>
                  <a:pt x="1285943" y="4016132"/>
                </a:cubicBezTo>
                <a:cubicBezTo>
                  <a:pt x="1298954" y="3998783"/>
                  <a:pt x="1324976" y="4003121"/>
                  <a:pt x="1337988" y="4003121"/>
                </a:cubicBezTo>
                <a:cubicBezTo>
                  <a:pt x="1379190" y="4003121"/>
                  <a:pt x="1377021" y="4005289"/>
                  <a:pt x="1377021" y="4042154"/>
                </a:cubicBezTo>
                <a:close/>
                <a:moveTo>
                  <a:pt x="498764" y="3996615"/>
                </a:moveTo>
                <a:lnTo>
                  <a:pt x="485752" y="3990109"/>
                </a:lnTo>
                <a:lnTo>
                  <a:pt x="498764" y="3996615"/>
                </a:lnTo>
                <a:close/>
                <a:moveTo>
                  <a:pt x="1225224" y="3990109"/>
                </a:moveTo>
                <a:cubicBezTo>
                  <a:pt x="1238235" y="3992278"/>
                  <a:pt x="1251246" y="3985772"/>
                  <a:pt x="1264257" y="3992278"/>
                </a:cubicBezTo>
                <a:cubicBezTo>
                  <a:pt x="1270763" y="3994446"/>
                  <a:pt x="1272932" y="4007457"/>
                  <a:pt x="1272932" y="4011795"/>
                </a:cubicBezTo>
                <a:cubicBezTo>
                  <a:pt x="1272932" y="4035649"/>
                  <a:pt x="1242572" y="4068176"/>
                  <a:pt x="1218718" y="4076851"/>
                </a:cubicBezTo>
                <a:cubicBezTo>
                  <a:pt x="1207875" y="4081188"/>
                  <a:pt x="1190527" y="4081188"/>
                  <a:pt x="1186190" y="4081188"/>
                </a:cubicBezTo>
                <a:cubicBezTo>
                  <a:pt x="1173179" y="4081188"/>
                  <a:pt x="1147156" y="4083356"/>
                  <a:pt x="1147156" y="4063840"/>
                </a:cubicBezTo>
                <a:cubicBezTo>
                  <a:pt x="1147156" y="4050828"/>
                  <a:pt x="1155830" y="4052997"/>
                  <a:pt x="1164505" y="4039986"/>
                </a:cubicBezTo>
                <a:cubicBezTo>
                  <a:pt x="1171010" y="4031311"/>
                  <a:pt x="1177516" y="4022637"/>
                  <a:pt x="1179684" y="4013963"/>
                </a:cubicBezTo>
                <a:cubicBezTo>
                  <a:pt x="1181853" y="4011795"/>
                  <a:pt x="1181853" y="4007457"/>
                  <a:pt x="1181853" y="4003121"/>
                </a:cubicBezTo>
                <a:cubicBezTo>
                  <a:pt x="1179684" y="3998783"/>
                  <a:pt x="1188359" y="3983604"/>
                  <a:pt x="1199201" y="3983604"/>
                </a:cubicBezTo>
                <a:cubicBezTo>
                  <a:pt x="1203538" y="3983604"/>
                  <a:pt x="1216550" y="3990109"/>
                  <a:pt x="1225224" y="3990109"/>
                </a:cubicBezTo>
                <a:close/>
                <a:moveTo>
                  <a:pt x="552977" y="3981435"/>
                </a:moveTo>
                <a:lnTo>
                  <a:pt x="542134" y="3981435"/>
                </a:lnTo>
                <a:lnTo>
                  <a:pt x="552977" y="3981435"/>
                </a:lnTo>
                <a:close/>
                <a:moveTo>
                  <a:pt x="494427" y="3981435"/>
                </a:moveTo>
                <a:cubicBezTo>
                  <a:pt x="490089" y="3981435"/>
                  <a:pt x="483584" y="3981435"/>
                  <a:pt x="479247" y="3983604"/>
                </a:cubicBezTo>
                <a:lnTo>
                  <a:pt x="481415" y="3985772"/>
                </a:lnTo>
                <a:lnTo>
                  <a:pt x="477078" y="3981435"/>
                </a:lnTo>
                <a:lnTo>
                  <a:pt x="494427" y="3981435"/>
                </a:lnTo>
                <a:close/>
                <a:moveTo>
                  <a:pt x="1509302" y="4007457"/>
                </a:moveTo>
                <a:cubicBezTo>
                  <a:pt x="1515808" y="4007457"/>
                  <a:pt x="1526650" y="3998783"/>
                  <a:pt x="1530987" y="3998783"/>
                </a:cubicBezTo>
                <a:cubicBezTo>
                  <a:pt x="1546167" y="3998783"/>
                  <a:pt x="1565684" y="4016132"/>
                  <a:pt x="1565684" y="4026974"/>
                </a:cubicBezTo>
                <a:cubicBezTo>
                  <a:pt x="1565684" y="4042154"/>
                  <a:pt x="1526650" y="4055165"/>
                  <a:pt x="1522313" y="4055165"/>
                </a:cubicBezTo>
                <a:cubicBezTo>
                  <a:pt x="1502797" y="4055165"/>
                  <a:pt x="1511471" y="4033480"/>
                  <a:pt x="1509302" y="4026974"/>
                </a:cubicBezTo>
                <a:cubicBezTo>
                  <a:pt x="1491954" y="4042154"/>
                  <a:pt x="1474605" y="4070345"/>
                  <a:pt x="1455089" y="4072514"/>
                </a:cubicBezTo>
                <a:cubicBezTo>
                  <a:pt x="1439909" y="4072514"/>
                  <a:pt x="1413886" y="4081188"/>
                  <a:pt x="1409549" y="4081188"/>
                </a:cubicBezTo>
                <a:cubicBezTo>
                  <a:pt x="1385695" y="4081188"/>
                  <a:pt x="1387864" y="4046491"/>
                  <a:pt x="1387864" y="4042154"/>
                </a:cubicBezTo>
                <a:cubicBezTo>
                  <a:pt x="1387864" y="4026974"/>
                  <a:pt x="1383527" y="4024806"/>
                  <a:pt x="1396538" y="4009626"/>
                </a:cubicBezTo>
                <a:cubicBezTo>
                  <a:pt x="1405212" y="3994446"/>
                  <a:pt x="1431235" y="4000952"/>
                  <a:pt x="1444246" y="3996615"/>
                </a:cubicBezTo>
                <a:cubicBezTo>
                  <a:pt x="1457257" y="3992278"/>
                  <a:pt x="1474605" y="3972761"/>
                  <a:pt x="1478943" y="3972761"/>
                </a:cubicBezTo>
                <a:cubicBezTo>
                  <a:pt x="1494122" y="3972761"/>
                  <a:pt x="1498459" y="4007457"/>
                  <a:pt x="1509302" y="4007457"/>
                </a:cubicBezTo>
                <a:close/>
                <a:moveTo>
                  <a:pt x="906449" y="3964087"/>
                </a:moveTo>
                <a:lnTo>
                  <a:pt x="906449" y="3957581"/>
                </a:lnTo>
                <a:lnTo>
                  <a:pt x="906449" y="3964087"/>
                </a:lnTo>
                <a:close/>
                <a:moveTo>
                  <a:pt x="1171010" y="3990109"/>
                </a:moveTo>
                <a:cubicBezTo>
                  <a:pt x="1171010" y="4005289"/>
                  <a:pt x="1149325" y="4046491"/>
                  <a:pt x="1134145" y="4046491"/>
                </a:cubicBezTo>
                <a:cubicBezTo>
                  <a:pt x="1129808" y="4046491"/>
                  <a:pt x="1084269" y="4018300"/>
                  <a:pt x="1084269" y="4005289"/>
                </a:cubicBezTo>
                <a:cubicBezTo>
                  <a:pt x="1084269" y="3998783"/>
                  <a:pt x="1088606" y="3959750"/>
                  <a:pt x="1090774" y="3938064"/>
                </a:cubicBezTo>
                <a:cubicBezTo>
                  <a:pt x="1114628" y="3977098"/>
                  <a:pt x="1171010" y="3935896"/>
                  <a:pt x="1171010" y="3990109"/>
                </a:cubicBezTo>
                <a:close/>
                <a:moveTo>
                  <a:pt x="1069089" y="3929390"/>
                </a:moveTo>
                <a:cubicBezTo>
                  <a:pt x="1071258" y="3940233"/>
                  <a:pt x="1077763" y="3959750"/>
                  <a:pt x="1077763" y="3966255"/>
                </a:cubicBezTo>
                <a:cubicBezTo>
                  <a:pt x="1077763" y="3974930"/>
                  <a:pt x="1064752" y="3977098"/>
                  <a:pt x="1062583" y="3977098"/>
                </a:cubicBezTo>
                <a:cubicBezTo>
                  <a:pt x="1051741" y="3977098"/>
                  <a:pt x="1032224" y="3944570"/>
                  <a:pt x="1032224" y="3938064"/>
                </a:cubicBezTo>
                <a:cubicBezTo>
                  <a:pt x="1043067" y="3933727"/>
                  <a:pt x="1058246" y="3927222"/>
                  <a:pt x="1064752" y="3927222"/>
                </a:cubicBezTo>
                <a:cubicBezTo>
                  <a:pt x="1069089" y="3927222"/>
                  <a:pt x="1069089" y="3929390"/>
                  <a:pt x="1069089" y="3929390"/>
                </a:cubicBezTo>
                <a:close/>
                <a:moveTo>
                  <a:pt x="1318471" y="3916379"/>
                </a:moveTo>
                <a:cubicBezTo>
                  <a:pt x="1318471" y="3922885"/>
                  <a:pt x="1314134" y="3931559"/>
                  <a:pt x="1311965" y="3938064"/>
                </a:cubicBezTo>
                <a:cubicBezTo>
                  <a:pt x="1320639" y="3938064"/>
                  <a:pt x="1335819" y="3918547"/>
                  <a:pt x="1348830" y="3914211"/>
                </a:cubicBezTo>
                <a:cubicBezTo>
                  <a:pt x="1353167" y="3912042"/>
                  <a:pt x="1366179" y="3914211"/>
                  <a:pt x="1372684" y="3914211"/>
                </a:cubicBezTo>
                <a:cubicBezTo>
                  <a:pt x="1385695" y="3914211"/>
                  <a:pt x="1413886" y="3907705"/>
                  <a:pt x="1416055" y="3942401"/>
                </a:cubicBezTo>
                <a:cubicBezTo>
                  <a:pt x="1420392" y="3935896"/>
                  <a:pt x="1424729" y="3925053"/>
                  <a:pt x="1429066" y="3925053"/>
                </a:cubicBezTo>
                <a:cubicBezTo>
                  <a:pt x="1442077" y="3925053"/>
                  <a:pt x="1465931" y="3946738"/>
                  <a:pt x="1465931" y="3957581"/>
                </a:cubicBezTo>
                <a:cubicBezTo>
                  <a:pt x="1465931" y="3979266"/>
                  <a:pt x="1416055" y="3990109"/>
                  <a:pt x="1407381" y="3990109"/>
                </a:cubicBezTo>
                <a:cubicBezTo>
                  <a:pt x="1400875" y="3990109"/>
                  <a:pt x="1398707" y="3987941"/>
                  <a:pt x="1394370" y="3987941"/>
                </a:cubicBezTo>
                <a:cubicBezTo>
                  <a:pt x="1396538" y="3977098"/>
                  <a:pt x="1407381" y="3961918"/>
                  <a:pt x="1407381" y="3951076"/>
                </a:cubicBezTo>
                <a:cubicBezTo>
                  <a:pt x="1381358" y="3970592"/>
                  <a:pt x="1355336" y="3992278"/>
                  <a:pt x="1329313" y="3992278"/>
                </a:cubicBezTo>
                <a:cubicBezTo>
                  <a:pt x="1316302" y="3992278"/>
                  <a:pt x="1298954" y="3990109"/>
                  <a:pt x="1298954" y="3974930"/>
                </a:cubicBezTo>
                <a:cubicBezTo>
                  <a:pt x="1298954" y="3968424"/>
                  <a:pt x="1301123" y="3966255"/>
                  <a:pt x="1301123" y="3959750"/>
                </a:cubicBezTo>
                <a:lnTo>
                  <a:pt x="1298954" y="3957581"/>
                </a:lnTo>
                <a:cubicBezTo>
                  <a:pt x="1268594" y="3972761"/>
                  <a:pt x="1257752" y="3979266"/>
                  <a:pt x="1233898" y="3979266"/>
                </a:cubicBezTo>
                <a:cubicBezTo>
                  <a:pt x="1227392" y="3979266"/>
                  <a:pt x="1220887" y="3979266"/>
                  <a:pt x="1218718" y="3977098"/>
                </a:cubicBezTo>
                <a:cubicBezTo>
                  <a:pt x="1199201" y="3966255"/>
                  <a:pt x="1192696" y="3964087"/>
                  <a:pt x="1192696" y="3951076"/>
                </a:cubicBezTo>
                <a:cubicBezTo>
                  <a:pt x="1192696" y="3940233"/>
                  <a:pt x="1207875" y="3942401"/>
                  <a:pt x="1212213" y="3933727"/>
                </a:cubicBezTo>
                <a:cubicBezTo>
                  <a:pt x="1216550" y="3925053"/>
                  <a:pt x="1225224" y="3905536"/>
                  <a:pt x="1238235" y="3899031"/>
                </a:cubicBezTo>
                <a:cubicBezTo>
                  <a:pt x="1244740" y="3894694"/>
                  <a:pt x="1262089" y="3894694"/>
                  <a:pt x="1266426" y="3894694"/>
                </a:cubicBezTo>
                <a:cubicBezTo>
                  <a:pt x="1281606" y="3894694"/>
                  <a:pt x="1318471" y="3892525"/>
                  <a:pt x="1318471" y="3916379"/>
                </a:cubicBezTo>
                <a:close/>
                <a:moveTo>
                  <a:pt x="1394370" y="3868671"/>
                </a:moveTo>
                <a:cubicBezTo>
                  <a:pt x="1396538" y="3875177"/>
                  <a:pt x="1400875" y="3886019"/>
                  <a:pt x="1400875" y="3890356"/>
                </a:cubicBezTo>
                <a:cubicBezTo>
                  <a:pt x="1400875" y="3903368"/>
                  <a:pt x="1387864" y="3903368"/>
                  <a:pt x="1383527" y="3903368"/>
                </a:cubicBezTo>
                <a:cubicBezTo>
                  <a:pt x="1379190" y="3903368"/>
                  <a:pt x="1357505" y="3894694"/>
                  <a:pt x="1344493" y="3890356"/>
                </a:cubicBezTo>
                <a:cubicBezTo>
                  <a:pt x="1355336" y="3877345"/>
                  <a:pt x="1368347" y="3859997"/>
                  <a:pt x="1381358" y="3859997"/>
                </a:cubicBezTo>
                <a:cubicBezTo>
                  <a:pt x="1385695" y="3859997"/>
                  <a:pt x="1390033" y="3868671"/>
                  <a:pt x="1394370" y="3868671"/>
                </a:cubicBezTo>
                <a:close/>
                <a:moveTo>
                  <a:pt x="1160168" y="3866503"/>
                </a:moveTo>
                <a:cubicBezTo>
                  <a:pt x="1175347" y="3877345"/>
                  <a:pt x="1203538" y="3875177"/>
                  <a:pt x="1220887" y="3879514"/>
                </a:cubicBezTo>
                <a:cubicBezTo>
                  <a:pt x="1214381" y="3925053"/>
                  <a:pt x="1175347" y="3946738"/>
                  <a:pt x="1144988" y="3946738"/>
                </a:cubicBezTo>
                <a:cubicBezTo>
                  <a:pt x="1127640" y="3946738"/>
                  <a:pt x="1101617" y="3938064"/>
                  <a:pt x="1101617" y="3920716"/>
                </a:cubicBezTo>
                <a:cubicBezTo>
                  <a:pt x="1101617" y="3916379"/>
                  <a:pt x="1118965" y="3879514"/>
                  <a:pt x="1127640" y="3862166"/>
                </a:cubicBezTo>
                <a:cubicBezTo>
                  <a:pt x="1127640" y="3857828"/>
                  <a:pt x="1131977" y="3853491"/>
                  <a:pt x="1138482" y="3853491"/>
                </a:cubicBezTo>
                <a:cubicBezTo>
                  <a:pt x="1142819" y="3853491"/>
                  <a:pt x="1153662" y="3862166"/>
                  <a:pt x="1160168" y="3866503"/>
                </a:cubicBezTo>
                <a:close/>
                <a:moveTo>
                  <a:pt x="1364010" y="3844817"/>
                </a:moveTo>
                <a:cubicBezTo>
                  <a:pt x="1342325" y="3873008"/>
                  <a:pt x="1324976" y="3883851"/>
                  <a:pt x="1303291" y="3883851"/>
                </a:cubicBezTo>
                <a:cubicBezTo>
                  <a:pt x="1283774" y="3883851"/>
                  <a:pt x="1285943" y="3879514"/>
                  <a:pt x="1285943" y="3868671"/>
                </a:cubicBezTo>
                <a:cubicBezTo>
                  <a:pt x="1285943" y="3846986"/>
                  <a:pt x="1316302" y="3829637"/>
                  <a:pt x="1331482" y="3829637"/>
                </a:cubicBezTo>
                <a:cubicBezTo>
                  <a:pt x="1344493" y="3829637"/>
                  <a:pt x="1344493" y="3833975"/>
                  <a:pt x="1364010" y="3844817"/>
                </a:cubicBezTo>
                <a:close/>
                <a:moveTo>
                  <a:pt x="1275100" y="3810121"/>
                </a:moveTo>
                <a:cubicBezTo>
                  <a:pt x="1275100" y="3814458"/>
                  <a:pt x="1268594" y="3825300"/>
                  <a:pt x="1262089" y="3833975"/>
                </a:cubicBezTo>
                <a:cubicBezTo>
                  <a:pt x="1238235" y="3857828"/>
                  <a:pt x="1223055" y="3859997"/>
                  <a:pt x="1199201" y="3859997"/>
                </a:cubicBezTo>
                <a:cubicBezTo>
                  <a:pt x="1173179" y="3859997"/>
                  <a:pt x="1177516" y="3857828"/>
                  <a:pt x="1147156" y="3844817"/>
                </a:cubicBezTo>
                <a:cubicBezTo>
                  <a:pt x="1151493" y="3818795"/>
                  <a:pt x="1194864" y="3805784"/>
                  <a:pt x="1201370" y="3781930"/>
                </a:cubicBezTo>
                <a:cubicBezTo>
                  <a:pt x="1220887" y="3788435"/>
                  <a:pt x="1275100" y="3792772"/>
                  <a:pt x="1275100" y="3810121"/>
                </a:cubicBezTo>
                <a:close/>
                <a:moveTo>
                  <a:pt x="1385695" y="3755907"/>
                </a:moveTo>
                <a:cubicBezTo>
                  <a:pt x="1385695" y="3771087"/>
                  <a:pt x="1374853" y="3777592"/>
                  <a:pt x="1366179" y="3777592"/>
                </a:cubicBezTo>
                <a:cubicBezTo>
                  <a:pt x="1350999" y="3777592"/>
                  <a:pt x="1344493" y="3753739"/>
                  <a:pt x="1344493" y="3742896"/>
                </a:cubicBezTo>
                <a:cubicBezTo>
                  <a:pt x="1344493" y="3734222"/>
                  <a:pt x="1355336" y="3736390"/>
                  <a:pt x="1357505" y="3736390"/>
                </a:cubicBezTo>
                <a:cubicBezTo>
                  <a:pt x="1370516" y="3736390"/>
                  <a:pt x="1385695" y="3740727"/>
                  <a:pt x="1385695" y="3755907"/>
                </a:cubicBezTo>
                <a:close/>
                <a:moveTo>
                  <a:pt x="1309797" y="3738559"/>
                </a:moveTo>
                <a:cubicBezTo>
                  <a:pt x="1311965" y="3740727"/>
                  <a:pt x="1314134" y="3742896"/>
                  <a:pt x="1314134" y="3747233"/>
                </a:cubicBezTo>
                <a:cubicBezTo>
                  <a:pt x="1314134" y="3773256"/>
                  <a:pt x="1270763" y="3781930"/>
                  <a:pt x="1264257" y="3781930"/>
                </a:cubicBezTo>
                <a:cubicBezTo>
                  <a:pt x="1249078" y="3781930"/>
                  <a:pt x="1223055" y="3775424"/>
                  <a:pt x="1212213" y="3755907"/>
                </a:cubicBezTo>
                <a:cubicBezTo>
                  <a:pt x="1225224" y="3747233"/>
                  <a:pt x="1253415" y="3729885"/>
                  <a:pt x="1259920" y="3729885"/>
                </a:cubicBezTo>
                <a:cubicBezTo>
                  <a:pt x="1264257" y="3729885"/>
                  <a:pt x="1294617" y="3736390"/>
                  <a:pt x="1309797" y="3738559"/>
                </a:cubicBezTo>
                <a:close/>
                <a:moveTo>
                  <a:pt x="967168" y="3736390"/>
                </a:moveTo>
                <a:cubicBezTo>
                  <a:pt x="969336" y="3738559"/>
                  <a:pt x="969336" y="3747233"/>
                  <a:pt x="969336" y="3751570"/>
                </a:cubicBezTo>
                <a:cubicBezTo>
                  <a:pt x="982347" y="3749401"/>
                  <a:pt x="1032224" y="3773256"/>
                  <a:pt x="1032224" y="3799278"/>
                </a:cubicBezTo>
                <a:cubicBezTo>
                  <a:pt x="1032224" y="3810121"/>
                  <a:pt x="999696" y="3844817"/>
                  <a:pt x="986685" y="3844817"/>
                </a:cubicBezTo>
                <a:cubicBezTo>
                  <a:pt x="958494" y="3844817"/>
                  <a:pt x="949819" y="3812289"/>
                  <a:pt x="949819" y="3799278"/>
                </a:cubicBezTo>
                <a:cubicBezTo>
                  <a:pt x="949819" y="3794941"/>
                  <a:pt x="954156" y="3779761"/>
                  <a:pt x="956325" y="3771087"/>
                </a:cubicBezTo>
                <a:cubicBezTo>
                  <a:pt x="949819" y="3768918"/>
                  <a:pt x="941145" y="3771087"/>
                  <a:pt x="934640" y="3766750"/>
                </a:cubicBezTo>
                <a:cubicBezTo>
                  <a:pt x="932471" y="3766750"/>
                  <a:pt x="930303" y="3764581"/>
                  <a:pt x="928134" y="3762413"/>
                </a:cubicBezTo>
                <a:cubicBezTo>
                  <a:pt x="928134" y="3751570"/>
                  <a:pt x="919460" y="3734222"/>
                  <a:pt x="919460" y="3729885"/>
                </a:cubicBezTo>
                <a:cubicBezTo>
                  <a:pt x="919460" y="3723379"/>
                  <a:pt x="919460" y="3719042"/>
                  <a:pt x="925966" y="3719042"/>
                </a:cubicBezTo>
                <a:cubicBezTo>
                  <a:pt x="930303" y="3719042"/>
                  <a:pt x="962831" y="3727716"/>
                  <a:pt x="967168" y="3736390"/>
                </a:cubicBezTo>
                <a:close/>
                <a:moveTo>
                  <a:pt x="1082100" y="3708199"/>
                </a:moveTo>
                <a:cubicBezTo>
                  <a:pt x="1082100" y="3710368"/>
                  <a:pt x="1088606" y="3721211"/>
                  <a:pt x="1095111" y="3727716"/>
                </a:cubicBezTo>
                <a:cubicBezTo>
                  <a:pt x="1105954" y="3719042"/>
                  <a:pt x="1112460" y="3712536"/>
                  <a:pt x="1118965" y="3712536"/>
                </a:cubicBezTo>
                <a:cubicBezTo>
                  <a:pt x="1125471" y="3712536"/>
                  <a:pt x="1125471" y="3712536"/>
                  <a:pt x="1127640" y="3714705"/>
                </a:cubicBezTo>
                <a:cubicBezTo>
                  <a:pt x="1116797" y="3719042"/>
                  <a:pt x="1112460" y="3732053"/>
                  <a:pt x="1112460" y="3732053"/>
                </a:cubicBezTo>
                <a:cubicBezTo>
                  <a:pt x="1112460" y="3738559"/>
                  <a:pt x="1116797" y="3745065"/>
                  <a:pt x="1123302" y="3745065"/>
                </a:cubicBezTo>
                <a:cubicBezTo>
                  <a:pt x="1127640" y="3745065"/>
                  <a:pt x="1138482" y="3736390"/>
                  <a:pt x="1144988" y="3736390"/>
                </a:cubicBezTo>
                <a:cubicBezTo>
                  <a:pt x="1155830" y="3736390"/>
                  <a:pt x="1188359" y="3749401"/>
                  <a:pt x="1188359" y="3766750"/>
                </a:cubicBezTo>
                <a:cubicBezTo>
                  <a:pt x="1188359" y="3801446"/>
                  <a:pt x="1134145" y="3820963"/>
                  <a:pt x="1118965" y="3820963"/>
                </a:cubicBezTo>
                <a:cubicBezTo>
                  <a:pt x="1103786" y="3820963"/>
                  <a:pt x="1084269" y="3812289"/>
                  <a:pt x="1069089" y="3803615"/>
                </a:cubicBezTo>
                <a:lnTo>
                  <a:pt x="1062583" y="3810121"/>
                </a:lnTo>
                <a:cubicBezTo>
                  <a:pt x="1077763" y="3836143"/>
                  <a:pt x="1110291" y="3833975"/>
                  <a:pt x="1110291" y="3862166"/>
                </a:cubicBezTo>
                <a:cubicBezTo>
                  <a:pt x="1110291" y="3892525"/>
                  <a:pt x="1047404" y="3920716"/>
                  <a:pt x="1036561" y="3920716"/>
                </a:cubicBezTo>
                <a:cubicBezTo>
                  <a:pt x="1012707" y="3920716"/>
                  <a:pt x="993190" y="3888188"/>
                  <a:pt x="993190" y="3875177"/>
                </a:cubicBezTo>
                <a:cubicBezTo>
                  <a:pt x="993190" y="3866503"/>
                  <a:pt x="993190" y="3855660"/>
                  <a:pt x="1001864" y="3851323"/>
                </a:cubicBezTo>
                <a:cubicBezTo>
                  <a:pt x="1004033" y="3849154"/>
                  <a:pt x="1008370" y="3849154"/>
                  <a:pt x="1012707" y="3846986"/>
                </a:cubicBezTo>
                <a:cubicBezTo>
                  <a:pt x="1027887" y="3840480"/>
                  <a:pt x="1032224" y="3823132"/>
                  <a:pt x="1043067" y="3812289"/>
                </a:cubicBezTo>
                <a:cubicBezTo>
                  <a:pt x="1051741" y="3801446"/>
                  <a:pt x="1071258" y="3805784"/>
                  <a:pt x="1064752" y="3790604"/>
                </a:cubicBezTo>
                <a:cubicBezTo>
                  <a:pt x="1064752" y="3777592"/>
                  <a:pt x="1086437" y="3779761"/>
                  <a:pt x="1097280" y="3771087"/>
                </a:cubicBezTo>
                <a:cubicBezTo>
                  <a:pt x="1095111" y="3766750"/>
                  <a:pt x="1090774" y="3760244"/>
                  <a:pt x="1086437" y="3760244"/>
                </a:cubicBezTo>
                <a:cubicBezTo>
                  <a:pt x="1084269" y="3760244"/>
                  <a:pt x="1058246" y="3768918"/>
                  <a:pt x="1049572" y="3768918"/>
                </a:cubicBezTo>
                <a:cubicBezTo>
                  <a:pt x="1027887" y="3768918"/>
                  <a:pt x="995359" y="3755907"/>
                  <a:pt x="995359" y="3727716"/>
                </a:cubicBezTo>
                <a:cubicBezTo>
                  <a:pt x="995359" y="3723379"/>
                  <a:pt x="995359" y="3719042"/>
                  <a:pt x="1001864" y="3716873"/>
                </a:cubicBezTo>
                <a:cubicBezTo>
                  <a:pt x="1008370" y="3712536"/>
                  <a:pt x="1021381" y="3710368"/>
                  <a:pt x="1032224" y="3703862"/>
                </a:cubicBezTo>
                <a:cubicBezTo>
                  <a:pt x="1034392" y="3703862"/>
                  <a:pt x="1036561" y="3697357"/>
                  <a:pt x="1040898" y="3695188"/>
                </a:cubicBezTo>
                <a:cubicBezTo>
                  <a:pt x="1040898" y="3693020"/>
                  <a:pt x="1045235" y="3693020"/>
                  <a:pt x="1049572" y="3693020"/>
                </a:cubicBezTo>
                <a:cubicBezTo>
                  <a:pt x="1056078" y="3693020"/>
                  <a:pt x="1073426" y="3703862"/>
                  <a:pt x="1082100" y="3708199"/>
                </a:cubicBezTo>
                <a:close/>
                <a:moveTo>
                  <a:pt x="1149325" y="3690851"/>
                </a:moveTo>
                <a:cubicBezTo>
                  <a:pt x="1151493" y="3693020"/>
                  <a:pt x="1149325" y="3695188"/>
                  <a:pt x="1155830" y="3695188"/>
                </a:cubicBezTo>
                <a:cubicBezTo>
                  <a:pt x="1160168" y="3695188"/>
                  <a:pt x="1162336" y="3690851"/>
                  <a:pt x="1166673" y="3690851"/>
                </a:cubicBezTo>
                <a:cubicBezTo>
                  <a:pt x="1164505" y="3693020"/>
                  <a:pt x="1164505" y="3695188"/>
                  <a:pt x="1166673" y="3701694"/>
                </a:cubicBezTo>
                <a:cubicBezTo>
                  <a:pt x="1173179" y="3699525"/>
                  <a:pt x="1184021" y="3695188"/>
                  <a:pt x="1188359" y="3695188"/>
                </a:cubicBezTo>
                <a:cubicBezTo>
                  <a:pt x="1205707" y="3695188"/>
                  <a:pt x="1220887" y="3706031"/>
                  <a:pt x="1236066" y="3716873"/>
                </a:cubicBezTo>
                <a:cubicBezTo>
                  <a:pt x="1220887" y="3729885"/>
                  <a:pt x="1210044" y="3736390"/>
                  <a:pt x="1194864" y="3736390"/>
                </a:cubicBezTo>
                <a:cubicBezTo>
                  <a:pt x="1175347" y="3736390"/>
                  <a:pt x="1164505" y="3723379"/>
                  <a:pt x="1138482" y="3714705"/>
                </a:cubicBezTo>
                <a:cubicBezTo>
                  <a:pt x="1138482" y="3712536"/>
                  <a:pt x="1140651" y="3708199"/>
                  <a:pt x="1144988" y="3703862"/>
                </a:cubicBezTo>
                <a:cubicBezTo>
                  <a:pt x="1142819" y="3701694"/>
                  <a:pt x="1140651" y="3699525"/>
                  <a:pt x="1142819" y="3697357"/>
                </a:cubicBezTo>
                <a:lnTo>
                  <a:pt x="1129808" y="3697357"/>
                </a:lnTo>
                <a:lnTo>
                  <a:pt x="1125471" y="3701694"/>
                </a:lnTo>
                <a:lnTo>
                  <a:pt x="1125471" y="3695188"/>
                </a:lnTo>
                <a:cubicBezTo>
                  <a:pt x="1125471" y="3688682"/>
                  <a:pt x="1136314" y="3690851"/>
                  <a:pt x="1142819" y="3688682"/>
                </a:cubicBezTo>
                <a:cubicBezTo>
                  <a:pt x="1144988" y="3688682"/>
                  <a:pt x="1144988" y="3686514"/>
                  <a:pt x="1144988" y="3684346"/>
                </a:cubicBezTo>
                <a:cubicBezTo>
                  <a:pt x="1149325" y="3686514"/>
                  <a:pt x="1153662" y="3684346"/>
                  <a:pt x="1160168" y="3684346"/>
                </a:cubicBezTo>
                <a:cubicBezTo>
                  <a:pt x="1157999" y="3684346"/>
                  <a:pt x="1153662" y="3688682"/>
                  <a:pt x="1149325" y="3690851"/>
                </a:cubicBezTo>
                <a:close/>
                <a:moveTo>
                  <a:pt x="1546167" y="3751570"/>
                </a:moveTo>
                <a:cubicBezTo>
                  <a:pt x="1502797" y="3745065"/>
                  <a:pt x="1474605" y="3716873"/>
                  <a:pt x="1474605" y="3682177"/>
                </a:cubicBezTo>
                <a:cubicBezTo>
                  <a:pt x="1474605" y="3658323"/>
                  <a:pt x="1481111" y="3658323"/>
                  <a:pt x="1509302" y="3658323"/>
                </a:cubicBezTo>
                <a:cubicBezTo>
                  <a:pt x="1530987" y="3688682"/>
                  <a:pt x="1509302" y="3723379"/>
                  <a:pt x="1546167" y="3751570"/>
                </a:cubicBezTo>
                <a:close/>
                <a:moveTo>
                  <a:pt x="1027887" y="3686514"/>
                </a:moveTo>
                <a:cubicBezTo>
                  <a:pt x="1010538" y="3699525"/>
                  <a:pt x="975842" y="3712536"/>
                  <a:pt x="956325" y="3712536"/>
                </a:cubicBezTo>
                <a:cubicBezTo>
                  <a:pt x="943314" y="3712536"/>
                  <a:pt x="904280" y="3703862"/>
                  <a:pt x="904280" y="3677840"/>
                </a:cubicBezTo>
                <a:cubicBezTo>
                  <a:pt x="904280" y="3671334"/>
                  <a:pt x="904280" y="3666997"/>
                  <a:pt x="910786" y="3664829"/>
                </a:cubicBezTo>
                <a:cubicBezTo>
                  <a:pt x="910786" y="3662660"/>
                  <a:pt x="917291" y="3658323"/>
                  <a:pt x="921628" y="3658323"/>
                </a:cubicBezTo>
                <a:cubicBezTo>
                  <a:pt x="938977" y="3653986"/>
                  <a:pt x="964999" y="3632301"/>
                  <a:pt x="969336" y="3632301"/>
                </a:cubicBezTo>
                <a:cubicBezTo>
                  <a:pt x="975842" y="3632301"/>
                  <a:pt x="1008370" y="3666997"/>
                  <a:pt x="1027887" y="3686514"/>
                </a:cubicBezTo>
                <a:close/>
                <a:moveTo>
                  <a:pt x="1611223" y="3660491"/>
                </a:moveTo>
                <a:cubicBezTo>
                  <a:pt x="1611223" y="3666997"/>
                  <a:pt x="1609055" y="3671334"/>
                  <a:pt x="1604718" y="3675671"/>
                </a:cubicBezTo>
                <a:cubicBezTo>
                  <a:pt x="1598212" y="3680008"/>
                  <a:pt x="1587369" y="3682177"/>
                  <a:pt x="1580864" y="3688682"/>
                </a:cubicBezTo>
                <a:cubicBezTo>
                  <a:pt x="1565684" y="3701694"/>
                  <a:pt x="1559178" y="3719042"/>
                  <a:pt x="1550504" y="3734222"/>
                </a:cubicBezTo>
                <a:cubicBezTo>
                  <a:pt x="1537493" y="3706031"/>
                  <a:pt x="1539662" y="3710368"/>
                  <a:pt x="1539662" y="3688682"/>
                </a:cubicBezTo>
                <a:lnTo>
                  <a:pt x="1539662" y="3675671"/>
                </a:lnTo>
                <a:cubicBezTo>
                  <a:pt x="1535325" y="3658323"/>
                  <a:pt x="1574358" y="3623626"/>
                  <a:pt x="1589538" y="3623626"/>
                </a:cubicBezTo>
                <a:cubicBezTo>
                  <a:pt x="1598212" y="3623626"/>
                  <a:pt x="1611223" y="3656155"/>
                  <a:pt x="1611223" y="3660491"/>
                </a:cubicBezTo>
                <a:close/>
                <a:moveTo>
                  <a:pt x="1108123" y="3645312"/>
                </a:moveTo>
                <a:cubicBezTo>
                  <a:pt x="1108123" y="3660491"/>
                  <a:pt x="1060415" y="3662660"/>
                  <a:pt x="1058246" y="3662660"/>
                </a:cubicBezTo>
                <a:cubicBezTo>
                  <a:pt x="1034392" y="3662660"/>
                  <a:pt x="1001864" y="3656155"/>
                  <a:pt x="995359" y="3617121"/>
                </a:cubicBezTo>
                <a:cubicBezTo>
                  <a:pt x="1010538" y="3612784"/>
                  <a:pt x="1038729" y="3610615"/>
                  <a:pt x="1043067" y="3610615"/>
                </a:cubicBezTo>
                <a:cubicBezTo>
                  <a:pt x="1060415" y="3610615"/>
                  <a:pt x="1108123" y="3617121"/>
                  <a:pt x="1108123" y="3645312"/>
                </a:cubicBezTo>
                <a:close/>
                <a:moveTo>
                  <a:pt x="1658931" y="3638806"/>
                </a:moveTo>
                <a:cubicBezTo>
                  <a:pt x="1658931" y="3643143"/>
                  <a:pt x="1641583" y="3664829"/>
                  <a:pt x="1637246" y="3664829"/>
                </a:cubicBezTo>
                <a:cubicBezTo>
                  <a:pt x="1617729" y="3664829"/>
                  <a:pt x="1617729" y="3638806"/>
                  <a:pt x="1617729" y="3636638"/>
                </a:cubicBezTo>
                <a:cubicBezTo>
                  <a:pt x="1617729" y="3630132"/>
                  <a:pt x="1617729" y="3606278"/>
                  <a:pt x="1637246" y="3606278"/>
                </a:cubicBezTo>
                <a:cubicBezTo>
                  <a:pt x="1645920" y="3606278"/>
                  <a:pt x="1658931" y="3630132"/>
                  <a:pt x="1658931" y="3638806"/>
                </a:cubicBezTo>
                <a:close/>
                <a:moveTo>
                  <a:pt x="1231729" y="3621458"/>
                </a:moveTo>
                <a:lnTo>
                  <a:pt x="1231729" y="3627963"/>
                </a:lnTo>
                <a:lnTo>
                  <a:pt x="1199201" y="3627963"/>
                </a:lnTo>
                <a:cubicBezTo>
                  <a:pt x="1190527" y="3623626"/>
                  <a:pt x="1177516" y="3617121"/>
                  <a:pt x="1173179" y="3617121"/>
                </a:cubicBezTo>
                <a:cubicBezTo>
                  <a:pt x="1157999" y="3617121"/>
                  <a:pt x="1166673" y="3638806"/>
                  <a:pt x="1147156" y="3638806"/>
                </a:cubicBezTo>
                <a:cubicBezTo>
                  <a:pt x="1142819" y="3638806"/>
                  <a:pt x="1118965" y="3632301"/>
                  <a:pt x="1108123" y="3625795"/>
                </a:cubicBezTo>
                <a:cubicBezTo>
                  <a:pt x="1099449" y="3623626"/>
                  <a:pt x="1095111" y="3614952"/>
                  <a:pt x="1088606" y="3608446"/>
                </a:cubicBezTo>
                <a:cubicBezTo>
                  <a:pt x="1097280" y="3606278"/>
                  <a:pt x="1112460" y="3604110"/>
                  <a:pt x="1116797" y="3604110"/>
                </a:cubicBezTo>
                <a:cubicBezTo>
                  <a:pt x="1136314" y="3604110"/>
                  <a:pt x="1153662" y="3612784"/>
                  <a:pt x="1168842" y="3614952"/>
                </a:cubicBezTo>
                <a:cubicBezTo>
                  <a:pt x="1175347" y="3591098"/>
                  <a:pt x="1192696" y="3614952"/>
                  <a:pt x="1210044" y="3595436"/>
                </a:cubicBezTo>
                <a:cubicBezTo>
                  <a:pt x="1216550" y="3597604"/>
                  <a:pt x="1229561" y="3614952"/>
                  <a:pt x="1231729" y="3621458"/>
                </a:cubicBezTo>
                <a:close/>
                <a:moveTo>
                  <a:pt x="949819" y="3608446"/>
                </a:moveTo>
                <a:cubicBezTo>
                  <a:pt x="949819" y="3632301"/>
                  <a:pt x="930303" y="3638806"/>
                  <a:pt x="917291" y="3638806"/>
                </a:cubicBezTo>
                <a:cubicBezTo>
                  <a:pt x="910786" y="3638806"/>
                  <a:pt x="906449" y="3638806"/>
                  <a:pt x="899943" y="3636638"/>
                </a:cubicBezTo>
                <a:lnTo>
                  <a:pt x="899943" y="3571581"/>
                </a:lnTo>
                <a:cubicBezTo>
                  <a:pt x="908617" y="3578087"/>
                  <a:pt x="949819" y="3595436"/>
                  <a:pt x="949819" y="3608446"/>
                </a:cubicBezTo>
                <a:close/>
                <a:moveTo>
                  <a:pt x="1635077" y="3560739"/>
                </a:moveTo>
                <a:cubicBezTo>
                  <a:pt x="1635077" y="3567244"/>
                  <a:pt x="1632909" y="3578087"/>
                  <a:pt x="1632909" y="3584593"/>
                </a:cubicBezTo>
                <a:lnTo>
                  <a:pt x="1619897" y="3584593"/>
                </a:lnTo>
                <a:cubicBezTo>
                  <a:pt x="1615560" y="3582424"/>
                  <a:pt x="1609055" y="3580256"/>
                  <a:pt x="1609055" y="3573750"/>
                </a:cubicBezTo>
                <a:cubicBezTo>
                  <a:pt x="1609055" y="3565076"/>
                  <a:pt x="1619897" y="3552065"/>
                  <a:pt x="1615560" y="3543391"/>
                </a:cubicBezTo>
                <a:cubicBezTo>
                  <a:pt x="1628572" y="3539053"/>
                  <a:pt x="1635077" y="3556402"/>
                  <a:pt x="1635077" y="3560739"/>
                </a:cubicBezTo>
                <a:close/>
                <a:moveTo>
                  <a:pt x="1535325" y="3552065"/>
                </a:moveTo>
                <a:cubicBezTo>
                  <a:pt x="1535325" y="3558570"/>
                  <a:pt x="1509302" y="3569413"/>
                  <a:pt x="1509302" y="3599772"/>
                </a:cubicBezTo>
                <a:cubicBezTo>
                  <a:pt x="1509302" y="3606278"/>
                  <a:pt x="1515808" y="3623626"/>
                  <a:pt x="1515808" y="3630132"/>
                </a:cubicBezTo>
                <a:cubicBezTo>
                  <a:pt x="1515808" y="3649649"/>
                  <a:pt x="1496291" y="3649649"/>
                  <a:pt x="1483280" y="3649649"/>
                </a:cubicBezTo>
                <a:cubicBezTo>
                  <a:pt x="1459426" y="3649649"/>
                  <a:pt x="1448583" y="3617121"/>
                  <a:pt x="1448583" y="3601941"/>
                </a:cubicBezTo>
                <a:cubicBezTo>
                  <a:pt x="1448583" y="3580256"/>
                  <a:pt x="1481111" y="3539053"/>
                  <a:pt x="1509302" y="3539053"/>
                </a:cubicBezTo>
                <a:cubicBezTo>
                  <a:pt x="1520145" y="3539053"/>
                  <a:pt x="1535325" y="3539053"/>
                  <a:pt x="1535325" y="3552065"/>
                </a:cubicBezTo>
                <a:close/>
                <a:moveTo>
                  <a:pt x="1602549" y="3532548"/>
                </a:moveTo>
                <a:cubicBezTo>
                  <a:pt x="1587369" y="3554233"/>
                  <a:pt x="1591707" y="3582424"/>
                  <a:pt x="1591707" y="3608446"/>
                </a:cubicBezTo>
                <a:cubicBezTo>
                  <a:pt x="1574358" y="3608446"/>
                  <a:pt x="1557010" y="3623626"/>
                  <a:pt x="1539662" y="3634469"/>
                </a:cubicBezTo>
                <a:cubicBezTo>
                  <a:pt x="1528819" y="3623626"/>
                  <a:pt x="1530987" y="3617121"/>
                  <a:pt x="1530987" y="3606278"/>
                </a:cubicBezTo>
                <a:cubicBezTo>
                  <a:pt x="1530987" y="3601941"/>
                  <a:pt x="1537493" y="3573750"/>
                  <a:pt x="1539662" y="3556402"/>
                </a:cubicBezTo>
                <a:cubicBezTo>
                  <a:pt x="1557010" y="3545559"/>
                  <a:pt x="1585201" y="3528211"/>
                  <a:pt x="1589538" y="3528211"/>
                </a:cubicBezTo>
                <a:cubicBezTo>
                  <a:pt x="1596044" y="3528211"/>
                  <a:pt x="1598212" y="3530379"/>
                  <a:pt x="1602549" y="3532548"/>
                </a:cubicBezTo>
                <a:close/>
                <a:moveTo>
                  <a:pt x="1207875" y="3591098"/>
                </a:moveTo>
                <a:lnTo>
                  <a:pt x="1173179" y="3591098"/>
                </a:lnTo>
                <a:cubicBezTo>
                  <a:pt x="1147156" y="3595436"/>
                  <a:pt x="1123302" y="3552065"/>
                  <a:pt x="1123302" y="3534716"/>
                </a:cubicBezTo>
                <a:cubicBezTo>
                  <a:pt x="1123302" y="3528211"/>
                  <a:pt x="1125471" y="3530379"/>
                  <a:pt x="1125471" y="3528211"/>
                </a:cubicBezTo>
                <a:cubicBezTo>
                  <a:pt x="1149325" y="3532548"/>
                  <a:pt x="1207875" y="3545559"/>
                  <a:pt x="1207875" y="3591098"/>
                </a:cubicBezTo>
                <a:close/>
                <a:moveTo>
                  <a:pt x="761157" y="3645312"/>
                </a:moveTo>
                <a:cubicBezTo>
                  <a:pt x="761157" y="3710368"/>
                  <a:pt x="802359" y="3797109"/>
                  <a:pt x="858741" y="3857828"/>
                </a:cubicBezTo>
                <a:cubicBezTo>
                  <a:pt x="863078" y="3853491"/>
                  <a:pt x="867415" y="3844817"/>
                  <a:pt x="876089" y="3840480"/>
                </a:cubicBezTo>
                <a:cubicBezTo>
                  <a:pt x="876089" y="3842649"/>
                  <a:pt x="878258" y="3840480"/>
                  <a:pt x="878258" y="3846986"/>
                </a:cubicBezTo>
                <a:cubicBezTo>
                  <a:pt x="878258" y="3851323"/>
                  <a:pt x="873921" y="3873008"/>
                  <a:pt x="873921" y="3877345"/>
                </a:cubicBezTo>
                <a:cubicBezTo>
                  <a:pt x="873921" y="3883851"/>
                  <a:pt x="878258" y="3914211"/>
                  <a:pt x="880426" y="3931559"/>
                </a:cubicBezTo>
                <a:cubicBezTo>
                  <a:pt x="880426" y="3931559"/>
                  <a:pt x="878258" y="3933727"/>
                  <a:pt x="878258" y="3935896"/>
                </a:cubicBezTo>
                <a:cubicBezTo>
                  <a:pt x="873921" y="3935896"/>
                  <a:pt x="867415" y="3931559"/>
                  <a:pt x="865246" y="3927222"/>
                </a:cubicBezTo>
                <a:cubicBezTo>
                  <a:pt x="834887" y="3877345"/>
                  <a:pt x="802359" y="3823132"/>
                  <a:pt x="776336" y="3775424"/>
                </a:cubicBezTo>
                <a:cubicBezTo>
                  <a:pt x="754651" y="3732053"/>
                  <a:pt x="741640" y="3695188"/>
                  <a:pt x="741640" y="3656155"/>
                </a:cubicBezTo>
                <a:cubicBezTo>
                  <a:pt x="741640" y="3649649"/>
                  <a:pt x="743808" y="3638806"/>
                  <a:pt x="743808" y="3630132"/>
                </a:cubicBezTo>
                <a:cubicBezTo>
                  <a:pt x="745977" y="3621458"/>
                  <a:pt x="748145" y="3610615"/>
                  <a:pt x="748145" y="3601941"/>
                </a:cubicBezTo>
                <a:cubicBezTo>
                  <a:pt x="752482" y="3591098"/>
                  <a:pt x="752482" y="3575919"/>
                  <a:pt x="756820" y="3567244"/>
                </a:cubicBezTo>
                <a:cubicBezTo>
                  <a:pt x="758988" y="3560739"/>
                  <a:pt x="765494" y="3558570"/>
                  <a:pt x="767662" y="3554233"/>
                </a:cubicBezTo>
                <a:cubicBezTo>
                  <a:pt x="769831" y="3552065"/>
                  <a:pt x="769831" y="3545559"/>
                  <a:pt x="771999" y="3543391"/>
                </a:cubicBezTo>
                <a:cubicBezTo>
                  <a:pt x="776336" y="3532548"/>
                  <a:pt x="795853" y="3508694"/>
                  <a:pt x="811033" y="3506525"/>
                </a:cubicBezTo>
                <a:cubicBezTo>
                  <a:pt x="778505" y="3549896"/>
                  <a:pt x="761157" y="3599772"/>
                  <a:pt x="761157" y="3645312"/>
                </a:cubicBezTo>
                <a:close/>
                <a:moveTo>
                  <a:pt x="1103786" y="3536885"/>
                </a:moveTo>
                <a:cubicBezTo>
                  <a:pt x="1105954" y="3541222"/>
                  <a:pt x="1103786" y="3549896"/>
                  <a:pt x="1105954" y="3556402"/>
                </a:cubicBezTo>
                <a:cubicBezTo>
                  <a:pt x="1110291" y="3567244"/>
                  <a:pt x="1118965" y="3580256"/>
                  <a:pt x="1121134" y="3591098"/>
                </a:cubicBezTo>
                <a:lnTo>
                  <a:pt x="1105954" y="3591098"/>
                </a:lnTo>
                <a:cubicBezTo>
                  <a:pt x="1040898" y="3582424"/>
                  <a:pt x="1023550" y="3543391"/>
                  <a:pt x="1023550" y="3500020"/>
                </a:cubicBezTo>
                <a:cubicBezTo>
                  <a:pt x="1023550" y="3493514"/>
                  <a:pt x="1025718" y="3482671"/>
                  <a:pt x="1025718" y="3473997"/>
                </a:cubicBezTo>
                <a:cubicBezTo>
                  <a:pt x="1045235" y="3508694"/>
                  <a:pt x="1090774" y="3493514"/>
                  <a:pt x="1103786" y="3536885"/>
                </a:cubicBezTo>
                <a:close/>
                <a:moveTo>
                  <a:pt x="1227392" y="3504357"/>
                </a:moveTo>
                <a:cubicBezTo>
                  <a:pt x="1229561" y="3506525"/>
                  <a:pt x="1238235" y="3506525"/>
                  <a:pt x="1244740" y="3510862"/>
                </a:cubicBezTo>
                <a:cubicBezTo>
                  <a:pt x="1249078" y="3513031"/>
                  <a:pt x="1251246" y="3519536"/>
                  <a:pt x="1257752" y="3521705"/>
                </a:cubicBezTo>
                <a:cubicBezTo>
                  <a:pt x="1268594" y="3528211"/>
                  <a:pt x="1285943" y="3534716"/>
                  <a:pt x="1298954" y="3541222"/>
                </a:cubicBezTo>
                <a:cubicBezTo>
                  <a:pt x="1303291" y="3552065"/>
                  <a:pt x="1307628" y="3569413"/>
                  <a:pt x="1307628" y="3573750"/>
                </a:cubicBezTo>
                <a:cubicBezTo>
                  <a:pt x="1307628" y="3599772"/>
                  <a:pt x="1283774" y="3599772"/>
                  <a:pt x="1270763" y="3599772"/>
                </a:cubicBezTo>
                <a:cubicBezTo>
                  <a:pt x="1220887" y="3599772"/>
                  <a:pt x="1190527" y="3526042"/>
                  <a:pt x="1190527" y="3502188"/>
                </a:cubicBezTo>
                <a:cubicBezTo>
                  <a:pt x="1190527" y="3497851"/>
                  <a:pt x="1192696" y="3478334"/>
                  <a:pt x="1197033" y="3465323"/>
                </a:cubicBezTo>
                <a:cubicBezTo>
                  <a:pt x="1207875" y="3478334"/>
                  <a:pt x="1212213" y="3491346"/>
                  <a:pt x="1227392" y="3504357"/>
                </a:cubicBezTo>
                <a:close/>
                <a:moveTo>
                  <a:pt x="1468100" y="3463155"/>
                </a:moveTo>
                <a:cubicBezTo>
                  <a:pt x="1461594" y="3476166"/>
                  <a:pt x="1450752" y="3489177"/>
                  <a:pt x="1444246" y="3506525"/>
                </a:cubicBezTo>
                <a:cubicBezTo>
                  <a:pt x="1439909" y="3513031"/>
                  <a:pt x="1439909" y="3526042"/>
                  <a:pt x="1437740" y="3536885"/>
                </a:cubicBezTo>
                <a:cubicBezTo>
                  <a:pt x="1435572" y="3539053"/>
                  <a:pt x="1413886" y="3547728"/>
                  <a:pt x="1409549" y="3547728"/>
                </a:cubicBezTo>
                <a:cubicBezTo>
                  <a:pt x="1385695" y="3547728"/>
                  <a:pt x="1370516" y="3534716"/>
                  <a:pt x="1357505" y="3517368"/>
                </a:cubicBezTo>
                <a:cubicBezTo>
                  <a:pt x="1340156" y="3513031"/>
                  <a:pt x="1311965" y="3523874"/>
                  <a:pt x="1305460" y="3502188"/>
                </a:cubicBezTo>
                <a:cubicBezTo>
                  <a:pt x="1311965" y="3497851"/>
                  <a:pt x="1346662" y="3473997"/>
                  <a:pt x="1359673" y="3473997"/>
                </a:cubicBezTo>
                <a:cubicBezTo>
                  <a:pt x="1370516" y="3473997"/>
                  <a:pt x="1370516" y="3480503"/>
                  <a:pt x="1370516" y="3482671"/>
                </a:cubicBezTo>
                <a:cubicBezTo>
                  <a:pt x="1370516" y="3489177"/>
                  <a:pt x="1368347" y="3495683"/>
                  <a:pt x="1366179" y="3502188"/>
                </a:cubicBezTo>
                <a:cubicBezTo>
                  <a:pt x="1366179" y="3502188"/>
                  <a:pt x="1364010" y="3504357"/>
                  <a:pt x="1370516" y="3504357"/>
                </a:cubicBezTo>
                <a:cubicBezTo>
                  <a:pt x="1374853" y="3504357"/>
                  <a:pt x="1387864" y="3484840"/>
                  <a:pt x="1398707" y="3478334"/>
                </a:cubicBezTo>
                <a:cubicBezTo>
                  <a:pt x="1409549" y="3469660"/>
                  <a:pt x="1426898" y="3467492"/>
                  <a:pt x="1439909" y="3463155"/>
                </a:cubicBezTo>
                <a:lnTo>
                  <a:pt x="1468100" y="3463155"/>
                </a:lnTo>
                <a:close/>
                <a:moveTo>
                  <a:pt x="949819" y="3469660"/>
                </a:moveTo>
                <a:cubicBezTo>
                  <a:pt x="960662" y="3473997"/>
                  <a:pt x="984516" y="3467492"/>
                  <a:pt x="997527" y="3476166"/>
                </a:cubicBezTo>
                <a:cubicBezTo>
                  <a:pt x="1012707" y="3487009"/>
                  <a:pt x="1004033" y="3508694"/>
                  <a:pt x="1006201" y="3526042"/>
                </a:cubicBezTo>
                <a:cubicBezTo>
                  <a:pt x="1006201" y="3547728"/>
                  <a:pt x="1030055" y="3569413"/>
                  <a:pt x="1047404" y="3591098"/>
                </a:cubicBezTo>
                <a:cubicBezTo>
                  <a:pt x="1030055" y="3599772"/>
                  <a:pt x="1019213" y="3599772"/>
                  <a:pt x="1004033" y="3599772"/>
                </a:cubicBezTo>
                <a:cubicBezTo>
                  <a:pt x="973673" y="3599772"/>
                  <a:pt x="936808" y="3588930"/>
                  <a:pt x="908617" y="3552065"/>
                </a:cubicBezTo>
                <a:cubicBezTo>
                  <a:pt x="904280" y="3545559"/>
                  <a:pt x="899943" y="3534716"/>
                  <a:pt x="899943" y="3530379"/>
                </a:cubicBezTo>
                <a:lnTo>
                  <a:pt x="899943" y="3487009"/>
                </a:lnTo>
                <a:cubicBezTo>
                  <a:pt x="902112" y="3460986"/>
                  <a:pt x="908617" y="3463155"/>
                  <a:pt x="919460" y="3463155"/>
                </a:cubicBezTo>
                <a:cubicBezTo>
                  <a:pt x="925966" y="3463155"/>
                  <a:pt x="941145" y="3467492"/>
                  <a:pt x="949819" y="3469660"/>
                </a:cubicBezTo>
                <a:close/>
                <a:moveTo>
                  <a:pt x="1557010" y="3502188"/>
                </a:moveTo>
                <a:cubicBezTo>
                  <a:pt x="1563515" y="3495683"/>
                  <a:pt x="1598212" y="3463155"/>
                  <a:pt x="1611223" y="3463155"/>
                </a:cubicBezTo>
                <a:cubicBezTo>
                  <a:pt x="1624235" y="3463155"/>
                  <a:pt x="1622066" y="3478334"/>
                  <a:pt x="1622066" y="3484840"/>
                </a:cubicBezTo>
                <a:cubicBezTo>
                  <a:pt x="1622066" y="3489177"/>
                  <a:pt x="1622066" y="3495683"/>
                  <a:pt x="1619897" y="3502188"/>
                </a:cubicBezTo>
                <a:cubicBezTo>
                  <a:pt x="1609055" y="3506525"/>
                  <a:pt x="1593875" y="3508694"/>
                  <a:pt x="1578695" y="3513031"/>
                </a:cubicBezTo>
                <a:cubicBezTo>
                  <a:pt x="1570021" y="3515200"/>
                  <a:pt x="1557010" y="3510862"/>
                  <a:pt x="1548336" y="3515200"/>
                </a:cubicBezTo>
                <a:cubicBezTo>
                  <a:pt x="1543999" y="3515200"/>
                  <a:pt x="1539662" y="3523874"/>
                  <a:pt x="1533156" y="3523874"/>
                </a:cubicBezTo>
                <a:cubicBezTo>
                  <a:pt x="1526650" y="3523874"/>
                  <a:pt x="1517976" y="3521705"/>
                  <a:pt x="1511471" y="3523874"/>
                </a:cubicBezTo>
                <a:cubicBezTo>
                  <a:pt x="1504965" y="3523874"/>
                  <a:pt x="1502797" y="3530379"/>
                  <a:pt x="1498459" y="3532548"/>
                </a:cubicBezTo>
                <a:cubicBezTo>
                  <a:pt x="1496291" y="3534716"/>
                  <a:pt x="1494122" y="3532548"/>
                  <a:pt x="1491954" y="3532548"/>
                </a:cubicBezTo>
                <a:cubicBezTo>
                  <a:pt x="1483280" y="3536885"/>
                  <a:pt x="1474605" y="3541222"/>
                  <a:pt x="1465931" y="3543391"/>
                </a:cubicBezTo>
                <a:cubicBezTo>
                  <a:pt x="1463763" y="3545559"/>
                  <a:pt x="1461594" y="3547728"/>
                  <a:pt x="1459426" y="3547728"/>
                </a:cubicBezTo>
                <a:lnTo>
                  <a:pt x="1459426" y="3517368"/>
                </a:lnTo>
                <a:cubicBezTo>
                  <a:pt x="1472437" y="3471829"/>
                  <a:pt x="1498459" y="3460986"/>
                  <a:pt x="1528819" y="3460986"/>
                </a:cubicBezTo>
                <a:cubicBezTo>
                  <a:pt x="1552673" y="3460986"/>
                  <a:pt x="1559178" y="3469660"/>
                  <a:pt x="1557010" y="3502188"/>
                </a:cubicBezTo>
                <a:close/>
                <a:moveTo>
                  <a:pt x="539966" y="3473997"/>
                </a:moveTo>
                <a:cubicBezTo>
                  <a:pt x="535629" y="3471829"/>
                  <a:pt x="533460" y="3467492"/>
                  <a:pt x="529123" y="3463155"/>
                </a:cubicBezTo>
                <a:lnTo>
                  <a:pt x="531292" y="3452312"/>
                </a:lnTo>
                <a:cubicBezTo>
                  <a:pt x="537797" y="3478334"/>
                  <a:pt x="535629" y="3465323"/>
                  <a:pt x="539966" y="3473997"/>
                </a:cubicBezTo>
                <a:close/>
                <a:moveTo>
                  <a:pt x="978010" y="3328705"/>
                </a:moveTo>
                <a:cubicBezTo>
                  <a:pt x="993190" y="3335211"/>
                  <a:pt x="1017044" y="3328705"/>
                  <a:pt x="1017044" y="3348222"/>
                </a:cubicBezTo>
                <a:cubicBezTo>
                  <a:pt x="1017044" y="3354728"/>
                  <a:pt x="1006201" y="3372076"/>
                  <a:pt x="1006201" y="3378582"/>
                </a:cubicBezTo>
                <a:lnTo>
                  <a:pt x="1006201" y="3426290"/>
                </a:lnTo>
                <a:cubicBezTo>
                  <a:pt x="1019213" y="3454481"/>
                  <a:pt x="980179" y="3458817"/>
                  <a:pt x="971505" y="3458817"/>
                </a:cubicBezTo>
                <a:cubicBezTo>
                  <a:pt x="956325" y="3458817"/>
                  <a:pt x="912954" y="3447975"/>
                  <a:pt x="912954" y="3428458"/>
                </a:cubicBezTo>
                <a:cubicBezTo>
                  <a:pt x="912954" y="3424121"/>
                  <a:pt x="921628" y="3404604"/>
                  <a:pt x="925966" y="3391593"/>
                </a:cubicBezTo>
                <a:cubicBezTo>
                  <a:pt x="930303" y="3378582"/>
                  <a:pt x="936808" y="3322200"/>
                  <a:pt x="969336" y="3322200"/>
                </a:cubicBezTo>
                <a:cubicBezTo>
                  <a:pt x="975842" y="3322200"/>
                  <a:pt x="975842" y="3328705"/>
                  <a:pt x="978010" y="3328705"/>
                </a:cubicBezTo>
                <a:close/>
                <a:moveTo>
                  <a:pt x="2183717" y="3294009"/>
                </a:moveTo>
                <a:cubicBezTo>
                  <a:pt x="2172875" y="3300514"/>
                  <a:pt x="2157695" y="3307020"/>
                  <a:pt x="2149021" y="3315694"/>
                </a:cubicBezTo>
                <a:cubicBezTo>
                  <a:pt x="2133841" y="3326537"/>
                  <a:pt x="2127335" y="3343885"/>
                  <a:pt x="2118661" y="3354728"/>
                </a:cubicBezTo>
                <a:cubicBezTo>
                  <a:pt x="2118661" y="3356896"/>
                  <a:pt x="2116493" y="3359065"/>
                  <a:pt x="2112156" y="3359065"/>
                </a:cubicBezTo>
                <a:cubicBezTo>
                  <a:pt x="2105650" y="3359065"/>
                  <a:pt x="2090470" y="3348222"/>
                  <a:pt x="2079627" y="3339548"/>
                </a:cubicBezTo>
                <a:cubicBezTo>
                  <a:pt x="2112156" y="3298346"/>
                  <a:pt x="2127335" y="3291840"/>
                  <a:pt x="2157695" y="3291840"/>
                </a:cubicBezTo>
                <a:cubicBezTo>
                  <a:pt x="2164200" y="3291840"/>
                  <a:pt x="2175043" y="3294009"/>
                  <a:pt x="2183717" y="3294009"/>
                </a:cubicBezTo>
                <a:close/>
                <a:moveTo>
                  <a:pt x="1632909" y="3324368"/>
                </a:moveTo>
                <a:cubicBezTo>
                  <a:pt x="1632909" y="3339548"/>
                  <a:pt x="1628572" y="3343885"/>
                  <a:pt x="1611223" y="3348222"/>
                </a:cubicBezTo>
                <a:cubicBezTo>
                  <a:pt x="1615560" y="3352559"/>
                  <a:pt x="1619897" y="3359065"/>
                  <a:pt x="1619897" y="3363402"/>
                </a:cubicBezTo>
                <a:cubicBezTo>
                  <a:pt x="1619897" y="3369907"/>
                  <a:pt x="1613392" y="3380750"/>
                  <a:pt x="1611223" y="3389424"/>
                </a:cubicBezTo>
                <a:cubicBezTo>
                  <a:pt x="1613392" y="3391593"/>
                  <a:pt x="1617729" y="3389424"/>
                  <a:pt x="1630740" y="3389424"/>
                </a:cubicBezTo>
                <a:lnTo>
                  <a:pt x="1628572" y="3391593"/>
                </a:lnTo>
                <a:cubicBezTo>
                  <a:pt x="1630740" y="3400267"/>
                  <a:pt x="1632909" y="3411110"/>
                  <a:pt x="1632909" y="3417615"/>
                </a:cubicBezTo>
                <a:cubicBezTo>
                  <a:pt x="1632909" y="3441469"/>
                  <a:pt x="1619897" y="3447975"/>
                  <a:pt x="1591707" y="3454481"/>
                </a:cubicBezTo>
                <a:cubicBezTo>
                  <a:pt x="1583032" y="3445806"/>
                  <a:pt x="1589538" y="3432795"/>
                  <a:pt x="1589538" y="3424121"/>
                </a:cubicBezTo>
                <a:lnTo>
                  <a:pt x="1585201" y="3419784"/>
                </a:lnTo>
                <a:cubicBezTo>
                  <a:pt x="1565684" y="3443638"/>
                  <a:pt x="1550504" y="3450143"/>
                  <a:pt x="1530987" y="3450143"/>
                </a:cubicBezTo>
                <a:cubicBezTo>
                  <a:pt x="1509302" y="3450143"/>
                  <a:pt x="1494122" y="3447975"/>
                  <a:pt x="1494122" y="3426290"/>
                </a:cubicBezTo>
                <a:cubicBezTo>
                  <a:pt x="1494122" y="3419784"/>
                  <a:pt x="1496291" y="3408941"/>
                  <a:pt x="1500628" y="3400267"/>
                </a:cubicBezTo>
                <a:cubicBezTo>
                  <a:pt x="1500628" y="3400267"/>
                  <a:pt x="1500628" y="3398098"/>
                  <a:pt x="1496291" y="3398098"/>
                </a:cubicBezTo>
                <a:cubicBezTo>
                  <a:pt x="1472437" y="3398098"/>
                  <a:pt x="1478943" y="3428458"/>
                  <a:pt x="1478943" y="3439301"/>
                </a:cubicBezTo>
                <a:cubicBezTo>
                  <a:pt x="1455089" y="3441469"/>
                  <a:pt x="1429066" y="3443638"/>
                  <a:pt x="1396538" y="3447975"/>
                </a:cubicBezTo>
                <a:cubicBezTo>
                  <a:pt x="1405212" y="3439301"/>
                  <a:pt x="1396538" y="3426290"/>
                  <a:pt x="1396538" y="3421952"/>
                </a:cubicBezTo>
                <a:cubicBezTo>
                  <a:pt x="1385695" y="3432795"/>
                  <a:pt x="1374853" y="3454481"/>
                  <a:pt x="1359673" y="3458817"/>
                </a:cubicBezTo>
                <a:cubicBezTo>
                  <a:pt x="1342325" y="3463155"/>
                  <a:pt x="1303291" y="3469660"/>
                  <a:pt x="1301123" y="3497851"/>
                </a:cubicBezTo>
                <a:cubicBezTo>
                  <a:pt x="1285943" y="3489177"/>
                  <a:pt x="1283774" y="3476166"/>
                  <a:pt x="1283774" y="3467492"/>
                </a:cubicBezTo>
                <a:cubicBezTo>
                  <a:pt x="1283774" y="3460986"/>
                  <a:pt x="1285943" y="3450143"/>
                  <a:pt x="1285943" y="3441469"/>
                </a:cubicBezTo>
                <a:lnTo>
                  <a:pt x="1285943" y="3430626"/>
                </a:lnTo>
                <a:cubicBezTo>
                  <a:pt x="1311965" y="3391593"/>
                  <a:pt x="1342325" y="3369907"/>
                  <a:pt x="1377021" y="3369907"/>
                </a:cubicBezTo>
                <a:cubicBezTo>
                  <a:pt x="1385695" y="3369907"/>
                  <a:pt x="1394370" y="3365571"/>
                  <a:pt x="1400875" y="3382919"/>
                </a:cubicBezTo>
                <a:cubicBezTo>
                  <a:pt x="1403044" y="3385087"/>
                  <a:pt x="1403044" y="3393761"/>
                  <a:pt x="1407381" y="3400267"/>
                </a:cubicBezTo>
                <a:cubicBezTo>
                  <a:pt x="1433403" y="3372076"/>
                  <a:pt x="1459426" y="3350391"/>
                  <a:pt x="1485448" y="3350391"/>
                </a:cubicBezTo>
                <a:cubicBezTo>
                  <a:pt x="1489785" y="3350391"/>
                  <a:pt x="1496291" y="3348222"/>
                  <a:pt x="1502797" y="3352559"/>
                </a:cubicBezTo>
                <a:cubicBezTo>
                  <a:pt x="1507134" y="3354728"/>
                  <a:pt x="1507134" y="3363402"/>
                  <a:pt x="1509302" y="3367739"/>
                </a:cubicBezTo>
                <a:cubicBezTo>
                  <a:pt x="1511471" y="3369907"/>
                  <a:pt x="1511471" y="3369907"/>
                  <a:pt x="1515808" y="3369907"/>
                </a:cubicBezTo>
                <a:cubicBezTo>
                  <a:pt x="1528819" y="3369907"/>
                  <a:pt x="1546167" y="3354728"/>
                  <a:pt x="1561347" y="3348222"/>
                </a:cubicBezTo>
                <a:cubicBezTo>
                  <a:pt x="1552673" y="3339548"/>
                  <a:pt x="1543999" y="3330874"/>
                  <a:pt x="1543999" y="3324368"/>
                </a:cubicBezTo>
                <a:cubicBezTo>
                  <a:pt x="1543999" y="3309188"/>
                  <a:pt x="1580864" y="3278829"/>
                  <a:pt x="1587369" y="3276660"/>
                </a:cubicBezTo>
                <a:cubicBezTo>
                  <a:pt x="1589538" y="3274492"/>
                  <a:pt x="1598212" y="3274492"/>
                  <a:pt x="1604718" y="3274492"/>
                </a:cubicBezTo>
                <a:cubicBezTo>
                  <a:pt x="1630740" y="3274492"/>
                  <a:pt x="1632909" y="3313526"/>
                  <a:pt x="1632909" y="3324368"/>
                </a:cubicBezTo>
                <a:close/>
                <a:moveTo>
                  <a:pt x="1886628" y="3265818"/>
                </a:moveTo>
                <a:lnTo>
                  <a:pt x="1886628" y="3276660"/>
                </a:lnTo>
                <a:cubicBezTo>
                  <a:pt x="1862774" y="3328705"/>
                  <a:pt x="1847594" y="3391593"/>
                  <a:pt x="1847594" y="3441469"/>
                </a:cubicBezTo>
                <a:cubicBezTo>
                  <a:pt x="1847594" y="3447975"/>
                  <a:pt x="1862774" y="3549896"/>
                  <a:pt x="1862774" y="3556402"/>
                </a:cubicBezTo>
                <a:cubicBezTo>
                  <a:pt x="1862774" y="3617121"/>
                  <a:pt x="1810729" y="3658323"/>
                  <a:pt x="1756515" y="3658323"/>
                </a:cubicBezTo>
                <a:cubicBezTo>
                  <a:pt x="1728324" y="3658323"/>
                  <a:pt x="1713145" y="3651817"/>
                  <a:pt x="1684954" y="3636638"/>
                </a:cubicBezTo>
                <a:cubicBezTo>
                  <a:pt x="1680617" y="3634469"/>
                  <a:pt x="1676280" y="3627963"/>
                  <a:pt x="1674111" y="3623626"/>
                </a:cubicBezTo>
                <a:cubicBezTo>
                  <a:pt x="1665437" y="3608446"/>
                  <a:pt x="1658931" y="3591098"/>
                  <a:pt x="1654594" y="3575919"/>
                </a:cubicBezTo>
                <a:cubicBezTo>
                  <a:pt x="1652426" y="3569413"/>
                  <a:pt x="1652426" y="3556402"/>
                  <a:pt x="1652426" y="3552065"/>
                </a:cubicBezTo>
                <a:cubicBezTo>
                  <a:pt x="1652426" y="3545559"/>
                  <a:pt x="1645920" y="3541222"/>
                  <a:pt x="1645920" y="3536885"/>
                </a:cubicBezTo>
                <a:cubicBezTo>
                  <a:pt x="1641583" y="3519536"/>
                  <a:pt x="1641583" y="3489177"/>
                  <a:pt x="1641583" y="3484840"/>
                </a:cubicBezTo>
                <a:cubicBezTo>
                  <a:pt x="1641583" y="3478334"/>
                  <a:pt x="1648088" y="3428458"/>
                  <a:pt x="1652426" y="3400267"/>
                </a:cubicBezTo>
                <a:lnTo>
                  <a:pt x="1652426" y="3391593"/>
                </a:lnTo>
                <a:cubicBezTo>
                  <a:pt x="1658931" y="3380750"/>
                  <a:pt x="1669774" y="3367739"/>
                  <a:pt x="1682785" y="3359065"/>
                </a:cubicBezTo>
                <a:cubicBezTo>
                  <a:pt x="1693628" y="3350391"/>
                  <a:pt x="1710976" y="3350391"/>
                  <a:pt x="1726156" y="3341716"/>
                </a:cubicBezTo>
                <a:cubicBezTo>
                  <a:pt x="1739167" y="3335211"/>
                  <a:pt x="1752178" y="3322200"/>
                  <a:pt x="1769527" y="3311357"/>
                </a:cubicBezTo>
                <a:cubicBezTo>
                  <a:pt x="1771695" y="3309188"/>
                  <a:pt x="1780369" y="3311357"/>
                  <a:pt x="1786875" y="3307020"/>
                </a:cubicBezTo>
                <a:cubicBezTo>
                  <a:pt x="1810729" y="3296177"/>
                  <a:pt x="1845425" y="3270155"/>
                  <a:pt x="1875785" y="3265818"/>
                </a:cubicBezTo>
                <a:lnTo>
                  <a:pt x="1886628" y="3265818"/>
                </a:lnTo>
                <a:close/>
                <a:moveTo>
                  <a:pt x="1524482" y="3265818"/>
                </a:moveTo>
                <a:cubicBezTo>
                  <a:pt x="1530987" y="3267986"/>
                  <a:pt x="1539662" y="3276660"/>
                  <a:pt x="1543999" y="3280997"/>
                </a:cubicBezTo>
                <a:cubicBezTo>
                  <a:pt x="1543999" y="3280997"/>
                  <a:pt x="1546167" y="3278829"/>
                  <a:pt x="1546167" y="3285335"/>
                </a:cubicBezTo>
                <a:cubicBezTo>
                  <a:pt x="1546167" y="3289671"/>
                  <a:pt x="1533156" y="3315694"/>
                  <a:pt x="1524482" y="3328705"/>
                </a:cubicBezTo>
                <a:cubicBezTo>
                  <a:pt x="1517976" y="3339548"/>
                  <a:pt x="1507134" y="3333042"/>
                  <a:pt x="1500628" y="3335211"/>
                </a:cubicBezTo>
                <a:cubicBezTo>
                  <a:pt x="1489785" y="3337379"/>
                  <a:pt x="1474605" y="3337379"/>
                  <a:pt x="1463763" y="3339548"/>
                </a:cubicBezTo>
                <a:cubicBezTo>
                  <a:pt x="1448583" y="3341716"/>
                  <a:pt x="1435572" y="3350391"/>
                  <a:pt x="1420392" y="3354728"/>
                </a:cubicBezTo>
                <a:cubicBezTo>
                  <a:pt x="1420392" y="3348222"/>
                  <a:pt x="1418224" y="3337379"/>
                  <a:pt x="1418224" y="3330874"/>
                </a:cubicBezTo>
                <a:cubicBezTo>
                  <a:pt x="1418224" y="3283166"/>
                  <a:pt x="1459426" y="3263649"/>
                  <a:pt x="1498459" y="3263649"/>
                </a:cubicBezTo>
                <a:cubicBezTo>
                  <a:pt x="1502797" y="3263649"/>
                  <a:pt x="1515808" y="3261481"/>
                  <a:pt x="1524482" y="3265818"/>
                </a:cubicBezTo>
                <a:close/>
                <a:moveTo>
                  <a:pt x="1420392" y="3276660"/>
                </a:moveTo>
                <a:cubicBezTo>
                  <a:pt x="1420392" y="3280997"/>
                  <a:pt x="1413886" y="3289671"/>
                  <a:pt x="1411718" y="3298346"/>
                </a:cubicBezTo>
                <a:cubicBezTo>
                  <a:pt x="1407381" y="3311357"/>
                  <a:pt x="1411718" y="3324368"/>
                  <a:pt x="1400875" y="3337379"/>
                </a:cubicBezTo>
                <a:cubicBezTo>
                  <a:pt x="1374853" y="3367739"/>
                  <a:pt x="1337988" y="3354728"/>
                  <a:pt x="1307628" y="3376413"/>
                </a:cubicBezTo>
                <a:cubicBezTo>
                  <a:pt x="1307628" y="3367739"/>
                  <a:pt x="1303291" y="3352559"/>
                  <a:pt x="1303291" y="3348222"/>
                </a:cubicBezTo>
                <a:cubicBezTo>
                  <a:pt x="1303291" y="3291840"/>
                  <a:pt x="1342325" y="3263649"/>
                  <a:pt x="1390033" y="3263649"/>
                </a:cubicBezTo>
                <a:cubicBezTo>
                  <a:pt x="1400875" y="3263649"/>
                  <a:pt x="1420392" y="3259312"/>
                  <a:pt x="1420392" y="3276660"/>
                </a:cubicBezTo>
                <a:close/>
                <a:moveTo>
                  <a:pt x="1134145" y="3298346"/>
                </a:moveTo>
                <a:cubicBezTo>
                  <a:pt x="1138482" y="3315694"/>
                  <a:pt x="1142819" y="3354728"/>
                  <a:pt x="1142819" y="3359065"/>
                </a:cubicBezTo>
                <a:cubicBezTo>
                  <a:pt x="1142819" y="3372076"/>
                  <a:pt x="1121134" y="3376413"/>
                  <a:pt x="1116797" y="3376413"/>
                </a:cubicBezTo>
                <a:cubicBezTo>
                  <a:pt x="1112460" y="3376413"/>
                  <a:pt x="1105954" y="3374245"/>
                  <a:pt x="1103786" y="3372076"/>
                </a:cubicBezTo>
                <a:cubicBezTo>
                  <a:pt x="1082100" y="3361233"/>
                  <a:pt x="1064752" y="3346054"/>
                  <a:pt x="1064752" y="3352559"/>
                </a:cubicBezTo>
                <a:cubicBezTo>
                  <a:pt x="1064752" y="3359065"/>
                  <a:pt x="1064752" y="3361233"/>
                  <a:pt x="1066920" y="3365571"/>
                </a:cubicBezTo>
                <a:cubicBezTo>
                  <a:pt x="1075595" y="3389424"/>
                  <a:pt x="1103786" y="3389424"/>
                  <a:pt x="1118965" y="3398098"/>
                </a:cubicBezTo>
                <a:cubicBezTo>
                  <a:pt x="1118965" y="3400267"/>
                  <a:pt x="1116797" y="3415447"/>
                  <a:pt x="1125471" y="3415447"/>
                </a:cubicBezTo>
                <a:cubicBezTo>
                  <a:pt x="1129808" y="3415447"/>
                  <a:pt x="1149325" y="3398098"/>
                  <a:pt x="1155830" y="3398098"/>
                </a:cubicBezTo>
                <a:cubicBezTo>
                  <a:pt x="1173179" y="3398098"/>
                  <a:pt x="1190527" y="3424121"/>
                  <a:pt x="1190527" y="3437132"/>
                </a:cubicBezTo>
                <a:cubicBezTo>
                  <a:pt x="1190527" y="3441469"/>
                  <a:pt x="1181853" y="3452312"/>
                  <a:pt x="1179684" y="3463155"/>
                </a:cubicBezTo>
                <a:cubicBezTo>
                  <a:pt x="1173179" y="3478334"/>
                  <a:pt x="1175347" y="3500020"/>
                  <a:pt x="1175347" y="3519536"/>
                </a:cubicBezTo>
                <a:cubicBezTo>
                  <a:pt x="1173179" y="3523874"/>
                  <a:pt x="1166673" y="3526042"/>
                  <a:pt x="1162336" y="3526042"/>
                </a:cubicBezTo>
                <a:cubicBezTo>
                  <a:pt x="1129808" y="3526042"/>
                  <a:pt x="1114628" y="3487009"/>
                  <a:pt x="1114628" y="3467492"/>
                </a:cubicBezTo>
                <a:cubicBezTo>
                  <a:pt x="1114628" y="3463155"/>
                  <a:pt x="1121134" y="3434964"/>
                  <a:pt x="1125471" y="3417615"/>
                </a:cubicBezTo>
                <a:cubicBezTo>
                  <a:pt x="1125471" y="3417615"/>
                  <a:pt x="1123302" y="3415447"/>
                  <a:pt x="1121134" y="3415447"/>
                </a:cubicBezTo>
                <a:cubicBezTo>
                  <a:pt x="1088606" y="3447975"/>
                  <a:pt x="1101617" y="3452312"/>
                  <a:pt x="1101617" y="3480503"/>
                </a:cubicBezTo>
                <a:lnTo>
                  <a:pt x="1101617" y="3495683"/>
                </a:lnTo>
                <a:lnTo>
                  <a:pt x="1095111" y="3495683"/>
                </a:lnTo>
                <a:cubicBezTo>
                  <a:pt x="1036561" y="3478334"/>
                  <a:pt x="1019213" y="3445806"/>
                  <a:pt x="1019213" y="3404604"/>
                </a:cubicBezTo>
                <a:lnTo>
                  <a:pt x="1019213" y="3389424"/>
                </a:lnTo>
                <a:cubicBezTo>
                  <a:pt x="1023550" y="3376413"/>
                  <a:pt x="1025718" y="3361233"/>
                  <a:pt x="1036561" y="3350391"/>
                </a:cubicBezTo>
                <a:cubicBezTo>
                  <a:pt x="1040898" y="3346054"/>
                  <a:pt x="1051741" y="3348222"/>
                  <a:pt x="1060415" y="3348222"/>
                </a:cubicBezTo>
                <a:cubicBezTo>
                  <a:pt x="1062583" y="3348222"/>
                  <a:pt x="1064752" y="3348222"/>
                  <a:pt x="1064752" y="3343885"/>
                </a:cubicBezTo>
                <a:cubicBezTo>
                  <a:pt x="1064752" y="3337379"/>
                  <a:pt x="1060415" y="3335211"/>
                  <a:pt x="1060415" y="3330874"/>
                </a:cubicBezTo>
                <a:lnTo>
                  <a:pt x="1060415" y="3283166"/>
                </a:lnTo>
                <a:cubicBezTo>
                  <a:pt x="1066920" y="3265818"/>
                  <a:pt x="1069089" y="3259312"/>
                  <a:pt x="1082100" y="3259312"/>
                </a:cubicBezTo>
                <a:cubicBezTo>
                  <a:pt x="1097280" y="3259312"/>
                  <a:pt x="1131977" y="3280997"/>
                  <a:pt x="1134145" y="3298346"/>
                </a:cubicBezTo>
                <a:close/>
                <a:moveTo>
                  <a:pt x="1771695" y="3283166"/>
                </a:moveTo>
                <a:cubicBezTo>
                  <a:pt x="1771695" y="3289671"/>
                  <a:pt x="1769527" y="3300514"/>
                  <a:pt x="1765190" y="3309188"/>
                </a:cubicBezTo>
                <a:cubicBezTo>
                  <a:pt x="1763021" y="3309188"/>
                  <a:pt x="1756515" y="3307020"/>
                  <a:pt x="1754347" y="3302683"/>
                </a:cubicBezTo>
                <a:cubicBezTo>
                  <a:pt x="1743504" y="3285335"/>
                  <a:pt x="1723987" y="3257144"/>
                  <a:pt x="1723987" y="3250638"/>
                </a:cubicBezTo>
                <a:cubicBezTo>
                  <a:pt x="1723987" y="3244132"/>
                  <a:pt x="1730493" y="3241964"/>
                  <a:pt x="1736999" y="3241964"/>
                </a:cubicBezTo>
                <a:cubicBezTo>
                  <a:pt x="1765190" y="3241964"/>
                  <a:pt x="1771695" y="3272323"/>
                  <a:pt x="1771695" y="3283166"/>
                </a:cubicBezTo>
                <a:close/>
                <a:moveTo>
                  <a:pt x="444550" y="3300514"/>
                </a:moveTo>
                <a:cubicBezTo>
                  <a:pt x="446719" y="3307020"/>
                  <a:pt x="455393" y="3311357"/>
                  <a:pt x="459730" y="3320031"/>
                </a:cubicBezTo>
                <a:cubicBezTo>
                  <a:pt x="470573" y="3335211"/>
                  <a:pt x="479247" y="3356896"/>
                  <a:pt x="492258" y="3376413"/>
                </a:cubicBezTo>
                <a:cubicBezTo>
                  <a:pt x="505269" y="3395930"/>
                  <a:pt x="531292" y="3419784"/>
                  <a:pt x="531292" y="3408941"/>
                </a:cubicBezTo>
                <a:cubicBezTo>
                  <a:pt x="531292" y="3404604"/>
                  <a:pt x="526955" y="3387256"/>
                  <a:pt x="526955" y="3382919"/>
                </a:cubicBezTo>
                <a:cubicBezTo>
                  <a:pt x="526955" y="3348222"/>
                  <a:pt x="565988" y="3313526"/>
                  <a:pt x="555146" y="3270155"/>
                </a:cubicBezTo>
                <a:cubicBezTo>
                  <a:pt x="572494" y="3276660"/>
                  <a:pt x="557314" y="3300514"/>
                  <a:pt x="570325" y="3309188"/>
                </a:cubicBezTo>
                <a:cubicBezTo>
                  <a:pt x="579000" y="3313526"/>
                  <a:pt x="598516" y="3317863"/>
                  <a:pt x="602853" y="3317863"/>
                </a:cubicBezTo>
                <a:cubicBezTo>
                  <a:pt x="615865" y="3317863"/>
                  <a:pt x="615865" y="3294009"/>
                  <a:pt x="615865" y="3294009"/>
                </a:cubicBezTo>
                <a:cubicBezTo>
                  <a:pt x="628876" y="3330874"/>
                  <a:pt x="635381" y="3359065"/>
                  <a:pt x="635381" y="3393761"/>
                </a:cubicBezTo>
                <a:cubicBezTo>
                  <a:pt x="635381" y="3467492"/>
                  <a:pt x="600685" y="3502188"/>
                  <a:pt x="600685" y="3556402"/>
                </a:cubicBezTo>
                <a:cubicBezTo>
                  <a:pt x="600685" y="3591098"/>
                  <a:pt x="613696" y="3619289"/>
                  <a:pt x="641887" y="3634469"/>
                </a:cubicBezTo>
                <a:cubicBezTo>
                  <a:pt x="652730" y="3640975"/>
                  <a:pt x="670078" y="3640975"/>
                  <a:pt x="685258" y="3645312"/>
                </a:cubicBezTo>
                <a:cubicBezTo>
                  <a:pt x="709112" y="3651817"/>
                  <a:pt x="706943" y="3688682"/>
                  <a:pt x="706943" y="3699525"/>
                </a:cubicBezTo>
                <a:cubicBezTo>
                  <a:pt x="706943" y="3775424"/>
                  <a:pt x="676584" y="3760244"/>
                  <a:pt x="676584" y="3805784"/>
                </a:cubicBezTo>
                <a:cubicBezTo>
                  <a:pt x="676584" y="3838311"/>
                  <a:pt x="711280" y="3840480"/>
                  <a:pt x="711280" y="3886019"/>
                </a:cubicBezTo>
                <a:cubicBezTo>
                  <a:pt x="711280" y="3914211"/>
                  <a:pt x="700438" y="3927222"/>
                  <a:pt x="689595" y="3959750"/>
                </a:cubicBezTo>
                <a:cubicBezTo>
                  <a:pt x="674415" y="3938064"/>
                  <a:pt x="659235" y="3942401"/>
                  <a:pt x="644056" y="3942401"/>
                </a:cubicBezTo>
                <a:cubicBezTo>
                  <a:pt x="637550" y="3942401"/>
                  <a:pt x="631044" y="3938064"/>
                  <a:pt x="626707" y="3942401"/>
                </a:cubicBezTo>
                <a:cubicBezTo>
                  <a:pt x="607190" y="3955413"/>
                  <a:pt x="592011" y="3977098"/>
                  <a:pt x="574662" y="3992278"/>
                </a:cubicBezTo>
                <a:cubicBezTo>
                  <a:pt x="581168" y="3996615"/>
                  <a:pt x="592011" y="3998783"/>
                  <a:pt x="598516" y="3998783"/>
                </a:cubicBezTo>
                <a:cubicBezTo>
                  <a:pt x="615865" y="3998783"/>
                  <a:pt x="633213" y="3992278"/>
                  <a:pt x="650561" y="3979266"/>
                </a:cubicBezTo>
                <a:lnTo>
                  <a:pt x="659235" y="3979266"/>
                </a:lnTo>
                <a:cubicBezTo>
                  <a:pt x="659235" y="3981435"/>
                  <a:pt x="661404" y="3985772"/>
                  <a:pt x="661404" y="3990109"/>
                </a:cubicBezTo>
                <a:cubicBezTo>
                  <a:pt x="635381" y="4005289"/>
                  <a:pt x="607190" y="4011795"/>
                  <a:pt x="583337" y="4011795"/>
                </a:cubicBezTo>
                <a:cubicBezTo>
                  <a:pt x="579000" y="4011795"/>
                  <a:pt x="533460" y="4005289"/>
                  <a:pt x="509606" y="3998783"/>
                </a:cubicBezTo>
                <a:cubicBezTo>
                  <a:pt x="520449" y="3981435"/>
                  <a:pt x="535629" y="3994446"/>
                  <a:pt x="552977" y="3985772"/>
                </a:cubicBezTo>
                <a:cubicBezTo>
                  <a:pt x="570325" y="3977098"/>
                  <a:pt x="598516" y="3953244"/>
                  <a:pt x="613696" y="3942401"/>
                </a:cubicBezTo>
                <a:cubicBezTo>
                  <a:pt x="602853" y="3925053"/>
                  <a:pt x="592011" y="3905536"/>
                  <a:pt x="587674" y="3886019"/>
                </a:cubicBezTo>
                <a:cubicBezTo>
                  <a:pt x="576831" y="3833975"/>
                  <a:pt x="548640" y="3781930"/>
                  <a:pt x="516112" y="3729885"/>
                </a:cubicBezTo>
                <a:cubicBezTo>
                  <a:pt x="500932" y="3703862"/>
                  <a:pt x="498764" y="3669166"/>
                  <a:pt x="481415" y="3651817"/>
                </a:cubicBezTo>
                <a:cubicBezTo>
                  <a:pt x="453224" y="3647480"/>
                  <a:pt x="479247" y="3660491"/>
                  <a:pt x="440213" y="3645312"/>
                </a:cubicBezTo>
                <a:cubicBezTo>
                  <a:pt x="418528" y="3638806"/>
                  <a:pt x="401179" y="3621458"/>
                  <a:pt x="381663" y="3610615"/>
                </a:cubicBezTo>
                <a:cubicBezTo>
                  <a:pt x="372988" y="3606278"/>
                  <a:pt x="362146" y="3604110"/>
                  <a:pt x="355640" y="3597604"/>
                </a:cubicBezTo>
                <a:cubicBezTo>
                  <a:pt x="329618" y="3580256"/>
                  <a:pt x="307932" y="3552065"/>
                  <a:pt x="284078" y="3530379"/>
                </a:cubicBezTo>
                <a:cubicBezTo>
                  <a:pt x="275404" y="3521705"/>
                  <a:pt x="262393" y="3517368"/>
                  <a:pt x="255887" y="3513031"/>
                </a:cubicBezTo>
                <a:cubicBezTo>
                  <a:pt x="253719" y="3513031"/>
                  <a:pt x="247213" y="3508694"/>
                  <a:pt x="247213" y="3504357"/>
                </a:cubicBezTo>
                <a:lnTo>
                  <a:pt x="247213" y="3452312"/>
                </a:lnTo>
                <a:cubicBezTo>
                  <a:pt x="245045" y="3437132"/>
                  <a:pt x="208180" y="3421952"/>
                  <a:pt x="190831" y="3421952"/>
                </a:cubicBezTo>
                <a:cubicBezTo>
                  <a:pt x="186494" y="3421952"/>
                  <a:pt x="145292" y="3426290"/>
                  <a:pt x="145292" y="3419784"/>
                </a:cubicBezTo>
                <a:cubicBezTo>
                  <a:pt x="145292" y="3415447"/>
                  <a:pt x="156135" y="3402436"/>
                  <a:pt x="164809" y="3398098"/>
                </a:cubicBezTo>
                <a:cubicBezTo>
                  <a:pt x="171314" y="3391593"/>
                  <a:pt x="206011" y="3382919"/>
                  <a:pt x="216854" y="3382919"/>
                </a:cubicBezTo>
                <a:cubicBezTo>
                  <a:pt x="229865" y="3382919"/>
                  <a:pt x="258056" y="3389424"/>
                  <a:pt x="268899" y="3395930"/>
                </a:cubicBezTo>
                <a:cubicBezTo>
                  <a:pt x="264562" y="3393761"/>
                  <a:pt x="260224" y="3395930"/>
                  <a:pt x="201674" y="3398098"/>
                </a:cubicBezTo>
                <a:cubicBezTo>
                  <a:pt x="203843" y="3406773"/>
                  <a:pt x="221191" y="3411110"/>
                  <a:pt x="229865" y="3415447"/>
                </a:cubicBezTo>
                <a:cubicBezTo>
                  <a:pt x="236371" y="3419784"/>
                  <a:pt x="258056" y="3441469"/>
                  <a:pt x="268899" y="3441469"/>
                </a:cubicBezTo>
                <a:cubicBezTo>
                  <a:pt x="277573" y="3441469"/>
                  <a:pt x="288415" y="3417615"/>
                  <a:pt x="290584" y="3413278"/>
                </a:cubicBezTo>
                <a:cubicBezTo>
                  <a:pt x="305764" y="3419784"/>
                  <a:pt x="323112" y="3428458"/>
                  <a:pt x="338292" y="3434964"/>
                </a:cubicBezTo>
                <a:cubicBezTo>
                  <a:pt x="355640" y="3441469"/>
                  <a:pt x="362146" y="3473997"/>
                  <a:pt x="370820" y="3476166"/>
                </a:cubicBezTo>
                <a:cubicBezTo>
                  <a:pt x="377326" y="3480503"/>
                  <a:pt x="390337" y="3480503"/>
                  <a:pt x="399011" y="3484840"/>
                </a:cubicBezTo>
                <a:cubicBezTo>
                  <a:pt x="407685" y="3489177"/>
                  <a:pt x="425033" y="3543391"/>
                  <a:pt x="442382" y="3543391"/>
                </a:cubicBezTo>
                <a:lnTo>
                  <a:pt x="459730" y="3543391"/>
                </a:lnTo>
                <a:cubicBezTo>
                  <a:pt x="451056" y="3519536"/>
                  <a:pt x="446719" y="3500020"/>
                  <a:pt x="427202" y="3482671"/>
                </a:cubicBezTo>
                <a:cubicBezTo>
                  <a:pt x="422865" y="3476166"/>
                  <a:pt x="409854" y="3471829"/>
                  <a:pt x="407685" y="3465323"/>
                </a:cubicBezTo>
                <a:cubicBezTo>
                  <a:pt x="390337" y="3428458"/>
                  <a:pt x="379494" y="3393761"/>
                  <a:pt x="379494" y="3359065"/>
                </a:cubicBezTo>
                <a:cubicBezTo>
                  <a:pt x="379494" y="3354728"/>
                  <a:pt x="383831" y="3330874"/>
                  <a:pt x="388168" y="3317863"/>
                </a:cubicBezTo>
                <a:cubicBezTo>
                  <a:pt x="396842" y="3322200"/>
                  <a:pt x="409854" y="3326537"/>
                  <a:pt x="414191" y="3326537"/>
                </a:cubicBezTo>
                <a:cubicBezTo>
                  <a:pt x="425033" y="3326537"/>
                  <a:pt x="444550" y="3315694"/>
                  <a:pt x="444550" y="3302683"/>
                </a:cubicBezTo>
                <a:cubicBezTo>
                  <a:pt x="444550" y="3296177"/>
                  <a:pt x="433707" y="3294009"/>
                  <a:pt x="429370" y="3287503"/>
                </a:cubicBezTo>
                <a:cubicBezTo>
                  <a:pt x="407685" y="3267986"/>
                  <a:pt x="392505" y="3254975"/>
                  <a:pt x="368651" y="3254975"/>
                </a:cubicBezTo>
                <a:cubicBezTo>
                  <a:pt x="362146" y="3254975"/>
                  <a:pt x="359977" y="3254975"/>
                  <a:pt x="355640" y="3257144"/>
                </a:cubicBezTo>
                <a:cubicBezTo>
                  <a:pt x="359977" y="3263649"/>
                  <a:pt x="370820" y="3274492"/>
                  <a:pt x="370820" y="3280997"/>
                </a:cubicBezTo>
                <a:lnTo>
                  <a:pt x="370820" y="3291840"/>
                </a:lnTo>
                <a:cubicBezTo>
                  <a:pt x="349135" y="3270155"/>
                  <a:pt x="316606" y="3252806"/>
                  <a:pt x="297090" y="3261481"/>
                </a:cubicBezTo>
                <a:cubicBezTo>
                  <a:pt x="320944" y="3248469"/>
                  <a:pt x="336123" y="3241964"/>
                  <a:pt x="357809" y="3241964"/>
                </a:cubicBezTo>
                <a:cubicBezTo>
                  <a:pt x="392505" y="3241964"/>
                  <a:pt x="425033" y="3259312"/>
                  <a:pt x="444550" y="3300514"/>
                </a:cubicBezTo>
                <a:close/>
                <a:moveTo>
                  <a:pt x="1973369" y="3239795"/>
                </a:moveTo>
                <a:cubicBezTo>
                  <a:pt x="1973369" y="3241964"/>
                  <a:pt x="1975538" y="3239795"/>
                  <a:pt x="1975538" y="3244132"/>
                </a:cubicBezTo>
                <a:cubicBezTo>
                  <a:pt x="1975538" y="3250638"/>
                  <a:pt x="1960358" y="3259312"/>
                  <a:pt x="1953852" y="3270155"/>
                </a:cubicBezTo>
                <a:cubicBezTo>
                  <a:pt x="1945178" y="3280997"/>
                  <a:pt x="1945178" y="3298346"/>
                  <a:pt x="1936504" y="3309188"/>
                </a:cubicBezTo>
                <a:cubicBezTo>
                  <a:pt x="1929998" y="3320031"/>
                  <a:pt x="1925661" y="3320031"/>
                  <a:pt x="1914819" y="3320031"/>
                </a:cubicBezTo>
                <a:cubicBezTo>
                  <a:pt x="1901807" y="3320031"/>
                  <a:pt x="1903976" y="3317863"/>
                  <a:pt x="1888796" y="3304851"/>
                </a:cubicBezTo>
                <a:cubicBezTo>
                  <a:pt x="1903976" y="3278829"/>
                  <a:pt x="1936504" y="3248469"/>
                  <a:pt x="1964695" y="3239795"/>
                </a:cubicBezTo>
                <a:lnTo>
                  <a:pt x="1973369" y="3239795"/>
                </a:lnTo>
                <a:close/>
                <a:moveTo>
                  <a:pt x="1058246" y="3257144"/>
                </a:moveTo>
                <a:cubicBezTo>
                  <a:pt x="1058246" y="3270155"/>
                  <a:pt x="1032224" y="3311357"/>
                  <a:pt x="1025718" y="3320031"/>
                </a:cubicBezTo>
                <a:lnTo>
                  <a:pt x="973673" y="3320031"/>
                </a:lnTo>
                <a:lnTo>
                  <a:pt x="973673" y="3300514"/>
                </a:lnTo>
                <a:cubicBezTo>
                  <a:pt x="975842" y="3285335"/>
                  <a:pt x="988853" y="3237627"/>
                  <a:pt x="1019213" y="3237627"/>
                </a:cubicBezTo>
                <a:cubicBezTo>
                  <a:pt x="1030055" y="3237627"/>
                  <a:pt x="1058246" y="3244132"/>
                  <a:pt x="1058246" y="3257144"/>
                </a:cubicBezTo>
                <a:close/>
                <a:moveTo>
                  <a:pt x="613696" y="3289671"/>
                </a:moveTo>
                <a:cubicBezTo>
                  <a:pt x="596348" y="3270155"/>
                  <a:pt x="574662" y="3250638"/>
                  <a:pt x="568157" y="3231121"/>
                </a:cubicBezTo>
                <a:cubicBezTo>
                  <a:pt x="587674" y="3233290"/>
                  <a:pt x="618033" y="3263649"/>
                  <a:pt x="613696" y="3289671"/>
                </a:cubicBezTo>
                <a:close/>
                <a:moveTo>
                  <a:pt x="546471" y="3224616"/>
                </a:moveTo>
                <a:cubicBezTo>
                  <a:pt x="539966" y="3228952"/>
                  <a:pt x="542134" y="3244132"/>
                  <a:pt x="531292" y="3244132"/>
                </a:cubicBezTo>
                <a:cubicBezTo>
                  <a:pt x="524786" y="3244132"/>
                  <a:pt x="498764" y="3226784"/>
                  <a:pt x="481415" y="3218110"/>
                </a:cubicBezTo>
                <a:cubicBezTo>
                  <a:pt x="492258" y="3215941"/>
                  <a:pt x="511775" y="3213773"/>
                  <a:pt x="518280" y="3213773"/>
                </a:cubicBezTo>
                <a:cubicBezTo>
                  <a:pt x="522618" y="3213773"/>
                  <a:pt x="539966" y="3218110"/>
                  <a:pt x="546471" y="3224616"/>
                </a:cubicBezTo>
                <a:close/>
                <a:moveTo>
                  <a:pt x="1715313" y="3228952"/>
                </a:moveTo>
                <a:cubicBezTo>
                  <a:pt x="1706639" y="3239795"/>
                  <a:pt x="1684954" y="3246301"/>
                  <a:pt x="1674111" y="3252806"/>
                </a:cubicBezTo>
                <a:cubicBezTo>
                  <a:pt x="1676280" y="3235458"/>
                  <a:pt x="1680617" y="3222447"/>
                  <a:pt x="1682785" y="3209436"/>
                </a:cubicBezTo>
                <a:cubicBezTo>
                  <a:pt x="1689291" y="3209436"/>
                  <a:pt x="1710976" y="3215941"/>
                  <a:pt x="1715313" y="3228952"/>
                </a:cubicBezTo>
                <a:close/>
                <a:moveTo>
                  <a:pt x="1303291" y="3189919"/>
                </a:moveTo>
                <a:cubicBezTo>
                  <a:pt x="1301123" y="3209436"/>
                  <a:pt x="1294617" y="3233290"/>
                  <a:pt x="1294617" y="3239795"/>
                </a:cubicBezTo>
                <a:cubicBezTo>
                  <a:pt x="1294617" y="3246301"/>
                  <a:pt x="1309797" y="3272323"/>
                  <a:pt x="1309797" y="3274492"/>
                </a:cubicBezTo>
                <a:cubicBezTo>
                  <a:pt x="1309797" y="3278829"/>
                  <a:pt x="1290280" y="3324368"/>
                  <a:pt x="1283774" y="3348222"/>
                </a:cubicBezTo>
                <a:cubicBezTo>
                  <a:pt x="1233898" y="3343885"/>
                  <a:pt x="1223055" y="3298346"/>
                  <a:pt x="1223055" y="3270155"/>
                </a:cubicBezTo>
                <a:cubicBezTo>
                  <a:pt x="1223055" y="3235458"/>
                  <a:pt x="1231729" y="3213773"/>
                  <a:pt x="1283774" y="3189919"/>
                </a:cubicBezTo>
                <a:lnTo>
                  <a:pt x="1303291" y="3189919"/>
                </a:lnTo>
                <a:close/>
                <a:moveTo>
                  <a:pt x="1611223" y="3252806"/>
                </a:moveTo>
                <a:cubicBezTo>
                  <a:pt x="1611223" y="3257144"/>
                  <a:pt x="1611223" y="3254975"/>
                  <a:pt x="1609055" y="3257144"/>
                </a:cubicBezTo>
                <a:cubicBezTo>
                  <a:pt x="1602549" y="3261481"/>
                  <a:pt x="1589538" y="3265818"/>
                  <a:pt x="1585201" y="3265818"/>
                </a:cubicBezTo>
                <a:cubicBezTo>
                  <a:pt x="1561347" y="3265818"/>
                  <a:pt x="1550504" y="3248469"/>
                  <a:pt x="1550504" y="3231121"/>
                </a:cubicBezTo>
                <a:cubicBezTo>
                  <a:pt x="1550504" y="3224616"/>
                  <a:pt x="1554841" y="3198593"/>
                  <a:pt x="1561347" y="3183413"/>
                </a:cubicBezTo>
                <a:cubicBezTo>
                  <a:pt x="1578695" y="3183413"/>
                  <a:pt x="1611223" y="3237627"/>
                  <a:pt x="1611223" y="3252806"/>
                </a:cubicBezTo>
                <a:close/>
                <a:moveTo>
                  <a:pt x="1073426" y="3218110"/>
                </a:moveTo>
                <a:cubicBezTo>
                  <a:pt x="1073426" y="3231121"/>
                  <a:pt x="1060415" y="3233290"/>
                  <a:pt x="1056078" y="3233290"/>
                </a:cubicBezTo>
                <a:cubicBezTo>
                  <a:pt x="1043067" y="3233290"/>
                  <a:pt x="1034392" y="3224616"/>
                  <a:pt x="1023550" y="3218110"/>
                </a:cubicBezTo>
                <a:cubicBezTo>
                  <a:pt x="1036561" y="3205099"/>
                  <a:pt x="1051741" y="3192087"/>
                  <a:pt x="1062583" y="3181245"/>
                </a:cubicBezTo>
                <a:cubicBezTo>
                  <a:pt x="1064752" y="3192087"/>
                  <a:pt x="1073426" y="3211604"/>
                  <a:pt x="1073426" y="3218110"/>
                </a:cubicBezTo>
                <a:close/>
                <a:moveTo>
                  <a:pt x="1433403" y="3166065"/>
                </a:moveTo>
                <a:cubicBezTo>
                  <a:pt x="1433403" y="3176908"/>
                  <a:pt x="1422561" y="3185582"/>
                  <a:pt x="1422561" y="3192087"/>
                </a:cubicBezTo>
                <a:lnTo>
                  <a:pt x="1422561" y="3250638"/>
                </a:lnTo>
                <a:lnTo>
                  <a:pt x="1314134" y="3259312"/>
                </a:lnTo>
                <a:cubicBezTo>
                  <a:pt x="1311965" y="3252806"/>
                  <a:pt x="1311965" y="3244132"/>
                  <a:pt x="1311965" y="3239795"/>
                </a:cubicBezTo>
                <a:lnTo>
                  <a:pt x="1311965" y="3226784"/>
                </a:lnTo>
                <a:cubicBezTo>
                  <a:pt x="1316302" y="3215941"/>
                  <a:pt x="1320639" y="3202930"/>
                  <a:pt x="1327145" y="3189919"/>
                </a:cubicBezTo>
                <a:cubicBezTo>
                  <a:pt x="1331482" y="3183413"/>
                  <a:pt x="1335819" y="3170402"/>
                  <a:pt x="1344493" y="3168234"/>
                </a:cubicBezTo>
                <a:cubicBezTo>
                  <a:pt x="1366179" y="3159559"/>
                  <a:pt x="1411718" y="3153054"/>
                  <a:pt x="1416055" y="3153054"/>
                </a:cubicBezTo>
                <a:cubicBezTo>
                  <a:pt x="1431235" y="3153054"/>
                  <a:pt x="1433403" y="3153054"/>
                  <a:pt x="1433403" y="3166065"/>
                </a:cubicBezTo>
                <a:close/>
                <a:moveTo>
                  <a:pt x="1546167" y="3183413"/>
                </a:moveTo>
                <a:cubicBezTo>
                  <a:pt x="1546167" y="3187750"/>
                  <a:pt x="1535325" y="3198593"/>
                  <a:pt x="1535325" y="3207267"/>
                </a:cubicBezTo>
                <a:cubicBezTo>
                  <a:pt x="1533156" y="3220278"/>
                  <a:pt x="1539662" y="3239795"/>
                  <a:pt x="1533156" y="3257144"/>
                </a:cubicBezTo>
                <a:cubicBezTo>
                  <a:pt x="1526650" y="3254975"/>
                  <a:pt x="1500628" y="3248469"/>
                  <a:pt x="1489785" y="3248469"/>
                </a:cubicBezTo>
                <a:cubicBezTo>
                  <a:pt x="1483280" y="3248469"/>
                  <a:pt x="1461594" y="3254975"/>
                  <a:pt x="1455089" y="3254975"/>
                </a:cubicBezTo>
                <a:cubicBezTo>
                  <a:pt x="1448583" y="3254975"/>
                  <a:pt x="1444246" y="3246301"/>
                  <a:pt x="1444246" y="3244132"/>
                </a:cubicBezTo>
                <a:lnTo>
                  <a:pt x="1444246" y="3179076"/>
                </a:lnTo>
                <a:cubicBezTo>
                  <a:pt x="1461594" y="3150885"/>
                  <a:pt x="1465931" y="3131368"/>
                  <a:pt x="1487617" y="3131368"/>
                </a:cubicBezTo>
                <a:cubicBezTo>
                  <a:pt x="1517976" y="3131368"/>
                  <a:pt x="1546167" y="3144380"/>
                  <a:pt x="1546167" y="3183413"/>
                </a:cubicBezTo>
                <a:close/>
                <a:moveTo>
                  <a:pt x="1760852" y="3131368"/>
                </a:moveTo>
                <a:cubicBezTo>
                  <a:pt x="1765190" y="3155222"/>
                  <a:pt x="1797718" y="3168234"/>
                  <a:pt x="1817234" y="3181245"/>
                </a:cubicBezTo>
                <a:cubicBezTo>
                  <a:pt x="1795549" y="3192087"/>
                  <a:pt x="1756515" y="3209436"/>
                  <a:pt x="1752178" y="3209436"/>
                </a:cubicBezTo>
                <a:cubicBezTo>
                  <a:pt x="1736999" y="3209436"/>
                  <a:pt x="1736999" y="3157391"/>
                  <a:pt x="1736999" y="3155222"/>
                </a:cubicBezTo>
                <a:cubicBezTo>
                  <a:pt x="1736999" y="3148717"/>
                  <a:pt x="1745673" y="3140042"/>
                  <a:pt x="1747841" y="3131368"/>
                </a:cubicBezTo>
                <a:cubicBezTo>
                  <a:pt x="1750010" y="3129200"/>
                  <a:pt x="1747841" y="3129200"/>
                  <a:pt x="1752178" y="3129200"/>
                </a:cubicBezTo>
                <a:cubicBezTo>
                  <a:pt x="1758684" y="3129200"/>
                  <a:pt x="1760852" y="3131368"/>
                  <a:pt x="1760852" y="3131368"/>
                </a:cubicBezTo>
                <a:close/>
                <a:moveTo>
                  <a:pt x="1151493" y="3181245"/>
                </a:moveTo>
                <a:cubicBezTo>
                  <a:pt x="1151493" y="3198593"/>
                  <a:pt x="1186190" y="3211604"/>
                  <a:pt x="1186190" y="3231121"/>
                </a:cubicBezTo>
                <a:cubicBezTo>
                  <a:pt x="1186190" y="3235458"/>
                  <a:pt x="1181853" y="3244132"/>
                  <a:pt x="1177516" y="3250638"/>
                </a:cubicBezTo>
                <a:cubicBezTo>
                  <a:pt x="1186190" y="3259312"/>
                  <a:pt x="1192696" y="3252806"/>
                  <a:pt x="1203538" y="3252806"/>
                </a:cubicBezTo>
                <a:cubicBezTo>
                  <a:pt x="1205707" y="3267986"/>
                  <a:pt x="1205707" y="3294009"/>
                  <a:pt x="1214381" y="3313526"/>
                </a:cubicBezTo>
                <a:cubicBezTo>
                  <a:pt x="1223055" y="3330874"/>
                  <a:pt x="1259920" y="3361233"/>
                  <a:pt x="1259920" y="3365571"/>
                </a:cubicBezTo>
                <a:cubicBezTo>
                  <a:pt x="1259920" y="3372076"/>
                  <a:pt x="1253415" y="3374245"/>
                  <a:pt x="1249078" y="3378582"/>
                </a:cubicBezTo>
                <a:cubicBezTo>
                  <a:pt x="1259920" y="3380750"/>
                  <a:pt x="1292448" y="3367739"/>
                  <a:pt x="1292448" y="3391593"/>
                </a:cubicBezTo>
                <a:cubicBezTo>
                  <a:pt x="1292448" y="3421952"/>
                  <a:pt x="1270763" y="3415447"/>
                  <a:pt x="1270763" y="3456649"/>
                </a:cubicBezTo>
                <a:cubicBezTo>
                  <a:pt x="1270763" y="3460986"/>
                  <a:pt x="1275100" y="3491346"/>
                  <a:pt x="1279437" y="3508694"/>
                </a:cubicBezTo>
                <a:lnTo>
                  <a:pt x="1262089" y="3508694"/>
                </a:lnTo>
                <a:cubicBezTo>
                  <a:pt x="1231729" y="3506525"/>
                  <a:pt x="1214381" y="3460986"/>
                  <a:pt x="1214381" y="3439301"/>
                </a:cubicBezTo>
                <a:cubicBezTo>
                  <a:pt x="1214381" y="3432795"/>
                  <a:pt x="1216550" y="3419784"/>
                  <a:pt x="1220887" y="3411110"/>
                </a:cubicBezTo>
                <a:cubicBezTo>
                  <a:pt x="1210044" y="3408941"/>
                  <a:pt x="1194864" y="3411110"/>
                  <a:pt x="1186190" y="3402436"/>
                </a:cubicBezTo>
                <a:cubicBezTo>
                  <a:pt x="1173179" y="3393761"/>
                  <a:pt x="1166673" y="3378582"/>
                  <a:pt x="1153662" y="3365571"/>
                </a:cubicBezTo>
                <a:lnTo>
                  <a:pt x="1153662" y="3307020"/>
                </a:lnTo>
                <a:cubicBezTo>
                  <a:pt x="1157999" y="3294009"/>
                  <a:pt x="1164505" y="3280997"/>
                  <a:pt x="1171010" y="3265818"/>
                </a:cubicBezTo>
                <a:cubicBezTo>
                  <a:pt x="1162336" y="3270155"/>
                  <a:pt x="1149325" y="3276660"/>
                  <a:pt x="1140651" y="3276660"/>
                </a:cubicBezTo>
                <a:cubicBezTo>
                  <a:pt x="1105954" y="3276660"/>
                  <a:pt x="1079932" y="3202930"/>
                  <a:pt x="1079932" y="3185582"/>
                </a:cubicBezTo>
                <a:cubicBezTo>
                  <a:pt x="1079932" y="3153054"/>
                  <a:pt x="1110291" y="3142211"/>
                  <a:pt x="1144988" y="3127031"/>
                </a:cubicBezTo>
                <a:cubicBezTo>
                  <a:pt x="1147156" y="3144380"/>
                  <a:pt x="1151493" y="3176908"/>
                  <a:pt x="1151493" y="3181245"/>
                </a:cubicBezTo>
                <a:close/>
                <a:moveTo>
                  <a:pt x="1728324" y="3133537"/>
                </a:moveTo>
                <a:cubicBezTo>
                  <a:pt x="1728324" y="3140042"/>
                  <a:pt x="1723987" y="3146548"/>
                  <a:pt x="1723987" y="3153054"/>
                </a:cubicBezTo>
                <a:lnTo>
                  <a:pt x="1723987" y="3209436"/>
                </a:lnTo>
                <a:cubicBezTo>
                  <a:pt x="1713145" y="3205099"/>
                  <a:pt x="1682785" y="3198593"/>
                  <a:pt x="1682785" y="3176908"/>
                </a:cubicBezTo>
                <a:cubicBezTo>
                  <a:pt x="1682785" y="3166065"/>
                  <a:pt x="1682785" y="3153054"/>
                  <a:pt x="1680617" y="3140042"/>
                </a:cubicBezTo>
                <a:cubicBezTo>
                  <a:pt x="1680617" y="3135705"/>
                  <a:pt x="1676280" y="3131368"/>
                  <a:pt x="1671942" y="3129200"/>
                </a:cubicBezTo>
                <a:lnTo>
                  <a:pt x="1671942" y="3118357"/>
                </a:lnTo>
                <a:cubicBezTo>
                  <a:pt x="1671942" y="3111851"/>
                  <a:pt x="1674111" y="3103177"/>
                  <a:pt x="1678448" y="3096672"/>
                </a:cubicBezTo>
                <a:cubicBezTo>
                  <a:pt x="1695796" y="3122694"/>
                  <a:pt x="1728324" y="3103177"/>
                  <a:pt x="1728324" y="3133537"/>
                </a:cubicBezTo>
                <a:close/>
                <a:moveTo>
                  <a:pt x="1468100" y="3105346"/>
                </a:moveTo>
                <a:cubicBezTo>
                  <a:pt x="1472437" y="3107515"/>
                  <a:pt x="1472437" y="3111851"/>
                  <a:pt x="1472437" y="3116189"/>
                </a:cubicBezTo>
                <a:cubicBezTo>
                  <a:pt x="1472437" y="3122694"/>
                  <a:pt x="1470268" y="3127031"/>
                  <a:pt x="1470268" y="3131368"/>
                </a:cubicBezTo>
                <a:cubicBezTo>
                  <a:pt x="1465931" y="3131368"/>
                  <a:pt x="1461594" y="3133537"/>
                  <a:pt x="1455089" y="3133537"/>
                </a:cubicBezTo>
                <a:cubicBezTo>
                  <a:pt x="1431235" y="3133537"/>
                  <a:pt x="1418224" y="3103177"/>
                  <a:pt x="1416055" y="3081492"/>
                </a:cubicBezTo>
                <a:cubicBezTo>
                  <a:pt x="1433403" y="3090166"/>
                  <a:pt x="1455089" y="3087998"/>
                  <a:pt x="1468100" y="3105346"/>
                </a:cubicBezTo>
                <a:close/>
                <a:moveTo>
                  <a:pt x="1396538" y="3081492"/>
                </a:moveTo>
                <a:cubicBezTo>
                  <a:pt x="1411718" y="3092335"/>
                  <a:pt x="1409549" y="3116189"/>
                  <a:pt x="1420392" y="3133537"/>
                </a:cubicBezTo>
                <a:cubicBezTo>
                  <a:pt x="1403044" y="3137874"/>
                  <a:pt x="1381358" y="3137874"/>
                  <a:pt x="1366179" y="3144380"/>
                </a:cubicBezTo>
                <a:cubicBezTo>
                  <a:pt x="1337988" y="3155222"/>
                  <a:pt x="1348830" y="3168234"/>
                  <a:pt x="1329313" y="3168234"/>
                </a:cubicBezTo>
                <a:cubicBezTo>
                  <a:pt x="1292448" y="3168234"/>
                  <a:pt x="1290280" y="3129200"/>
                  <a:pt x="1266426" y="3101009"/>
                </a:cubicBezTo>
                <a:cubicBezTo>
                  <a:pt x="1262089" y="3103177"/>
                  <a:pt x="1259920" y="3109683"/>
                  <a:pt x="1259920" y="3116189"/>
                </a:cubicBezTo>
                <a:cubicBezTo>
                  <a:pt x="1259920" y="3135705"/>
                  <a:pt x="1285943" y="3155222"/>
                  <a:pt x="1285943" y="3166065"/>
                </a:cubicBezTo>
                <a:cubicBezTo>
                  <a:pt x="1285943" y="3174739"/>
                  <a:pt x="1249078" y="3185582"/>
                  <a:pt x="1244740" y="3189919"/>
                </a:cubicBezTo>
                <a:cubicBezTo>
                  <a:pt x="1236066" y="3194256"/>
                  <a:pt x="1231729" y="3205099"/>
                  <a:pt x="1225224" y="3211604"/>
                </a:cubicBezTo>
                <a:cubicBezTo>
                  <a:pt x="1220887" y="3215941"/>
                  <a:pt x="1214381" y="3218110"/>
                  <a:pt x="1210044" y="3218110"/>
                </a:cubicBezTo>
                <a:cubicBezTo>
                  <a:pt x="1201370" y="3218110"/>
                  <a:pt x="1164505" y="3181245"/>
                  <a:pt x="1164505" y="3170402"/>
                </a:cubicBezTo>
                <a:lnTo>
                  <a:pt x="1164505" y="3129200"/>
                </a:lnTo>
                <a:cubicBezTo>
                  <a:pt x="1171010" y="3079323"/>
                  <a:pt x="1229561" y="3090166"/>
                  <a:pt x="1257752" y="3083661"/>
                </a:cubicBezTo>
                <a:cubicBezTo>
                  <a:pt x="1272932" y="3081492"/>
                  <a:pt x="1303291" y="3072818"/>
                  <a:pt x="1320639" y="3072818"/>
                </a:cubicBezTo>
                <a:cubicBezTo>
                  <a:pt x="1327145" y="3072818"/>
                  <a:pt x="1374853" y="3068481"/>
                  <a:pt x="1396538" y="3081492"/>
                </a:cubicBezTo>
                <a:close/>
                <a:moveTo>
                  <a:pt x="1960358" y="3111851"/>
                </a:moveTo>
                <a:cubicBezTo>
                  <a:pt x="1945178" y="3116189"/>
                  <a:pt x="1919156" y="3142211"/>
                  <a:pt x="1899639" y="3142211"/>
                </a:cubicBezTo>
                <a:cubicBezTo>
                  <a:pt x="1880122" y="3142211"/>
                  <a:pt x="1877953" y="3122694"/>
                  <a:pt x="1877953" y="3111851"/>
                </a:cubicBezTo>
                <a:cubicBezTo>
                  <a:pt x="1877953" y="3092335"/>
                  <a:pt x="1884459" y="3077155"/>
                  <a:pt x="1895302" y="3057638"/>
                </a:cubicBezTo>
                <a:cubicBezTo>
                  <a:pt x="1906144" y="3079323"/>
                  <a:pt x="1938672" y="3101009"/>
                  <a:pt x="1960358" y="3111851"/>
                </a:cubicBezTo>
                <a:close/>
                <a:moveTo>
                  <a:pt x="2142515" y="3083661"/>
                </a:moveTo>
                <a:cubicBezTo>
                  <a:pt x="2142515" y="3094503"/>
                  <a:pt x="2138178" y="3103177"/>
                  <a:pt x="2129504" y="3109683"/>
                </a:cubicBezTo>
                <a:cubicBezTo>
                  <a:pt x="2125167" y="3111851"/>
                  <a:pt x="2118661" y="3111851"/>
                  <a:pt x="2116493" y="3114020"/>
                </a:cubicBezTo>
                <a:cubicBezTo>
                  <a:pt x="2088302" y="3122694"/>
                  <a:pt x="2055774" y="3144380"/>
                  <a:pt x="2027582" y="3163896"/>
                </a:cubicBezTo>
                <a:cubicBezTo>
                  <a:pt x="2014571" y="3172571"/>
                  <a:pt x="1997223" y="3179076"/>
                  <a:pt x="1986380" y="3185582"/>
                </a:cubicBezTo>
                <a:cubicBezTo>
                  <a:pt x="1982043" y="3185582"/>
                  <a:pt x="1979875" y="3192087"/>
                  <a:pt x="1977706" y="3196425"/>
                </a:cubicBezTo>
                <a:cubicBezTo>
                  <a:pt x="1977706" y="3196425"/>
                  <a:pt x="1979875" y="3198593"/>
                  <a:pt x="1982043" y="3198593"/>
                </a:cubicBezTo>
                <a:lnTo>
                  <a:pt x="1988549" y="3198593"/>
                </a:lnTo>
                <a:cubicBezTo>
                  <a:pt x="2008066" y="3198593"/>
                  <a:pt x="2023245" y="3215941"/>
                  <a:pt x="2042762" y="3226784"/>
                </a:cubicBezTo>
                <a:cubicBezTo>
                  <a:pt x="2038425" y="3226784"/>
                  <a:pt x="2031920" y="3228952"/>
                  <a:pt x="2025414" y="3228952"/>
                </a:cubicBezTo>
                <a:cubicBezTo>
                  <a:pt x="2021077" y="3228952"/>
                  <a:pt x="1988549" y="3222447"/>
                  <a:pt x="1982043" y="3222447"/>
                </a:cubicBezTo>
                <a:cubicBezTo>
                  <a:pt x="1977706" y="3222447"/>
                  <a:pt x="1953852" y="3231121"/>
                  <a:pt x="1936504" y="3233290"/>
                </a:cubicBezTo>
                <a:cubicBezTo>
                  <a:pt x="1938672" y="3228952"/>
                  <a:pt x="1940841" y="3222447"/>
                  <a:pt x="1945178" y="3215941"/>
                </a:cubicBezTo>
                <a:cubicBezTo>
                  <a:pt x="1943010" y="3213773"/>
                  <a:pt x="1943010" y="3213773"/>
                  <a:pt x="1938672" y="3213773"/>
                </a:cubicBezTo>
                <a:cubicBezTo>
                  <a:pt x="1888796" y="3213773"/>
                  <a:pt x="1860605" y="3272323"/>
                  <a:pt x="1812897" y="3272323"/>
                </a:cubicBezTo>
                <a:cubicBezTo>
                  <a:pt x="1789043" y="3272323"/>
                  <a:pt x="1776032" y="3254975"/>
                  <a:pt x="1765190" y="3226784"/>
                </a:cubicBezTo>
                <a:cubicBezTo>
                  <a:pt x="1793380" y="3211604"/>
                  <a:pt x="1819403" y="3194256"/>
                  <a:pt x="1849762" y="3181245"/>
                </a:cubicBezTo>
                <a:cubicBezTo>
                  <a:pt x="1860605" y="3174739"/>
                  <a:pt x="1877953" y="3170402"/>
                  <a:pt x="1893133" y="3163896"/>
                </a:cubicBezTo>
                <a:cubicBezTo>
                  <a:pt x="1921324" y="3150885"/>
                  <a:pt x="1951684" y="3135705"/>
                  <a:pt x="1979875" y="3120526"/>
                </a:cubicBezTo>
                <a:cubicBezTo>
                  <a:pt x="1992886" y="3114020"/>
                  <a:pt x="2090470" y="3053301"/>
                  <a:pt x="2107818" y="3053301"/>
                </a:cubicBezTo>
                <a:cubicBezTo>
                  <a:pt x="2125167" y="3053301"/>
                  <a:pt x="2142515" y="3070649"/>
                  <a:pt x="2142515" y="3083661"/>
                </a:cubicBezTo>
                <a:close/>
                <a:moveTo>
                  <a:pt x="1867111" y="3040290"/>
                </a:moveTo>
                <a:lnTo>
                  <a:pt x="1860605" y="3040290"/>
                </a:lnTo>
                <a:lnTo>
                  <a:pt x="1867111" y="3040290"/>
                </a:lnTo>
                <a:close/>
                <a:moveTo>
                  <a:pt x="1880122" y="3035953"/>
                </a:moveTo>
                <a:cubicBezTo>
                  <a:pt x="1877953" y="3035953"/>
                  <a:pt x="1873616" y="3038121"/>
                  <a:pt x="1871448" y="3038121"/>
                </a:cubicBezTo>
                <a:lnTo>
                  <a:pt x="1877953" y="3031616"/>
                </a:lnTo>
                <a:cubicBezTo>
                  <a:pt x="1877953" y="3031616"/>
                  <a:pt x="1880122" y="3033784"/>
                  <a:pt x="1880122" y="3035953"/>
                </a:cubicBezTo>
                <a:close/>
                <a:moveTo>
                  <a:pt x="2181549" y="3061975"/>
                </a:moveTo>
                <a:cubicBezTo>
                  <a:pt x="2181549" y="3068481"/>
                  <a:pt x="2172875" y="3077155"/>
                  <a:pt x="2166369" y="3077155"/>
                </a:cubicBezTo>
                <a:cubicBezTo>
                  <a:pt x="2162032" y="3077155"/>
                  <a:pt x="2142515" y="3048964"/>
                  <a:pt x="2129504" y="3031616"/>
                </a:cubicBezTo>
                <a:cubicBezTo>
                  <a:pt x="2133841" y="3031616"/>
                  <a:pt x="2138178" y="3029447"/>
                  <a:pt x="2142515" y="3029447"/>
                </a:cubicBezTo>
                <a:cubicBezTo>
                  <a:pt x="2153358" y="3029447"/>
                  <a:pt x="2181549" y="3053301"/>
                  <a:pt x="2181549" y="3061975"/>
                </a:cubicBezTo>
                <a:close/>
                <a:moveTo>
                  <a:pt x="1806392" y="3038121"/>
                </a:moveTo>
                <a:cubicBezTo>
                  <a:pt x="1815066" y="3046795"/>
                  <a:pt x="1828077" y="3042458"/>
                  <a:pt x="1838920" y="3046795"/>
                </a:cubicBezTo>
                <a:cubicBezTo>
                  <a:pt x="1847594" y="3048964"/>
                  <a:pt x="1867111" y="3070649"/>
                  <a:pt x="1867111" y="3083661"/>
                </a:cubicBezTo>
                <a:lnTo>
                  <a:pt x="1867111" y="3137874"/>
                </a:lnTo>
                <a:cubicBezTo>
                  <a:pt x="1869279" y="3144380"/>
                  <a:pt x="1871448" y="3146548"/>
                  <a:pt x="1871448" y="3150885"/>
                </a:cubicBezTo>
                <a:cubicBezTo>
                  <a:pt x="1871448" y="3159559"/>
                  <a:pt x="1845425" y="3168234"/>
                  <a:pt x="1845425" y="3168234"/>
                </a:cubicBezTo>
                <a:cubicBezTo>
                  <a:pt x="1808560" y="3168234"/>
                  <a:pt x="1765190" y="3127031"/>
                  <a:pt x="1765190" y="3098840"/>
                </a:cubicBezTo>
                <a:lnTo>
                  <a:pt x="1765190" y="3051132"/>
                </a:lnTo>
                <a:cubicBezTo>
                  <a:pt x="1769527" y="3035953"/>
                  <a:pt x="1769527" y="3022941"/>
                  <a:pt x="1782538" y="3022941"/>
                </a:cubicBezTo>
                <a:cubicBezTo>
                  <a:pt x="1791212" y="3022941"/>
                  <a:pt x="1793380" y="3027279"/>
                  <a:pt x="1806392" y="3038121"/>
                </a:cubicBezTo>
                <a:close/>
                <a:moveTo>
                  <a:pt x="1210044" y="2990413"/>
                </a:moveTo>
                <a:cubicBezTo>
                  <a:pt x="1186190" y="3003425"/>
                  <a:pt x="1157999" y="2996919"/>
                  <a:pt x="1134145" y="3003425"/>
                </a:cubicBezTo>
                <a:cubicBezTo>
                  <a:pt x="1110291" y="3007762"/>
                  <a:pt x="1084269" y="3016436"/>
                  <a:pt x="1062583" y="3022941"/>
                </a:cubicBezTo>
                <a:cubicBezTo>
                  <a:pt x="999696" y="3040290"/>
                  <a:pt x="910786" y="3116189"/>
                  <a:pt x="878258" y="3187750"/>
                </a:cubicBezTo>
                <a:cubicBezTo>
                  <a:pt x="876089" y="3192087"/>
                  <a:pt x="871752" y="3233290"/>
                  <a:pt x="852235" y="3233290"/>
                </a:cubicBezTo>
                <a:lnTo>
                  <a:pt x="843561" y="3233290"/>
                </a:lnTo>
                <a:cubicBezTo>
                  <a:pt x="843561" y="3231121"/>
                  <a:pt x="841393" y="3228952"/>
                  <a:pt x="841393" y="3224616"/>
                </a:cubicBezTo>
                <a:cubicBezTo>
                  <a:pt x="841393" y="3187750"/>
                  <a:pt x="919460" y="3083661"/>
                  <a:pt x="947651" y="3064144"/>
                </a:cubicBezTo>
                <a:cubicBezTo>
                  <a:pt x="980179" y="3040290"/>
                  <a:pt x="1021381" y="3016436"/>
                  <a:pt x="1053909" y="3005593"/>
                </a:cubicBezTo>
                <a:cubicBezTo>
                  <a:pt x="1086437" y="2994751"/>
                  <a:pt x="1131977" y="2988245"/>
                  <a:pt x="1164505" y="2988245"/>
                </a:cubicBezTo>
                <a:cubicBezTo>
                  <a:pt x="1171010" y="2988245"/>
                  <a:pt x="1194864" y="2990413"/>
                  <a:pt x="1210044" y="2990413"/>
                </a:cubicBezTo>
                <a:close/>
                <a:moveTo>
                  <a:pt x="1197033" y="2953548"/>
                </a:moveTo>
                <a:cubicBezTo>
                  <a:pt x="1177516" y="2953548"/>
                  <a:pt x="1155830" y="2953548"/>
                  <a:pt x="1134145" y="2955717"/>
                </a:cubicBezTo>
                <a:cubicBezTo>
                  <a:pt x="1144988" y="2953548"/>
                  <a:pt x="1164505" y="2951380"/>
                  <a:pt x="1168842" y="2951380"/>
                </a:cubicBezTo>
                <a:cubicBezTo>
                  <a:pt x="1175347" y="2951380"/>
                  <a:pt x="1188359" y="2953548"/>
                  <a:pt x="1197033" y="2953548"/>
                </a:cubicBezTo>
                <a:close/>
                <a:moveTo>
                  <a:pt x="1622066" y="3053301"/>
                </a:moveTo>
                <a:cubicBezTo>
                  <a:pt x="1622066" y="3059807"/>
                  <a:pt x="1617729" y="3061975"/>
                  <a:pt x="1615560" y="3064144"/>
                </a:cubicBezTo>
                <a:cubicBezTo>
                  <a:pt x="1604718" y="3053301"/>
                  <a:pt x="1591707" y="3038121"/>
                  <a:pt x="1578695" y="3029447"/>
                </a:cubicBezTo>
                <a:cubicBezTo>
                  <a:pt x="1550504" y="3009930"/>
                  <a:pt x="1494122" y="2979571"/>
                  <a:pt x="1489785" y="2979571"/>
                </a:cubicBezTo>
                <a:cubicBezTo>
                  <a:pt x="1470268" y="2979571"/>
                  <a:pt x="1481111" y="3001256"/>
                  <a:pt x="1470268" y="3014267"/>
                </a:cubicBezTo>
                <a:lnTo>
                  <a:pt x="1463763" y="3014267"/>
                </a:lnTo>
                <a:cubicBezTo>
                  <a:pt x="1465931" y="3009930"/>
                  <a:pt x="1465931" y="3007762"/>
                  <a:pt x="1465931" y="3001256"/>
                </a:cubicBezTo>
                <a:cubicBezTo>
                  <a:pt x="1465931" y="2988245"/>
                  <a:pt x="1446415" y="2947043"/>
                  <a:pt x="1446415" y="2944874"/>
                </a:cubicBezTo>
                <a:lnTo>
                  <a:pt x="1446415" y="2921020"/>
                </a:lnTo>
                <a:cubicBezTo>
                  <a:pt x="1478943" y="2938369"/>
                  <a:pt x="1622066" y="3025110"/>
                  <a:pt x="1622066" y="3053301"/>
                </a:cubicBezTo>
                <a:close/>
                <a:moveTo>
                  <a:pt x="1838920" y="2944874"/>
                </a:moveTo>
                <a:cubicBezTo>
                  <a:pt x="1854100" y="2957885"/>
                  <a:pt x="1873616" y="2960054"/>
                  <a:pt x="1890965" y="2964391"/>
                </a:cubicBezTo>
                <a:cubicBezTo>
                  <a:pt x="1893133" y="2966560"/>
                  <a:pt x="1895302" y="2968728"/>
                  <a:pt x="1895302" y="2973065"/>
                </a:cubicBezTo>
                <a:cubicBezTo>
                  <a:pt x="1895302" y="2979571"/>
                  <a:pt x="1890965" y="2979571"/>
                  <a:pt x="1890965" y="2986076"/>
                </a:cubicBezTo>
                <a:cubicBezTo>
                  <a:pt x="1890965" y="2992582"/>
                  <a:pt x="1893133" y="2999088"/>
                  <a:pt x="1893133" y="3005593"/>
                </a:cubicBezTo>
                <a:cubicBezTo>
                  <a:pt x="1893133" y="3003425"/>
                  <a:pt x="1893133" y="2999088"/>
                  <a:pt x="1890965" y="2994751"/>
                </a:cubicBezTo>
                <a:cubicBezTo>
                  <a:pt x="1886628" y="3005593"/>
                  <a:pt x="1884459" y="3016436"/>
                  <a:pt x="1882291" y="3029447"/>
                </a:cubicBezTo>
                <a:cubicBezTo>
                  <a:pt x="1886628" y="3022941"/>
                  <a:pt x="1888796" y="3016436"/>
                  <a:pt x="1893133" y="3009930"/>
                </a:cubicBezTo>
                <a:cubicBezTo>
                  <a:pt x="1893133" y="3029447"/>
                  <a:pt x="1895302" y="3044627"/>
                  <a:pt x="1873616" y="3044627"/>
                </a:cubicBezTo>
                <a:cubicBezTo>
                  <a:pt x="1869279" y="3044627"/>
                  <a:pt x="1860605" y="3042458"/>
                  <a:pt x="1854100" y="3042458"/>
                </a:cubicBezTo>
                <a:cubicBezTo>
                  <a:pt x="1854100" y="3042458"/>
                  <a:pt x="1856268" y="3042458"/>
                  <a:pt x="1858437" y="3040290"/>
                </a:cubicBezTo>
                <a:cubicBezTo>
                  <a:pt x="1851931" y="3038121"/>
                  <a:pt x="1843257" y="3038121"/>
                  <a:pt x="1838920" y="3035953"/>
                </a:cubicBezTo>
                <a:cubicBezTo>
                  <a:pt x="1830246" y="3033784"/>
                  <a:pt x="1817234" y="3029447"/>
                  <a:pt x="1808560" y="3022941"/>
                </a:cubicBezTo>
                <a:cubicBezTo>
                  <a:pt x="1789043" y="3009930"/>
                  <a:pt x="1784706" y="2981739"/>
                  <a:pt x="1784706" y="2962222"/>
                </a:cubicBezTo>
                <a:cubicBezTo>
                  <a:pt x="1784706" y="2942706"/>
                  <a:pt x="1782538" y="2927526"/>
                  <a:pt x="1804223" y="2908009"/>
                </a:cubicBezTo>
                <a:cubicBezTo>
                  <a:pt x="1815066" y="2921020"/>
                  <a:pt x="1823740" y="2934031"/>
                  <a:pt x="1838920" y="2944874"/>
                </a:cubicBezTo>
                <a:close/>
                <a:moveTo>
                  <a:pt x="1550504" y="2927526"/>
                </a:moveTo>
                <a:cubicBezTo>
                  <a:pt x="1550504" y="2934031"/>
                  <a:pt x="1543999" y="2947043"/>
                  <a:pt x="1537493" y="2947043"/>
                </a:cubicBezTo>
                <a:cubicBezTo>
                  <a:pt x="1528819" y="2947043"/>
                  <a:pt x="1465931" y="2918852"/>
                  <a:pt x="1465931" y="2899335"/>
                </a:cubicBezTo>
                <a:cubicBezTo>
                  <a:pt x="1465931" y="2894998"/>
                  <a:pt x="1476774" y="2890661"/>
                  <a:pt x="1483280" y="2886324"/>
                </a:cubicBezTo>
                <a:cubicBezTo>
                  <a:pt x="1491954" y="2912346"/>
                  <a:pt x="1550504" y="2894998"/>
                  <a:pt x="1550504" y="2927526"/>
                </a:cubicBezTo>
                <a:close/>
                <a:moveTo>
                  <a:pt x="1717482" y="2877650"/>
                </a:moveTo>
                <a:cubicBezTo>
                  <a:pt x="1730493" y="2888492"/>
                  <a:pt x="1745673" y="2899335"/>
                  <a:pt x="1752178" y="2914515"/>
                </a:cubicBezTo>
                <a:cubicBezTo>
                  <a:pt x="1760852" y="2929694"/>
                  <a:pt x="1765190" y="2960054"/>
                  <a:pt x="1765190" y="2966560"/>
                </a:cubicBezTo>
                <a:cubicBezTo>
                  <a:pt x="1765190" y="2983908"/>
                  <a:pt x="1760852" y="2996919"/>
                  <a:pt x="1741336" y="2996919"/>
                </a:cubicBezTo>
                <a:cubicBezTo>
                  <a:pt x="1693628" y="2996919"/>
                  <a:pt x="1678448" y="2960054"/>
                  <a:pt x="1678448" y="2927526"/>
                </a:cubicBezTo>
                <a:cubicBezTo>
                  <a:pt x="1678448" y="2905840"/>
                  <a:pt x="1680617" y="2858133"/>
                  <a:pt x="1715313" y="2868975"/>
                </a:cubicBezTo>
                <a:cubicBezTo>
                  <a:pt x="1715313" y="2871144"/>
                  <a:pt x="1717482" y="2875481"/>
                  <a:pt x="1717482" y="2877650"/>
                </a:cubicBezTo>
                <a:close/>
                <a:moveTo>
                  <a:pt x="1565684" y="2892829"/>
                </a:moveTo>
                <a:cubicBezTo>
                  <a:pt x="1559178" y="2894998"/>
                  <a:pt x="1550504" y="2894998"/>
                  <a:pt x="1543999" y="2894998"/>
                </a:cubicBezTo>
                <a:cubicBezTo>
                  <a:pt x="1524482" y="2894998"/>
                  <a:pt x="1513639" y="2892829"/>
                  <a:pt x="1513639" y="2873312"/>
                </a:cubicBezTo>
                <a:cubicBezTo>
                  <a:pt x="1513639" y="2864638"/>
                  <a:pt x="1533156" y="2862470"/>
                  <a:pt x="1537493" y="2862470"/>
                </a:cubicBezTo>
                <a:cubicBezTo>
                  <a:pt x="1554841" y="2862470"/>
                  <a:pt x="1561347" y="2875481"/>
                  <a:pt x="1565684" y="2892829"/>
                </a:cubicBezTo>
                <a:close/>
                <a:moveTo>
                  <a:pt x="1969032" y="2877650"/>
                </a:moveTo>
                <a:cubicBezTo>
                  <a:pt x="1973369" y="2877650"/>
                  <a:pt x="1982043" y="2873312"/>
                  <a:pt x="1988549" y="2873312"/>
                </a:cubicBezTo>
                <a:cubicBezTo>
                  <a:pt x="2025414" y="2873312"/>
                  <a:pt x="2040594" y="2934031"/>
                  <a:pt x="2040594" y="2951380"/>
                </a:cubicBezTo>
                <a:cubicBezTo>
                  <a:pt x="2040594" y="2957885"/>
                  <a:pt x="2038425" y="2962222"/>
                  <a:pt x="2036257" y="2966560"/>
                </a:cubicBezTo>
                <a:cubicBezTo>
                  <a:pt x="2034088" y="2970896"/>
                  <a:pt x="2023245" y="2975234"/>
                  <a:pt x="2023245" y="2981739"/>
                </a:cubicBezTo>
                <a:cubicBezTo>
                  <a:pt x="2023245" y="2983908"/>
                  <a:pt x="2029751" y="3018604"/>
                  <a:pt x="2038425" y="3018604"/>
                </a:cubicBezTo>
                <a:cubicBezTo>
                  <a:pt x="2055774" y="3018604"/>
                  <a:pt x="2038425" y="2994751"/>
                  <a:pt x="2060111" y="2981739"/>
                </a:cubicBezTo>
                <a:cubicBezTo>
                  <a:pt x="2077459" y="2994751"/>
                  <a:pt x="2096976" y="3007762"/>
                  <a:pt x="2116493" y="3018604"/>
                </a:cubicBezTo>
                <a:cubicBezTo>
                  <a:pt x="2101313" y="3020773"/>
                  <a:pt x="2081796" y="3053301"/>
                  <a:pt x="2066616" y="3053301"/>
                </a:cubicBezTo>
                <a:cubicBezTo>
                  <a:pt x="2055774" y="3053301"/>
                  <a:pt x="2040594" y="3038121"/>
                  <a:pt x="2038425" y="3027279"/>
                </a:cubicBezTo>
                <a:cubicBezTo>
                  <a:pt x="2023245" y="3031616"/>
                  <a:pt x="2031920" y="3051132"/>
                  <a:pt x="2031920" y="3059807"/>
                </a:cubicBezTo>
                <a:cubicBezTo>
                  <a:pt x="2031920" y="3085829"/>
                  <a:pt x="1990717" y="3094503"/>
                  <a:pt x="1977706" y="3094503"/>
                </a:cubicBezTo>
                <a:cubicBezTo>
                  <a:pt x="1932167" y="3094503"/>
                  <a:pt x="1906144" y="3048964"/>
                  <a:pt x="1906144" y="3018604"/>
                </a:cubicBezTo>
                <a:cubicBezTo>
                  <a:pt x="1906144" y="3012099"/>
                  <a:pt x="1910482" y="2966560"/>
                  <a:pt x="1923493" y="2966560"/>
                </a:cubicBezTo>
                <a:cubicBezTo>
                  <a:pt x="1927830" y="2966560"/>
                  <a:pt x="1936504" y="2973065"/>
                  <a:pt x="1945178" y="2975234"/>
                </a:cubicBezTo>
                <a:cubicBezTo>
                  <a:pt x="1945178" y="2973065"/>
                  <a:pt x="1947347" y="2975234"/>
                  <a:pt x="1947347" y="2968728"/>
                </a:cubicBezTo>
                <a:cubicBezTo>
                  <a:pt x="1947347" y="2964391"/>
                  <a:pt x="1908313" y="2916683"/>
                  <a:pt x="1908313" y="2912346"/>
                </a:cubicBezTo>
                <a:lnTo>
                  <a:pt x="1908313" y="2868975"/>
                </a:lnTo>
                <a:cubicBezTo>
                  <a:pt x="1916987" y="2853796"/>
                  <a:pt x="1919156" y="2849458"/>
                  <a:pt x="1925661" y="2849458"/>
                </a:cubicBezTo>
                <a:cubicBezTo>
                  <a:pt x="1932167" y="2849458"/>
                  <a:pt x="1962526" y="2877650"/>
                  <a:pt x="1969032" y="2877650"/>
                </a:cubicBezTo>
                <a:close/>
                <a:moveTo>
                  <a:pt x="1639414" y="2855964"/>
                </a:moveTo>
                <a:cubicBezTo>
                  <a:pt x="1645920" y="2860301"/>
                  <a:pt x="1658931" y="2858133"/>
                  <a:pt x="1667605" y="2871144"/>
                </a:cubicBezTo>
                <a:cubicBezTo>
                  <a:pt x="1669774" y="2875481"/>
                  <a:pt x="1669774" y="2881986"/>
                  <a:pt x="1669774" y="2886324"/>
                </a:cubicBezTo>
                <a:cubicBezTo>
                  <a:pt x="1669774" y="2897166"/>
                  <a:pt x="1665437" y="2942706"/>
                  <a:pt x="1645920" y="2942706"/>
                </a:cubicBezTo>
                <a:cubicBezTo>
                  <a:pt x="1639414" y="2942706"/>
                  <a:pt x="1617729" y="2929694"/>
                  <a:pt x="1611223" y="2929694"/>
                </a:cubicBezTo>
                <a:lnTo>
                  <a:pt x="1604718" y="2929694"/>
                </a:lnTo>
                <a:lnTo>
                  <a:pt x="1600381" y="2934031"/>
                </a:lnTo>
                <a:cubicBezTo>
                  <a:pt x="1602549" y="2936200"/>
                  <a:pt x="1602549" y="2940537"/>
                  <a:pt x="1609055" y="2942706"/>
                </a:cubicBezTo>
                <a:cubicBezTo>
                  <a:pt x="1639414" y="2955717"/>
                  <a:pt x="1648088" y="2957885"/>
                  <a:pt x="1648088" y="2977402"/>
                </a:cubicBezTo>
                <a:cubicBezTo>
                  <a:pt x="1648088" y="2983908"/>
                  <a:pt x="1643751" y="2994751"/>
                  <a:pt x="1643751" y="2999088"/>
                </a:cubicBezTo>
                <a:cubicBezTo>
                  <a:pt x="1643751" y="3005593"/>
                  <a:pt x="1648088" y="3007762"/>
                  <a:pt x="1650257" y="3009930"/>
                </a:cubicBezTo>
                <a:cubicBezTo>
                  <a:pt x="1656763" y="3003425"/>
                  <a:pt x="1663268" y="2979571"/>
                  <a:pt x="1667605" y="2970896"/>
                </a:cubicBezTo>
                <a:cubicBezTo>
                  <a:pt x="1678448" y="2981739"/>
                  <a:pt x="1695796" y="2999088"/>
                  <a:pt x="1710976" y="3005593"/>
                </a:cubicBezTo>
                <a:cubicBezTo>
                  <a:pt x="1728324" y="3014267"/>
                  <a:pt x="1756515" y="2999088"/>
                  <a:pt x="1756515" y="3022941"/>
                </a:cubicBezTo>
                <a:cubicBezTo>
                  <a:pt x="1756515" y="3029447"/>
                  <a:pt x="1752178" y="3042458"/>
                  <a:pt x="1750010" y="3051132"/>
                </a:cubicBezTo>
                <a:cubicBezTo>
                  <a:pt x="1750010" y="3053301"/>
                  <a:pt x="1747841" y="3057638"/>
                  <a:pt x="1745673" y="3059807"/>
                </a:cubicBezTo>
                <a:cubicBezTo>
                  <a:pt x="1745673" y="3072818"/>
                  <a:pt x="1747841" y="3085829"/>
                  <a:pt x="1745673" y="3098840"/>
                </a:cubicBezTo>
                <a:cubicBezTo>
                  <a:pt x="1743504" y="3103177"/>
                  <a:pt x="1736999" y="3105346"/>
                  <a:pt x="1730493" y="3105346"/>
                </a:cubicBezTo>
                <a:cubicBezTo>
                  <a:pt x="1713145" y="3105346"/>
                  <a:pt x="1700133" y="3094503"/>
                  <a:pt x="1680617" y="3079323"/>
                </a:cubicBezTo>
                <a:cubicBezTo>
                  <a:pt x="1665437" y="3068481"/>
                  <a:pt x="1654594" y="3042458"/>
                  <a:pt x="1652426" y="3022941"/>
                </a:cubicBezTo>
                <a:cubicBezTo>
                  <a:pt x="1652426" y="3022941"/>
                  <a:pt x="1654594" y="3020773"/>
                  <a:pt x="1650257" y="3020773"/>
                </a:cubicBezTo>
                <a:cubicBezTo>
                  <a:pt x="1643751" y="3020773"/>
                  <a:pt x="1641583" y="3025110"/>
                  <a:pt x="1637246" y="3025110"/>
                </a:cubicBezTo>
                <a:cubicBezTo>
                  <a:pt x="1626403" y="3025110"/>
                  <a:pt x="1624235" y="3012099"/>
                  <a:pt x="1615560" y="3003425"/>
                </a:cubicBezTo>
                <a:cubicBezTo>
                  <a:pt x="1600381" y="2979571"/>
                  <a:pt x="1557010" y="2968728"/>
                  <a:pt x="1557010" y="2942706"/>
                </a:cubicBezTo>
                <a:cubicBezTo>
                  <a:pt x="1557010" y="2925357"/>
                  <a:pt x="1589538" y="2929694"/>
                  <a:pt x="1589538" y="2914515"/>
                </a:cubicBezTo>
                <a:cubicBezTo>
                  <a:pt x="1589538" y="2910177"/>
                  <a:pt x="1570021" y="2877650"/>
                  <a:pt x="1570021" y="2866807"/>
                </a:cubicBezTo>
                <a:cubicBezTo>
                  <a:pt x="1570021" y="2853796"/>
                  <a:pt x="1587369" y="2832110"/>
                  <a:pt x="1600381" y="2832110"/>
                </a:cubicBezTo>
                <a:cubicBezTo>
                  <a:pt x="1606886" y="2832110"/>
                  <a:pt x="1624235" y="2847290"/>
                  <a:pt x="1639414" y="2855964"/>
                </a:cubicBezTo>
                <a:close/>
                <a:moveTo>
                  <a:pt x="1856268" y="2836447"/>
                </a:moveTo>
                <a:cubicBezTo>
                  <a:pt x="1862774" y="2838616"/>
                  <a:pt x="1884459" y="2832110"/>
                  <a:pt x="1890965" y="2849458"/>
                </a:cubicBezTo>
                <a:cubicBezTo>
                  <a:pt x="1897470" y="2862470"/>
                  <a:pt x="1893133" y="2890661"/>
                  <a:pt x="1893133" y="2894998"/>
                </a:cubicBezTo>
                <a:cubicBezTo>
                  <a:pt x="1893133" y="2916683"/>
                  <a:pt x="1903976" y="2927526"/>
                  <a:pt x="1903976" y="2938369"/>
                </a:cubicBezTo>
                <a:cubicBezTo>
                  <a:pt x="1903976" y="2947043"/>
                  <a:pt x="1890965" y="2949211"/>
                  <a:pt x="1886628" y="2949211"/>
                </a:cubicBezTo>
                <a:cubicBezTo>
                  <a:pt x="1871448" y="2949211"/>
                  <a:pt x="1830246" y="2914515"/>
                  <a:pt x="1825909" y="2910177"/>
                </a:cubicBezTo>
                <a:cubicBezTo>
                  <a:pt x="1815066" y="2892829"/>
                  <a:pt x="1817234" y="2881986"/>
                  <a:pt x="1817234" y="2866807"/>
                </a:cubicBezTo>
                <a:cubicBezTo>
                  <a:pt x="1817234" y="2849458"/>
                  <a:pt x="1815066" y="2836447"/>
                  <a:pt x="1830246" y="2821267"/>
                </a:cubicBezTo>
                <a:cubicBezTo>
                  <a:pt x="1838920" y="2827773"/>
                  <a:pt x="1847594" y="2834279"/>
                  <a:pt x="1856268" y="2836447"/>
                </a:cubicBezTo>
                <a:close/>
                <a:moveTo>
                  <a:pt x="1687122" y="2827773"/>
                </a:moveTo>
                <a:cubicBezTo>
                  <a:pt x="1687122" y="2842953"/>
                  <a:pt x="1682785" y="2849458"/>
                  <a:pt x="1671942" y="2849458"/>
                </a:cubicBezTo>
                <a:cubicBezTo>
                  <a:pt x="1661100" y="2849458"/>
                  <a:pt x="1632909" y="2832110"/>
                  <a:pt x="1626403" y="2827773"/>
                </a:cubicBezTo>
                <a:cubicBezTo>
                  <a:pt x="1639414" y="2821267"/>
                  <a:pt x="1663268" y="2808256"/>
                  <a:pt x="1667605" y="2808256"/>
                </a:cubicBezTo>
                <a:cubicBezTo>
                  <a:pt x="1682785" y="2808256"/>
                  <a:pt x="1687122" y="2819099"/>
                  <a:pt x="1687122" y="2827773"/>
                </a:cubicBezTo>
                <a:close/>
                <a:moveTo>
                  <a:pt x="1769527" y="2814762"/>
                </a:moveTo>
                <a:cubicBezTo>
                  <a:pt x="1778201" y="2821267"/>
                  <a:pt x="1793380" y="2821267"/>
                  <a:pt x="1806392" y="2823436"/>
                </a:cubicBezTo>
                <a:cubicBezTo>
                  <a:pt x="1806392" y="2825605"/>
                  <a:pt x="1808560" y="2823436"/>
                  <a:pt x="1808560" y="2827773"/>
                </a:cubicBezTo>
                <a:cubicBezTo>
                  <a:pt x="1808560" y="2842953"/>
                  <a:pt x="1789043" y="2884155"/>
                  <a:pt x="1771695" y="2884155"/>
                </a:cubicBezTo>
                <a:cubicBezTo>
                  <a:pt x="1767358" y="2884155"/>
                  <a:pt x="1734830" y="2873312"/>
                  <a:pt x="1719650" y="2864638"/>
                </a:cubicBezTo>
                <a:cubicBezTo>
                  <a:pt x="1708807" y="2840784"/>
                  <a:pt x="1695796" y="2832110"/>
                  <a:pt x="1695796" y="2812593"/>
                </a:cubicBezTo>
                <a:cubicBezTo>
                  <a:pt x="1695796" y="2797414"/>
                  <a:pt x="1708807" y="2784402"/>
                  <a:pt x="1723987" y="2784402"/>
                </a:cubicBezTo>
                <a:cubicBezTo>
                  <a:pt x="1741336" y="2784402"/>
                  <a:pt x="1745673" y="2801751"/>
                  <a:pt x="1769527" y="2814762"/>
                </a:cubicBezTo>
                <a:close/>
                <a:moveTo>
                  <a:pt x="2081796" y="2797414"/>
                </a:moveTo>
                <a:cubicBezTo>
                  <a:pt x="2088302" y="2797414"/>
                  <a:pt x="2129504" y="2786571"/>
                  <a:pt x="2136009" y="2786571"/>
                </a:cubicBezTo>
                <a:cubicBezTo>
                  <a:pt x="2140347" y="2786571"/>
                  <a:pt x="2149021" y="2786571"/>
                  <a:pt x="2151189" y="2795245"/>
                </a:cubicBezTo>
                <a:cubicBezTo>
                  <a:pt x="2157695" y="2806088"/>
                  <a:pt x="2155526" y="2821267"/>
                  <a:pt x="2159863" y="2834279"/>
                </a:cubicBezTo>
                <a:cubicBezTo>
                  <a:pt x="2162032" y="2840784"/>
                  <a:pt x="2168538" y="2847290"/>
                  <a:pt x="2168538" y="2851627"/>
                </a:cubicBezTo>
                <a:cubicBezTo>
                  <a:pt x="2168538" y="2864638"/>
                  <a:pt x="2129504" y="2866807"/>
                  <a:pt x="2129504" y="2866807"/>
                </a:cubicBezTo>
                <a:cubicBezTo>
                  <a:pt x="2125167" y="2866807"/>
                  <a:pt x="2086133" y="2862470"/>
                  <a:pt x="2066616" y="2855964"/>
                </a:cubicBezTo>
                <a:cubicBezTo>
                  <a:pt x="2060111" y="2855964"/>
                  <a:pt x="2055774" y="2847290"/>
                  <a:pt x="2049268" y="2842953"/>
                </a:cubicBezTo>
                <a:cubicBezTo>
                  <a:pt x="2034088" y="2829942"/>
                  <a:pt x="2025414" y="2814762"/>
                  <a:pt x="2025414" y="2803919"/>
                </a:cubicBezTo>
                <a:cubicBezTo>
                  <a:pt x="2025414" y="2799582"/>
                  <a:pt x="2029751" y="2786571"/>
                  <a:pt x="2036257" y="2777897"/>
                </a:cubicBezTo>
                <a:cubicBezTo>
                  <a:pt x="2053605" y="2795245"/>
                  <a:pt x="2068785" y="2797414"/>
                  <a:pt x="2081796" y="2797414"/>
                </a:cubicBezTo>
                <a:close/>
                <a:moveTo>
                  <a:pt x="2021077" y="2832110"/>
                </a:moveTo>
                <a:lnTo>
                  <a:pt x="2021077" y="2853796"/>
                </a:lnTo>
                <a:lnTo>
                  <a:pt x="1973369" y="2853796"/>
                </a:lnTo>
                <a:cubicBezTo>
                  <a:pt x="1951684" y="2851627"/>
                  <a:pt x="1919156" y="2823436"/>
                  <a:pt x="1919156" y="2801751"/>
                </a:cubicBezTo>
                <a:lnTo>
                  <a:pt x="1919156" y="2758380"/>
                </a:lnTo>
                <a:cubicBezTo>
                  <a:pt x="1949515" y="2767054"/>
                  <a:pt x="2021077" y="2777897"/>
                  <a:pt x="2021077" y="2832110"/>
                </a:cubicBezTo>
                <a:close/>
                <a:moveTo>
                  <a:pt x="1804223" y="2760548"/>
                </a:moveTo>
                <a:cubicBezTo>
                  <a:pt x="1808560" y="2769223"/>
                  <a:pt x="1808560" y="2780065"/>
                  <a:pt x="1810729" y="2788740"/>
                </a:cubicBezTo>
                <a:cubicBezTo>
                  <a:pt x="1812897" y="2790908"/>
                  <a:pt x="1817234" y="2788740"/>
                  <a:pt x="1817234" y="2795245"/>
                </a:cubicBezTo>
                <a:cubicBezTo>
                  <a:pt x="1817234" y="2808256"/>
                  <a:pt x="1795549" y="2806088"/>
                  <a:pt x="1795549" y="2806088"/>
                </a:cubicBezTo>
                <a:cubicBezTo>
                  <a:pt x="1786875" y="2806088"/>
                  <a:pt x="1754347" y="2793076"/>
                  <a:pt x="1754347" y="2780065"/>
                </a:cubicBezTo>
                <a:cubicBezTo>
                  <a:pt x="1754347" y="2760548"/>
                  <a:pt x="1786875" y="2756211"/>
                  <a:pt x="1793380" y="2756211"/>
                </a:cubicBezTo>
                <a:cubicBezTo>
                  <a:pt x="1799886" y="2756211"/>
                  <a:pt x="1802055" y="2758380"/>
                  <a:pt x="1804223" y="2760548"/>
                </a:cubicBezTo>
                <a:close/>
                <a:moveTo>
                  <a:pt x="1903976" y="2788740"/>
                </a:moveTo>
                <a:lnTo>
                  <a:pt x="1903976" y="2825605"/>
                </a:lnTo>
                <a:cubicBezTo>
                  <a:pt x="1899639" y="2827773"/>
                  <a:pt x="1893133" y="2827773"/>
                  <a:pt x="1886628" y="2827773"/>
                </a:cubicBezTo>
                <a:cubicBezTo>
                  <a:pt x="1864942" y="2827773"/>
                  <a:pt x="1845425" y="2816930"/>
                  <a:pt x="1828077" y="2793076"/>
                </a:cubicBezTo>
                <a:cubicBezTo>
                  <a:pt x="1823740" y="2784402"/>
                  <a:pt x="1823740" y="2767054"/>
                  <a:pt x="1823740" y="2762717"/>
                </a:cubicBezTo>
                <a:cubicBezTo>
                  <a:pt x="1823740" y="2756211"/>
                  <a:pt x="1819403" y="2728020"/>
                  <a:pt x="1841088" y="2728020"/>
                </a:cubicBezTo>
                <a:cubicBezTo>
                  <a:pt x="1864942" y="2728020"/>
                  <a:pt x="1903976" y="2767054"/>
                  <a:pt x="1903976" y="2788740"/>
                </a:cubicBezTo>
                <a:close/>
                <a:moveTo>
                  <a:pt x="2482975" y="2769223"/>
                </a:moveTo>
                <a:cubicBezTo>
                  <a:pt x="2482975" y="2790908"/>
                  <a:pt x="2452616" y="2819099"/>
                  <a:pt x="2433099" y="2845121"/>
                </a:cubicBezTo>
                <a:cubicBezTo>
                  <a:pt x="2381054" y="2908009"/>
                  <a:pt x="2309493" y="2979571"/>
                  <a:pt x="2246605" y="3027279"/>
                </a:cubicBezTo>
                <a:cubicBezTo>
                  <a:pt x="2229257" y="3040290"/>
                  <a:pt x="2218414" y="3046795"/>
                  <a:pt x="2203234" y="3046795"/>
                </a:cubicBezTo>
                <a:cubicBezTo>
                  <a:pt x="2185886" y="3046795"/>
                  <a:pt x="2166369" y="3022941"/>
                  <a:pt x="2166369" y="3009930"/>
                </a:cubicBezTo>
                <a:cubicBezTo>
                  <a:pt x="2166369" y="3001256"/>
                  <a:pt x="2222751" y="2973065"/>
                  <a:pt x="2237931" y="2942706"/>
                </a:cubicBezTo>
                <a:cubicBezTo>
                  <a:pt x="2235762" y="2940537"/>
                  <a:pt x="2237931" y="2940537"/>
                  <a:pt x="2231425" y="2940537"/>
                </a:cubicBezTo>
                <a:cubicBezTo>
                  <a:pt x="2227088" y="2940537"/>
                  <a:pt x="2211908" y="2951380"/>
                  <a:pt x="2203234" y="2955717"/>
                </a:cubicBezTo>
                <a:cubicBezTo>
                  <a:pt x="2198897" y="2957885"/>
                  <a:pt x="2190223" y="2957885"/>
                  <a:pt x="2188054" y="2960054"/>
                </a:cubicBezTo>
                <a:cubicBezTo>
                  <a:pt x="2181549" y="2964391"/>
                  <a:pt x="2177212" y="2973065"/>
                  <a:pt x="2170706" y="2977402"/>
                </a:cubicBezTo>
                <a:cubicBezTo>
                  <a:pt x="2155526" y="2992582"/>
                  <a:pt x="2146852" y="2999088"/>
                  <a:pt x="2129504" y="2999088"/>
                </a:cubicBezTo>
                <a:cubicBezTo>
                  <a:pt x="2092639" y="2999088"/>
                  <a:pt x="2055774" y="2955717"/>
                  <a:pt x="2040594" y="2925357"/>
                </a:cubicBezTo>
                <a:cubicBezTo>
                  <a:pt x="2036257" y="2914515"/>
                  <a:pt x="2038425" y="2894998"/>
                  <a:pt x="2038425" y="2888492"/>
                </a:cubicBezTo>
                <a:cubicBezTo>
                  <a:pt x="2038425" y="2875481"/>
                  <a:pt x="2044931" y="2871144"/>
                  <a:pt x="2053605" y="2871144"/>
                </a:cubicBezTo>
                <a:cubicBezTo>
                  <a:pt x="2062279" y="2871144"/>
                  <a:pt x="2073122" y="2888492"/>
                  <a:pt x="2103481" y="2888492"/>
                </a:cubicBezTo>
                <a:cubicBezTo>
                  <a:pt x="2109987" y="2888492"/>
                  <a:pt x="2138178" y="2884155"/>
                  <a:pt x="2155526" y="2879818"/>
                </a:cubicBezTo>
                <a:cubicBezTo>
                  <a:pt x="2164200" y="2901503"/>
                  <a:pt x="2155526" y="2936200"/>
                  <a:pt x="2188054" y="2960054"/>
                </a:cubicBezTo>
                <a:cubicBezTo>
                  <a:pt x="2190223" y="2957885"/>
                  <a:pt x="2190223" y="2957885"/>
                  <a:pt x="2190223" y="2953548"/>
                </a:cubicBezTo>
                <a:cubicBezTo>
                  <a:pt x="2190223" y="2947043"/>
                  <a:pt x="2181549" y="2903672"/>
                  <a:pt x="2181549" y="2897166"/>
                </a:cubicBezTo>
                <a:cubicBezTo>
                  <a:pt x="2181549" y="2892829"/>
                  <a:pt x="2181549" y="2881986"/>
                  <a:pt x="2185886" y="2873312"/>
                </a:cubicBezTo>
                <a:cubicBezTo>
                  <a:pt x="2205403" y="2884155"/>
                  <a:pt x="2237931" y="2903672"/>
                  <a:pt x="2259616" y="2901503"/>
                </a:cubicBezTo>
                <a:cubicBezTo>
                  <a:pt x="2257448" y="2905840"/>
                  <a:pt x="2246605" y="2923189"/>
                  <a:pt x="2237931" y="2929694"/>
                </a:cubicBezTo>
                <a:lnTo>
                  <a:pt x="2240099" y="2942706"/>
                </a:lnTo>
                <a:cubicBezTo>
                  <a:pt x="2261785" y="2929694"/>
                  <a:pt x="2305155" y="2894998"/>
                  <a:pt x="2313829" y="2866807"/>
                </a:cubicBezTo>
                <a:lnTo>
                  <a:pt x="2309493" y="2862470"/>
                </a:lnTo>
                <a:cubicBezTo>
                  <a:pt x="2292144" y="2879818"/>
                  <a:pt x="2274796" y="2884155"/>
                  <a:pt x="2257448" y="2884155"/>
                </a:cubicBezTo>
                <a:cubicBezTo>
                  <a:pt x="2201066" y="2884155"/>
                  <a:pt x="2164200" y="2823436"/>
                  <a:pt x="2164200" y="2786571"/>
                </a:cubicBezTo>
                <a:cubicBezTo>
                  <a:pt x="2164200" y="2782234"/>
                  <a:pt x="2162032" y="2773560"/>
                  <a:pt x="2170706" y="2775728"/>
                </a:cubicBezTo>
                <a:cubicBezTo>
                  <a:pt x="2190223" y="2775728"/>
                  <a:pt x="2211908" y="2777897"/>
                  <a:pt x="2231425" y="2775728"/>
                </a:cubicBezTo>
                <a:cubicBezTo>
                  <a:pt x="2242268" y="2775728"/>
                  <a:pt x="2253110" y="2769223"/>
                  <a:pt x="2270459" y="2764886"/>
                </a:cubicBezTo>
                <a:cubicBezTo>
                  <a:pt x="2274796" y="2777897"/>
                  <a:pt x="2283470" y="2799582"/>
                  <a:pt x="2296481" y="2821267"/>
                </a:cubicBezTo>
                <a:cubicBezTo>
                  <a:pt x="2302987" y="2829942"/>
                  <a:pt x="2309493" y="2845121"/>
                  <a:pt x="2311661" y="2855964"/>
                </a:cubicBezTo>
                <a:cubicBezTo>
                  <a:pt x="2313829" y="2858133"/>
                  <a:pt x="2313829" y="2860301"/>
                  <a:pt x="2320335" y="2860301"/>
                </a:cubicBezTo>
                <a:cubicBezTo>
                  <a:pt x="2333346" y="2860301"/>
                  <a:pt x="2350695" y="2827773"/>
                  <a:pt x="2352863" y="2821267"/>
                </a:cubicBezTo>
                <a:cubicBezTo>
                  <a:pt x="2350695" y="2819099"/>
                  <a:pt x="2350695" y="2816930"/>
                  <a:pt x="2346358" y="2816930"/>
                </a:cubicBezTo>
                <a:cubicBezTo>
                  <a:pt x="2339852" y="2816930"/>
                  <a:pt x="2333346" y="2827773"/>
                  <a:pt x="2329009" y="2827773"/>
                </a:cubicBezTo>
                <a:cubicBezTo>
                  <a:pt x="2298650" y="2827773"/>
                  <a:pt x="2292144" y="2771391"/>
                  <a:pt x="2292144" y="2764886"/>
                </a:cubicBezTo>
                <a:cubicBezTo>
                  <a:pt x="2292144" y="2760548"/>
                  <a:pt x="2294313" y="2749706"/>
                  <a:pt x="2294313" y="2743200"/>
                </a:cubicBezTo>
                <a:cubicBezTo>
                  <a:pt x="2320335" y="2756211"/>
                  <a:pt x="2346358" y="2754043"/>
                  <a:pt x="2372380" y="2758380"/>
                </a:cubicBezTo>
                <a:cubicBezTo>
                  <a:pt x="2370212" y="2773560"/>
                  <a:pt x="2368043" y="2782234"/>
                  <a:pt x="2365874" y="2790908"/>
                </a:cubicBezTo>
                <a:lnTo>
                  <a:pt x="2370212" y="2795245"/>
                </a:lnTo>
                <a:cubicBezTo>
                  <a:pt x="2383223" y="2784402"/>
                  <a:pt x="2396234" y="2762717"/>
                  <a:pt x="2402740" y="2747537"/>
                </a:cubicBezTo>
                <a:cubicBezTo>
                  <a:pt x="2404908" y="2741031"/>
                  <a:pt x="2409245" y="2730189"/>
                  <a:pt x="2415751" y="2723683"/>
                </a:cubicBezTo>
                <a:cubicBezTo>
                  <a:pt x="2417919" y="2719346"/>
                  <a:pt x="2424425" y="2719346"/>
                  <a:pt x="2430931" y="2719346"/>
                </a:cubicBezTo>
                <a:cubicBezTo>
                  <a:pt x="2443942" y="2719346"/>
                  <a:pt x="2482975" y="2760548"/>
                  <a:pt x="2482975" y="2769223"/>
                </a:cubicBezTo>
                <a:close/>
                <a:moveTo>
                  <a:pt x="1613392" y="2743200"/>
                </a:moveTo>
                <a:cubicBezTo>
                  <a:pt x="1600381" y="2747537"/>
                  <a:pt x="1578695" y="2747537"/>
                  <a:pt x="1572190" y="2747537"/>
                </a:cubicBezTo>
                <a:lnTo>
                  <a:pt x="1424729" y="2734526"/>
                </a:lnTo>
                <a:cubicBezTo>
                  <a:pt x="1390033" y="2734526"/>
                  <a:pt x="1350999" y="2736695"/>
                  <a:pt x="1316302" y="2767054"/>
                </a:cubicBezTo>
                <a:cubicBezTo>
                  <a:pt x="1324976" y="2775728"/>
                  <a:pt x="1344493" y="2780065"/>
                  <a:pt x="1346662" y="2797414"/>
                </a:cubicBezTo>
                <a:cubicBezTo>
                  <a:pt x="1344493" y="2797414"/>
                  <a:pt x="1340156" y="2793076"/>
                  <a:pt x="1288111" y="2795245"/>
                </a:cubicBezTo>
                <a:cubicBezTo>
                  <a:pt x="1279437" y="2795245"/>
                  <a:pt x="1270763" y="2799582"/>
                  <a:pt x="1257752" y="2801751"/>
                </a:cubicBezTo>
                <a:cubicBezTo>
                  <a:pt x="1305460" y="2721515"/>
                  <a:pt x="1357505" y="2715009"/>
                  <a:pt x="1413886" y="2715009"/>
                </a:cubicBezTo>
                <a:cubicBezTo>
                  <a:pt x="1478943" y="2715009"/>
                  <a:pt x="1550504" y="2728020"/>
                  <a:pt x="1613392" y="2743200"/>
                </a:cubicBezTo>
                <a:close/>
                <a:moveTo>
                  <a:pt x="1895302" y="2725852"/>
                </a:moveTo>
                <a:cubicBezTo>
                  <a:pt x="1895302" y="2732357"/>
                  <a:pt x="1890965" y="2734526"/>
                  <a:pt x="1886628" y="2734526"/>
                </a:cubicBezTo>
                <a:cubicBezTo>
                  <a:pt x="1873616" y="2734526"/>
                  <a:pt x="1864942" y="2728020"/>
                  <a:pt x="1864942" y="2717178"/>
                </a:cubicBezTo>
                <a:cubicBezTo>
                  <a:pt x="1864942" y="2708504"/>
                  <a:pt x="1871448" y="2706335"/>
                  <a:pt x="1875785" y="2706335"/>
                </a:cubicBezTo>
                <a:cubicBezTo>
                  <a:pt x="1884459" y="2706335"/>
                  <a:pt x="1895302" y="2721515"/>
                  <a:pt x="1895302" y="2725852"/>
                </a:cubicBezTo>
                <a:close/>
                <a:moveTo>
                  <a:pt x="1665437" y="2695492"/>
                </a:moveTo>
                <a:cubicBezTo>
                  <a:pt x="1641583" y="2697661"/>
                  <a:pt x="1615560" y="2697661"/>
                  <a:pt x="1591707" y="2695492"/>
                </a:cubicBezTo>
                <a:lnTo>
                  <a:pt x="1665437" y="2695492"/>
                </a:lnTo>
                <a:close/>
                <a:moveTo>
                  <a:pt x="2508998" y="2725852"/>
                </a:moveTo>
                <a:cubicBezTo>
                  <a:pt x="2508998" y="2732357"/>
                  <a:pt x="2504661" y="2743200"/>
                  <a:pt x="2500324" y="2749706"/>
                </a:cubicBezTo>
                <a:cubicBezTo>
                  <a:pt x="2489481" y="2741031"/>
                  <a:pt x="2476470" y="2728020"/>
                  <a:pt x="2463459" y="2719346"/>
                </a:cubicBezTo>
                <a:cubicBezTo>
                  <a:pt x="2452616" y="2710672"/>
                  <a:pt x="2439605" y="2701998"/>
                  <a:pt x="2428762" y="2688987"/>
                </a:cubicBezTo>
                <a:cubicBezTo>
                  <a:pt x="2435268" y="2682481"/>
                  <a:pt x="2446110" y="2678144"/>
                  <a:pt x="2450447" y="2678144"/>
                </a:cubicBezTo>
                <a:cubicBezTo>
                  <a:pt x="2463459" y="2678144"/>
                  <a:pt x="2508998" y="2717178"/>
                  <a:pt x="2508998" y="2725852"/>
                </a:cubicBezTo>
                <a:close/>
                <a:moveTo>
                  <a:pt x="2244436" y="2680313"/>
                </a:moveTo>
                <a:cubicBezTo>
                  <a:pt x="2257448" y="2693324"/>
                  <a:pt x="2276964" y="2723683"/>
                  <a:pt x="2276964" y="2730189"/>
                </a:cubicBezTo>
                <a:cubicBezTo>
                  <a:pt x="2276964" y="2751874"/>
                  <a:pt x="2211908" y="2762717"/>
                  <a:pt x="2209740" y="2762717"/>
                </a:cubicBezTo>
                <a:cubicBezTo>
                  <a:pt x="2185886" y="2762717"/>
                  <a:pt x="2166369" y="2751874"/>
                  <a:pt x="2142515" y="2738863"/>
                </a:cubicBezTo>
                <a:lnTo>
                  <a:pt x="2138178" y="2743200"/>
                </a:lnTo>
                <a:cubicBezTo>
                  <a:pt x="2140347" y="2745369"/>
                  <a:pt x="2140347" y="2743200"/>
                  <a:pt x="2140347" y="2747537"/>
                </a:cubicBezTo>
                <a:cubicBezTo>
                  <a:pt x="2140347" y="2777897"/>
                  <a:pt x="2099144" y="2780065"/>
                  <a:pt x="2088302" y="2780065"/>
                </a:cubicBezTo>
                <a:cubicBezTo>
                  <a:pt x="2081796" y="2780065"/>
                  <a:pt x="2053605" y="2773560"/>
                  <a:pt x="2040594" y="2767054"/>
                </a:cubicBezTo>
                <a:cubicBezTo>
                  <a:pt x="2036257" y="2764886"/>
                  <a:pt x="2005897" y="2723683"/>
                  <a:pt x="2005897" y="2712841"/>
                </a:cubicBezTo>
                <a:lnTo>
                  <a:pt x="2005897" y="2699829"/>
                </a:lnTo>
                <a:lnTo>
                  <a:pt x="2088302" y="2699829"/>
                </a:lnTo>
                <a:cubicBezTo>
                  <a:pt x="2096976" y="2701998"/>
                  <a:pt x="2105650" y="2704166"/>
                  <a:pt x="2114324" y="2708504"/>
                </a:cubicBezTo>
                <a:cubicBezTo>
                  <a:pt x="2116493" y="2706335"/>
                  <a:pt x="2114324" y="2704166"/>
                  <a:pt x="2114324" y="2699829"/>
                </a:cubicBezTo>
                <a:cubicBezTo>
                  <a:pt x="2114324" y="2688987"/>
                  <a:pt x="2125167" y="2688987"/>
                  <a:pt x="2129504" y="2688987"/>
                </a:cubicBezTo>
                <a:cubicBezTo>
                  <a:pt x="2136009" y="2688987"/>
                  <a:pt x="2170706" y="2695492"/>
                  <a:pt x="2177212" y="2695492"/>
                </a:cubicBezTo>
                <a:cubicBezTo>
                  <a:pt x="2201066" y="2695492"/>
                  <a:pt x="2214077" y="2678144"/>
                  <a:pt x="2231425" y="2678144"/>
                </a:cubicBezTo>
                <a:cubicBezTo>
                  <a:pt x="2237931" y="2678144"/>
                  <a:pt x="2240099" y="2675975"/>
                  <a:pt x="2244436" y="2680313"/>
                </a:cubicBezTo>
                <a:close/>
                <a:moveTo>
                  <a:pt x="2372380" y="2680313"/>
                </a:moveTo>
                <a:cubicBezTo>
                  <a:pt x="2394065" y="2695492"/>
                  <a:pt x="2404908" y="2693324"/>
                  <a:pt x="2404908" y="2710672"/>
                </a:cubicBezTo>
                <a:cubicBezTo>
                  <a:pt x="2404908" y="2730189"/>
                  <a:pt x="2355032" y="2736695"/>
                  <a:pt x="2344189" y="2736695"/>
                </a:cubicBezTo>
                <a:cubicBezTo>
                  <a:pt x="2302987" y="2736695"/>
                  <a:pt x="2279133" y="2712841"/>
                  <a:pt x="2257448" y="2658627"/>
                </a:cubicBezTo>
                <a:cubicBezTo>
                  <a:pt x="2261785" y="2662964"/>
                  <a:pt x="2266122" y="2662964"/>
                  <a:pt x="2272627" y="2662964"/>
                </a:cubicBezTo>
                <a:cubicBezTo>
                  <a:pt x="2276964" y="2662964"/>
                  <a:pt x="2322504" y="2645616"/>
                  <a:pt x="2329009" y="2645616"/>
                </a:cubicBezTo>
                <a:cubicBezTo>
                  <a:pt x="2352863" y="2645616"/>
                  <a:pt x="2352863" y="2665133"/>
                  <a:pt x="2372380" y="2680313"/>
                </a:cubicBezTo>
                <a:close/>
                <a:moveTo>
                  <a:pt x="2999087" y="2810425"/>
                </a:moveTo>
                <a:cubicBezTo>
                  <a:pt x="2999087" y="2812593"/>
                  <a:pt x="3003424" y="2829942"/>
                  <a:pt x="3012098" y="2829942"/>
                </a:cubicBezTo>
                <a:cubicBezTo>
                  <a:pt x="3031615" y="2832110"/>
                  <a:pt x="3051132" y="2827773"/>
                  <a:pt x="3070649" y="2834279"/>
                </a:cubicBezTo>
                <a:cubicBezTo>
                  <a:pt x="3179076" y="2864638"/>
                  <a:pt x="3211604" y="2927526"/>
                  <a:pt x="3211604" y="3009930"/>
                </a:cubicBezTo>
                <a:cubicBezTo>
                  <a:pt x="3211604" y="3116189"/>
                  <a:pt x="3131368" y="3226784"/>
                  <a:pt x="2994750" y="3239795"/>
                </a:cubicBezTo>
                <a:cubicBezTo>
                  <a:pt x="2986076" y="3239795"/>
                  <a:pt x="2973065" y="3244132"/>
                  <a:pt x="2968728" y="3244132"/>
                </a:cubicBezTo>
                <a:cubicBezTo>
                  <a:pt x="2921020" y="3244132"/>
                  <a:pt x="2836447" y="3213773"/>
                  <a:pt x="2797413" y="3200761"/>
                </a:cubicBezTo>
                <a:cubicBezTo>
                  <a:pt x="2780065" y="3354728"/>
                  <a:pt x="2647784" y="3424121"/>
                  <a:pt x="2541526" y="3424121"/>
                </a:cubicBezTo>
                <a:cubicBezTo>
                  <a:pt x="2415751" y="3424121"/>
                  <a:pt x="2324672" y="3365571"/>
                  <a:pt x="2300818" y="3189919"/>
                </a:cubicBezTo>
                <a:cubicBezTo>
                  <a:pt x="2285639" y="3196425"/>
                  <a:pt x="2268290" y="3207267"/>
                  <a:pt x="2250942" y="3213773"/>
                </a:cubicBezTo>
                <a:cubicBezTo>
                  <a:pt x="2218414" y="3224616"/>
                  <a:pt x="2188054" y="3235458"/>
                  <a:pt x="2159863" y="3235458"/>
                </a:cubicBezTo>
                <a:cubicBezTo>
                  <a:pt x="2153358" y="3235458"/>
                  <a:pt x="2138178" y="3233290"/>
                  <a:pt x="2129504" y="3231121"/>
                </a:cubicBezTo>
                <a:cubicBezTo>
                  <a:pt x="2107818" y="3226784"/>
                  <a:pt x="2029751" y="3202930"/>
                  <a:pt x="2029751" y="3189919"/>
                </a:cubicBezTo>
                <a:cubicBezTo>
                  <a:pt x="2029751" y="3172571"/>
                  <a:pt x="2101313" y="3142211"/>
                  <a:pt x="2103481" y="3140042"/>
                </a:cubicBezTo>
                <a:cubicBezTo>
                  <a:pt x="2114324" y="3133537"/>
                  <a:pt x="2120830" y="3120526"/>
                  <a:pt x="2133841" y="3114020"/>
                </a:cubicBezTo>
                <a:cubicBezTo>
                  <a:pt x="2144684" y="3107515"/>
                  <a:pt x="2162032" y="3105346"/>
                  <a:pt x="2177212" y="3094503"/>
                </a:cubicBezTo>
                <a:cubicBezTo>
                  <a:pt x="2203234" y="3077155"/>
                  <a:pt x="2253110" y="3040290"/>
                  <a:pt x="2259616" y="3040290"/>
                </a:cubicBezTo>
                <a:cubicBezTo>
                  <a:pt x="2263953" y="3040290"/>
                  <a:pt x="2266122" y="3040290"/>
                  <a:pt x="2268290" y="3044627"/>
                </a:cubicBezTo>
                <a:cubicBezTo>
                  <a:pt x="2274796" y="3055470"/>
                  <a:pt x="2279133" y="3072818"/>
                  <a:pt x="2285639" y="3085829"/>
                </a:cubicBezTo>
                <a:cubicBezTo>
                  <a:pt x="2324672" y="3157391"/>
                  <a:pt x="2389728" y="3181245"/>
                  <a:pt x="2448279" y="3181245"/>
                </a:cubicBezTo>
                <a:cubicBezTo>
                  <a:pt x="2530683" y="3181245"/>
                  <a:pt x="2569717" y="3129200"/>
                  <a:pt x="2589234" y="3129200"/>
                </a:cubicBezTo>
                <a:cubicBezTo>
                  <a:pt x="2613088" y="3129200"/>
                  <a:pt x="2654290" y="3176908"/>
                  <a:pt x="2728020" y="3176908"/>
                </a:cubicBezTo>
                <a:cubicBezTo>
                  <a:pt x="2801750" y="3176908"/>
                  <a:pt x="2905840" y="3124863"/>
                  <a:pt x="2914514" y="3020773"/>
                </a:cubicBezTo>
                <a:cubicBezTo>
                  <a:pt x="2916683" y="3005593"/>
                  <a:pt x="2921020" y="2977402"/>
                  <a:pt x="2921020" y="2970896"/>
                </a:cubicBezTo>
                <a:cubicBezTo>
                  <a:pt x="2921020" y="2871144"/>
                  <a:pt x="2827773" y="2810425"/>
                  <a:pt x="2747537" y="2810425"/>
                </a:cubicBezTo>
                <a:cubicBezTo>
                  <a:pt x="2654290" y="2810425"/>
                  <a:pt x="2591402" y="2881986"/>
                  <a:pt x="2591402" y="2957885"/>
                </a:cubicBezTo>
                <a:cubicBezTo>
                  <a:pt x="2591402" y="3022941"/>
                  <a:pt x="2649953" y="3072818"/>
                  <a:pt x="2706335" y="3072818"/>
                </a:cubicBezTo>
                <a:cubicBezTo>
                  <a:pt x="2764885" y="3072818"/>
                  <a:pt x="2816930" y="3044627"/>
                  <a:pt x="2816930" y="2977402"/>
                </a:cubicBezTo>
                <a:cubicBezTo>
                  <a:pt x="2816930" y="2944874"/>
                  <a:pt x="2788739" y="2910177"/>
                  <a:pt x="2756211" y="2910177"/>
                </a:cubicBezTo>
                <a:cubicBezTo>
                  <a:pt x="2749706" y="2910177"/>
                  <a:pt x="2730189" y="2914515"/>
                  <a:pt x="2730189" y="2921020"/>
                </a:cubicBezTo>
                <a:cubicBezTo>
                  <a:pt x="2730189" y="2947043"/>
                  <a:pt x="2793076" y="2912346"/>
                  <a:pt x="2793076" y="2986076"/>
                </a:cubicBezTo>
                <a:cubicBezTo>
                  <a:pt x="2793076" y="2990413"/>
                  <a:pt x="2790908" y="3009930"/>
                  <a:pt x="2782234" y="3018604"/>
                </a:cubicBezTo>
                <a:cubicBezTo>
                  <a:pt x="2764885" y="3038121"/>
                  <a:pt x="2732357" y="3053301"/>
                  <a:pt x="2708503" y="3053301"/>
                </a:cubicBezTo>
                <a:cubicBezTo>
                  <a:pt x="2695492" y="3053301"/>
                  <a:pt x="2688987" y="3048964"/>
                  <a:pt x="2673807" y="3040290"/>
                </a:cubicBezTo>
                <a:cubicBezTo>
                  <a:pt x="2628267" y="3016436"/>
                  <a:pt x="2615256" y="2988245"/>
                  <a:pt x="2615256" y="2957885"/>
                </a:cubicBezTo>
                <a:cubicBezTo>
                  <a:pt x="2615256" y="2873312"/>
                  <a:pt x="2684649" y="2836447"/>
                  <a:pt x="2751874" y="2836447"/>
                </a:cubicBezTo>
                <a:cubicBezTo>
                  <a:pt x="2842953" y="2836447"/>
                  <a:pt x="2899335" y="2901503"/>
                  <a:pt x="2899335" y="2986076"/>
                </a:cubicBezTo>
                <a:cubicBezTo>
                  <a:pt x="2899335" y="2990413"/>
                  <a:pt x="2899335" y="3025110"/>
                  <a:pt x="2890661" y="3044627"/>
                </a:cubicBezTo>
                <a:cubicBezTo>
                  <a:pt x="2853795" y="3127031"/>
                  <a:pt x="2786571" y="3150885"/>
                  <a:pt x="2728020" y="3150885"/>
                </a:cubicBezTo>
                <a:cubicBezTo>
                  <a:pt x="2678144" y="3150885"/>
                  <a:pt x="2634773" y="3131368"/>
                  <a:pt x="2582728" y="3081492"/>
                </a:cubicBezTo>
                <a:cubicBezTo>
                  <a:pt x="2563211" y="3131368"/>
                  <a:pt x="2485144" y="3159559"/>
                  <a:pt x="2443942" y="3159559"/>
                </a:cubicBezTo>
                <a:cubicBezTo>
                  <a:pt x="2383223" y="3159559"/>
                  <a:pt x="2289976" y="3094503"/>
                  <a:pt x="2289976" y="3020773"/>
                </a:cubicBezTo>
                <a:lnTo>
                  <a:pt x="2289976" y="3009930"/>
                </a:lnTo>
                <a:cubicBezTo>
                  <a:pt x="2318167" y="2988245"/>
                  <a:pt x="2348526" y="2962222"/>
                  <a:pt x="2376717" y="2936200"/>
                </a:cubicBezTo>
                <a:cubicBezTo>
                  <a:pt x="2391897" y="2923189"/>
                  <a:pt x="2409245" y="2903672"/>
                  <a:pt x="2424425" y="2884155"/>
                </a:cubicBezTo>
                <a:cubicBezTo>
                  <a:pt x="2443942" y="2860301"/>
                  <a:pt x="2459122" y="2834279"/>
                  <a:pt x="2476470" y="2812593"/>
                </a:cubicBezTo>
                <a:cubicBezTo>
                  <a:pt x="2478638" y="2808256"/>
                  <a:pt x="2487313" y="2808256"/>
                  <a:pt x="2493818" y="2808256"/>
                </a:cubicBezTo>
                <a:cubicBezTo>
                  <a:pt x="2498155" y="2808256"/>
                  <a:pt x="2535020" y="2819099"/>
                  <a:pt x="2539357" y="2819099"/>
                </a:cubicBezTo>
                <a:cubicBezTo>
                  <a:pt x="2558874" y="2819099"/>
                  <a:pt x="2567548" y="2769223"/>
                  <a:pt x="2569717" y="2764886"/>
                </a:cubicBezTo>
                <a:cubicBezTo>
                  <a:pt x="2574054" y="2751874"/>
                  <a:pt x="2582728" y="2734526"/>
                  <a:pt x="2591402" y="2723683"/>
                </a:cubicBezTo>
                <a:cubicBezTo>
                  <a:pt x="2636942" y="2660796"/>
                  <a:pt x="2725852" y="2639110"/>
                  <a:pt x="2784402" y="2639110"/>
                </a:cubicBezTo>
                <a:cubicBezTo>
                  <a:pt x="2877649" y="2639110"/>
                  <a:pt x="2977402" y="2680313"/>
                  <a:pt x="2999087" y="2810425"/>
                </a:cubicBezTo>
                <a:close/>
                <a:moveTo>
                  <a:pt x="2413582" y="2686818"/>
                </a:moveTo>
                <a:cubicBezTo>
                  <a:pt x="2387560" y="2673807"/>
                  <a:pt x="2387560" y="2675975"/>
                  <a:pt x="2387560" y="2658627"/>
                </a:cubicBezTo>
                <a:lnTo>
                  <a:pt x="2387560" y="2647785"/>
                </a:lnTo>
                <a:cubicBezTo>
                  <a:pt x="2391897" y="2619594"/>
                  <a:pt x="2417919" y="2639110"/>
                  <a:pt x="2433099" y="2621762"/>
                </a:cubicBezTo>
                <a:cubicBezTo>
                  <a:pt x="2430931" y="2643447"/>
                  <a:pt x="2426593" y="2665133"/>
                  <a:pt x="2413582" y="2686818"/>
                </a:cubicBezTo>
                <a:close/>
                <a:moveTo>
                  <a:pt x="2149021" y="2626099"/>
                </a:moveTo>
                <a:cubicBezTo>
                  <a:pt x="2170706" y="2630436"/>
                  <a:pt x="2196728" y="2632605"/>
                  <a:pt x="2220582" y="2639110"/>
                </a:cubicBezTo>
                <a:cubicBezTo>
                  <a:pt x="2229257" y="2641279"/>
                  <a:pt x="2229257" y="2649953"/>
                  <a:pt x="2229257" y="2654290"/>
                </a:cubicBezTo>
                <a:cubicBezTo>
                  <a:pt x="2229257" y="2673807"/>
                  <a:pt x="2179380" y="2678144"/>
                  <a:pt x="2170706" y="2678144"/>
                </a:cubicBezTo>
                <a:cubicBezTo>
                  <a:pt x="2164200" y="2678144"/>
                  <a:pt x="2144684" y="2675975"/>
                  <a:pt x="2136009" y="2671638"/>
                </a:cubicBezTo>
                <a:cubicBezTo>
                  <a:pt x="2118661" y="2665133"/>
                  <a:pt x="2088302" y="2634773"/>
                  <a:pt x="2088302" y="2619594"/>
                </a:cubicBezTo>
                <a:cubicBezTo>
                  <a:pt x="2088302" y="2613088"/>
                  <a:pt x="2094807" y="2613088"/>
                  <a:pt x="2099144" y="2613088"/>
                </a:cubicBezTo>
                <a:cubicBezTo>
                  <a:pt x="2105650" y="2613088"/>
                  <a:pt x="2133841" y="2623931"/>
                  <a:pt x="2149021" y="2626099"/>
                </a:cubicBezTo>
                <a:close/>
                <a:moveTo>
                  <a:pt x="2654290" y="2641279"/>
                </a:moveTo>
                <a:cubicBezTo>
                  <a:pt x="2613088" y="2667301"/>
                  <a:pt x="2558874" y="2717178"/>
                  <a:pt x="2545863" y="2758380"/>
                </a:cubicBezTo>
                <a:cubicBezTo>
                  <a:pt x="2539357" y="2777897"/>
                  <a:pt x="2548032" y="2790908"/>
                  <a:pt x="2526346" y="2790908"/>
                </a:cubicBezTo>
                <a:cubicBezTo>
                  <a:pt x="2515503" y="2790908"/>
                  <a:pt x="2502492" y="2786571"/>
                  <a:pt x="2502492" y="2777897"/>
                </a:cubicBezTo>
                <a:cubicBezTo>
                  <a:pt x="2502492" y="2769223"/>
                  <a:pt x="2567548" y="2669470"/>
                  <a:pt x="2567548" y="2606582"/>
                </a:cubicBezTo>
                <a:lnTo>
                  <a:pt x="2580560" y="2606582"/>
                </a:lnTo>
                <a:cubicBezTo>
                  <a:pt x="2608751" y="2606582"/>
                  <a:pt x="2623930" y="2621762"/>
                  <a:pt x="2654290" y="2641279"/>
                </a:cubicBezTo>
                <a:close/>
                <a:moveTo>
                  <a:pt x="1069089" y="2604414"/>
                </a:moveTo>
                <a:lnTo>
                  <a:pt x="1056078" y="2604414"/>
                </a:lnTo>
                <a:lnTo>
                  <a:pt x="1069089" y="2604414"/>
                </a:lnTo>
                <a:close/>
                <a:moveTo>
                  <a:pt x="2055774" y="2602245"/>
                </a:moveTo>
                <a:cubicBezTo>
                  <a:pt x="2051436" y="2613088"/>
                  <a:pt x="2049268" y="2619594"/>
                  <a:pt x="2047099" y="2626099"/>
                </a:cubicBezTo>
                <a:lnTo>
                  <a:pt x="2051436" y="2630436"/>
                </a:lnTo>
                <a:cubicBezTo>
                  <a:pt x="2055774" y="2626099"/>
                  <a:pt x="2060111" y="2623931"/>
                  <a:pt x="2064448" y="2623931"/>
                </a:cubicBezTo>
                <a:cubicBezTo>
                  <a:pt x="2070953" y="2623931"/>
                  <a:pt x="2070953" y="2626099"/>
                  <a:pt x="2070953" y="2626099"/>
                </a:cubicBezTo>
                <a:cubicBezTo>
                  <a:pt x="2070953" y="2647785"/>
                  <a:pt x="2096976" y="2649953"/>
                  <a:pt x="2096976" y="2665133"/>
                </a:cubicBezTo>
                <a:cubicBezTo>
                  <a:pt x="2096976" y="2684650"/>
                  <a:pt x="2053605" y="2688987"/>
                  <a:pt x="2051436" y="2688987"/>
                </a:cubicBezTo>
                <a:cubicBezTo>
                  <a:pt x="2038425" y="2688987"/>
                  <a:pt x="1964695" y="2665133"/>
                  <a:pt x="1964695" y="2639110"/>
                </a:cubicBezTo>
                <a:lnTo>
                  <a:pt x="1964695" y="2623931"/>
                </a:lnTo>
                <a:cubicBezTo>
                  <a:pt x="1973369" y="2623931"/>
                  <a:pt x="1982043" y="2623931"/>
                  <a:pt x="2005897" y="2626099"/>
                </a:cubicBezTo>
                <a:cubicBezTo>
                  <a:pt x="2005897" y="2604414"/>
                  <a:pt x="1999392" y="2600077"/>
                  <a:pt x="2018908" y="2600077"/>
                </a:cubicBezTo>
                <a:cubicBezTo>
                  <a:pt x="2025414" y="2600077"/>
                  <a:pt x="2042762" y="2602245"/>
                  <a:pt x="2055774" y="2602245"/>
                </a:cubicBezTo>
                <a:close/>
                <a:moveTo>
                  <a:pt x="1071258" y="2602245"/>
                </a:moveTo>
                <a:cubicBezTo>
                  <a:pt x="1075595" y="2600077"/>
                  <a:pt x="1079932" y="2600077"/>
                  <a:pt x="1084269" y="2602245"/>
                </a:cubicBezTo>
                <a:lnTo>
                  <a:pt x="1071258" y="2602245"/>
                </a:lnTo>
                <a:close/>
                <a:moveTo>
                  <a:pt x="1045235" y="2602245"/>
                </a:moveTo>
                <a:cubicBezTo>
                  <a:pt x="1040898" y="2602245"/>
                  <a:pt x="1034392" y="2600077"/>
                  <a:pt x="1030055" y="2600077"/>
                </a:cubicBezTo>
                <a:cubicBezTo>
                  <a:pt x="1034392" y="2600077"/>
                  <a:pt x="1040898" y="2600077"/>
                  <a:pt x="1045235" y="2602245"/>
                </a:cubicBezTo>
                <a:close/>
                <a:moveTo>
                  <a:pt x="2324672" y="2604414"/>
                </a:moveTo>
                <a:lnTo>
                  <a:pt x="2324672" y="2623931"/>
                </a:lnTo>
                <a:cubicBezTo>
                  <a:pt x="2322504" y="2630436"/>
                  <a:pt x="2313829" y="2636942"/>
                  <a:pt x="2311661" y="2636942"/>
                </a:cubicBezTo>
                <a:cubicBezTo>
                  <a:pt x="2296481" y="2641279"/>
                  <a:pt x="2270459" y="2645616"/>
                  <a:pt x="2266122" y="2645616"/>
                </a:cubicBezTo>
                <a:cubicBezTo>
                  <a:pt x="2259616" y="2645616"/>
                  <a:pt x="2242268" y="2639110"/>
                  <a:pt x="2237931" y="2632605"/>
                </a:cubicBezTo>
                <a:cubicBezTo>
                  <a:pt x="2255279" y="2617425"/>
                  <a:pt x="2285639" y="2584897"/>
                  <a:pt x="2292144" y="2584897"/>
                </a:cubicBezTo>
                <a:cubicBezTo>
                  <a:pt x="2302987" y="2584897"/>
                  <a:pt x="2313829" y="2602245"/>
                  <a:pt x="2324672" y="2604414"/>
                </a:cubicBezTo>
                <a:close/>
                <a:moveTo>
                  <a:pt x="1925661" y="2528515"/>
                </a:moveTo>
                <a:lnTo>
                  <a:pt x="1919156" y="2528515"/>
                </a:lnTo>
                <a:lnTo>
                  <a:pt x="1925661" y="2528515"/>
                </a:lnTo>
                <a:close/>
                <a:moveTo>
                  <a:pt x="1943010" y="2548032"/>
                </a:moveTo>
                <a:cubicBezTo>
                  <a:pt x="1938672" y="2617425"/>
                  <a:pt x="1823740" y="2699829"/>
                  <a:pt x="1765190" y="2728020"/>
                </a:cubicBezTo>
                <a:cubicBezTo>
                  <a:pt x="1702302" y="2758380"/>
                  <a:pt x="1491954" y="2849458"/>
                  <a:pt x="1474605" y="2849458"/>
                </a:cubicBezTo>
                <a:cubicBezTo>
                  <a:pt x="1444246" y="2849458"/>
                  <a:pt x="1452920" y="2769223"/>
                  <a:pt x="1433403" y="2769223"/>
                </a:cubicBezTo>
                <a:cubicBezTo>
                  <a:pt x="1429066" y="2769223"/>
                  <a:pt x="1424729" y="2777897"/>
                  <a:pt x="1420392" y="2782234"/>
                </a:cubicBezTo>
                <a:cubicBezTo>
                  <a:pt x="1407381" y="2797414"/>
                  <a:pt x="1394370" y="2825605"/>
                  <a:pt x="1390033" y="2842953"/>
                </a:cubicBezTo>
                <a:cubicBezTo>
                  <a:pt x="1385695" y="2855964"/>
                  <a:pt x="1387864" y="2875481"/>
                  <a:pt x="1381358" y="2890661"/>
                </a:cubicBezTo>
                <a:cubicBezTo>
                  <a:pt x="1377021" y="2901503"/>
                  <a:pt x="1357505" y="2905840"/>
                  <a:pt x="1348830" y="2910177"/>
                </a:cubicBezTo>
                <a:cubicBezTo>
                  <a:pt x="1314134" y="2927526"/>
                  <a:pt x="1283774" y="2942706"/>
                  <a:pt x="1255583" y="2942706"/>
                </a:cubicBezTo>
                <a:cubicBezTo>
                  <a:pt x="1251246" y="2942706"/>
                  <a:pt x="1242572" y="2940537"/>
                  <a:pt x="1236066" y="2940537"/>
                </a:cubicBezTo>
                <a:cubicBezTo>
                  <a:pt x="1236066" y="2940537"/>
                  <a:pt x="1233898" y="2940537"/>
                  <a:pt x="1233898" y="2936200"/>
                </a:cubicBezTo>
                <a:cubicBezTo>
                  <a:pt x="1233898" y="2931863"/>
                  <a:pt x="1320639" y="2888492"/>
                  <a:pt x="1320639" y="2855964"/>
                </a:cubicBezTo>
                <a:cubicBezTo>
                  <a:pt x="1320639" y="2832110"/>
                  <a:pt x="1292448" y="2821267"/>
                  <a:pt x="1281606" y="2821267"/>
                </a:cubicBezTo>
                <a:cubicBezTo>
                  <a:pt x="1255583" y="2821267"/>
                  <a:pt x="1171010" y="2894998"/>
                  <a:pt x="1112460" y="2894998"/>
                </a:cubicBezTo>
                <a:cubicBezTo>
                  <a:pt x="1097280" y="2894998"/>
                  <a:pt x="1082100" y="2886324"/>
                  <a:pt x="1066920" y="2879818"/>
                </a:cubicBezTo>
                <a:cubicBezTo>
                  <a:pt x="1086437" y="2875481"/>
                  <a:pt x="1105954" y="2866807"/>
                  <a:pt x="1125471" y="2855964"/>
                </a:cubicBezTo>
                <a:cubicBezTo>
                  <a:pt x="1140651" y="2847290"/>
                  <a:pt x="1155830" y="2836447"/>
                  <a:pt x="1168842" y="2823436"/>
                </a:cubicBezTo>
                <a:cubicBezTo>
                  <a:pt x="1259920" y="2715009"/>
                  <a:pt x="1324976" y="2680313"/>
                  <a:pt x="1411718" y="2680313"/>
                </a:cubicBezTo>
                <a:cubicBezTo>
                  <a:pt x="1431235" y="2680313"/>
                  <a:pt x="1500628" y="2691155"/>
                  <a:pt x="1502797" y="2691155"/>
                </a:cubicBezTo>
                <a:lnTo>
                  <a:pt x="1563515" y="2691155"/>
                </a:lnTo>
                <a:cubicBezTo>
                  <a:pt x="1572190" y="2693324"/>
                  <a:pt x="1580864" y="2695492"/>
                  <a:pt x="1587369" y="2695492"/>
                </a:cubicBezTo>
                <a:cubicBezTo>
                  <a:pt x="1587369" y="2695492"/>
                  <a:pt x="1589538" y="2695492"/>
                  <a:pt x="1591707" y="2693324"/>
                </a:cubicBezTo>
                <a:cubicBezTo>
                  <a:pt x="1589538" y="2691155"/>
                  <a:pt x="1585201" y="2691155"/>
                  <a:pt x="1580864" y="2688987"/>
                </a:cubicBezTo>
                <a:lnTo>
                  <a:pt x="1669774" y="2688987"/>
                </a:lnTo>
                <a:cubicBezTo>
                  <a:pt x="1669774" y="2691155"/>
                  <a:pt x="1667605" y="2691155"/>
                  <a:pt x="1665437" y="2693324"/>
                </a:cubicBezTo>
                <a:cubicBezTo>
                  <a:pt x="1667605" y="2695492"/>
                  <a:pt x="1667605" y="2695492"/>
                  <a:pt x="1671942" y="2695492"/>
                </a:cubicBezTo>
                <a:cubicBezTo>
                  <a:pt x="1678448" y="2695492"/>
                  <a:pt x="1684954" y="2693324"/>
                  <a:pt x="1689291" y="2691155"/>
                </a:cubicBezTo>
                <a:cubicBezTo>
                  <a:pt x="1687122" y="2688987"/>
                  <a:pt x="1682785" y="2688987"/>
                  <a:pt x="1680617" y="2688987"/>
                </a:cubicBezTo>
                <a:cubicBezTo>
                  <a:pt x="1730493" y="2688987"/>
                  <a:pt x="1821572" y="2654290"/>
                  <a:pt x="1845425" y="2584897"/>
                </a:cubicBezTo>
                <a:cubicBezTo>
                  <a:pt x="1847594" y="2574054"/>
                  <a:pt x="1854100" y="2561043"/>
                  <a:pt x="1856268" y="2550200"/>
                </a:cubicBezTo>
                <a:cubicBezTo>
                  <a:pt x="1856268" y="2543695"/>
                  <a:pt x="1860605" y="2535020"/>
                  <a:pt x="1860605" y="2528515"/>
                </a:cubicBezTo>
                <a:cubicBezTo>
                  <a:pt x="1886628" y="2541526"/>
                  <a:pt x="1908313" y="2552369"/>
                  <a:pt x="1943010" y="2548032"/>
                </a:cubicBezTo>
                <a:close/>
                <a:moveTo>
                  <a:pt x="2424425" y="2539358"/>
                </a:moveTo>
                <a:cubicBezTo>
                  <a:pt x="2424425" y="2552369"/>
                  <a:pt x="2400571" y="2597908"/>
                  <a:pt x="2383223" y="2600077"/>
                </a:cubicBezTo>
                <a:cubicBezTo>
                  <a:pt x="2376717" y="2602245"/>
                  <a:pt x="2368043" y="2604414"/>
                  <a:pt x="2361537" y="2604414"/>
                </a:cubicBezTo>
                <a:cubicBezTo>
                  <a:pt x="2335515" y="2604414"/>
                  <a:pt x="2342021" y="2597908"/>
                  <a:pt x="2305155" y="2563211"/>
                </a:cubicBezTo>
                <a:cubicBezTo>
                  <a:pt x="2324672" y="2530683"/>
                  <a:pt x="2350695" y="2508998"/>
                  <a:pt x="2374548" y="2508998"/>
                </a:cubicBezTo>
                <a:cubicBezTo>
                  <a:pt x="2381054" y="2508998"/>
                  <a:pt x="2424425" y="2522009"/>
                  <a:pt x="2424425" y="2539358"/>
                </a:cubicBezTo>
                <a:close/>
                <a:moveTo>
                  <a:pt x="2120830" y="2530683"/>
                </a:moveTo>
                <a:cubicBezTo>
                  <a:pt x="2120830" y="2543695"/>
                  <a:pt x="2116493" y="2554537"/>
                  <a:pt x="2099144" y="2554537"/>
                </a:cubicBezTo>
                <a:cubicBezTo>
                  <a:pt x="2075290" y="2554537"/>
                  <a:pt x="2031920" y="2532852"/>
                  <a:pt x="2018908" y="2506830"/>
                </a:cubicBezTo>
                <a:cubicBezTo>
                  <a:pt x="2027582" y="2498155"/>
                  <a:pt x="2051436" y="2491650"/>
                  <a:pt x="2064448" y="2491650"/>
                </a:cubicBezTo>
                <a:cubicBezTo>
                  <a:pt x="2086133" y="2491650"/>
                  <a:pt x="2120830" y="2504661"/>
                  <a:pt x="2120830" y="2530683"/>
                </a:cubicBezTo>
                <a:close/>
                <a:moveTo>
                  <a:pt x="1251246" y="2394066"/>
                </a:moveTo>
                <a:lnTo>
                  <a:pt x="1240403" y="2394066"/>
                </a:lnTo>
                <a:lnTo>
                  <a:pt x="1251246" y="2394066"/>
                </a:lnTo>
                <a:close/>
                <a:moveTo>
                  <a:pt x="1181853" y="2394066"/>
                </a:moveTo>
                <a:lnTo>
                  <a:pt x="1175347" y="2394066"/>
                </a:lnTo>
                <a:lnTo>
                  <a:pt x="1181853" y="2394066"/>
                </a:lnTo>
                <a:close/>
                <a:moveTo>
                  <a:pt x="2233594" y="2437436"/>
                </a:moveTo>
                <a:lnTo>
                  <a:pt x="2233594" y="2459122"/>
                </a:lnTo>
                <a:cubicBezTo>
                  <a:pt x="2201066" y="2461290"/>
                  <a:pt x="2166369" y="2461290"/>
                  <a:pt x="2133841" y="2459122"/>
                </a:cubicBezTo>
                <a:cubicBezTo>
                  <a:pt x="2131672" y="2456953"/>
                  <a:pt x="2131672" y="2459122"/>
                  <a:pt x="2131672" y="2452616"/>
                </a:cubicBezTo>
                <a:cubicBezTo>
                  <a:pt x="2131672" y="2448279"/>
                  <a:pt x="2133841" y="2448279"/>
                  <a:pt x="2133841" y="2446110"/>
                </a:cubicBezTo>
                <a:cubicBezTo>
                  <a:pt x="2142515" y="2446110"/>
                  <a:pt x="2153358" y="2441773"/>
                  <a:pt x="2162032" y="2435268"/>
                </a:cubicBezTo>
                <a:cubicBezTo>
                  <a:pt x="2175043" y="2422256"/>
                  <a:pt x="2194560" y="2389729"/>
                  <a:pt x="2201066" y="2389729"/>
                </a:cubicBezTo>
                <a:cubicBezTo>
                  <a:pt x="2211908" y="2389729"/>
                  <a:pt x="2233594" y="2430931"/>
                  <a:pt x="2233594" y="2437436"/>
                </a:cubicBezTo>
                <a:close/>
                <a:moveTo>
                  <a:pt x="2461290" y="2415751"/>
                </a:moveTo>
                <a:lnTo>
                  <a:pt x="2461290" y="2448279"/>
                </a:lnTo>
                <a:cubicBezTo>
                  <a:pt x="2446110" y="2441773"/>
                  <a:pt x="2415751" y="2435268"/>
                  <a:pt x="2415751" y="2415751"/>
                </a:cubicBezTo>
                <a:cubicBezTo>
                  <a:pt x="2415751" y="2409245"/>
                  <a:pt x="2426593" y="2391897"/>
                  <a:pt x="2435268" y="2378886"/>
                </a:cubicBezTo>
                <a:cubicBezTo>
                  <a:pt x="2439605" y="2381054"/>
                  <a:pt x="2461290" y="2409245"/>
                  <a:pt x="2461290" y="2415751"/>
                </a:cubicBezTo>
                <a:close/>
                <a:moveTo>
                  <a:pt x="2077459" y="2404908"/>
                </a:moveTo>
                <a:cubicBezTo>
                  <a:pt x="2077459" y="2413582"/>
                  <a:pt x="2073122" y="2433099"/>
                  <a:pt x="2066616" y="2433099"/>
                </a:cubicBezTo>
                <a:cubicBezTo>
                  <a:pt x="2060111" y="2433099"/>
                  <a:pt x="2023245" y="2402740"/>
                  <a:pt x="2021077" y="2400571"/>
                </a:cubicBezTo>
                <a:cubicBezTo>
                  <a:pt x="2016740" y="2394066"/>
                  <a:pt x="2014571" y="2385391"/>
                  <a:pt x="2012403" y="2378886"/>
                </a:cubicBezTo>
                <a:cubicBezTo>
                  <a:pt x="2031920" y="2368043"/>
                  <a:pt x="2036257" y="2339852"/>
                  <a:pt x="2044931" y="2326841"/>
                </a:cubicBezTo>
                <a:cubicBezTo>
                  <a:pt x="2064448" y="2333346"/>
                  <a:pt x="2077459" y="2387560"/>
                  <a:pt x="2077459" y="2404908"/>
                </a:cubicBezTo>
                <a:close/>
                <a:moveTo>
                  <a:pt x="2333346" y="2396234"/>
                </a:moveTo>
                <a:cubicBezTo>
                  <a:pt x="2333346" y="2402740"/>
                  <a:pt x="2331178" y="2417920"/>
                  <a:pt x="2326841" y="2428762"/>
                </a:cubicBezTo>
                <a:cubicBezTo>
                  <a:pt x="2324672" y="2435268"/>
                  <a:pt x="2281301" y="2450448"/>
                  <a:pt x="2270459" y="2450448"/>
                </a:cubicBezTo>
                <a:cubicBezTo>
                  <a:pt x="2246605" y="2450448"/>
                  <a:pt x="2244436" y="2422256"/>
                  <a:pt x="2240099" y="2413582"/>
                </a:cubicBezTo>
                <a:cubicBezTo>
                  <a:pt x="2237931" y="2402740"/>
                  <a:pt x="2229257" y="2389729"/>
                  <a:pt x="2220582" y="2378886"/>
                </a:cubicBezTo>
                <a:cubicBezTo>
                  <a:pt x="2242268" y="2365875"/>
                  <a:pt x="2279133" y="2348526"/>
                  <a:pt x="2296481" y="2322504"/>
                </a:cubicBezTo>
                <a:cubicBezTo>
                  <a:pt x="2322504" y="2337684"/>
                  <a:pt x="2333346" y="2376717"/>
                  <a:pt x="2333346" y="2396234"/>
                </a:cubicBezTo>
                <a:close/>
                <a:moveTo>
                  <a:pt x="1565684" y="2335515"/>
                </a:moveTo>
                <a:cubicBezTo>
                  <a:pt x="1591707" y="2374549"/>
                  <a:pt x="1600381" y="2428762"/>
                  <a:pt x="1650257" y="2463459"/>
                </a:cubicBezTo>
                <a:cubicBezTo>
                  <a:pt x="1665437" y="2474301"/>
                  <a:pt x="1684954" y="2476470"/>
                  <a:pt x="1702302" y="2482976"/>
                </a:cubicBezTo>
                <a:cubicBezTo>
                  <a:pt x="1702302" y="2482976"/>
                  <a:pt x="1704470" y="2482976"/>
                  <a:pt x="1704470" y="2478639"/>
                </a:cubicBezTo>
                <a:cubicBezTo>
                  <a:pt x="1704470" y="2465627"/>
                  <a:pt x="1689291" y="2452616"/>
                  <a:pt x="1689291" y="2430931"/>
                </a:cubicBezTo>
                <a:cubicBezTo>
                  <a:pt x="1689291" y="2407077"/>
                  <a:pt x="1702302" y="2385391"/>
                  <a:pt x="1736999" y="2374549"/>
                </a:cubicBezTo>
                <a:cubicBezTo>
                  <a:pt x="1713145" y="2391897"/>
                  <a:pt x="1706639" y="2409245"/>
                  <a:pt x="1706639" y="2426594"/>
                </a:cubicBezTo>
                <a:cubicBezTo>
                  <a:pt x="1706639" y="2459122"/>
                  <a:pt x="1752178" y="2500324"/>
                  <a:pt x="1752178" y="2524178"/>
                </a:cubicBezTo>
                <a:lnTo>
                  <a:pt x="1752178" y="2535020"/>
                </a:lnTo>
                <a:lnTo>
                  <a:pt x="1745673" y="2535020"/>
                </a:lnTo>
                <a:cubicBezTo>
                  <a:pt x="1730493" y="2530683"/>
                  <a:pt x="1715313" y="2524178"/>
                  <a:pt x="1700133" y="2519841"/>
                </a:cubicBezTo>
                <a:cubicBezTo>
                  <a:pt x="1602549" y="2485144"/>
                  <a:pt x="1559178" y="2376717"/>
                  <a:pt x="1541830" y="2305155"/>
                </a:cubicBezTo>
                <a:cubicBezTo>
                  <a:pt x="1550504" y="2313830"/>
                  <a:pt x="1559178" y="2322504"/>
                  <a:pt x="1565684" y="2335515"/>
                </a:cubicBezTo>
                <a:close/>
                <a:moveTo>
                  <a:pt x="2420088" y="2348526"/>
                </a:moveTo>
                <a:cubicBezTo>
                  <a:pt x="2420088" y="2365875"/>
                  <a:pt x="2411414" y="2391897"/>
                  <a:pt x="2394065" y="2409245"/>
                </a:cubicBezTo>
                <a:cubicBezTo>
                  <a:pt x="2383223" y="2417920"/>
                  <a:pt x="2370212" y="2422256"/>
                  <a:pt x="2357200" y="2428762"/>
                </a:cubicBezTo>
                <a:lnTo>
                  <a:pt x="2350695" y="2428762"/>
                </a:lnTo>
                <a:lnTo>
                  <a:pt x="2350695" y="2378886"/>
                </a:lnTo>
                <a:cubicBezTo>
                  <a:pt x="2346358" y="2363706"/>
                  <a:pt x="2331178" y="2331178"/>
                  <a:pt x="2331178" y="2326841"/>
                </a:cubicBezTo>
                <a:cubicBezTo>
                  <a:pt x="2331178" y="2320335"/>
                  <a:pt x="2331178" y="2320335"/>
                  <a:pt x="2335515" y="2315998"/>
                </a:cubicBezTo>
                <a:cubicBezTo>
                  <a:pt x="2368043" y="2315998"/>
                  <a:pt x="2365874" y="2289976"/>
                  <a:pt x="2385391" y="2289976"/>
                </a:cubicBezTo>
                <a:cubicBezTo>
                  <a:pt x="2411414" y="2289976"/>
                  <a:pt x="2420088" y="2344189"/>
                  <a:pt x="2420088" y="2348526"/>
                </a:cubicBezTo>
                <a:close/>
                <a:moveTo>
                  <a:pt x="2168538" y="2292144"/>
                </a:moveTo>
                <a:cubicBezTo>
                  <a:pt x="2166369" y="2294313"/>
                  <a:pt x="2164200" y="2298650"/>
                  <a:pt x="2166369" y="2302987"/>
                </a:cubicBezTo>
                <a:cubicBezTo>
                  <a:pt x="2166369" y="2307324"/>
                  <a:pt x="2172875" y="2311661"/>
                  <a:pt x="2175043" y="2320335"/>
                </a:cubicBezTo>
                <a:cubicBezTo>
                  <a:pt x="2179380" y="2331178"/>
                  <a:pt x="2183717" y="2355032"/>
                  <a:pt x="2183717" y="2359369"/>
                </a:cubicBezTo>
                <a:cubicBezTo>
                  <a:pt x="2183717" y="2391897"/>
                  <a:pt x="2146852" y="2433099"/>
                  <a:pt x="2116493" y="2433099"/>
                </a:cubicBezTo>
                <a:cubicBezTo>
                  <a:pt x="2112156" y="2433099"/>
                  <a:pt x="2103481" y="2430931"/>
                  <a:pt x="2101313" y="2428762"/>
                </a:cubicBezTo>
                <a:cubicBezTo>
                  <a:pt x="2090470" y="2415751"/>
                  <a:pt x="2099144" y="2391897"/>
                  <a:pt x="2092639" y="2381054"/>
                </a:cubicBezTo>
                <a:cubicBezTo>
                  <a:pt x="2083964" y="2361537"/>
                  <a:pt x="2079627" y="2342021"/>
                  <a:pt x="2073122" y="2326841"/>
                </a:cubicBezTo>
                <a:cubicBezTo>
                  <a:pt x="2083964" y="2320335"/>
                  <a:pt x="2096976" y="2315998"/>
                  <a:pt x="2109987" y="2307324"/>
                </a:cubicBezTo>
                <a:cubicBezTo>
                  <a:pt x="2131672" y="2294313"/>
                  <a:pt x="2127335" y="2285639"/>
                  <a:pt x="2144684" y="2285639"/>
                </a:cubicBezTo>
                <a:cubicBezTo>
                  <a:pt x="2151189" y="2285639"/>
                  <a:pt x="2162032" y="2289976"/>
                  <a:pt x="2168538" y="2292144"/>
                </a:cubicBezTo>
                <a:close/>
                <a:moveTo>
                  <a:pt x="2495987" y="2326841"/>
                </a:moveTo>
                <a:cubicBezTo>
                  <a:pt x="2495987" y="2346358"/>
                  <a:pt x="2456953" y="2355032"/>
                  <a:pt x="2452616" y="2355032"/>
                </a:cubicBezTo>
                <a:cubicBezTo>
                  <a:pt x="2448279" y="2355032"/>
                  <a:pt x="2439605" y="2350695"/>
                  <a:pt x="2437436" y="2346358"/>
                </a:cubicBezTo>
                <a:cubicBezTo>
                  <a:pt x="2430931" y="2329010"/>
                  <a:pt x="2420088" y="2298650"/>
                  <a:pt x="2420088" y="2292144"/>
                </a:cubicBezTo>
                <a:lnTo>
                  <a:pt x="2420088" y="2287807"/>
                </a:lnTo>
                <a:cubicBezTo>
                  <a:pt x="2428762" y="2283470"/>
                  <a:pt x="2439605" y="2274796"/>
                  <a:pt x="2446110" y="2274796"/>
                </a:cubicBezTo>
                <a:cubicBezTo>
                  <a:pt x="2454784" y="2274796"/>
                  <a:pt x="2495987" y="2326841"/>
                  <a:pt x="2495987" y="2326841"/>
                </a:cubicBezTo>
                <a:close/>
                <a:moveTo>
                  <a:pt x="1884459" y="2296481"/>
                </a:moveTo>
                <a:cubicBezTo>
                  <a:pt x="1884459" y="2302987"/>
                  <a:pt x="1880122" y="2309493"/>
                  <a:pt x="1880122" y="2315998"/>
                </a:cubicBezTo>
                <a:cubicBezTo>
                  <a:pt x="1880122" y="2320335"/>
                  <a:pt x="1882291" y="2322504"/>
                  <a:pt x="1884459" y="2326841"/>
                </a:cubicBezTo>
                <a:lnTo>
                  <a:pt x="1856268" y="2326841"/>
                </a:lnTo>
                <a:lnTo>
                  <a:pt x="1856268" y="2313830"/>
                </a:lnTo>
                <a:cubicBezTo>
                  <a:pt x="1862774" y="2300818"/>
                  <a:pt x="1869279" y="2287807"/>
                  <a:pt x="1877953" y="2274796"/>
                </a:cubicBezTo>
                <a:cubicBezTo>
                  <a:pt x="1884459" y="2285639"/>
                  <a:pt x="1884459" y="2287807"/>
                  <a:pt x="1884459" y="2296481"/>
                </a:cubicBezTo>
                <a:close/>
                <a:moveTo>
                  <a:pt x="1366179" y="2268290"/>
                </a:moveTo>
                <a:cubicBezTo>
                  <a:pt x="1359673" y="2268290"/>
                  <a:pt x="1353167" y="2268290"/>
                  <a:pt x="1348830" y="2266122"/>
                </a:cubicBezTo>
                <a:cubicBezTo>
                  <a:pt x="1353167" y="2266122"/>
                  <a:pt x="1359673" y="2268290"/>
                  <a:pt x="1366179" y="2268290"/>
                </a:cubicBezTo>
                <a:close/>
                <a:moveTo>
                  <a:pt x="1333651" y="2268290"/>
                </a:moveTo>
                <a:cubicBezTo>
                  <a:pt x="1333651" y="2268290"/>
                  <a:pt x="1335819" y="2268290"/>
                  <a:pt x="1337988" y="2266122"/>
                </a:cubicBezTo>
                <a:cubicBezTo>
                  <a:pt x="1335819" y="2263953"/>
                  <a:pt x="1331482" y="2263953"/>
                  <a:pt x="1327145" y="2263953"/>
                </a:cubicBezTo>
                <a:cubicBezTo>
                  <a:pt x="1320639" y="2263953"/>
                  <a:pt x="1309797" y="2268290"/>
                  <a:pt x="1303291" y="2268290"/>
                </a:cubicBezTo>
                <a:lnTo>
                  <a:pt x="1292448" y="2268290"/>
                </a:lnTo>
                <a:cubicBezTo>
                  <a:pt x="1309797" y="2266122"/>
                  <a:pt x="1329313" y="2263953"/>
                  <a:pt x="1346662" y="2263953"/>
                </a:cubicBezTo>
                <a:cubicBezTo>
                  <a:pt x="1342325" y="2263953"/>
                  <a:pt x="1337988" y="2268290"/>
                  <a:pt x="1333651" y="2268290"/>
                </a:cubicBezTo>
                <a:close/>
                <a:moveTo>
                  <a:pt x="1899639" y="2292144"/>
                </a:moveTo>
                <a:cubicBezTo>
                  <a:pt x="1899639" y="2281302"/>
                  <a:pt x="1899639" y="2268290"/>
                  <a:pt x="1897470" y="2246605"/>
                </a:cubicBezTo>
                <a:cubicBezTo>
                  <a:pt x="1903976" y="2246605"/>
                  <a:pt x="1912650" y="2244436"/>
                  <a:pt x="1919156" y="2240099"/>
                </a:cubicBezTo>
                <a:cubicBezTo>
                  <a:pt x="1916987" y="2253111"/>
                  <a:pt x="1912650" y="2281302"/>
                  <a:pt x="1899639" y="2292144"/>
                </a:cubicBezTo>
                <a:close/>
                <a:moveTo>
                  <a:pt x="1804223" y="2274796"/>
                </a:moveTo>
                <a:cubicBezTo>
                  <a:pt x="1804223" y="2283470"/>
                  <a:pt x="1797718" y="2294313"/>
                  <a:pt x="1791212" y="2294313"/>
                </a:cubicBezTo>
                <a:cubicBezTo>
                  <a:pt x="1782538" y="2294313"/>
                  <a:pt x="1763021" y="2283470"/>
                  <a:pt x="1763021" y="2270459"/>
                </a:cubicBezTo>
                <a:cubicBezTo>
                  <a:pt x="1763021" y="2263953"/>
                  <a:pt x="1771695" y="2250942"/>
                  <a:pt x="1778201" y="2240099"/>
                </a:cubicBezTo>
                <a:cubicBezTo>
                  <a:pt x="1791212" y="2244436"/>
                  <a:pt x="1804223" y="2261785"/>
                  <a:pt x="1804223" y="2274796"/>
                </a:cubicBezTo>
                <a:close/>
                <a:moveTo>
                  <a:pt x="2027582" y="2311661"/>
                </a:moveTo>
                <a:cubicBezTo>
                  <a:pt x="2027582" y="2326841"/>
                  <a:pt x="2023245" y="2363706"/>
                  <a:pt x="1992886" y="2365875"/>
                </a:cubicBezTo>
                <a:cubicBezTo>
                  <a:pt x="1979875" y="2344189"/>
                  <a:pt x="1977706" y="2311661"/>
                  <a:pt x="1973369" y="2292144"/>
                </a:cubicBezTo>
                <a:cubicBezTo>
                  <a:pt x="1973369" y="2233594"/>
                  <a:pt x="1975538" y="2231425"/>
                  <a:pt x="1975538" y="2229257"/>
                </a:cubicBezTo>
                <a:cubicBezTo>
                  <a:pt x="2018908" y="2235762"/>
                  <a:pt x="2027582" y="2285639"/>
                  <a:pt x="2027582" y="2311661"/>
                </a:cubicBezTo>
                <a:close/>
                <a:moveTo>
                  <a:pt x="2439605" y="2255279"/>
                </a:moveTo>
                <a:cubicBezTo>
                  <a:pt x="2439605" y="2266122"/>
                  <a:pt x="2417919" y="2268290"/>
                  <a:pt x="2413582" y="2268290"/>
                </a:cubicBezTo>
                <a:cubicBezTo>
                  <a:pt x="2407077" y="2268290"/>
                  <a:pt x="2400571" y="2261785"/>
                  <a:pt x="2400571" y="2257448"/>
                </a:cubicBezTo>
                <a:cubicBezTo>
                  <a:pt x="2400571" y="2248774"/>
                  <a:pt x="2407077" y="2255279"/>
                  <a:pt x="2407077" y="2237931"/>
                </a:cubicBezTo>
                <a:cubicBezTo>
                  <a:pt x="2407077" y="2233594"/>
                  <a:pt x="2407077" y="2227088"/>
                  <a:pt x="2409245" y="2222751"/>
                </a:cubicBezTo>
                <a:cubicBezTo>
                  <a:pt x="2413582" y="2222751"/>
                  <a:pt x="2439605" y="2246605"/>
                  <a:pt x="2439605" y="2255279"/>
                </a:cubicBezTo>
                <a:close/>
                <a:moveTo>
                  <a:pt x="2140347" y="2220583"/>
                </a:moveTo>
                <a:cubicBezTo>
                  <a:pt x="2140347" y="2246605"/>
                  <a:pt x="2129504" y="2285639"/>
                  <a:pt x="2094807" y="2296481"/>
                </a:cubicBezTo>
                <a:cubicBezTo>
                  <a:pt x="2086133" y="2298650"/>
                  <a:pt x="2070953" y="2307324"/>
                  <a:pt x="2064448" y="2307324"/>
                </a:cubicBezTo>
                <a:cubicBezTo>
                  <a:pt x="2038425" y="2307324"/>
                  <a:pt x="2040594" y="2274796"/>
                  <a:pt x="2034088" y="2263953"/>
                </a:cubicBezTo>
                <a:cubicBezTo>
                  <a:pt x="2027582" y="2253111"/>
                  <a:pt x="2021077" y="2240099"/>
                  <a:pt x="2014571" y="2229257"/>
                </a:cubicBezTo>
                <a:cubicBezTo>
                  <a:pt x="2047099" y="2227088"/>
                  <a:pt x="2092639" y="2218414"/>
                  <a:pt x="2127335" y="2175043"/>
                </a:cubicBezTo>
                <a:cubicBezTo>
                  <a:pt x="2133841" y="2190223"/>
                  <a:pt x="2140347" y="2216245"/>
                  <a:pt x="2140347" y="2220583"/>
                </a:cubicBezTo>
                <a:close/>
                <a:moveTo>
                  <a:pt x="2359369" y="2170706"/>
                </a:moveTo>
                <a:cubicBezTo>
                  <a:pt x="2389728" y="2166369"/>
                  <a:pt x="2394065" y="2222751"/>
                  <a:pt x="2394065" y="2240099"/>
                </a:cubicBezTo>
                <a:cubicBezTo>
                  <a:pt x="2394065" y="2244436"/>
                  <a:pt x="2387560" y="2248774"/>
                  <a:pt x="2385391" y="2255279"/>
                </a:cubicBezTo>
                <a:cubicBezTo>
                  <a:pt x="2368043" y="2283470"/>
                  <a:pt x="2348526" y="2300818"/>
                  <a:pt x="2326841" y="2300818"/>
                </a:cubicBezTo>
                <a:cubicBezTo>
                  <a:pt x="2313829" y="2300818"/>
                  <a:pt x="2309493" y="2298650"/>
                  <a:pt x="2309493" y="2289976"/>
                </a:cubicBezTo>
                <a:cubicBezTo>
                  <a:pt x="2309493" y="2283470"/>
                  <a:pt x="2315998" y="2268290"/>
                  <a:pt x="2315998" y="2263953"/>
                </a:cubicBezTo>
                <a:cubicBezTo>
                  <a:pt x="2315998" y="2257448"/>
                  <a:pt x="2298650" y="2218414"/>
                  <a:pt x="2298650" y="2214077"/>
                </a:cubicBezTo>
                <a:cubicBezTo>
                  <a:pt x="2298650" y="2177212"/>
                  <a:pt x="2348526" y="2205403"/>
                  <a:pt x="2350695" y="2170706"/>
                </a:cubicBezTo>
                <a:lnTo>
                  <a:pt x="2359369" y="2170706"/>
                </a:lnTo>
                <a:close/>
                <a:moveTo>
                  <a:pt x="1177516" y="2337684"/>
                </a:moveTo>
                <a:cubicBezTo>
                  <a:pt x="1179684" y="2335515"/>
                  <a:pt x="1179684" y="2337684"/>
                  <a:pt x="1179684" y="2331178"/>
                </a:cubicBezTo>
                <a:cubicBezTo>
                  <a:pt x="1179684" y="2326841"/>
                  <a:pt x="1166673" y="2289976"/>
                  <a:pt x="1166673" y="2285639"/>
                </a:cubicBezTo>
                <a:cubicBezTo>
                  <a:pt x="1166673" y="2274796"/>
                  <a:pt x="1166673" y="2268290"/>
                  <a:pt x="1177516" y="2257448"/>
                </a:cubicBezTo>
                <a:cubicBezTo>
                  <a:pt x="1168842" y="2305155"/>
                  <a:pt x="1220887" y="2337684"/>
                  <a:pt x="1246909" y="2357200"/>
                </a:cubicBezTo>
                <a:lnTo>
                  <a:pt x="1246909" y="2365875"/>
                </a:lnTo>
                <a:cubicBezTo>
                  <a:pt x="1212213" y="2368043"/>
                  <a:pt x="1207875" y="2365875"/>
                  <a:pt x="1168842" y="2365875"/>
                </a:cubicBezTo>
                <a:cubicBezTo>
                  <a:pt x="1069089" y="2359369"/>
                  <a:pt x="1049572" y="2233594"/>
                  <a:pt x="1027887" y="2166369"/>
                </a:cubicBezTo>
                <a:cubicBezTo>
                  <a:pt x="1064752" y="2222751"/>
                  <a:pt x="1088606" y="2335515"/>
                  <a:pt x="1177516" y="2337684"/>
                </a:cubicBezTo>
                <a:close/>
                <a:moveTo>
                  <a:pt x="1763021" y="2207571"/>
                </a:moveTo>
                <a:cubicBezTo>
                  <a:pt x="1763021" y="2220583"/>
                  <a:pt x="1760852" y="2270459"/>
                  <a:pt x="1730493" y="2270459"/>
                </a:cubicBezTo>
                <a:cubicBezTo>
                  <a:pt x="1723987" y="2270459"/>
                  <a:pt x="1719650" y="2268290"/>
                  <a:pt x="1717482" y="2263953"/>
                </a:cubicBezTo>
                <a:cubicBezTo>
                  <a:pt x="1706639" y="2248774"/>
                  <a:pt x="1708807" y="2229257"/>
                  <a:pt x="1695796" y="2214077"/>
                </a:cubicBezTo>
                <a:cubicBezTo>
                  <a:pt x="1691459" y="2216245"/>
                  <a:pt x="1687122" y="2218414"/>
                  <a:pt x="1687122" y="2224920"/>
                </a:cubicBezTo>
                <a:cubicBezTo>
                  <a:pt x="1687122" y="2229257"/>
                  <a:pt x="1693628" y="2235762"/>
                  <a:pt x="1693628" y="2242268"/>
                </a:cubicBezTo>
                <a:lnTo>
                  <a:pt x="1693628" y="2253111"/>
                </a:lnTo>
                <a:cubicBezTo>
                  <a:pt x="1691459" y="2255279"/>
                  <a:pt x="1693628" y="2255279"/>
                  <a:pt x="1687122" y="2255279"/>
                </a:cubicBezTo>
                <a:cubicBezTo>
                  <a:pt x="1671942" y="2255279"/>
                  <a:pt x="1645920" y="2250942"/>
                  <a:pt x="1645920" y="2231425"/>
                </a:cubicBezTo>
                <a:cubicBezTo>
                  <a:pt x="1645920" y="2227088"/>
                  <a:pt x="1650257" y="2216245"/>
                  <a:pt x="1654594" y="2207571"/>
                </a:cubicBezTo>
                <a:cubicBezTo>
                  <a:pt x="1680617" y="2216245"/>
                  <a:pt x="1713145" y="2164201"/>
                  <a:pt x="1736999" y="2146852"/>
                </a:cubicBezTo>
                <a:cubicBezTo>
                  <a:pt x="1756515" y="2159863"/>
                  <a:pt x="1763021" y="2185886"/>
                  <a:pt x="1763021" y="2207571"/>
                </a:cubicBezTo>
                <a:close/>
                <a:moveTo>
                  <a:pt x="1377021" y="2151189"/>
                </a:moveTo>
                <a:cubicBezTo>
                  <a:pt x="1383527" y="2162032"/>
                  <a:pt x="1390033" y="2172875"/>
                  <a:pt x="1396538" y="2188055"/>
                </a:cubicBezTo>
                <a:lnTo>
                  <a:pt x="1374853" y="2188055"/>
                </a:lnTo>
                <a:cubicBezTo>
                  <a:pt x="1372684" y="2185886"/>
                  <a:pt x="1340156" y="2183717"/>
                  <a:pt x="1340156" y="2170706"/>
                </a:cubicBezTo>
                <a:cubicBezTo>
                  <a:pt x="1340156" y="2166369"/>
                  <a:pt x="1344493" y="2146852"/>
                  <a:pt x="1353167" y="2146852"/>
                </a:cubicBezTo>
                <a:cubicBezTo>
                  <a:pt x="1359673" y="2146852"/>
                  <a:pt x="1370516" y="2153358"/>
                  <a:pt x="1377021" y="2151189"/>
                </a:cubicBezTo>
                <a:close/>
                <a:moveTo>
                  <a:pt x="2474301" y="2151189"/>
                </a:moveTo>
                <a:cubicBezTo>
                  <a:pt x="2480807" y="2162032"/>
                  <a:pt x="2554537" y="2289976"/>
                  <a:pt x="2554537" y="2326841"/>
                </a:cubicBezTo>
                <a:lnTo>
                  <a:pt x="2554537" y="2337684"/>
                </a:lnTo>
                <a:cubicBezTo>
                  <a:pt x="2541526" y="2333346"/>
                  <a:pt x="2524178" y="2326841"/>
                  <a:pt x="2511167" y="2313830"/>
                </a:cubicBezTo>
                <a:cubicBezTo>
                  <a:pt x="2474301" y="2281302"/>
                  <a:pt x="2435268" y="2231425"/>
                  <a:pt x="2415751" y="2196729"/>
                </a:cubicBezTo>
                <a:cubicBezTo>
                  <a:pt x="2411414" y="2185886"/>
                  <a:pt x="2398403" y="2177212"/>
                  <a:pt x="2398403" y="2170706"/>
                </a:cubicBezTo>
                <a:cubicBezTo>
                  <a:pt x="2398403" y="2149021"/>
                  <a:pt x="2443942" y="2136010"/>
                  <a:pt x="2448279" y="2136010"/>
                </a:cubicBezTo>
                <a:cubicBezTo>
                  <a:pt x="2459122" y="2136010"/>
                  <a:pt x="2467796" y="2138178"/>
                  <a:pt x="2474301" y="2151189"/>
                </a:cubicBezTo>
                <a:close/>
                <a:moveTo>
                  <a:pt x="1947347" y="2162032"/>
                </a:moveTo>
                <a:cubicBezTo>
                  <a:pt x="1947347" y="2188055"/>
                  <a:pt x="1912650" y="2220583"/>
                  <a:pt x="1897470" y="2242268"/>
                </a:cubicBezTo>
                <a:cubicBezTo>
                  <a:pt x="1884459" y="2233594"/>
                  <a:pt x="1873616" y="2207571"/>
                  <a:pt x="1873616" y="2196729"/>
                </a:cubicBezTo>
                <a:cubicBezTo>
                  <a:pt x="1873616" y="2192392"/>
                  <a:pt x="1873616" y="2183717"/>
                  <a:pt x="1877953" y="2181549"/>
                </a:cubicBezTo>
                <a:cubicBezTo>
                  <a:pt x="1895302" y="2162032"/>
                  <a:pt x="1919156" y="2151189"/>
                  <a:pt x="1940841" y="2136010"/>
                </a:cubicBezTo>
                <a:cubicBezTo>
                  <a:pt x="1943010" y="2144684"/>
                  <a:pt x="1947347" y="2157695"/>
                  <a:pt x="1947347" y="2162032"/>
                </a:cubicBezTo>
                <a:close/>
                <a:moveTo>
                  <a:pt x="1504965" y="2183717"/>
                </a:moveTo>
                <a:lnTo>
                  <a:pt x="1504965" y="2207571"/>
                </a:lnTo>
                <a:cubicBezTo>
                  <a:pt x="1502797" y="2207571"/>
                  <a:pt x="1500628" y="2209740"/>
                  <a:pt x="1494122" y="2209740"/>
                </a:cubicBezTo>
                <a:cubicBezTo>
                  <a:pt x="1489785" y="2209740"/>
                  <a:pt x="1448583" y="2201066"/>
                  <a:pt x="1429066" y="2194560"/>
                </a:cubicBezTo>
                <a:cubicBezTo>
                  <a:pt x="1418224" y="2192392"/>
                  <a:pt x="1407381" y="2170706"/>
                  <a:pt x="1400875" y="2162032"/>
                </a:cubicBezTo>
                <a:cubicBezTo>
                  <a:pt x="1398707" y="2157695"/>
                  <a:pt x="1387864" y="2149021"/>
                  <a:pt x="1379190" y="2149021"/>
                </a:cubicBezTo>
                <a:cubicBezTo>
                  <a:pt x="1400875" y="2122998"/>
                  <a:pt x="1420392" y="2105650"/>
                  <a:pt x="1446415" y="2105650"/>
                </a:cubicBezTo>
                <a:cubicBezTo>
                  <a:pt x="1481111" y="2105650"/>
                  <a:pt x="1504965" y="2159863"/>
                  <a:pt x="1504965" y="2183717"/>
                </a:cubicBezTo>
                <a:close/>
                <a:moveTo>
                  <a:pt x="483584" y="2109987"/>
                </a:moveTo>
                <a:cubicBezTo>
                  <a:pt x="455393" y="2107819"/>
                  <a:pt x="427202" y="2107819"/>
                  <a:pt x="399011" y="2107819"/>
                </a:cubicBezTo>
                <a:cubicBezTo>
                  <a:pt x="412022" y="2105650"/>
                  <a:pt x="433707" y="2103482"/>
                  <a:pt x="438045" y="2103482"/>
                </a:cubicBezTo>
                <a:cubicBezTo>
                  <a:pt x="444550" y="2103482"/>
                  <a:pt x="468404" y="2105650"/>
                  <a:pt x="483584" y="2109987"/>
                </a:cubicBezTo>
                <a:close/>
                <a:moveTo>
                  <a:pt x="2441773" y="2112156"/>
                </a:moveTo>
                <a:cubicBezTo>
                  <a:pt x="2437436" y="2114324"/>
                  <a:pt x="2391897" y="2146852"/>
                  <a:pt x="2378886" y="2146852"/>
                </a:cubicBezTo>
                <a:cubicBezTo>
                  <a:pt x="2374548" y="2146852"/>
                  <a:pt x="2370212" y="2142515"/>
                  <a:pt x="2370212" y="2138178"/>
                </a:cubicBezTo>
                <a:cubicBezTo>
                  <a:pt x="2370212" y="2120830"/>
                  <a:pt x="2413582" y="2099145"/>
                  <a:pt x="2424425" y="2099145"/>
                </a:cubicBezTo>
                <a:cubicBezTo>
                  <a:pt x="2435268" y="2099145"/>
                  <a:pt x="2437436" y="2105650"/>
                  <a:pt x="2441773" y="2112156"/>
                </a:cubicBezTo>
                <a:close/>
                <a:moveTo>
                  <a:pt x="2263953" y="2166369"/>
                </a:moveTo>
                <a:cubicBezTo>
                  <a:pt x="2263953" y="2170706"/>
                  <a:pt x="2259616" y="2194560"/>
                  <a:pt x="2253110" y="2207571"/>
                </a:cubicBezTo>
                <a:cubicBezTo>
                  <a:pt x="2250942" y="2214077"/>
                  <a:pt x="2242268" y="2224920"/>
                  <a:pt x="2242268" y="2229257"/>
                </a:cubicBezTo>
                <a:cubicBezTo>
                  <a:pt x="2242268" y="2235762"/>
                  <a:pt x="2244436" y="2237931"/>
                  <a:pt x="2248773" y="2237931"/>
                </a:cubicBezTo>
                <a:cubicBezTo>
                  <a:pt x="2255279" y="2237931"/>
                  <a:pt x="2268290" y="2214077"/>
                  <a:pt x="2274796" y="2214077"/>
                </a:cubicBezTo>
                <a:cubicBezTo>
                  <a:pt x="2294313" y="2214077"/>
                  <a:pt x="2294313" y="2255279"/>
                  <a:pt x="2294313" y="2259616"/>
                </a:cubicBezTo>
                <a:cubicBezTo>
                  <a:pt x="2294313" y="2309493"/>
                  <a:pt x="2270459" y="2335515"/>
                  <a:pt x="2207571" y="2363706"/>
                </a:cubicBezTo>
                <a:cubicBezTo>
                  <a:pt x="2194560" y="2337684"/>
                  <a:pt x="2207571" y="2309493"/>
                  <a:pt x="2172875" y="2289976"/>
                </a:cubicBezTo>
                <a:cubicBezTo>
                  <a:pt x="2188054" y="2261785"/>
                  <a:pt x="2218414" y="2272628"/>
                  <a:pt x="2237931" y="2253111"/>
                </a:cubicBezTo>
                <a:lnTo>
                  <a:pt x="2237931" y="2244436"/>
                </a:lnTo>
                <a:cubicBezTo>
                  <a:pt x="2237931" y="2244436"/>
                  <a:pt x="2237931" y="2242268"/>
                  <a:pt x="2233594" y="2242268"/>
                </a:cubicBezTo>
                <a:cubicBezTo>
                  <a:pt x="2227088" y="2242268"/>
                  <a:pt x="2181549" y="2255279"/>
                  <a:pt x="2175043" y="2255279"/>
                </a:cubicBezTo>
                <a:cubicBezTo>
                  <a:pt x="2151189" y="2255279"/>
                  <a:pt x="2151189" y="2244436"/>
                  <a:pt x="2149021" y="2220583"/>
                </a:cubicBezTo>
                <a:cubicBezTo>
                  <a:pt x="2144684" y="2183717"/>
                  <a:pt x="2146852" y="2177212"/>
                  <a:pt x="2146852" y="2172875"/>
                </a:cubicBezTo>
                <a:cubicBezTo>
                  <a:pt x="2146852" y="2166369"/>
                  <a:pt x="2146852" y="2157695"/>
                  <a:pt x="2155526" y="2155526"/>
                </a:cubicBezTo>
                <a:cubicBezTo>
                  <a:pt x="2166369" y="2153358"/>
                  <a:pt x="2179380" y="2146852"/>
                  <a:pt x="2192391" y="2136010"/>
                </a:cubicBezTo>
                <a:cubicBezTo>
                  <a:pt x="2205403" y="2125167"/>
                  <a:pt x="2211908" y="2099145"/>
                  <a:pt x="2227088" y="2099145"/>
                </a:cubicBezTo>
                <a:cubicBezTo>
                  <a:pt x="2253110" y="2099145"/>
                  <a:pt x="2263953" y="2162032"/>
                  <a:pt x="2263953" y="2166369"/>
                </a:cubicBezTo>
                <a:close/>
                <a:moveTo>
                  <a:pt x="1838920" y="2136010"/>
                </a:moveTo>
                <a:cubicBezTo>
                  <a:pt x="1838920" y="2149021"/>
                  <a:pt x="1838920" y="2168538"/>
                  <a:pt x="1830246" y="2185886"/>
                </a:cubicBezTo>
                <a:cubicBezTo>
                  <a:pt x="1828077" y="2185886"/>
                  <a:pt x="1830246" y="2192392"/>
                  <a:pt x="1830246" y="2205403"/>
                </a:cubicBezTo>
                <a:cubicBezTo>
                  <a:pt x="1836751" y="2201066"/>
                  <a:pt x="1843257" y="2192392"/>
                  <a:pt x="1849762" y="2192392"/>
                </a:cubicBezTo>
                <a:cubicBezTo>
                  <a:pt x="1862774" y="2192392"/>
                  <a:pt x="1867111" y="2237931"/>
                  <a:pt x="1867111" y="2240099"/>
                </a:cubicBezTo>
                <a:cubicBezTo>
                  <a:pt x="1867111" y="2246605"/>
                  <a:pt x="1856268" y="2307324"/>
                  <a:pt x="1832414" y="2307324"/>
                </a:cubicBezTo>
                <a:lnTo>
                  <a:pt x="1821572" y="2307324"/>
                </a:lnTo>
                <a:cubicBezTo>
                  <a:pt x="1815066" y="2307324"/>
                  <a:pt x="1821572" y="2300818"/>
                  <a:pt x="1821572" y="2296481"/>
                </a:cubicBezTo>
                <a:cubicBezTo>
                  <a:pt x="1819403" y="2276965"/>
                  <a:pt x="1808560" y="2242268"/>
                  <a:pt x="1808560" y="2237931"/>
                </a:cubicBezTo>
                <a:cubicBezTo>
                  <a:pt x="1808560" y="2229257"/>
                  <a:pt x="1817234" y="2214077"/>
                  <a:pt x="1828077" y="2205403"/>
                </a:cubicBezTo>
                <a:cubicBezTo>
                  <a:pt x="1825909" y="2203234"/>
                  <a:pt x="1825909" y="2203234"/>
                  <a:pt x="1821572" y="2203234"/>
                </a:cubicBezTo>
                <a:cubicBezTo>
                  <a:pt x="1815066" y="2203234"/>
                  <a:pt x="1797718" y="2214077"/>
                  <a:pt x="1793380" y="2214077"/>
                </a:cubicBezTo>
                <a:cubicBezTo>
                  <a:pt x="1776032" y="2214077"/>
                  <a:pt x="1769527" y="2172875"/>
                  <a:pt x="1769527" y="2170706"/>
                </a:cubicBezTo>
                <a:cubicBezTo>
                  <a:pt x="1769527" y="2162032"/>
                  <a:pt x="1765190" y="2151189"/>
                  <a:pt x="1758684" y="2142515"/>
                </a:cubicBezTo>
                <a:cubicBezTo>
                  <a:pt x="1778201" y="2129504"/>
                  <a:pt x="1810729" y="2099145"/>
                  <a:pt x="1832414" y="2099145"/>
                </a:cubicBezTo>
                <a:cubicBezTo>
                  <a:pt x="1841088" y="2099145"/>
                  <a:pt x="1838920" y="2131673"/>
                  <a:pt x="1838920" y="2136010"/>
                </a:cubicBezTo>
                <a:close/>
                <a:moveTo>
                  <a:pt x="2350695" y="2153358"/>
                </a:moveTo>
                <a:cubicBezTo>
                  <a:pt x="2350695" y="2159863"/>
                  <a:pt x="2348526" y="2164201"/>
                  <a:pt x="2348526" y="2168538"/>
                </a:cubicBezTo>
                <a:cubicBezTo>
                  <a:pt x="2324672" y="2168538"/>
                  <a:pt x="2315998" y="2183717"/>
                  <a:pt x="2296481" y="2183717"/>
                </a:cubicBezTo>
                <a:cubicBezTo>
                  <a:pt x="2289976" y="2183717"/>
                  <a:pt x="2281301" y="2183717"/>
                  <a:pt x="2279133" y="2175043"/>
                </a:cubicBezTo>
                <a:cubicBezTo>
                  <a:pt x="2276964" y="2164201"/>
                  <a:pt x="2276964" y="2149021"/>
                  <a:pt x="2274796" y="2138178"/>
                </a:cubicBezTo>
                <a:cubicBezTo>
                  <a:pt x="2272627" y="2120830"/>
                  <a:pt x="2259616" y="2105650"/>
                  <a:pt x="2250942" y="2088302"/>
                </a:cubicBezTo>
                <a:cubicBezTo>
                  <a:pt x="2261785" y="2090470"/>
                  <a:pt x="2350695" y="2120830"/>
                  <a:pt x="2350695" y="2153358"/>
                </a:cubicBezTo>
                <a:close/>
                <a:moveTo>
                  <a:pt x="2205403" y="2086133"/>
                </a:moveTo>
                <a:cubicBezTo>
                  <a:pt x="2205403" y="2094807"/>
                  <a:pt x="2183717" y="2122998"/>
                  <a:pt x="2181549" y="2125167"/>
                </a:cubicBezTo>
                <a:cubicBezTo>
                  <a:pt x="2170706" y="2131673"/>
                  <a:pt x="2153358" y="2138178"/>
                  <a:pt x="2149021" y="2138178"/>
                </a:cubicBezTo>
                <a:cubicBezTo>
                  <a:pt x="2136009" y="2138178"/>
                  <a:pt x="2133841" y="2127335"/>
                  <a:pt x="2133841" y="2118661"/>
                </a:cubicBezTo>
                <a:cubicBezTo>
                  <a:pt x="2133841" y="2112156"/>
                  <a:pt x="2136009" y="2107819"/>
                  <a:pt x="2136009" y="2101313"/>
                </a:cubicBezTo>
                <a:lnTo>
                  <a:pt x="2136009" y="2090470"/>
                </a:lnTo>
                <a:cubicBezTo>
                  <a:pt x="2142515" y="2079628"/>
                  <a:pt x="2159863" y="2088302"/>
                  <a:pt x="2172875" y="2083965"/>
                </a:cubicBezTo>
                <a:cubicBezTo>
                  <a:pt x="2179380" y="2081796"/>
                  <a:pt x="2185886" y="2079628"/>
                  <a:pt x="2190223" y="2079628"/>
                </a:cubicBezTo>
                <a:cubicBezTo>
                  <a:pt x="2196728" y="2079628"/>
                  <a:pt x="2205403" y="2077459"/>
                  <a:pt x="2205403" y="2086133"/>
                </a:cubicBezTo>
                <a:close/>
                <a:moveTo>
                  <a:pt x="2686818" y="2103482"/>
                </a:moveTo>
                <a:cubicBezTo>
                  <a:pt x="2686818" y="2107819"/>
                  <a:pt x="2684649" y="2114324"/>
                  <a:pt x="2684649" y="2118661"/>
                </a:cubicBezTo>
                <a:cubicBezTo>
                  <a:pt x="2684649" y="2118661"/>
                  <a:pt x="2682481" y="2118661"/>
                  <a:pt x="2680312" y="2120830"/>
                </a:cubicBezTo>
                <a:cubicBezTo>
                  <a:pt x="2673807" y="2109987"/>
                  <a:pt x="2665133" y="2092639"/>
                  <a:pt x="2665133" y="2088302"/>
                </a:cubicBezTo>
                <a:lnTo>
                  <a:pt x="2665133" y="2073122"/>
                </a:lnTo>
                <a:cubicBezTo>
                  <a:pt x="2675975" y="2081796"/>
                  <a:pt x="2686818" y="2086133"/>
                  <a:pt x="2686818" y="2103482"/>
                </a:cubicBezTo>
                <a:close/>
                <a:moveTo>
                  <a:pt x="988853" y="2188055"/>
                </a:moveTo>
                <a:cubicBezTo>
                  <a:pt x="1006201" y="2253111"/>
                  <a:pt x="1030055" y="2359369"/>
                  <a:pt x="1125471" y="2381054"/>
                </a:cubicBezTo>
                <a:cubicBezTo>
                  <a:pt x="1134145" y="2383223"/>
                  <a:pt x="1151493" y="2391897"/>
                  <a:pt x="1157999" y="2391897"/>
                </a:cubicBezTo>
                <a:cubicBezTo>
                  <a:pt x="1162336" y="2391897"/>
                  <a:pt x="1175347" y="2389729"/>
                  <a:pt x="1184021" y="2387560"/>
                </a:cubicBezTo>
                <a:cubicBezTo>
                  <a:pt x="1233898" y="2389729"/>
                  <a:pt x="1236066" y="2387560"/>
                  <a:pt x="1238235" y="2387560"/>
                </a:cubicBezTo>
                <a:cubicBezTo>
                  <a:pt x="1270763" y="2389729"/>
                  <a:pt x="1268594" y="2402740"/>
                  <a:pt x="1268594" y="2420088"/>
                </a:cubicBezTo>
                <a:cubicBezTo>
                  <a:pt x="1268594" y="2502492"/>
                  <a:pt x="1201370" y="2587065"/>
                  <a:pt x="1101617" y="2593571"/>
                </a:cubicBezTo>
                <a:cubicBezTo>
                  <a:pt x="1058246" y="2595740"/>
                  <a:pt x="1010538" y="2595740"/>
                  <a:pt x="999696" y="2591402"/>
                </a:cubicBezTo>
                <a:cubicBezTo>
                  <a:pt x="984516" y="2589234"/>
                  <a:pt x="964999" y="2576223"/>
                  <a:pt x="958494" y="2576223"/>
                </a:cubicBezTo>
                <a:cubicBezTo>
                  <a:pt x="954156" y="2576223"/>
                  <a:pt x="947651" y="2580560"/>
                  <a:pt x="943314" y="2584897"/>
                </a:cubicBezTo>
                <a:lnTo>
                  <a:pt x="943314" y="2682481"/>
                </a:lnTo>
                <a:cubicBezTo>
                  <a:pt x="912954" y="2808256"/>
                  <a:pt x="795853" y="2849458"/>
                  <a:pt x="709112" y="2849458"/>
                </a:cubicBezTo>
                <a:cubicBezTo>
                  <a:pt x="702606" y="2849458"/>
                  <a:pt x="672247" y="2847290"/>
                  <a:pt x="657067" y="2842953"/>
                </a:cubicBezTo>
                <a:cubicBezTo>
                  <a:pt x="609359" y="2834279"/>
                  <a:pt x="548640" y="2808256"/>
                  <a:pt x="507438" y="2751874"/>
                </a:cubicBezTo>
                <a:cubicBezTo>
                  <a:pt x="498764" y="2743200"/>
                  <a:pt x="490089" y="2730189"/>
                  <a:pt x="483584" y="2717178"/>
                </a:cubicBezTo>
                <a:cubicBezTo>
                  <a:pt x="481415" y="2710672"/>
                  <a:pt x="472741" y="2671638"/>
                  <a:pt x="457561" y="2671638"/>
                </a:cubicBezTo>
                <a:cubicBezTo>
                  <a:pt x="438045" y="2671638"/>
                  <a:pt x="370820" y="2736695"/>
                  <a:pt x="264562" y="2736695"/>
                </a:cubicBezTo>
                <a:cubicBezTo>
                  <a:pt x="182157" y="2736695"/>
                  <a:pt x="62888" y="2691155"/>
                  <a:pt x="30360" y="2574054"/>
                </a:cubicBezTo>
                <a:cubicBezTo>
                  <a:pt x="26022" y="2556706"/>
                  <a:pt x="19517" y="2530683"/>
                  <a:pt x="19517" y="2513335"/>
                </a:cubicBezTo>
                <a:cubicBezTo>
                  <a:pt x="19517" y="2485144"/>
                  <a:pt x="28191" y="2463459"/>
                  <a:pt x="41202" y="2430931"/>
                </a:cubicBezTo>
                <a:cubicBezTo>
                  <a:pt x="52045" y="2400571"/>
                  <a:pt x="97584" y="2359369"/>
                  <a:pt x="130112" y="2348526"/>
                </a:cubicBezTo>
                <a:cubicBezTo>
                  <a:pt x="149629" y="2342021"/>
                  <a:pt x="171314" y="2339852"/>
                  <a:pt x="190831" y="2329010"/>
                </a:cubicBezTo>
                <a:cubicBezTo>
                  <a:pt x="199505" y="2324672"/>
                  <a:pt x="201674" y="2311661"/>
                  <a:pt x="201674" y="2305155"/>
                </a:cubicBezTo>
                <a:cubicBezTo>
                  <a:pt x="203843" y="2294313"/>
                  <a:pt x="206011" y="2281302"/>
                  <a:pt x="206011" y="2270459"/>
                </a:cubicBezTo>
                <a:cubicBezTo>
                  <a:pt x="208180" y="2261785"/>
                  <a:pt x="212517" y="2253111"/>
                  <a:pt x="212517" y="2244436"/>
                </a:cubicBezTo>
                <a:cubicBezTo>
                  <a:pt x="219022" y="2183717"/>
                  <a:pt x="310101" y="2120830"/>
                  <a:pt x="359977" y="2116493"/>
                </a:cubicBezTo>
                <a:cubicBezTo>
                  <a:pt x="370820" y="2116493"/>
                  <a:pt x="388168" y="2109987"/>
                  <a:pt x="394674" y="2109987"/>
                </a:cubicBezTo>
                <a:cubicBezTo>
                  <a:pt x="399011" y="2109987"/>
                  <a:pt x="481415" y="2112156"/>
                  <a:pt x="487921" y="2112156"/>
                </a:cubicBezTo>
                <a:cubicBezTo>
                  <a:pt x="492258" y="2112156"/>
                  <a:pt x="503101" y="2114324"/>
                  <a:pt x="509606" y="2116493"/>
                </a:cubicBezTo>
                <a:cubicBezTo>
                  <a:pt x="516112" y="2118661"/>
                  <a:pt x="524786" y="2122998"/>
                  <a:pt x="535629" y="2125167"/>
                </a:cubicBezTo>
                <a:cubicBezTo>
                  <a:pt x="589842" y="2138178"/>
                  <a:pt x="631044" y="2211908"/>
                  <a:pt x="639719" y="2255279"/>
                </a:cubicBezTo>
                <a:cubicBezTo>
                  <a:pt x="704775" y="2220583"/>
                  <a:pt x="711280" y="2227088"/>
                  <a:pt x="758988" y="2227088"/>
                </a:cubicBezTo>
                <a:cubicBezTo>
                  <a:pt x="765494" y="2227088"/>
                  <a:pt x="795853" y="2224920"/>
                  <a:pt x="813202" y="2229257"/>
                </a:cubicBezTo>
                <a:cubicBezTo>
                  <a:pt x="891269" y="2248774"/>
                  <a:pt x="934640" y="2315998"/>
                  <a:pt x="934640" y="2381054"/>
                </a:cubicBezTo>
                <a:cubicBezTo>
                  <a:pt x="934640" y="2387560"/>
                  <a:pt x="928134" y="2433099"/>
                  <a:pt x="925966" y="2456953"/>
                </a:cubicBezTo>
                <a:cubicBezTo>
                  <a:pt x="921628" y="2528515"/>
                  <a:pt x="819707" y="2574054"/>
                  <a:pt x="767662" y="2574054"/>
                </a:cubicBezTo>
                <a:cubicBezTo>
                  <a:pt x="706943" y="2574054"/>
                  <a:pt x="670078" y="2522009"/>
                  <a:pt x="657067" y="2522009"/>
                </a:cubicBezTo>
                <a:cubicBezTo>
                  <a:pt x="652730" y="2522009"/>
                  <a:pt x="622370" y="2561043"/>
                  <a:pt x="594179" y="2578391"/>
                </a:cubicBezTo>
                <a:cubicBezTo>
                  <a:pt x="579000" y="2589234"/>
                  <a:pt x="505269" y="2613088"/>
                  <a:pt x="481415" y="2613088"/>
                </a:cubicBezTo>
                <a:cubicBezTo>
                  <a:pt x="405517" y="2613088"/>
                  <a:pt x="320944" y="2515504"/>
                  <a:pt x="320944" y="2448279"/>
                </a:cubicBezTo>
                <a:cubicBezTo>
                  <a:pt x="320944" y="2359369"/>
                  <a:pt x="401179" y="2292144"/>
                  <a:pt x="479247" y="2292144"/>
                </a:cubicBezTo>
                <a:cubicBezTo>
                  <a:pt x="542134" y="2292144"/>
                  <a:pt x="605022" y="2344189"/>
                  <a:pt x="605022" y="2409245"/>
                </a:cubicBezTo>
                <a:cubicBezTo>
                  <a:pt x="605022" y="2465627"/>
                  <a:pt x="550809" y="2508998"/>
                  <a:pt x="505269" y="2508998"/>
                </a:cubicBezTo>
                <a:cubicBezTo>
                  <a:pt x="464067" y="2508998"/>
                  <a:pt x="431539" y="2467796"/>
                  <a:pt x="431539" y="2435268"/>
                </a:cubicBezTo>
                <a:cubicBezTo>
                  <a:pt x="431539" y="2400571"/>
                  <a:pt x="461898" y="2404908"/>
                  <a:pt x="487921" y="2383223"/>
                </a:cubicBezTo>
                <a:cubicBezTo>
                  <a:pt x="479247" y="2372380"/>
                  <a:pt x="470573" y="2374549"/>
                  <a:pt x="459730" y="2374549"/>
                </a:cubicBezTo>
                <a:cubicBezTo>
                  <a:pt x="422865" y="2374549"/>
                  <a:pt x="403348" y="2415751"/>
                  <a:pt x="403348" y="2437436"/>
                </a:cubicBezTo>
                <a:cubicBezTo>
                  <a:pt x="403348" y="2489481"/>
                  <a:pt x="464067" y="2528515"/>
                  <a:pt x="503101" y="2528515"/>
                </a:cubicBezTo>
                <a:cubicBezTo>
                  <a:pt x="572494" y="2528515"/>
                  <a:pt x="628876" y="2480807"/>
                  <a:pt x="628876" y="2409245"/>
                </a:cubicBezTo>
                <a:cubicBezTo>
                  <a:pt x="628876" y="2322504"/>
                  <a:pt x="544303" y="2270459"/>
                  <a:pt x="479247" y="2270459"/>
                </a:cubicBezTo>
                <a:cubicBezTo>
                  <a:pt x="386000" y="2270459"/>
                  <a:pt x="301427" y="2346358"/>
                  <a:pt x="301427" y="2441773"/>
                </a:cubicBezTo>
                <a:cubicBezTo>
                  <a:pt x="301427" y="2541526"/>
                  <a:pt x="388168" y="2634773"/>
                  <a:pt x="490089" y="2634773"/>
                </a:cubicBezTo>
                <a:cubicBezTo>
                  <a:pt x="524786" y="2634773"/>
                  <a:pt x="568157" y="2619594"/>
                  <a:pt x="596348" y="2602245"/>
                </a:cubicBezTo>
                <a:cubicBezTo>
                  <a:pt x="620202" y="2587065"/>
                  <a:pt x="644056" y="2563211"/>
                  <a:pt x="667910" y="2563211"/>
                </a:cubicBezTo>
                <a:cubicBezTo>
                  <a:pt x="676584" y="2563211"/>
                  <a:pt x="696101" y="2576223"/>
                  <a:pt x="709112" y="2580560"/>
                </a:cubicBezTo>
                <a:cubicBezTo>
                  <a:pt x="735134" y="2589234"/>
                  <a:pt x="752482" y="2597908"/>
                  <a:pt x="776336" y="2597908"/>
                </a:cubicBezTo>
                <a:cubicBezTo>
                  <a:pt x="782842" y="2597908"/>
                  <a:pt x="804527" y="2589234"/>
                  <a:pt x="821876" y="2587065"/>
                </a:cubicBezTo>
                <a:cubicBezTo>
                  <a:pt x="906449" y="2569717"/>
                  <a:pt x="958494" y="2482976"/>
                  <a:pt x="962831" y="2422256"/>
                </a:cubicBezTo>
                <a:lnTo>
                  <a:pt x="962831" y="2381054"/>
                </a:lnTo>
                <a:cubicBezTo>
                  <a:pt x="958494" y="2363706"/>
                  <a:pt x="954156" y="2339852"/>
                  <a:pt x="945482" y="2320335"/>
                </a:cubicBezTo>
                <a:cubicBezTo>
                  <a:pt x="938977" y="2302987"/>
                  <a:pt x="930303" y="2287807"/>
                  <a:pt x="919460" y="2274796"/>
                </a:cubicBezTo>
                <a:cubicBezTo>
                  <a:pt x="897775" y="2242268"/>
                  <a:pt x="882595" y="2231425"/>
                  <a:pt x="882595" y="2207571"/>
                </a:cubicBezTo>
                <a:cubicBezTo>
                  <a:pt x="882595" y="2203234"/>
                  <a:pt x="886932" y="2190223"/>
                  <a:pt x="886932" y="2183717"/>
                </a:cubicBezTo>
                <a:cubicBezTo>
                  <a:pt x="886932" y="2166369"/>
                  <a:pt x="845730" y="2122998"/>
                  <a:pt x="845730" y="2096976"/>
                </a:cubicBezTo>
                <a:cubicBezTo>
                  <a:pt x="845730" y="2079628"/>
                  <a:pt x="867415" y="2064448"/>
                  <a:pt x="884763" y="2064448"/>
                </a:cubicBezTo>
                <a:cubicBezTo>
                  <a:pt x="932471" y="2064448"/>
                  <a:pt x="982347" y="2159863"/>
                  <a:pt x="988853" y="2188055"/>
                </a:cubicBezTo>
                <a:close/>
                <a:moveTo>
                  <a:pt x="1596044" y="2083965"/>
                </a:moveTo>
                <a:cubicBezTo>
                  <a:pt x="1596044" y="2101313"/>
                  <a:pt x="1591707" y="2125167"/>
                  <a:pt x="1576527" y="2140347"/>
                </a:cubicBezTo>
                <a:cubicBezTo>
                  <a:pt x="1567853" y="2146852"/>
                  <a:pt x="1539662" y="2164201"/>
                  <a:pt x="1530987" y="2164201"/>
                </a:cubicBezTo>
                <a:cubicBezTo>
                  <a:pt x="1524482" y="2164201"/>
                  <a:pt x="1520145" y="2164201"/>
                  <a:pt x="1517976" y="2159863"/>
                </a:cubicBezTo>
                <a:cubicBezTo>
                  <a:pt x="1502797" y="2144684"/>
                  <a:pt x="1500628" y="2118661"/>
                  <a:pt x="1481111" y="2099145"/>
                </a:cubicBezTo>
                <a:cubicBezTo>
                  <a:pt x="1496291" y="2090470"/>
                  <a:pt x="1513639" y="2081796"/>
                  <a:pt x="1530987" y="2073122"/>
                </a:cubicBezTo>
                <a:cubicBezTo>
                  <a:pt x="1539662" y="2068785"/>
                  <a:pt x="1543999" y="2049268"/>
                  <a:pt x="1548336" y="2047099"/>
                </a:cubicBezTo>
                <a:cubicBezTo>
                  <a:pt x="1552673" y="2040594"/>
                  <a:pt x="1565684" y="2038425"/>
                  <a:pt x="1572190" y="2038425"/>
                </a:cubicBezTo>
                <a:cubicBezTo>
                  <a:pt x="1598212" y="2038425"/>
                  <a:pt x="1596044" y="2062279"/>
                  <a:pt x="1596044" y="2083965"/>
                </a:cubicBezTo>
                <a:close/>
                <a:moveTo>
                  <a:pt x="626707" y="2049268"/>
                </a:moveTo>
                <a:cubicBezTo>
                  <a:pt x="637550" y="2060111"/>
                  <a:pt x="652730" y="2070953"/>
                  <a:pt x="667910" y="2077459"/>
                </a:cubicBezTo>
                <a:cubicBezTo>
                  <a:pt x="702606" y="2096976"/>
                  <a:pt x="741640" y="2105650"/>
                  <a:pt x="778505" y="2118661"/>
                </a:cubicBezTo>
                <a:cubicBezTo>
                  <a:pt x="808864" y="2129504"/>
                  <a:pt x="860909" y="2157695"/>
                  <a:pt x="860909" y="2196729"/>
                </a:cubicBezTo>
                <a:cubicBezTo>
                  <a:pt x="860909" y="2207571"/>
                  <a:pt x="852235" y="2214077"/>
                  <a:pt x="845730" y="2214077"/>
                </a:cubicBezTo>
                <a:cubicBezTo>
                  <a:pt x="839224" y="2214077"/>
                  <a:pt x="830550" y="2205403"/>
                  <a:pt x="821876" y="2205403"/>
                </a:cubicBezTo>
                <a:cubicBezTo>
                  <a:pt x="804527" y="2203234"/>
                  <a:pt x="769831" y="2205403"/>
                  <a:pt x="765494" y="2205403"/>
                </a:cubicBezTo>
                <a:cubicBezTo>
                  <a:pt x="758988" y="2205403"/>
                  <a:pt x="728629" y="2203234"/>
                  <a:pt x="709112" y="2205403"/>
                </a:cubicBezTo>
                <a:cubicBezTo>
                  <a:pt x="691763" y="2207571"/>
                  <a:pt x="670078" y="2218414"/>
                  <a:pt x="663572" y="2218414"/>
                </a:cubicBezTo>
                <a:cubicBezTo>
                  <a:pt x="659235" y="2218414"/>
                  <a:pt x="652730" y="2214077"/>
                  <a:pt x="650561" y="2209740"/>
                </a:cubicBezTo>
                <a:cubicBezTo>
                  <a:pt x="631044" y="2183717"/>
                  <a:pt x="615865" y="2155526"/>
                  <a:pt x="589842" y="2131673"/>
                </a:cubicBezTo>
                <a:cubicBezTo>
                  <a:pt x="568157" y="2114324"/>
                  <a:pt x="544303" y="2103482"/>
                  <a:pt x="520449" y="2090470"/>
                </a:cubicBezTo>
                <a:cubicBezTo>
                  <a:pt x="529123" y="2081796"/>
                  <a:pt x="535629" y="2070953"/>
                  <a:pt x="546471" y="2064448"/>
                </a:cubicBezTo>
                <a:cubicBezTo>
                  <a:pt x="563820" y="2049268"/>
                  <a:pt x="598516" y="2029751"/>
                  <a:pt x="602853" y="2029751"/>
                </a:cubicBezTo>
                <a:cubicBezTo>
                  <a:pt x="609359" y="2029751"/>
                  <a:pt x="620202" y="2044931"/>
                  <a:pt x="626707" y="2049268"/>
                </a:cubicBezTo>
                <a:close/>
                <a:moveTo>
                  <a:pt x="1943010" y="2077459"/>
                </a:moveTo>
                <a:cubicBezTo>
                  <a:pt x="1943010" y="2109987"/>
                  <a:pt x="1916987" y="2144684"/>
                  <a:pt x="1873616" y="2155526"/>
                </a:cubicBezTo>
                <a:lnTo>
                  <a:pt x="1862774" y="2155526"/>
                </a:lnTo>
                <a:cubicBezTo>
                  <a:pt x="1867111" y="2153358"/>
                  <a:pt x="1867111" y="2151189"/>
                  <a:pt x="1864942" y="2149021"/>
                </a:cubicBezTo>
                <a:cubicBezTo>
                  <a:pt x="1864942" y="2142515"/>
                  <a:pt x="1862774" y="2131673"/>
                  <a:pt x="1862774" y="2127335"/>
                </a:cubicBezTo>
                <a:cubicBezTo>
                  <a:pt x="1862774" y="2092639"/>
                  <a:pt x="1899639" y="2062279"/>
                  <a:pt x="1929998" y="2027583"/>
                </a:cubicBezTo>
                <a:cubicBezTo>
                  <a:pt x="1934335" y="2040594"/>
                  <a:pt x="1943010" y="2060111"/>
                  <a:pt x="1943010" y="2077459"/>
                </a:cubicBezTo>
                <a:close/>
                <a:moveTo>
                  <a:pt x="2229257" y="2064448"/>
                </a:moveTo>
                <a:lnTo>
                  <a:pt x="2172875" y="2064448"/>
                </a:lnTo>
                <a:lnTo>
                  <a:pt x="2146852" y="2070953"/>
                </a:lnTo>
                <a:cubicBezTo>
                  <a:pt x="2142515" y="2053605"/>
                  <a:pt x="2155526" y="2029751"/>
                  <a:pt x="2140347" y="2016740"/>
                </a:cubicBezTo>
                <a:cubicBezTo>
                  <a:pt x="2166369" y="2018909"/>
                  <a:pt x="2198897" y="2042762"/>
                  <a:pt x="2229257" y="2064448"/>
                </a:cubicBezTo>
                <a:close/>
                <a:moveTo>
                  <a:pt x="2131672" y="2036257"/>
                </a:moveTo>
                <a:cubicBezTo>
                  <a:pt x="2131672" y="2062279"/>
                  <a:pt x="2112156" y="2088302"/>
                  <a:pt x="2083964" y="2088302"/>
                </a:cubicBezTo>
                <a:cubicBezTo>
                  <a:pt x="2073122" y="2088302"/>
                  <a:pt x="2070953" y="2057942"/>
                  <a:pt x="2070953" y="2055774"/>
                </a:cubicBezTo>
                <a:cubicBezTo>
                  <a:pt x="2070953" y="2023246"/>
                  <a:pt x="2099144" y="2025414"/>
                  <a:pt x="2127335" y="2014572"/>
                </a:cubicBezTo>
                <a:cubicBezTo>
                  <a:pt x="2129504" y="2021077"/>
                  <a:pt x="2131672" y="2029751"/>
                  <a:pt x="2131672" y="2036257"/>
                </a:cubicBezTo>
                <a:close/>
                <a:moveTo>
                  <a:pt x="1821572" y="2047099"/>
                </a:moveTo>
                <a:cubicBezTo>
                  <a:pt x="1821572" y="2068785"/>
                  <a:pt x="1795549" y="2120830"/>
                  <a:pt x="1760852" y="2120830"/>
                </a:cubicBezTo>
                <a:cubicBezTo>
                  <a:pt x="1739167" y="2120830"/>
                  <a:pt x="1734830" y="2092639"/>
                  <a:pt x="1734830" y="2081796"/>
                </a:cubicBezTo>
                <a:cubicBezTo>
                  <a:pt x="1734830" y="2073122"/>
                  <a:pt x="1732661" y="2064448"/>
                  <a:pt x="1728324" y="2055774"/>
                </a:cubicBezTo>
                <a:cubicBezTo>
                  <a:pt x="1741336" y="2047099"/>
                  <a:pt x="1756515" y="2040594"/>
                  <a:pt x="1769527" y="2029751"/>
                </a:cubicBezTo>
                <a:cubicBezTo>
                  <a:pt x="1782538" y="2018909"/>
                  <a:pt x="1795549" y="2005897"/>
                  <a:pt x="1804223" y="1992886"/>
                </a:cubicBezTo>
                <a:cubicBezTo>
                  <a:pt x="1812897" y="2003729"/>
                  <a:pt x="1821572" y="2027583"/>
                  <a:pt x="1821572" y="2047099"/>
                </a:cubicBezTo>
                <a:close/>
                <a:moveTo>
                  <a:pt x="1450752" y="2040594"/>
                </a:moveTo>
                <a:cubicBezTo>
                  <a:pt x="1450752" y="2083965"/>
                  <a:pt x="1405212" y="2120830"/>
                  <a:pt x="1372684" y="2120830"/>
                </a:cubicBezTo>
                <a:cubicBezTo>
                  <a:pt x="1366179" y="2120830"/>
                  <a:pt x="1342325" y="2109987"/>
                  <a:pt x="1342325" y="2096976"/>
                </a:cubicBezTo>
                <a:lnTo>
                  <a:pt x="1342325" y="2055774"/>
                </a:lnTo>
                <a:cubicBezTo>
                  <a:pt x="1361842" y="2034088"/>
                  <a:pt x="1385695" y="2016740"/>
                  <a:pt x="1403044" y="1997223"/>
                </a:cubicBezTo>
                <a:cubicBezTo>
                  <a:pt x="1405212" y="1992886"/>
                  <a:pt x="1409549" y="1984212"/>
                  <a:pt x="1411718" y="1982043"/>
                </a:cubicBezTo>
                <a:cubicBezTo>
                  <a:pt x="1411718" y="1979875"/>
                  <a:pt x="1416055" y="1975538"/>
                  <a:pt x="1422561" y="1975538"/>
                </a:cubicBezTo>
                <a:cubicBezTo>
                  <a:pt x="1448583" y="1975538"/>
                  <a:pt x="1450752" y="2034088"/>
                  <a:pt x="1450752" y="2040594"/>
                </a:cubicBezTo>
                <a:close/>
                <a:moveTo>
                  <a:pt x="2107818" y="1995055"/>
                </a:moveTo>
                <a:cubicBezTo>
                  <a:pt x="2101313" y="2001560"/>
                  <a:pt x="2077459" y="2018909"/>
                  <a:pt x="2068785" y="2018909"/>
                </a:cubicBezTo>
                <a:cubicBezTo>
                  <a:pt x="2051436" y="2018909"/>
                  <a:pt x="2049268" y="1973369"/>
                  <a:pt x="2049268" y="1971201"/>
                </a:cubicBezTo>
                <a:cubicBezTo>
                  <a:pt x="2068785" y="1971201"/>
                  <a:pt x="2088302" y="1986380"/>
                  <a:pt x="2107818" y="1995055"/>
                </a:cubicBezTo>
                <a:close/>
                <a:moveTo>
                  <a:pt x="2038425" y="2014572"/>
                </a:moveTo>
                <a:cubicBezTo>
                  <a:pt x="2038425" y="2036257"/>
                  <a:pt x="2027582" y="2053605"/>
                  <a:pt x="2023245" y="2075290"/>
                </a:cubicBezTo>
                <a:lnTo>
                  <a:pt x="2027582" y="2079628"/>
                </a:lnTo>
                <a:cubicBezTo>
                  <a:pt x="2034088" y="2075290"/>
                  <a:pt x="2042762" y="2066616"/>
                  <a:pt x="2051436" y="2057942"/>
                </a:cubicBezTo>
                <a:cubicBezTo>
                  <a:pt x="2055774" y="2062279"/>
                  <a:pt x="2060111" y="2070953"/>
                  <a:pt x="2060111" y="2079628"/>
                </a:cubicBezTo>
                <a:cubicBezTo>
                  <a:pt x="2060111" y="2094807"/>
                  <a:pt x="2047099" y="2107819"/>
                  <a:pt x="2027582" y="2127335"/>
                </a:cubicBezTo>
                <a:lnTo>
                  <a:pt x="2027582" y="2133841"/>
                </a:lnTo>
                <a:cubicBezTo>
                  <a:pt x="2027582" y="2133841"/>
                  <a:pt x="2025414" y="2136010"/>
                  <a:pt x="2031920" y="2136010"/>
                </a:cubicBezTo>
                <a:cubicBezTo>
                  <a:pt x="2036257" y="2136010"/>
                  <a:pt x="2096976" y="2096976"/>
                  <a:pt x="2103481" y="2096976"/>
                </a:cubicBezTo>
                <a:cubicBezTo>
                  <a:pt x="2118661" y="2096976"/>
                  <a:pt x="2122998" y="2120830"/>
                  <a:pt x="2122998" y="2125167"/>
                </a:cubicBezTo>
                <a:cubicBezTo>
                  <a:pt x="2122998" y="2181549"/>
                  <a:pt x="2068785" y="2211908"/>
                  <a:pt x="2023245" y="2211908"/>
                </a:cubicBezTo>
                <a:cubicBezTo>
                  <a:pt x="2012403" y="2211908"/>
                  <a:pt x="1982043" y="2209740"/>
                  <a:pt x="1982043" y="2198897"/>
                </a:cubicBezTo>
                <a:cubicBezTo>
                  <a:pt x="1982043" y="2192392"/>
                  <a:pt x="1999392" y="2175043"/>
                  <a:pt x="2005897" y="2162032"/>
                </a:cubicBezTo>
                <a:cubicBezTo>
                  <a:pt x="2003729" y="2159863"/>
                  <a:pt x="2001560" y="2157695"/>
                  <a:pt x="1997223" y="2157695"/>
                </a:cubicBezTo>
                <a:cubicBezTo>
                  <a:pt x="1990717" y="2157695"/>
                  <a:pt x="1977706" y="2168538"/>
                  <a:pt x="1966863" y="2177212"/>
                </a:cubicBezTo>
                <a:cubicBezTo>
                  <a:pt x="1964695" y="2166369"/>
                  <a:pt x="1962526" y="2151189"/>
                  <a:pt x="1962526" y="2144684"/>
                </a:cubicBezTo>
                <a:cubicBezTo>
                  <a:pt x="1962526" y="2129504"/>
                  <a:pt x="1969032" y="2109987"/>
                  <a:pt x="1990717" y="2103482"/>
                </a:cubicBezTo>
                <a:cubicBezTo>
                  <a:pt x="1984212" y="2103482"/>
                  <a:pt x="1973369" y="2101313"/>
                  <a:pt x="1966863" y="2096976"/>
                </a:cubicBezTo>
                <a:cubicBezTo>
                  <a:pt x="1956021" y="2092639"/>
                  <a:pt x="1949515" y="2053605"/>
                  <a:pt x="1949515" y="2044931"/>
                </a:cubicBezTo>
                <a:cubicBezTo>
                  <a:pt x="1949515" y="2018909"/>
                  <a:pt x="1962526" y="2005897"/>
                  <a:pt x="1997223" y="1982043"/>
                </a:cubicBezTo>
                <a:cubicBezTo>
                  <a:pt x="2003729" y="1977706"/>
                  <a:pt x="2014571" y="1964695"/>
                  <a:pt x="2021077" y="1964695"/>
                </a:cubicBezTo>
                <a:cubicBezTo>
                  <a:pt x="2034088" y="1964695"/>
                  <a:pt x="2038425" y="2014572"/>
                  <a:pt x="2038425" y="2014572"/>
                </a:cubicBezTo>
                <a:close/>
                <a:moveTo>
                  <a:pt x="1689291" y="2008066"/>
                </a:moveTo>
                <a:cubicBezTo>
                  <a:pt x="1689291" y="2027583"/>
                  <a:pt x="1680617" y="2047099"/>
                  <a:pt x="1674111" y="2066616"/>
                </a:cubicBezTo>
                <a:lnTo>
                  <a:pt x="1678448" y="2070953"/>
                </a:lnTo>
                <a:cubicBezTo>
                  <a:pt x="1684954" y="2066616"/>
                  <a:pt x="1691459" y="2060111"/>
                  <a:pt x="1697965" y="2060111"/>
                </a:cubicBezTo>
                <a:cubicBezTo>
                  <a:pt x="1721819" y="2060111"/>
                  <a:pt x="1726156" y="2096976"/>
                  <a:pt x="1726156" y="2103482"/>
                </a:cubicBezTo>
                <a:cubicBezTo>
                  <a:pt x="1726156" y="2109987"/>
                  <a:pt x="1719650" y="2129504"/>
                  <a:pt x="1715313" y="2142515"/>
                </a:cubicBezTo>
                <a:cubicBezTo>
                  <a:pt x="1713145" y="2146852"/>
                  <a:pt x="1680617" y="2179380"/>
                  <a:pt x="1667605" y="2179380"/>
                </a:cubicBezTo>
                <a:lnTo>
                  <a:pt x="1656763" y="2179380"/>
                </a:lnTo>
                <a:cubicBezTo>
                  <a:pt x="1656763" y="2164201"/>
                  <a:pt x="1635077" y="2129504"/>
                  <a:pt x="1635077" y="2109987"/>
                </a:cubicBezTo>
                <a:cubicBezTo>
                  <a:pt x="1635077" y="2103482"/>
                  <a:pt x="1639414" y="2094807"/>
                  <a:pt x="1643751" y="2086133"/>
                </a:cubicBezTo>
                <a:cubicBezTo>
                  <a:pt x="1635077" y="2086133"/>
                  <a:pt x="1624235" y="2086133"/>
                  <a:pt x="1615560" y="2081796"/>
                </a:cubicBezTo>
                <a:cubicBezTo>
                  <a:pt x="1613392" y="2077459"/>
                  <a:pt x="1611223" y="2068785"/>
                  <a:pt x="1609055" y="2060111"/>
                </a:cubicBezTo>
                <a:cubicBezTo>
                  <a:pt x="1609055" y="2053605"/>
                  <a:pt x="1604718" y="2044931"/>
                  <a:pt x="1598212" y="2042762"/>
                </a:cubicBezTo>
                <a:cubicBezTo>
                  <a:pt x="1598212" y="2038425"/>
                  <a:pt x="1593875" y="2029751"/>
                  <a:pt x="1593875" y="2025414"/>
                </a:cubicBezTo>
                <a:cubicBezTo>
                  <a:pt x="1593875" y="2018909"/>
                  <a:pt x="1602549" y="2016740"/>
                  <a:pt x="1609055" y="2014572"/>
                </a:cubicBezTo>
                <a:cubicBezTo>
                  <a:pt x="1632909" y="2003729"/>
                  <a:pt x="1656763" y="1971201"/>
                  <a:pt x="1669774" y="1951684"/>
                </a:cubicBezTo>
                <a:cubicBezTo>
                  <a:pt x="1682785" y="1966864"/>
                  <a:pt x="1689291" y="1988549"/>
                  <a:pt x="1689291" y="2008066"/>
                </a:cubicBezTo>
                <a:close/>
                <a:moveTo>
                  <a:pt x="1925661" y="1925661"/>
                </a:moveTo>
                <a:cubicBezTo>
                  <a:pt x="1947347" y="1932167"/>
                  <a:pt x="1969032" y="1934336"/>
                  <a:pt x="1988549" y="1943010"/>
                </a:cubicBezTo>
                <a:cubicBezTo>
                  <a:pt x="1990717" y="1943010"/>
                  <a:pt x="1995054" y="1951684"/>
                  <a:pt x="1995054" y="1956021"/>
                </a:cubicBezTo>
                <a:cubicBezTo>
                  <a:pt x="1995054" y="1984212"/>
                  <a:pt x="1953852" y="1990718"/>
                  <a:pt x="1940841" y="1997223"/>
                </a:cubicBezTo>
                <a:lnTo>
                  <a:pt x="1921324" y="1925661"/>
                </a:lnTo>
                <a:lnTo>
                  <a:pt x="1925661" y="1925661"/>
                </a:lnTo>
                <a:close/>
                <a:moveTo>
                  <a:pt x="2543694" y="1966864"/>
                </a:moveTo>
                <a:cubicBezTo>
                  <a:pt x="2545863" y="1973369"/>
                  <a:pt x="2556706" y="1982043"/>
                  <a:pt x="2556706" y="1986380"/>
                </a:cubicBezTo>
                <a:cubicBezTo>
                  <a:pt x="2556706" y="2001560"/>
                  <a:pt x="2539357" y="2008066"/>
                  <a:pt x="2530683" y="2016740"/>
                </a:cubicBezTo>
                <a:cubicBezTo>
                  <a:pt x="2524178" y="2003729"/>
                  <a:pt x="2517672" y="1979875"/>
                  <a:pt x="2517672" y="1969032"/>
                </a:cubicBezTo>
                <a:cubicBezTo>
                  <a:pt x="2517672" y="1953852"/>
                  <a:pt x="2524178" y="1934336"/>
                  <a:pt x="2532852" y="1921324"/>
                </a:cubicBezTo>
                <a:cubicBezTo>
                  <a:pt x="2537189" y="1936504"/>
                  <a:pt x="2537189" y="1951684"/>
                  <a:pt x="2543694" y="1966864"/>
                </a:cubicBezTo>
                <a:close/>
                <a:moveTo>
                  <a:pt x="1557010" y="1984212"/>
                </a:moveTo>
                <a:cubicBezTo>
                  <a:pt x="1557010" y="1990718"/>
                  <a:pt x="1552673" y="2010234"/>
                  <a:pt x="1550504" y="2025414"/>
                </a:cubicBezTo>
                <a:cubicBezTo>
                  <a:pt x="1548336" y="2029751"/>
                  <a:pt x="1550504" y="2038425"/>
                  <a:pt x="1543999" y="2044931"/>
                </a:cubicBezTo>
                <a:cubicBezTo>
                  <a:pt x="1530987" y="2057942"/>
                  <a:pt x="1502797" y="2077459"/>
                  <a:pt x="1483280" y="2077459"/>
                </a:cubicBezTo>
                <a:cubicBezTo>
                  <a:pt x="1470268" y="2077459"/>
                  <a:pt x="1465931" y="2073122"/>
                  <a:pt x="1465931" y="2062279"/>
                </a:cubicBezTo>
                <a:cubicBezTo>
                  <a:pt x="1465931" y="2055774"/>
                  <a:pt x="1470268" y="2042762"/>
                  <a:pt x="1470268" y="2036257"/>
                </a:cubicBezTo>
                <a:cubicBezTo>
                  <a:pt x="1470268" y="2031920"/>
                  <a:pt x="1465931" y="2029751"/>
                  <a:pt x="1465931" y="2025414"/>
                </a:cubicBezTo>
                <a:cubicBezTo>
                  <a:pt x="1461594" y="1995055"/>
                  <a:pt x="1444246" y="1977706"/>
                  <a:pt x="1439909" y="1956021"/>
                </a:cubicBezTo>
                <a:cubicBezTo>
                  <a:pt x="1450752" y="1951684"/>
                  <a:pt x="1463763" y="1945178"/>
                  <a:pt x="1474605" y="1938673"/>
                </a:cubicBezTo>
                <a:cubicBezTo>
                  <a:pt x="1487617" y="1932167"/>
                  <a:pt x="1509302" y="1910482"/>
                  <a:pt x="1513639" y="1910482"/>
                </a:cubicBezTo>
                <a:cubicBezTo>
                  <a:pt x="1550504" y="1910482"/>
                  <a:pt x="1557010" y="1977706"/>
                  <a:pt x="1557010" y="1984212"/>
                </a:cubicBezTo>
                <a:close/>
                <a:moveTo>
                  <a:pt x="1834583" y="1895302"/>
                </a:moveTo>
                <a:cubicBezTo>
                  <a:pt x="1847594" y="1895302"/>
                  <a:pt x="1869279" y="1912650"/>
                  <a:pt x="1867111" y="1929999"/>
                </a:cubicBezTo>
                <a:cubicBezTo>
                  <a:pt x="1869279" y="1929999"/>
                  <a:pt x="1867111" y="1932167"/>
                  <a:pt x="1871448" y="1932167"/>
                </a:cubicBezTo>
                <a:cubicBezTo>
                  <a:pt x="1877953" y="1932167"/>
                  <a:pt x="1884459" y="1923493"/>
                  <a:pt x="1890965" y="1923493"/>
                </a:cubicBezTo>
                <a:cubicBezTo>
                  <a:pt x="1912650" y="1923493"/>
                  <a:pt x="1919156" y="1977706"/>
                  <a:pt x="1919156" y="1979875"/>
                </a:cubicBezTo>
                <a:cubicBezTo>
                  <a:pt x="1919156" y="2016740"/>
                  <a:pt x="1888796" y="2064448"/>
                  <a:pt x="1849762" y="2064448"/>
                </a:cubicBezTo>
                <a:lnTo>
                  <a:pt x="1841088" y="2064448"/>
                </a:lnTo>
                <a:cubicBezTo>
                  <a:pt x="1841088" y="2060111"/>
                  <a:pt x="1838920" y="2053605"/>
                  <a:pt x="1838920" y="2049268"/>
                </a:cubicBezTo>
                <a:cubicBezTo>
                  <a:pt x="1836751" y="2038425"/>
                  <a:pt x="1836751" y="2023246"/>
                  <a:pt x="1832414" y="2014572"/>
                </a:cubicBezTo>
                <a:cubicBezTo>
                  <a:pt x="1830246" y="2005897"/>
                  <a:pt x="1821572" y="1988549"/>
                  <a:pt x="1821572" y="1984212"/>
                </a:cubicBezTo>
                <a:cubicBezTo>
                  <a:pt x="1821572" y="1977706"/>
                  <a:pt x="1836751" y="1971201"/>
                  <a:pt x="1845425" y="1960358"/>
                </a:cubicBezTo>
                <a:cubicBezTo>
                  <a:pt x="1836751" y="1960358"/>
                  <a:pt x="1823740" y="1962527"/>
                  <a:pt x="1815066" y="1956021"/>
                </a:cubicBezTo>
                <a:cubicBezTo>
                  <a:pt x="1791212" y="1938673"/>
                  <a:pt x="1810729" y="1912650"/>
                  <a:pt x="1791212" y="1893133"/>
                </a:cubicBezTo>
                <a:cubicBezTo>
                  <a:pt x="1795549" y="1893133"/>
                  <a:pt x="1799886" y="1893133"/>
                  <a:pt x="1834583" y="1895302"/>
                </a:cubicBezTo>
                <a:close/>
                <a:moveTo>
                  <a:pt x="2344189" y="2005897"/>
                </a:moveTo>
                <a:cubicBezTo>
                  <a:pt x="2368043" y="2025414"/>
                  <a:pt x="2391897" y="2051437"/>
                  <a:pt x="2413582" y="2075290"/>
                </a:cubicBezTo>
                <a:cubicBezTo>
                  <a:pt x="2394065" y="2101313"/>
                  <a:pt x="2374548" y="2109987"/>
                  <a:pt x="2355032" y="2109987"/>
                </a:cubicBezTo>
                <a:cubicBezTo>
                  <a:pt x="2307324" y="2109987"/>
                  <a:pt x="2246605" y="2051437"/>
                  <a:pt x="2205403" y="2027583"/>
                </a:cubicBezTo>
                <a:cubicBezTo>
                  <a:pt x="2168538" y="2005897"/>
                  <a:pt x="2127335" y="1984212"/>
                  <a:pt x="2090470" y="1966864"/>
                </a:cubicBezTo>
                <a:cubicBezTo>
                  <a:pt x="2079627" y="1962527"/>
                  <a:pt x="2081796" y="1956021"/>
                  <a:pt x="2081796" y="1951684"/>
                </a:cubicBezTo>
                <a:cubicBezTo>
                  <a:pt x="2081796" y="1912650"/>
                  <a:pt x="2116493" y="1888796"/>
                  <a:pt x="2146852" y="1888796"/>
                </a:cubicBezTo>
                <a:cubicBezTo>
                  <a:pt x="2188054" y="1888796"/>
                  <a:pt x="2326841" y="1990718"/>
                  <a:pt x="2344189" y="2005897"/>
                </a:cubicBezTo>
                <a:close/>
                <a:moveTo>
                  <a:pt x="1791212" y="1953852"/>
                </a:moveTo>
                <a:cubicBezTo>
                  <a:pt x="1791212" y="1986380"/>
                  <a:pt x="1769527" y="2031920"/>
                  <a:pt x="1726156" y="2031920"/>
                </a:cubicBezTo>
                <a:cubicBezTo>
                  <a:pt x="1706639" y="2031920"/>
                  <a:pt x="1697965" y="1982043"/>
                  <a:pt x="1697965" y="1971201"/>
                </a:cubicBezTo>
                <a:cubicBezTo>
                  <a:pt x="1697965" y="1966864"/>
                  <a:pt x="1697965" y="1951684"/>
                  <a:pt x="1702302" y="1945178"/>
                </a:cubicBezTo>
                <a:cubicBezTo>
                  <a:pt x="1704470" y="1934336"/>
                  <a:pt x="1741336" y="1886628"/>
                  <a:pt x="1752178" y="1886628"/>
                </a:cubicBezTo>
                <a:cubicBezTo>
                  <a:pt x="1778201" y="1886628"/>
                  <a:pt x="1791212" y="1943010"/>
                  <a:pt x="1791212" y="1953852"/>
                </a:cubicBezTo>
                <a:close/>
                <a:moveTo>
                  <a:pt x="1405212" y="1936504"/>
                </a:moveTo>
                <a:cubicBezTo>
                  <a:pt x="1405212" y="1969032"/>
                  <a:pt x="1394370" y="1999392"/>
                  <a:pt x="1348830" y="2018909"/>
                </a:cubicBezTo>
                <a:cubicBezTo>
                  <a:pt x="1342325" y="2021077"/>
                  <a:pt x="1333651" y="2025414"/>
                  <a:pt x="1329313" y="2025414"/>
                </a:cubicBezTo>
                <a:cubicBezTo>
                  <a:pt x="1322808" y="2025414"/>
                  <a:pt x="1314134" y="2018909"/>
                  <a:pt x="1314134" y="2014572"/>
                </a:cubicBezTo>
                <a:cubicBezTo>
                  <a:pt x="1314134" y="2008066"/>
                  <a:pt x="1324976" y="1995055"/>
                  <a:pt x="1324976" y="1988549"/>
                </a:cubicBezTo>
                <a:cubicBezTo>
                  <a:pt x="1324976" y="1971201"/>
                  <a:pt x="1311965" y="1949515"/>
                  <a:pt x="1311965" y="1932167"/>
                </a:cubicBezTo>
                <a:cubicBezTo>
                  <a:pt x="1311965" y="1927830"/>
                  <a:pt x="1309797" y="1921324"/>
                  <a:pt x="1314134" y="1919156"/>
                </a:cubicBezTo>
                <a:cubicBezTo>
                  <a:pt x="1320639" y="1910482"/>
                  <a:pt x="1333651" y="1906145"/>
                  <a:pt x="1344493" y="1899639"/>
                </a:cubicBezTo>
                <a:cubicBezTo>
                  <a:pt x="1357505" y="1890965"/>
                  <a:pt x="1357505" y="1877954"/>
                  <a:pt x="1370516" y="1877954"/>
                </a:cubicBezTo>
                <a:cubicBezTo>
                  <a:pt x="1400875" y="1877954"/>
                  <a:pt x="1405212" y="1927830"/>
                  <a:pt x="1405212" y="1936504"/>
                </a:cubicBezTo>
                <a:close/>
                <a:moveTo>
                  <a:pt x="1684954" y="1867111"/>
                </a:moveTo>
                <a:cubicBezTo>
                  <a:pt x="1695796" y="1867111"/>
                  <a:pt x="1706639" y="1864942"/>
                  <a:pt x="1717482" y="1869279"/>
                </a:cubicBezTo>
                <a:cubicBezTo>
                  <a:pt x="1721819" y="1871448"/>
                  <a:pt x="1726156" y="1880122"/>
                  <a:pt x="1726156" y="1884459"/>
                </a:cubicBezTo>
                <a:cubicBezTo>
                  <a:pt x="1726156" y="1903976"/>
                  <a:pt x="1684954" y="1927830"/>
                  <a:pt x="1676280" y="1925661"/>
                </a:cubicBezTo>
                <a:cubicBezTo>
                  <a:pt x="1658931" y="1908313"/>
                  <a:pt x="1674111" y="1880122"/>
                  <a:pt x="1643751" y="1867111"/>
                </a:cubicBezTo>
                <a:cubicBezTo>
                  <a:pt x="1650257" y="1862774"/>
                  <a:pt x="1650257" y="1860605"/>
                  <a:pt x="1654594" y="1860605"/>
                </a:cubicBezTo>
                <a:cubicBezTo>
                  <a:pt x="1658931" y="1860605"/>
                  <a:pt x="1674111" y="1864942"/>
                  <a:pt x="1684954" y="1867111"/>
                </a:cubicBezTo>
                <a:close/>
                <a:moveTo>
                  <a:pt x="1650257" y="1927830"/>
                </a:moveTo>
                <a:cubicBezTo>
                  <a:pt x="1650257" y="1964695"/>
                  <a:pt x="1628572" y="1992886"/>
                  <a:pt x="1578695" y="2005897"/>
                </a:cubicBezTo>
                <a:cubicBezTo>
                  <a:pt x="1574358" y="1975538"/>
                  <a:pt x="1574358" y="1934336"/>
                  <a:pt x="1539662" y="1906145"/>
                </a:cubicBezTo>
                <a:cubicBezTo>
                  <a:pt x="1546167" y="1890965"/>
                  <a:pt x="1565684" y="1893133"/>
                  <a:pt x="1580864" y="1884459"/>
                </a:cubicBezTo>
                <a:cubicBezTo>
                  <a:pt x="1585201" y="1882291"/>
                  <a:pt x="1593875" y="1873617"/>
                  <a:pt x="1596044" y="1867111"/>
                </a:cubicBezTo>
                <a:cubicBezTo>
                  <a:pt x="1602549" y="1864942"/>
                  <a:pt x="1611223" y="1860605"/>
                  <a:pt x="1617729" y="1860605"/>
                </a:cubicBezTo>
                <a:cubicBezTo>
                  <a:pt x="1645920" y="1860605"/>
                  <a:pt x="1650257" y="1916987"/>
                  <a:pt x="1650257" y="1927830"/>
                </a:cubicBezTo>
                <a:close/>
                <a:moveTo>
                  <a:pt x="2116493" y="1867111"/>
                </a:moveTo>
                <a:cubicBezTo>
                  <a:pt x="2105650" y="1877954"/>
                  <a:pt x="2090470" y="1890965"/>
                  <a:pt x="2079627" y="1908313"/>
                </a:cubicBezTo>
                <a:cubicBezTo>
                  <a:pt x="2075290" y="1912650"/>
                  <a:pt x="2064448" y="1951684"/>
                  <a:pt x="2051436" y="1951684"/>
                </a:cubicBezTo>
                <a:cubicBezTo>
                  <a:pt x="2038425" y="1951684"/>
                  <a:pt x="2038425" y="1940841"/>
                  <a:pt x="2038425" y="1938673"/>
                </a:cubicBezTo>
                <a:cubicBezTo>
                  <a:pt x="2038425" y="1929999"/>
                  <a:pt x="2066616" y="1854100"/>
                  <a:pt x="2094807" y="1854100"/>
                </a:cubicBezTo>
                <a:cubicBezTo>
                  <a:pt x="2101313" y="1854100"/>
                  <a:pt x="2105650" y="1854100"/>
                  <a:pt x="2116493" y="1867111"/>
                </a:cubicBezTo>
                <a:close/>
                <a:moveTo>
                  <a:pt x="1184021" y="1899639"/>
                </a:moveTo>
                <a:cubicBezTo>
                  <a:pt x="1184021" y="1947347"/>
                  <a:pt x="1140651" y="1975538"/>
                  <a:pt x="1103786" y="1975538"/>
                </a:cubicBezTo>
                <a:cubicBezTo>
                  <a:pt x="1082100" y="1975538"/>
                  <a:pt x="1049572" y="1969032"/>
                  <a:pt x="1032224" y="1956021"/>
                </a:cubicBezTo>
                <a:cubicBezTo>
                  <a:pt x="1066920" y="1906145"/>
                  <a:pt x="1129808" y="1856268"/>
                  <a:pt x="1171010" y="1851931"/>
                </a:cubicBezTo>
                <a:cubicBezTo>
                  <a:pt x="1175347" y="1856268"/>
                  <a:pt x="1184021" y="1888796"/>
                  <a:pt x="1184021" y="1899639"/>
                </a:cubicBezTo>
                <a:close/>
                <a:moveTo>
                  <a:pt x="1593875" y="1864942"/>
                </a:moveTo>
                <a:cubicBezTo>
                  <a:pt x="1578695" y="1867111"/>
                  <a:pt x="1548336" y="1882291"/>
                  <a:pt x="1541830" y="1882291"/>
                </a:cubicBezTo>
                <a:lnTo>
                  <a:pt x="1526650" y="1882291"/>
                </a:lnTo>
                <a:cubicBezTo>
                  <a:pt x="1528819" y="1875785"/>
                  <a:pt x="1530987" y="1867111"/>
                  <a:pt x="1530987" y="1858437"/>
                </a:cubicBezTo>
                <a:lnTo>
                  <a:pt x="1530987" y="1849763"/>
                </a:lnTo>
                <a:cubicBezTo>
                  <a:pt x="1535325" y="1838920"/>
                  <a:pt x="1557010" y="1841088"/>
                  <a:pt x="1563515" y="1841088"/>
                </a:cubicBezTo>
                <a:cubicBezTo>
                  <a:pt x="1578695" y="1841088"/>
                  <a:pt x="1593875" y="1845426"/>
                  <a:pt x="1593875" y="1864942"/>
                </a:cubicBezTo>
                <a:close/>
                <a:moveTo>
                  <a:pt x="1006201" y="1860605"/>
                </a:moveTo>
                <a:cubicBezTo>
                  <a:pt x="1012707" y="1860605"/>
                  <a:pt x="1021381" y="1856268"/>
                  <a:pt x="1030055" y="1860605"/>
                </a:cubicBezTo>
                <a:cubicBezTo>
                  <a:pt x="1043067" y="1867111"/>
                  <a:pt x="1040898" y="1873617"/>
                  <a:pt x="1040898" y="1882291"/>
                </a:cubicBezTo>
                <a:cubicBezTo>
                  <a:pt x="1040898" y="1945178"/>
                  <a:pt x="982347" y="1971201"/>
                  <a:pt x="934640" y="1971201"/>
                </a:cubicBezTo>
                <a:cubicBezTo>
                  <a:pt x="921628" y="1971201"/>
                  <a:pt x="873921" y="1962527"/>
                  <a:pt x="873921" y="1943010"/>
                </a:cubicBezTo>
                <a:cubicBezTo>
                  <a:pt x="873921" y="1932167"/>
                  <a:pt x="880426" y="1927830"/>
                  <a:pt x="891269" y="1912650"/>
                </a:cubicBezTo>
                <a:cubicBezTo>
                  <a:pt x="899943" y="1899639"/>
                  <a:pt x="908617" y="1877954"/>
                  <a:pt x="908617" y="1862774"/>
                </a:cubicBezTo>
                <a:cubicBezTo>
                  <a:pt x="910786" y="1856268"/>
                  <a:pt x="910786" y="1847594"/>
                  <a:pt x="910786" y="1841088"/>
                </a:cubicBezTo>
                <a:cubicBezTo>
                  <a:pt x="938977" y="1851931"/>
                  <a:pt x="973673" y="1860605"/>
                  <a:pt x="1006201" y="1860605"/>
                </a:cubicBezTo>
                <a:close/>
                <a:moveTo>
                  <a:pt x="2977402" y="1841088"/>
                </a:moveTo>
                <a:cubicBezTo>
                  <a:pt x="2962222" y="1851931"/>
                  <a:pt x="2942705" y="1862774"/>
                  <a:pt x="2925357" y="1871448"/>
                </a:cubicBezTo>
                <a:cubicBezTo>
                  <a:pt x="2923188" y="1856268"/>
                  <a:pt x="2918852" y="1856268"/>
                  <a:pt x="2912346" y="1856268"/>
                </a:cubicBezTo>
                <a:cubicBezTo>
                  <a:pt x="2905840" y="1856268"/>
                  <a:pt x="2894997" y="1862774"/>
                  <a:pt x="2886323" y="1869279"/>
                </a:cubicBezTo>
                <a:lnTo>
                  <a:pt x="2879818" y="1869279"/>
                </a:lnTo>
                <a:cubicBezTo>
                  <a:pt x="2879818" y="1867111"/>
                  <a:pt x="2877649" y="1862774"/>
                  <a:pt x="2875481" y="1858437"/>
                </a:cubicBezTo>
                <a:cubicBezTo>
                  <a:pt x="2892829" y="1841088"/>
                  <a:pt x="2923188" y="1836751"/>
                  <a:pt x="2942705" y="1836751"/>
                </a:cubicBezTo>
                <a:cubicBezTo>
                  <a:pt x="2947042" y="1836751"/>
                  <a:pt x="2966559" y="1838920"/>
                  <a:pt x="2977402" y="1841088"/>
                </a:cubicBezTo>
                <a:close/>
                <a:moveTo>
                  <a:pt x="1281606" y="1875785"/>
                </a:moveTo>
                <a:cubicBezTo>
                  <a:pt x="1281606" y="1882291"/>
                  <a:pt x="1275100" y="1914819"/>
                  <a:pt x="1270763" y="1929999"/>
                </a:cubicBezTo>
                <a:cubicBezTo>
                  <a:pt x="1264257" y="1934336"/>
                  <a:pt x="1255583" y="1943010"/>
                  <a:pt x="1246909" y="1949515"/>
                </a:cubicBezTo>
                <a:cubicBezTo>
                  <a:pt x="1229561" y="1960358"/>
                  <a:pt x="1218718" y="1964695"/>
                  <a:pt x="1205707" y="1964695"/>
                </a:cubicBezTo>
                <a:cubicBezTo>
                  <a:pt x="1192696" y="1964695"/>
                  <a:pt x="1184021" y="1960358"/>
                  <a:pt x="1184021" y="1949515"/>
                </a:cubicBezTo>
                <a:cubicBezTo>
                  <a:pt x="1184021" y="1945178"/>
                  <a:pt x="1192696" y="1929999"/>
                  <a:pt x="1194864" y="1921324"/>
                </a:cubicBezTo>
                <a:cubicBezTo>
                  <a:pt x="1197033" y="1919156"/>
                  <a:pt x="1197033" y="1914819"/>
                  <a:pt x="1197033" y="1910482"/>
                </a:cubicBezTo>
                <a:cubicBezTo>
                  <a:pt x="1197033" y="1908313"/>
                  <a:pt x="1199201" y="1903976"/>
                  <a:pt x="1199201" y="1899639"/>
                </a:cubicBezTo>
                <a:cubicBezTo>
                  <a:pt x="1199201" y="1893133"/>
                  <a:pt x="1190527" y="1860605"/>
                  <a:pt x="1190527" y="1856268"/>
                </a:cubicBezTo>
                <a:cubicBezTo>
                  <a:pt x="1190527" y="1830246"/>
                  <a:pt x="1233898" y="1825909"/>
                  <a:pt x="1244740" y="1825909"/>
                </a:cubicBezTo>
                <a:cubicBezTo>
                  <a:pt x="1277269" y="1825909"/>
                  <a:pt x="1281606" y="1860605"/>
                  <a:pt x="1281606" y="1875785"/>
                </a:cubicBezTo>
                <a:close/>
                <a:moveTo>
                  <a:pt x="2701998" y="1869279"/>
                </a:moveTo>
                <a:cubicBezTo>
                  <a:pt x="2701998" y="1873617"/>
                  <a:pt x="2704166" y="1897470"/>
                  <a:pt x="2706335" y="1910482"/>
                </a:cubicBezTo>
                <a:cubicBezTo>
                  <a:pt x="2697661" y="1912650"/>
                  <a:pt x="2684649" y="1921324"/>
                  <a:pt x="2678144" y="1921324"/>
                </a:cubicBezTo>
                <a:cubicBezTo>
                  <a:pt x="2673807" y="1921324"/>
                  <a:pt x="2673807" y="1919156"/>
                  <a:pt x="2669470" y="1919156"/>
                </a:cubicBezTo>
                <a:lnTo>
                  <a:pt x="2669470" y="1884459"/>
                </a:lnTo>
                <a:cubicBezTo>
                  <a:pt x="2671638" y="1867111"/>
                  <a:pt x="2678144" y="1838920"/>
                  <a:pt x="2706335" y="1823740"/>
                </a:cubicBezTo>
                <a:cubicBezTo>
                  <a:pt x="2704166" y="1838920"/>
                  <a:pt x="2701998" y="1862774"/>
                  <a:pt x="2701998" y="1869279"/>
                </a:cubicBezTo>
                <a:close/>
                <a:moveTo>
                  <a:pt x="1513639" y="1851931"/>
                </a:moveTo>
                <a:cubicBezTo>
                  <a:pt x="1513639" y="1890965"/>
                  <a:pt x="1468100" y="1938673"/>
                  <a:pt x="1439909" y="1938673"/>
                </a:cubicBezTo>
                <a:cubicBezTo>
                  <a:pt x="1433403" y="1938673"/>
                  <a:pt x="1424729" y="1934336"/>
                  <a:pt x="1420392" y="1927830"/>
                </a:cubicBezTo>
                <a:cubicBezTo>
                  <a:pt x="1411718" y="1910482"/>
                  <a:pt x="1403044" y="1877954"/>
                  <a:pt x="1403044" y="1871448"/>
                </a:cubicBezTo>
                <a:cubicBezTo>
                  <a:pt x="1403044" y="1854100"/>
                  <a:pt x="1422561" y="1858437"/>
                  <a:pt x="1431235" y="1851931"/>
                </a:cubicBezTo>
                <a:cubicBezTo>
                  <a:pt x="1439909" y="1845426"/>
                  <a:pt x="1448583" y="1834583"/>
                  <a:pt x="1457257" y="1823740"/>
                </a:cubicBezTo>
                <a:lnTo>
                  <a:pt x="1470268" y="1823740"/>
                </a:lnTo>
                <a:cubicBezTo>
                  <a:pt x="1491954" y="1823740"/>
                  <a:pt x="1513639" y="1828077"/>
                  <a:pt x="1513639" y="1851931"/>
                </a:cubicBezTo>
                <a:close/>
                <a:moveTo>
                  <a:pt x="847898" y="1819403"/>
                </a:moveTo>
                <a:cubicBezTo>
                  <a:pt x="858741" y="1823740"/>
                  <a:pt x="873921" y="1817234"/>
                  <a:pt x="886932" y="1823740"/>
                </a:cubicBezTo>
                <a:cubicBezTo>
                  <a:pt x="895606" y="1828077"/>
                  <a:pt x="893437" y="1841088"/>
                  <a:pt x="893437" y="1847594"/>
                </a:cubicBezTo>
                <a:cubicBezTo>
                  <a:pt x="893437" y="1854100"/>
                  <a:pt x="891269" y="1867111"/>
                  <a:pt x="889100" y="1875785"/>
                </a:cubicBezTo>
                <a:cubicBezTo>
                  <a:pt x="886932" y="1884459"/>
                  <a:pt x="867415" y="1927830"/>
                  <a:pt x="854404" y="1927830"/>
                </a:cubicBezTo>
                <a:cubicBezTo>
                  <a:pt x="850067" y="1927830"/>
                  <a:pt x="821876" y="1895302"/>
                  <a:pt x="804527" y="1882291"/>
                </a:cubicBezTo>
                <a:cubicBezTo>
                  <a:pt x="795853" y="1864942"/>
                  <a:pt x="771999" y="1838920"/>
                  <a:pt x="771999" y="1819403"/>
                </a:cubicBezTo>
                <a:cubicBezTo>
                  <a:pt x="771999" y="1808560"/>
                  <a:pt x="782842" y="1795549"/>
                  <a:pt x="795853" y="1795549"/>
                </a:cubicBezTo>
                <a:cubicBezTo>
                  <a:pt x="800190" y="1795549"/>
                  <a:pt x="828381" y="1815066"/>
                  <a:pt x="847898" y="1819403"/>
                </a:cubicBezTo>
                <a:close/>
                <a:moveTo>
                  <a:pt x="3465323" y="1795549"/>
                </a:moveTo>
                <a:cubicBezTo>
                  <a:pt x="3458817" y="1795549"/>
                  <a:pt x="3450143" y="1793381"/>
                  <a:pt x="3441469" y="1793381"/>
                </a:cubicBezTo>
                <a:cubicBezTo>
                  <a:pt x="3447975" y="1793381"/>
                  <a:pt x="3456649" y="1793381"/>
                  <a:pt x="3465323" y="1795549"/>
                </a:cubicBezTo>
                <a:close/>
                <a:moveTo>
                  <a:pt x="3421952" y="1793381"/>
                </a:moveTo>
                <a:lnTo>
                  <a:pt x="3367739" y="1793381"/>
                </a:lnTo>
                <a:cubicBezTo>
                  <a:pt x="3372076" y="1795549"/>
                  <a:pt x="3376413" y="1793381"/>
                  <a:pt x="3421952" y="1793381"/>
                </a:cubicBezTo>
                <a:close/>
                <a:moveTo>
                  <a:pt x="1442077" y="1815066"/>
                </a:moveTo>
                <a:cubicBezTo>
                  <a:pt x="1433403" y="1836751"/>
                  <a:pt x="1416055" y="1849763"/>
                  <a:pt x="1398707" y="1849763"/>
                </a:cubicBezTo>
                <a:cubicBezTo>
                  <a:pt x="1390033" y="1849763"/>
                  <a:pt x="1379190" y="1847594"/>
                  <a:pt x="1379190" y="1836751"/>
                </a:cubicBezTo>
                <a:lnTo>
                  <a:pt x="1379190" y="1791212"/>
                </a:lnTo>
                <a:cubicBezTo>
                  <a:pt x="1398707" y="1799886"/>
                  <a:pt x="1420392" y="1806392"/>
                  <a:pt x="1442077" y="1815066"/>
                </a:cubicBezTo>
                <a:close/>
                <a:moveTo>
                  <a:pt x="1366179" y="1823740"/>
                </a:moveTo>
                <a:cubicBezTo>
                  <a:pt x="1366179" y="1858437"/>
                  <a:pt x="1340156" y="1884459"/>
                  <a:pt x="1298954" y="1901807"/>
                </a:cubicBezTo>
                <a:cubicBezTo>
                  <a:pt x="1294617" y="1873617"/>
                  <a:pt x="1283774" y="1819403"/>
                  <a:pt x="1283774" y="1815066"/>
                </a:cubicBezTo>
                <a:cubicBezTo>
                  <a:pt x="1283774" y="1808560"/>
                  <a:pt x="1281606" y="1806392"/>
                  <a:pt x="1285943" y="1804223"/>
                </a:cubicBezTo>
                <a:cubicBezTo>
                  <a:pt x="1301123" y="1793381"/>
                  <a:pt x="1331482" y="1773864"/>
                  <a:pt x="1337988" y="1773864"/>
                </a:cubicBezTo>
                <a:cubicBezTo>
                  <a:pt x="1359673" y="1773864"/>
                  <a:pt x="1366179" y="1819403"/>
                  <a:pt x="1366179" y="1823740"/>
                </a:cubicBezTo>
                <a:close/>
                <a:moveTo>
                  <a:pt x="1754347" y="1752178"/>
                </a:moveTo>
                <a:cubicBezTo>
                  <a:pt x="1858437" y="1763021"/>
                  <a:pt x="1962526" y="1795549"/>
                  <a:pt x="2066616" y="1843257"/>
                </a:cubicBezTo>
                <a:cubicBezTo>
                  <a:pt x="2057942" y="1856268"/>
                  <a:pt x="2047099" y="1869279"/>
                  <a:pt x="2038425" y="1884459"/>
                </a:cubicBezTo>
                <a:cubicBezTo>
                  <a:pt x="2029751" y="1895302"/>
                  <a:pt x="2025414" y="1912650"/>
                  <a:pt x="2016740" y="1927830"/>
                </a:cubicBezTo>
                <a:cubicBezTo>
                  <a:pt x="2014571" y="1932167"/>
                  <a:pt x="2010234" y="1934336"/>
                  <a:pt x="2005897" y="1934336"/>
                </a:cubicBezTo>
                <a:cubicBezTo>
                  <a:pt x="1999392" y="1934336"/>
                  <a:pt x="1947347" y="1912650"/>
                  <a:pt x="1919156" y="1903976"/>
                </a:cubicBezTo>
                <a:cubicBezTo>
                  <a:pt x="1875785" y="1888796"/>
                  <a:pt x="1828077" y="1877954"/>
                  <a:pt x="1786875" y="1867111"/>
                </a:cubicBezTo>
                <a:cubicBezTo>
                  <a:pt x="1773864" y="1864942"/>
                  <a:pt x="1758684" y="1860605"/>
                  <a:pt x="1745673" y="1858437"/>
                </a:cubicBezTo>
                <a:cubicBezTo>
                  <a:pt x="1723987" y="1854100"/>
                  <a:pt x="1654594" y="1845426"/>
                  <a:pt x="1654594" y="1834583"/>
                </a:cubicBezTo>
                <a:cubicBezTo>
                  <a:pt x="1654594" y="1828077"/>
                  <a:pt x="1667605" y="1786875"/>
                  <a:pt x="1678448" y="1765190"/>
                </a:cubicBezTo>
                <a:cubicBezTo>
                  <a:pt x="1682785" y="1754347"/>
                  <a:pt x="1706639" y="1747841"/>
                  <a:pt x="1713145" y="1747841"/>
                </a:cubicBezTo>
                <a:cubicBezTo>
                  <a:pt x="1719650" y="1747841"/>
                  <a:pt x="1741336" y="1752178"/>
                  <a:pt x="1754347" y="1752178"/>
                </a:cubicBezTo>
                <a:close/>
                <a:moveTo>
                  <a:pt x="1311965" y="1767358"/>
                </a:moveTo>
                <a:cubicBezTo>
                  <a:pt x="1311965" y="1782538"/>
                  <a:pt x="1279437" y="1786875"/>
                  <a:pt x="1272932" y="1791212"/>
                </a:cubicBezTo>
                <a:cubicBezTo>
                  <a:pt x="1279437" y="1776032"/>
                  <a:pt x="1277269" y="1750010"/>
                  <a:pt x="1301123" y="1745673"/>
                </a:cubicBezTo>
                <a:cubicBezTo>
                  <a:pt x="1305460" y="1752178"/>
                  <a:pt x="1311965" y="1763021"/>
                  <a:pt x="1311965" y="1767358"/>
                </a:cubicBezTo>
                <a:close/>
                <a:moveTo>
                  <a:pt x="624539" y="1817234"/>
                </a:moveTo>
                <a:cubicBezTo>
                  <a:pt x="624539" y="1895302"/>
                  <a:pt x="641887" y="1969032"/>
                  <a:pt x="743808" y="2047099"/>
                </a:cubicBezTo>
                <a:cubicBezTo>
                  <a:pt x="750314" y="2023246"/>
                  <a:pt x="739471" y="2003729"/>
                  <a:pt x="763325" y="1982043"/>
                </a:cubicBezTo>
                <a:cubicBezTo>
                  <a:pt x="763325" y="2014572"/>
                  <a:pt x="765494" y="2047099"/>
                  <a:pt x="800190" y="2079628"/>
                </a:cubicBezTo>
                <a:cubicBezTo>
                  <a:pt x="667910" y="2068785"/>
                  <a:pt x="607190" y="1940841"/>
                  <a:pt x="607190" y="1847594"/>
                </a:cubicBezTo>
                <a:cubicBezTo>
                  <a:pt x="607190" y="1815066"/>
                  <a:pt x="611528" y="1778201"/>
                  <a:pt x="628876" y="1745673"/>
                </a:cubicBezTo>
                <a:cubicBezTo>
                  <a:pt x="626707" y="1769527"/>
                  <a:pt x="624539" y="1810729"/>
                  <a:pt x="624539" y="1817234"/>
                </a:cubicBezTo>
                <a:close/>
                <a:moveTo>
                  <a:pt x="1669774" y="1747841"/>
                </a:moveTo>
                <a:cubicBezTo>
                  <a:pt x="1669774" y="1754347"/>
                  <a:pt x="1654594" y="1773864"/>
                  <a:pt x="1650257" y="1784707"/>
                </a:cubicBezTo>
                <a:cubicBezTo>
                  <a:pt x="1643751" y="1802055"/>
                  <a:pt x="1639414" y="1819403"/>
                  <a:pt x="1628572" y="1834583"/>
                </a:cubicBezTo>
                <a:cubicBezTo>
                  <a:pt x="1628572" y="1836751"/>
                  <a:pt x="1626403" y="1838920"/>
                  <a:pt x="1619897" y="1838920"/>
                </a:cubicBezTo>
                <a:cubicBezTo>
                  <a:pt x="1606886" y="1838920"/>
                  <a:pt x="1606886" y="1828077"/>
                  <a:pt x="1606886" y="1819403"/>
                </a:cubicBezTo>
                <a:cubicBezTo>
                  <a:pt x="1606886" y="1795549"/>
                  <a:pt x="1628572" y="1736999"/>
                  <a:pt x="1654594" y="1736999"/>
                </a:cubicBezTo>
                <a:cubicBezTo>
                  <a:pt x="1661100" y="1736999"/>
                  <a:pt x="1669774" y="1743504"/>
                  <a:pt x="1669774" y="1747841"/>
                </a:cubicBezTo>
                <a:close/>
                <a:moveTo>
                  <a:pt x="1270763" y="1743504"/>
                </a:moveTo>
                <a:cubicBezTo>
                  <a:pt x="1270763" y="1771695"/>
                  <a:pt x="1233898" y="1817234"/>
                  <a:pt x="1205707" y="1817234"/>
                </a:cubicBezTo>
                <a:lnTo>
                  <a:pt x="1188359" y="1817234"/>
                </a:lnTo>
                <a:cubicBezTo>
                  <a:pt x="1190527" y="1815066"/>
                  <a:pt x="1190527" y="1810729"/>
                  <a:pt x="1190527" y="1808560"/>
                </a:cubicBezTo>
                <a:cubicBezTo>
                  <a:pt x="1190527" y="1804223"/>
                  <a:pt x="1192696" y="1799886"/>
                  <a:pt x="1192696" y="1795549"/>
                </a:cubicBezTo>
                <a:cubicBezTo>
                  <a:pt x="1192696" y="1784707"/>
                  <a:pt x="1188359" y="1767358"/>
                  <a:pt x="1188359" y="1760853"/>
                </a:cubicBezTo>
                <a:cubicBezTo>
                  <a:pt x="1188359" y="1734830"/>
                  <a:pt x="1210044" y="1734830"/>
                  <a:pt x="1227392" y="1728324"/>
                </a:cubicBezTo>
                <a:cubicBezTo>
                  <a:pt x="1231729" y="1726156"/>
                  <a:pt x="1236066" y="1719650"/>
                  <a:pt x="1242572" y="1719650"/>
                </a:cubicBezTo>
                <a:cubicBezTo>
                  <a:pt x="1262089" y="1719650"/>
                  <a:pt x="1270763" y="1730493"/>
                  <a:pt x="1270763" y="1743504"/>
                </a:cubicBezTo>
                <a:close/>
                <a:moveTo>
                  <a:pt x="1236066" y="1715313"/>
                </a:moveTo>
                <a:lnTo>
                  <a:pt x="1203538" y="1715313"/>
                </a:lnTo>
                <a:lnTo>
                  <a:pt x="1203538" y="1708808"/>
                </a:lnTo>
                <a:cubicBezTo>
                  <a:pt x="1207875" y="1697965"/>
                  <a:pt x="1210044" y="1691459"/>
                  <a:pt x="1218718" y="1691459"/>
                </a:cubicBezTo>
                <a:cubicBezTo>
                  <a:pt x="1229561" y="1691459"/>
                  <a:pt x="1227392" y="1700134"/>
                  <a:pt x="1236066" y="1715313"/>
                </a:cubicBezTo>
                <a:close/>
                <a:moveTo>
                  <a:pt x="906449" y="1715313"/>
                </a:moveTo>
                <a:cubicBezTo>
                  <a:pt x="919460" y="1721819"/>
                  <a:pt x="958494" y="1715313"/>
                  <a:pt x="958494" y="1739167"/>
                </a:cubicBezTo>
                <a:cubicBezTo>
                  <a:pt x="958494" y="1750010"/>
                  <a:pt x="943314" y="1773864"/>
                  <a:pt x="934640" y="1784707"/>
                </a:cubicBezTo>
                <a:cubicBezTo>
                  <a:pt x="928134" y="1791212"/>
                  <a:pt x="917291" y="1797718"/>
                  <a:pt x="906449" y="1802055"/>
                </a:cubicBezTo>
                <a:cubicBezTo>
                  <a:pt x="897775" y="1804223"/>
                  <a:pt x="884763" y="1806392"/>
                  <a:pt x="880426" y="1806392"/>
                </a:cubicBezTo>
                <a:cubicBezTo>
                  <a:pt x="847898" y="1806392"/>
                  <a:pt x="830550" y="1795549"/>
                  <a:pt x="795853" y="1769527"/>
                </a:cubicBezTo>
                <a:cubicBezTo>
                  <a:pt x="806696" y="1756515"/>
                  <a:pt x="819707" y="1743504"/>
                  <a:pt x="830550" y="1730493"/>
                </a:cubicBezTo>
                <a:cubicBezTo>
                  <a:pt x="841393" y="1717482"/>
                  <a:pt x="850067" y="1702302"/>
                  <a:pt x="856572" y="1689291"/>
                </a:cubicBezTo>
                <a:cubicBezTo>
                  <a:pt x="871752" y="1697965"/>
                  <a:pt x="886932" y="1708808"/>
                  <a:pt x="906449" y="1715313"/>
                </a:cubicBezTo>
                <a:close/>
                <a:moveTo>
                  <a:pt x="1199201" y="1680617"/>
                </a:moveTo>
                <a:cubicBezTo>
                  <a:pt x="1199201" y="1704471"/>
                  <a:pt x="1160168" y="1719650"/>
                  <a:pt x="1160168" y="1732662"/>
                </a:cubicBezTo>
                <a:cubicBezTo>
                  <a:pt x="1160168" y="1736999"/>
                  <a:pt x="1181853" y="1752178"/>
                  <a:pt x="1181853" y="1771695"/>
                </a:cubicBezTo>
                <a:cubicBezTo>
                  <a:pt x="1181853" y="1815066"/>
                  <a:pt x="1142819" y="1856268"/>
                  <a:pt x="1099449" y="1856268"/>
                </a:cubicBezTo>
                <a:cubicBezTo>
                  <a:pt x="1092943" y="1856268"/>
                  <a:pt x="1075595" y="1854100"/>
                  <a:pt x="1064752" y="1851931"/>
                </a:cubicBezTo>
                <a:cubicBezTo>
                  <a:pt x="1105954" y="1812897"/>
                  <a:pt x="1103786" y="1747841"/>
                  <a:pt x="1160168" y="1736999"/>
                </a:cubicBezTo>
                <a:cubicBezTo>
                  <a:pt x="1149325" y="1734830"/>
                  <a:pt x="1136314" y="1732662"/>
                  <a:pt x="1125471" y="1732662"/>
                </a:cubicBezTo>
                <a:cubicBezTo>
                  <a:pt x="1138482" y="1715313"/>
                  <a:pt x="1134145" y="1697965"/>
                  <a:pt x="1144988" y="1680617"/>
                </a:cubicBezTo>
                <a:cubicBezTo>
                  <a:pt x="1147156" y="1674111"/>
                  <a:pt x="1179684" y="1667605"/>
                  <a:pt x="1184021" y="1667605"/>
                </a:cubicBezTo>
                <a:cubicBezTo>
                  <a:pt x="1190527" y="1667605"/>
                  <a:pt x="1199201" y="1674111"/>
                  <a:pt x="1199201" y="1680617"/>
                </a:cubicBezTo>
                <a:close/>
                <a:moveTo>
                  <a:pt x="1129808" y="1684954"/>
                </a:moveTo>
                <a:cubicBezTo>
                  <a:pt x="1129808" y="1713145"/>
                  <a:pt x="1086437" y="1741336"/>
                  <a:pt x="1064752" y="1754347"/>
                </a:cubicBezTo>
                <a:cubicBezTo>
                  <a:pt x="1077763" y="1760853"/>
                  <a:pt x="1092943" y="1756515"/>
                  <a:pt x="1092943" y="1773864"/>
                </a:cubicBezTo>
                <a:cubicBezTo>
                  <a:pt x="1092943" y="1825909"/>
                  <a:pt x="1025718" y="1847594"/>
                  <a:pt x="997527" y="1847594"/>
                </a:cubicBezTo>
                <a:cubicBezTo>
                  <a:pt x="978010" y="1847594"/>
                  <a:pt x="928134" y="1832414"/>
                  <a:pt x="917291" y="1817234"/>
                </a:cubicBezTo>
                <a:cubicBezTo>
                  <a:pt x="943314" y="1808560"/>
                  <a:pt x="969336" y="1765190"/>
                  <a:pt x="975842" y="1745673"/>
                </a:cubicBezTo>
                <a:cubicBezTo>
                  <a:pt x="997527" y="1750010"/>
                  <a:pt x="1032224" y="1767358"/>
                  <a:pt x="1032224" y="1760853"/>
                </a:cubicBezTo>
                <a:cubicBezTo>
                  <a:pt x="1032224" y="1736999"/>
                  <a:pt x="988853" y="1741336"/>
                  <a:pt x="988853" y="1723987"/>
                </a:cubicBezTo>
                <a:cubicBezTo>
                  <a:pt x="988853" y="1717482"/>
                  <a:pt x="1014876" y="1706639"/>
                  <a:pt x="1030055" y="1695796"/>
                </a:cubicBezTo>
                <a:cubicBezTo>
                  <a:pt x="1040898" y="1689291"/>
                  <a:pt x="1049572" y="1674111"/>
                  <a:pt x="1062583" y="1663268"/>
                </a:cubicBezTo>
                <a:cubicBezTo>
                  <a:pt x="1066920" y="1658931"/>
                  <a:pt x="1079932" y="1656763"/>
                  <a:pt x="1084269" y="1656763"/>
                </a:cubicBezTo>
                <a:cubicBezTo>
                  <a:pt x="1103786" y="1656763"/>
                  <a:pt x="1129808" y="1667605"/>
                  <a:pt x="1129808" y="1684954"/>
                </a:cubicBezTo>
                <a:close/>
                <a:moveTo>
                  <a:pt x="1043067" y="1654594"/>
                </a:moveTo>
                <a:cubicBezTo>
                  <a:pt x="1027887" y="1695796"/>
                  <a:pt x="978010" y="1706639"/>
                  <a:pt x="949819" y="1706639"/>
                </a:cubicBezTo>
                <a:cubicBezTo>
                  <a:pt x="938977" y="1706639"/>
                  <a:pt x="873921" y="1697965"/>
                  <a:pt x="873921" y="1671942"/>
                </a:cubicBezTo>
                <a:cubicBezTo>
                  <a:pt x="873921" y="1665437"/>
                  <a:pt x="882595" y="1665437"/>
                  <a:pt x="889100" y="1661100"/>
                </a:cubicBezTo>
                <a:cubicBezTo>
                  <a:pt x="893437" y="1658931"/>
                  <a:pt x="897775" y="1652426"/>
                  <a:pt x="904280" y="1650257"/>
                </a:cubicBezTo>
                <a:cubicBezTo>
                  <a:pt x="917291" y="1639414"/>
                  <a:pt x="945482" y="1630740"/>
                  <a:pt x="951988" y="1630740"/>
                </a:cubicBezTo>
                <a:cubicBezTo>
                  <a:pt x="984516" y="1630740"/>
                  <a:pt x="1006201" y="1648089"/>
                  <a:pt x="1043067" y="1654594"/>
                </a:cubicBezTo>
                <a:close/>
                <a:moveTo>
                  <a:pt x="800190" y="1661100"/>
                </a:moveTo>
                <a:cubicBezTo>
                  <a:pt x="808864" y="1665437"/>
                  <a:pt x="824044" y="1669774"/>
                  <a:pt x="834887" y="1671942"/>
                </a:cubicBezTo>
                <a:cubicBezTo>
                  <a:pt x="837055" y="1674111"/>
                  <a:pt x="839224" y="1671942"/>
                  <a:pt x="839224" y="1678448"/>
                </a:cubicBezTo>
                <a:cubicBezTo>
                  <a:pt x="839224" y="1695796"/>
                  <a:pt x="804527" y="1736999"/>
                  <a:pt x="785011" y="1750010"/>
                </a:cubicBezTo>
                <a:cubicBezTo>
                  <a:pt x="767662" y="1760853"/>
                  <a:pt x="750314" y="1767358"/>
                  <a:pt x="732966" y="1765190"/>
                </a:cubicBezTo>
                <a:cubicBezTo>
                  <a:pt x="713449" y="1747841"/>
                  <a:pt x="698269" y="1689291"/>
                  <a:pt x="698269" y="1663268"/>
                </a:cubicBezTo>
                <a:cubicBezTo>
                  <a:pt x="698269" y="1658931"/>
                  <a:pt x="700438" y="1656763"/>
                  <a:pt x="700438" y="1652426"/>
                </a:cubicBezTo>
                <a:cubicBezTo>
                  <a:pt x="717786" y="1643752"/>
                  <a:pt x="722123" y="1624235"/>
                  <a:pt x="732966" y="1611224"/>
                </a:cubicBezTo>
                <a:cubicBezTo>
                  <a:pt x="754651" y="1624235"/>
                  <a:pt x="780674" y="1654594"/>
                  <a:pt x="800190" y="1661100"/>
                </a:cubicBezTo>
                <a:close/>
                <a:moveTo>
                  <a:pt x="717786" y="1593875"/>
                </a:moveTo>
                <a:cubicBezTo>
                  <a:pt x="717786" y="1615561"/>
                  <a:pt x="698269" y="1622066"/>
                  <a:pt x="696101" y="1648089"/>
                </a:cubicBezTo>
                <a:cubicBezTo>
                  <a:pt x="683089" y="1641583"/>
                  <a:pt x="676584" y="1626403"/>
                  <a:pt x="676584" y="1617729"/>
                </a:cubicBezTo>
                <a:lnTo>
                  <a:pt x="676584" y="1576527"/>
                </a:lnTo>
                <a:lnTo>
                  <a:pt x="683089" y="1576527"/>
                </a:lnTo>
                <a:cubicBezTo>
                  <a:pt x="700438" y="1576527"/>
                  <a:pt x="717786" y="1578695"/>
                  <a:pt x="717786" y="1593875"/>
                </a:cubicBezTo>
                <a:close/>
                <a:moveTo>
                  <a:pt x="871752" y="1580864"/>
                </a:moveTo>
                <a:cubicBezTo>
                  <a:pt x="889100" y="1591707"/>
                  <a:pt x="910786" y="1598212"/>
                  <a:pt x="930303" y="1606886"/>
                </a:cubicBezTo>
                <a:cubicBezTo>
                  <a:pt x="934640" y="1632909"/>
                  <a:pt x="863078" y="1654594"/>
                  <a:pt x="847898" y="1654594"/>
                </a:cubicBezTo>
                <a:cubicBezTo>
                  <a:pt x="826213" y="1654594"/>
                  <a:pt x="745977" y="1630740"/>
                  <a:pt x="745977" y="1585201"/>
                </a:cubicBezTo>
                <a:cubicBezTo>
                  <a:pt x="745977" y="1580864"/>
                  <a:pt x="750314" y="1580864"/>
                  <a:pt x="752482" y="1578695"/>
                </a:cubicBezTo>
                <a:cubicBezTo>
                  <a:pt x="785011" y="1572190"/>
                  <a:pt x="821876" y="1543999"/>
                  <a:pt x="828381" y="1543999"/>
                </a:cubicBezTo>
                <a:cubicBezTo>
                  <a:pt x="832718" y="1543999"/>
                  <a:pt x="854404" y="1572190"/>
                  <a:pt x="871752" y="1580864"/>
                </a:cubicBezTo>
                <a:close/>
                <a:moveTo>
                  <a:pt x="2422256" y="1539662"/>
                </a:moveTo>
                <a:cubicBezTo>
                  <a:pt x="2422256" y="1546167"/>
                  <a:pt x="2420088" y="1550504"/>
                  <a:pt x="2417919" y="1563516"/>
                </a:cubicBezTo>
                <a:cubicBezTo>
                  <a:pt x="2420088" y="1563516"/>
                  <a:pt x="2417919" y="1565684"/>
                  <a:pt x="2424425" y="1565684"/>
                </a:cubicBezTo>
                <a:cubicBezTo>
                  <a:pt x="2428762" y="1565684"/>
                  <a:pt x="2452616" y="1552673"/>
                  <a:pt x="2465627" y="1546167"/>
                </a:cubicBezTo>
                <a:cubicBezTo>
                  <a:pt x="2435268" y="1583032"/>
                  <a:pt x="2400571" y="1591707"/>
                  <a:pt x="2370212" y="1606886"/>
                </a:cubicBezTo>
                <a:cubicBezTo>
                  <a:pt x="2385391" y="1580864"/>
                  <a:pt x="2398403" y="1554842"/>
                  <a:pt x="2415751" y="1528819"/>
                </a:cubicBezTo>
                <a:cubicBezTo>
                  <a:pt x="2420088" y="1533156"/>
                  <a:pt x="2422256" y="1535325"/>
                  <a:pt x="2422256" y="1539662"/>
                </a:cubicBezTo>
                <a:close/>
                <a:moveTo>
                  <a:pt x="969336" y="1511471"/>
                </a:moveTo>
                <a:cubicBezTo>
                  <a:pt x="978010" y="1535325"/>
                  <a:pt x="1006201" y="1539662"/>
                  <a:pt x="1023550" y="1552673"/>
                </a:cubicBezTo>
                <a:cubicBezTo>
                  <a:pt x="993190" y="1574358"/>
                  <a:pt x="969336" y="1587369"/>
                  <a:pt x="943314" y="1587369"/>
                </a:cubicBezTo>
                <a:cubicBezTo>
                  <a:pt x="910786" y="1587369"/>
                  <a:pt x="884763" y="1572190"/>
                  <a:pt x="850067" y="1535325"/>
                </a:cubicBezTo>
                <a:cubicBezTo>
                  <a:pt x="871752" y="1533156"/>
                  <a:pt x="906449" y="1530988"/>
                  <a:pt x="930303" y="1520145"/>
                </a:cubicBezTo>
                <a:cubicBezTo>
                  <a:pt x="938977" y="1515808"/>
                  <a:pt x="949819" y="1504965"/>
                  <a:pt x="956325" y="1504965"/>
                </a:cubicBezTo>
                <a:cubicBezTo>
                  <a:pt x="960662" y="1504965"/>
                  <a:pt x="967168" y="1513639"/>
                  <a:pt x="969336" y="1511471"/>
                </a:cubicBezTo>
                <a:close/>
                <a:moveTo>
                  <a:pt x="2244436" y="1500628"/>
                </a:moveTo>
                <a:cubicBezTo>
                  <a:pt x="2244436" y="1504965"/>
                  <a:pt x="2242268" y="1520145"/>
                  <a:pt x="2237931" y="1530988"/>
                </a:cubicBezTo>
                <a:cubicBezTo>
                  <a:pt x="2240099" y="1533156"/>
                  <a:pt x="2237931" y="1533156"/>
                  <a:pt x="2242268" y="1533156"/>
                </a:cubicBezTo>
                <a:cubicBezTo>
                  <a:pt x="2263953" y="1533156"/>
                  <a:pt x="2315998" y="1520145"/>
                  <a:pt x="2320335" y="1513639"/>
                </a:cubicBezTo>
                <a:cubicBezTo>
                  <a:pt x="2307324" y="1535325"/>
                  <a:pt x="2274796" y="1546167"/>
                  <a:pt x="2257448" y="1550504"/>
                </a:cubicBezTo>
                <a:cubicBezTo>
                  <a:pt x="2237931" y="1552673"/>
                  <a:pt x="2218414" y="1561347"/>
                  <a:pt x="2198897" y="1567853"/>
                </a:cubicBezTo>
                <a:cubicBezTo>
                  <a:pt x="2207571" y="1539662"/>
                  <a:pt x="2233594" y="1500628"/>
                  <a:pt x="2235762" y="1474606"/>
                </a:cubicBezTo>
                <a:cubicBezTo>
                  <a:pt x="2240099" y="1483280"/>
                  <a:pt x="2244436" y="1494122"/>
                  <a:pt x="2244436" y="1500628"/>
                </a:cubicBezTo>
                <a:close/>
                <a:moveTo>
                  <a:pt x="2717177" y="1472437"/>
                </a:moveTo>
                <a:cubicBezTo>
                  <a:pt x="2708503" y="1474606"/>
                  <a:pt x="2697661" y="1474606"/>
                  <a:pt x="2691155" y="1472437"/>
                </a:cubicBezTo>
                <a:lnTo>
                  <a:pt x="2717177" y="1472437"/>
                </a:lnTo>
                <a:close/>
                <a:moveTo>
                  <a:pt x="2649953" y="1474606"/>
                </a:moveTo>
                <a:cubicBezTo>
                  <a:pt x="2660796" y="1472437"/>
                  <a:pt x="2673807" y="1472437"/>
                  <a:pt x="2686818" y="1474606"/>
                </a:cubicBezTo>
                <a:lnTo>
                  <a:pt x="2649953" y="1474606"/>
                </a:lnTo>
                <a:close/>
                <a:moveTo>
                  <a:pt x="1290280" y="1472437"/>
                </a:moveTo>
                <a:cubicBezTo>
                  <a:pt x="1292448" y="1474606"/>
                  <a:pt x="1292448" y="1474606"/>
                  <a:pt x="1292448" y="1481111"/>
                </a:cubicBezTo>
                <a:cubicBezTo>
                  <a:pt x="1292448" y="1485448"/>
                  <a:pt x="1294617" y="1496291"/>
                  <a:pt x="1281606" y="1498459"/>
                </a:cubicBezTo>
                <a:cubicBezTo>
                  <a:pt x="1270763" y="1500628"/>
                  <a:pt x="1255583" y="1494122"/>
                  <a:pt x="1246909" y="1498459"/>
                </a:cubicBezTo>
                <a:cubicBezTo>
                  <a:pt x="1216550" y="1507134"/>
                  <a:pt x="1188359" y="1513639"/>
                  <a:pt x="1164505" y="1533156"/>
                </a:cubicBezTo>
                <a:lnTo>
                  <a:pt x="1157999" y="1533156"/>
                </a:lnTo>
                <a:cubicBezTo>
                  <a:pt x="1155830" y="1526651"/>
                  <a:pt x="1151493" y="1515808"/>
                  <a:pt x="1151493" y="1511471"/>
                </a:cubicBezTo>
                <a:cubicBezTo>
                  <a:pt x="1151493" y="1500628"/>
                  <a:pt x="1157999" y="1496291"/>
                  <a:pt x="1175347" y="1487617"/>
                </a:cubicBezTo>
                <a:cubicBezTo>
                  <a:pt x="1203538" y="1470269"/>
                  <a:pt x="1220887" y="1463763"/>
                  <a:pt x="1244740" y="1463763"/>
                </a:cubicBezTo>
                <a:cubicBezTo>
                  <a:pt x="1251246" y="1463763"/>
                  <a:pt x="1277269" y="1468100"/>
                  <a:pt x="1290280" y="1472437"/>
                </a:cubicBezTo>
                <a:close/>
                <a:moveTo>
                  <a:pt x="1140651" y="1463763"/>
                </a:moveTo>
                <a:cubicBezTo>
                  <a:pt x="1140651" y="1491954"/>
                  <a:pt x="1118965" y="1489785"/>
                  <a:pt x="1092943" y="1489785"/>
                </a:cubicBezTo>
                <a:cubicBezTo>
                  <a:pt x="1092943" y="1494122"/>
                  <a:pt x="1108123" y="1507134"/>
                  <a:pt x="1108123" y="1515808"/>
                </a:cubicBezTo>
                <a:cubicBezTo>
                  <a:pt x="1108123" y="1517976"/>
                  <a:pt x="1103786" y="1526651"/>
                  <a:pt x="1105954" y="1533156"/>
                </a:cubicBezTo>
                <a:cubicBezTo>
                  <a:pt x="1112460" y="1528819"/>
                  <a:pt x="1118965" y="1522313"/>
                  <a:pt x="1123302" y="1522313"/>
                </a:cubicBezTo>
                <a:cubicBezTo>
                  <a:pt x="1136314" y="1522313"/>
                  <a:pt x="1140651" y="1548336"/>
                  <a:pt x="1140651" y="1548336"/>
                </a:cubicBezTo>
                <a:cubicBezTo>
                  <a:pt x="1140651" y="1559179"/>
                  <a:pt x="1127640" y="1563516"/>
                  <a:pt x="1114628" y="1576527"/>
                </a:cubicBezTo>
                <a:cubicBezTo>
                  <a:pt x="1118965" y="1580864"/>
                  <a:pt x="1123302" y="1585201"/>
                  <a:pt x="1123302" y="1589538"/>
                </a:cubicBezTo>
                <a:cubicBezTo>
                  <a:pt x="1123302" y="1596044"/>
                  <a:pt x="1108123" y="1611224"/>
                  <a:pt x="1101617" y="1624235"/>
                </a:cubicBezTo>
                <a:cubicBezTo>
                  <a:pt x="1103786" y="1624235"/>
                  <a:pt x="1101617" y="1626403"/>
                  <a:pt x="1105954" y="1626403"/>
                </a:cubicBezTo>
                <a:cubicBezTo>
                  <a:pt x="1116797" y="1626403"/>
                  <a:pt x="1140651" y="1591707"/>
                  <a:pt x="1144988" y="1589538"/>
                </a:cubicBezTo>
                <a:cubicBezTo>
                  <a:pt x="1155830" y="1596044"/>
                  <a:pt x="1166673" y="1609055"/>
                  <a:pt x="1166673" y="1619898"/>
                </a:cubicBezTo>
                <a:cubicBezTo>
                  <a:pt x="1166673" y="1641583"/>
                  <a:pt x="1121134" y="1650257"/>
                  <a:pt x="1112460" y="1650257"/>
                </a:cubicBezTo>
                <a:cubicBezTo>
                  <a:pt x="1105954" y="1650257"/>
                  <a:pt x="1097280" y="1648089"/>
                  <a:pt x="1090774" y="1645920"/>
                </a:cubicBezTo>
                <a:lnTo>
                  <a:pt x="1090774" y="1639414"/>
                </a:lnTo>
                <a:lnTo>
                  <a:pt x="1099449" y="1630740"/>
                </a:lnTo>
                <a:cubicBezTo>
                  <a:pt x="1099449" y="1630740"/>
                  <a:pt x="1097280" y="1628572"/>
                  <a:pt x="1095111" y="1628572"/>
                </a:cubicBezTo>
                <a:cubicBezTo>
                  <a:pt x="1043067" y="1630740"/>
                  <a:pt x="1032224" y="1632909"/>
                  <a:pt x="1025718" y="1632909"/>
                </a:cubicBezTo>
                <a:cubicBezTo>
                  <a:pt x="1008370" y="1632909"/>
                  <a:pt x="975842" y="1619898"/>
                  <a:pt x="962831" y="1604718"/>
                </a:cubicBezTo>
                <a:cubicBezTo>
                  <a:pt x="971505" y="1602549"/>
                  <a:pt x="982347" y="1598212"/>
                  <a:pt x="991022" y="1593875"/>
                </a:cubicBezTo>
                <a:cubicBezTo>
                  <a:pt x="1008370" y="1587369"/>
                  <a:pt x="1036561" y="1565684"/>
                  <a:pt x="1040898" y="1565684"/>
                </a:cubicBezTo>
                <a:cubicBezTo>
                  <a:pt x="1047404" y="1565684"/>
                  <a:pt x="1084269" y="1585201"/>
                  <a:pt x="1090774" y="1585201"/>
                </a:cubicBezTo>
                <a:cubicBezTo>
                  <a:pt x="1095111" y="1585201"/>
                  <a:pt x="1101617" y="1580864"/>
                  <a:pt x="1108123" y="1576527"/>
                </a:cubicBezTo>
                <a:cubicBezTo>
                  <a:pt x="1099449" y="1563516"/>
                  <a:pt x="1071258" y="1567853"/>
                  <a:pt x="1064752" y="1552673"/>
                </a:cubicBezTo>
                <a:cubicBezTo>
                  <a:pt x="1071258" y="1548336"/>
                  <a:pt x="1084269" y="1548336"/>
                  <a:pt x="1095111" y="1535325"/>
                </a:cubicBezTo>
                <a:cubicBezTo>
                  <a:pt x="1084269" y="1535325"/>
                  <a:pt x="975842" y="1528819"/>
                  <a:pt x="975842" y="1507134"/>
                </a:cubicBezTo>
                <a:cubicBezTo>
                  <a:pt x="975842" y="1500628"/>
                  <a:pt x="978010" y="1496291"/>
                  <a:pt x="984516" y="1494122"/>
                </a:cubicBezTo>
                <a:cubicBezTo>
                  <a:pt x="997527" y="1485448"/>
                  <a:pt x="1030055" y="1489785"/>
                  <a:pt x="1040898" y="1463763"/>
                </a:cubicBezTo>
                <a:cubicBezTo>
                  <a:pt x="1051741" y="1468100"/>
                  <a:pt x="1062583" y="1472437"/>
                  <a:pt x="1073426" y="1472437"/>
                </a:cubicBezTo>
                <a:cubicBezTo>
                  <a:pt x="1071258" y="1468100"/>
                  <a:pt x="1069089" y="1465931"/>
                  <a:pt x="1069089" y="1459426"/>
                </a:cubicBezTo>
                <a:lnTo>
                  <a:pt x="1071258" y="1455089"/>
                </a:lnTo>
                <a:cubicBezTo>
                  <a:pt x="1088606" y="1452920"/>
                  <a:pt x="1108123" y="1450752"/>
                  <a:pt x="1138482" y="1448583"/>
                </a:cubicBezTo>
                <a:cubicBezTo>
                  <a:pt x="1138482" y="1452920"/>
                  <a:pt x="1140651" y="1457257"/>
                  <a:pt x="1140651" y="1463763"/>
                </a:cubicBezTo>
                <a:close/>
                <a:moveTo>
                  <a:pt x="774168" y="1483280"/>
                </a:moveTo>
                <a:cubicBezTo>
                  <a:pt x="785011" y="1496291"/>
                  <a:pt x="815370" y="1517976"/>
                  <a:pt x="815370" y="1524482"/>
                </a:cubicBezTo>
                <a:cubicBezTo>
                  <a:pt x="815370" y="1535325"/>
                  <a:pt x="778505" y="1554842"/>
                  <a:pt x="776336" y="1554842"/>
                </a:cubicBezTo>
                <a:cubicBezTo>
                  <a:pt x="758988" y="1561347"/>
                  <a:pt x="726460" y="1565684"/>
                  <a:pt x="719954" y="1565684"/>
                </a:cubicBezTo>
                <a:cubicBezTo>
                  <a:pt x="691763" y="1565684"/>
                  <a:pt x="661404" y="1550504"/>
                  <a:pt x="661404" y="1522313"/>
                </a:cubicBezTo>
                <a:cubicBezTo>
                  <a:pt x="661404" y="1439909"/>
                  <a:pt x="713449" y="1507134"/>
                  <a:pt x="750314" y="1444246"/>
                </a:cubicBezTo>
                <a:cubicBezTo>
                  <a:pt x="758988" y="1457257"/>
                  <a:pt x="763325" y="1470269"/>
                  <a:pt x="774168" y="1483280"/>
                </a:cubicBezTo>
                <a:close/>
                <a:moveTo>
                  <a:pt x="1298954" y="1426898"/>
                </a:moveTo>
                <a:cubicBezTo>
                  <a:pt x="1298954" y="1429066"/>
                  <a:pt x="1301123" y="1426898"/>
                  <a:pt x="1301123" y="1433403"/>
                </a:cubicBezTo>
                <a:cubicBezTo>
                  <a:pt x="1301123" y="1448583"/>
                  <a:pt x="1279437" y="1450752"/>
                  <a:pt x="1275100" y="1450752"/>
                </a:cubicBezTo>
                <a:cubicBezTo>
                  <a:pt x="1270763" y="1450752"/>
                  <a:pt x="1253415" y="1446415"/>
                  <a:pt x="1242572" y="1442078"/>
                </a:cubicBezTo>
                <a:cubicBezTo>
                  <a:pt x="1255583" y="1435572"/>
                  <a:pt x="1279437" y="1424729"/>
                  <a:pt x="1283774" y="1424729"/>
                </a:cubicBezTo>
                <a:cubicBezTo>
                  <a:pt x="1290280" y="1424729"/>
                  <a:pt x="1292448" y="1426898"/>
                  <a:pt x="1298954" y="1426898"/>
                </a:cubicBezTo>
                <a:close/>
                <a:moveTo>
                  <a:pt x="1027887" y="1437740"/>
                </a:moveTo>
                <a:cubicBezTo>
                  <a:pt x="1032224" y="1439909"/>
                  <a:pt x="1034392" y="1448583"/>
                  <a:pt x="1036561" y="1455089"/>
                </a:cubicBezTo>
                <a:lnTo>
                  <a:pt x="1036561" y="1461594"/>
                </a:lnTo>
                <a:cubicBezTo>
                  <a:pt x="1012707" y="1465931"/>
                  <a:pt x="982347" y="1476774"/>
                  <a:pt x="962831" y="1476774"/>
                </a:cubicBezTo>
                <a:cubicBezTo>
                  <a:pt x="938977" y="1476774"/>
                  <a:pt x="919460" y="1470269"/>
                  <a:pt x="897775" y="1457257"/>
                </a:cubicBezTo>
                <a:cubicBezTo>
                  <a:pt x="895606" y="1459426"/>
                  <a:pt x="895606" y="1457257"/>
                  <a:pt x="895606" y="1463763"/>
                </a:cubicBezTo>
                <a:cubicBezTo>
                  <a:pt x="895606" y="1483280"/>
                  <a:pt x="925966" y="1487617"/>
                  <a:pt x="936808" y="1496291"/>
                </a:cubicBezTo>
                <a:cubicBezTo>
                  <a:pt x="923797" y="1509302"/>
                  <a:pt x="884763" y="1515808"/>
                  <a:pt x="867415" y="1515808"/>
                </a:cubicBezTo>
                <a:cubicBezTo>
                  <a:pt x="837055" y="1515808"/>
                  <a:pt x="800190" y="1500628"/>
                  <a:pt x="780674" y="1463763"/>
                </a:cubicBezTo>
                <a:cubicBezTo>
                  <a:pt x="776336" y="1452920"/>
                  <a:pt x="767662" y="1433403"/>
                  <a:pt x="767662" y="1429066"/>
                </a:cubicBezTo>
                <a:cubicBezTo>
                  <a:pt x="767662" y="1409549"/>
                  <a:pt x="798022" y="1416055"/>
                  <a:pt x="802359" y="1413887"/>
                </a:cubicBezTo>
                <a:cubicBezTo>
                  <a:pt x="817539" y="1409549"/>
                  <a:pt x="832718" y="1394370"/>
                  <a:pt x="847898" y="1400875"/>
                </a:cubicBezTo>
                <a:cubicBezTo>
                  <a:pt x="863078" y="1418224"/>
                  <a:pt x="854404" y="1442078"/>
                  <a:pt x="882595" y="1455089"/>
                </a:cubicBezTo>
                <a:lnTo>
                  <a:pt x="889100" y="1455089"/>
                </a:lnTo>
                <a:cubicBezTo>
                  <a:pt x="891269" y="1452920"/>
                  <a:pt x="893437" y="1455089"/>
                  <a:pt x="893437" y="1448583"/>
                </a:cubicBezTo>
                <a:cubicBezTo>
                  <a:pt x="893437" y="1444246"/>
                  <a:pt x="873921" y="1416055"/>
                  <a:pt x="873921" y="1411718"/>
                </a:cubicBezTo>
                <a:cubicBezTo>
                  <a:pt x="873921" y="1394370"/>
                  <a:pt x="923797" y="1385696"/>
                  <a:pt x="932471" y="1385696"/>
                </a:cubicBezTo>
                <a:cubicBezTo>
                  <a:pt x="967168" y="1385696"/>
                  <a:pt x="982347" y="1411718"/>
                  <a:pt x="1027887" y="1437740"/>
                </a:cubicBezTo>
                <a:close/>
                <a:moveTo>
                  <a:pt x="741640" y="1420392"/>
                </a:moveTo>
                <a:cubicBezTo>
                  <a:pt x="741640" y="1448583"/>
                  <a:pt x="696101" y="1461594"/>
                  <a:pt x="685258" y="1461594"/>
                </a:cubicBezTo>
                <a:cubicBezTo>
                  <a:pt x="672247" y="1461594"/>
                  <a:pt x="667910" y="1459426"/>
                  <a:pt x="667910" y="1450752"/>
                </a:cubicBezTo>
                <a:cubicBezTo>
                  <a:pt x="667910" y="1446415"/>
                  <a:pt x="670078" y="1444246"/>
                  <a:pt x="670078" y="1396538"/>
                </a:cubicBezTo>
                <a:cubicBezTo>
                  <a:pt x="674415" y="1390033"/>
                  <a:pt x="680921" y="1383527"/>
                  <a:pt x="687426" y="1379190"/>
                </a:cubicBezTo>
                <a:cubicBezTo>
                  <a:pt x="696101" y="1400875"/>
                  <a:pt x="741640" y="1420392"/>
                  <a:pt x="741640" y="1420392"/>
                </a:cubicBezTo>
                <a:close/>
                <a:moveTo>
                  <a:pt x="1099449" y="1396538"/>
                </a:moveTo>
                <a:cubicBezTo>
                  <a:pt x="1099449" y="1400875"/>
                  <a:pt x="1123302" y="1416055"/>
                  <a:pt x="1136314" y="1424729"/>
                </a:cubicBezTo>
                <a:cubicBezTo>
                  <a:pt x="1114628" y="1437740"/>
                  <a:pt x="1105954" y="1439909"/>
                  <a:pt x="1086437" y="1439909"/>
                </a:cubicBezTo>
                <a:cubicBezTo>
                  <a:pt x="1051741" y="1439909"/>
                  <a:pt x="1014876" y="1431235"/>
                  <a:pt x="988853" y="1379190"/>
                </a:cubicBezTo>
                <a:lnTo>
                  <a:pt x="1036561" y="1379190"/>
                </a:lnTo>
                <a:cubicBezTo>
                  <a:pt x="1047404" y="1374853"/>
                  <a:pt x="1062583" y="1372684"/>
                  <a:pt x="1075595" y="1361842"/>
                </a:cubicBezTo>
                <a:cubicBezTo>
                  <a:pt x="1084269" y="1370516"/>
                  <a:pt x="1099449" y="1390033"/>
                  <a:pt x="1099449" y="1396538"/>
                </a:cubicBezTo>
                <a:close/>
                <a:moveTo>
                  <a:pt x="1118965" y="1364010"/>
                </a:moveTo>
                <a:cubicBezTo>
                  <a:pt x="1134145" y="1368347"/>
                  <a:pt x="1149325" y="1368347"/>
                  <a:pt x="1164505" y="1370516"/>
                </a:cubicBezTo>
                <a:lnTo>
                  <a:pt x="1164505" y="1377021"/>
                </a:lnTo>
                <a:cubicBezTo>
                  <a:pt x="1157999" y="1392201"/>
                  <a:pt x="1157999" y="1407381"/>
                  <a:pt x="1142819" y="1407381"/>
                </a:cubicBezTo>
                <a:cubicBezTo>
                  <a:pt x="1118965" y="1407381"/>
                  <a:pt x="1105954" y="1381359"/>
                  <a:pt x="1097280" y="1357505"/>
                </a:cubicBezTo>
                <a:cubicBezTo>
                  <a:pt x="1103786" y="1359673"/>
                  <a:pt x="1112460" y="1364010"/>
                  <a:pt x="1118965" y="1364010"/>
                </a:cubicBezTo>
                <a:close/>
                <a:moveTo>
                  <a:pt x="3213772" y="1502797"/>
                </a:moveTo>
                <a:cubicBezTo>
                  <a:pt x="3218110" y="1515808"/>
                  <a:pt x="3224615" y="1541830"/>
                  <a:pt x="3224615" y="1548336"/>
                </a:cubicBezTo>
                <a:lnTo>
                  <a:pt x="3224615" y="1600381"/>
                </a:lnTo>
                <a:cubicBezTo>
                  <a:pt x="3244132" y="1732662"/>
                  <a:pt x="3272323" y="1804223"/>
                  <a:pt x="3391592" y="1804223"/>
                </a:cubicBezTo>
                <a:cubicBezTo>
                  <a:pt x="3395930" y="1804223"/>
                  <a:pt x="3454480" y="1799886"/>
                  <a:pt x="3458817" y="1799886"/>
                </a:cubicBezTo>
                <a:cubicBezTo>
                  <a:pt x="3508694" y="1799886"/>
                  <a:pt x="3591098" y="1834583"/>
                  <a:pt x="3610615" y="1895302"/>
                </a:cubicBezTo>
                <a:cubicBezTo>
                  <a:pt x="3567244" y="1843257"/>
                  <a:pt x="3519536" y="1823740"/>
                  <a:pt x="3476166" y="1812897"/>
                </a:cubicBezTo>
                <a:cubicBezTo>
                  <a:pt x="3473997" y="1812897"/>
                  <a:pt x="3471828" y="1810729"/>
                  <a:pt x="3467492" y="1810729"/>
                </a:cubicBezTo>
                <a:cubicBezTo>
                  <a:pt x="3460986" y="1810729"/>
                  <a:pt x="3363402" y="1821572"/>
                  <a:pt x="3359065" y="1821572"/>
                </a:cubicBezTo>
                <a:cubicBezTo>
                  <a:pt x="3239795" y="1821572"/>
                  <a:pt x="3207267" y="1732662"/>
                  <a:pt x="3189919" y="1609055"/>
                </a:cubicBezTo>
                <a:cubicBezTo>
                  <a:pt x="3174739" y="1491954"/>
                  <a:pt x="3122694" y="1403044"/>
                  <a:pt x="3027278" y="1403044"/>
                </a:cubicBezTo>
                <a:cubicBezTo>
                  <a:pt x="2905840" y="1403044"/>
                  <a:pt x="2866807" y="1528819"/>
                  <a:pt x="2728020" y="1557010"/>
                </a:cubicBezTo>
                <a:cubicBezTo>
                  <a:pt x="2723683" y="1557010"/>
                  <a:pt x="2686818" y="1567853"/>
                  <a:pt x="2675975" y="1567853"/>
                </a:cubicBezTo>
                <a:cubicBezTo>
                  <a:pt x="2669470" y="1567853"/>
                  <a:pt x="2647784" y="1559179"/>
                  <a:pt x="2632604" y="1557010"/>
                </a:cubicBezTo>
                <a:cubicBezTo>
                  <a:pt x="2582728" y="1550504"/>
                  <a:pt x="2552369" y="1528819"/>
                  <a:pt x="2552369" y="1487617"/>
                </a:cubicBezTo>
                <a:cubicBezTo>
                  <a:pt x="2552369" y="1481111"/>
                  <a:pt x="2554537" y="1452920"/>
                  <a:pt x="2567548" y="1452920"/>
                </a:cubicBezTo>
                <a:cubicBezTo>
                  <a:pt x="2584897" y="1452920"/>
                  <a:pt x="2636942" y="1483280"/>
                  <a:pt x="2682481" y="1483280"/>
                </a:cubicBezTo>
                <a:cubicBezTo>
                  <a:pt x="2699829" y="1483280"/>
                  <a:pt x="2715009" y="1476774"/>
                  <a:pt x="2734526" y="1472437"/>
                </a:cubicBezTo>
                <a:cubicBezTo>
                  <a:pt x="2782234" y="1461594"/>
                  <a:pt x="2832110" y="1424729"/>
                  <a:pt x="2877649" y="1392201"/>
                </a:cubicBezTo>
                <a:cubicBezTo>
                  <a:pt x="2901503" y="1372684"/>
                  <a:pt x="2938368" y="1355336"/>
                  <a:pt x="2964391" y="1350999"/>
                </a:cubicBezTo>
                <a:cubicBezTo>
                  <a:pt x="2977402" y="1346662"/>
                  <a:pt x="3007762" y="1346662"/>
                  <a:pt x="3014267" y="1346662"/>
                </a:cubicBezTo>
                <a:cubicBezTo>
                  <a:pt x="3092334" y="1346662"/>
                  <a:pt x="3181244" y="1390033"/>
                  <a:pt x="3213772" y="1502797"/>
                </a:cubicBezTo>
                <a:close/>
                <a:moveTo>
                  <a:pt x="2539357" y="1433403"/>
                </a:moveTo>
                <a:cubicBezTo>
                  <a:pt x="2539357" y="1461594"/>
                  <a:pt x="2519841" y="1463763"/>
                  <a:pt x="2504661" y="1463763"/>
                </a:cubicBezTo>
                <a:cubicBezTo>
                  <a:pt x="2500324" y="1463763"/>
                  <a:pt x="2476470" y="1461594"/>
                  <a:pt x="2463459" y="1461594"/>
                </a:cubicBezTo>
                <a:cubicBezTo>
                  <a:pt x="2476470" y="1433403"/>
                  <a:pt x="2482975" y="1411718"/>
                  <a:pt x="2482975" y="1387864"/>
                </a:cubicBezTo>
                <a:cubicBezTo>
                  <a:pt x="2482975" y="1381359"/>
                  <a:pt x="2478638" y="1355336"/>
                  <a:pt x="2474301" y="1335819"/>
                </a:cubicBezTo>
                <a:cubicBezTo>
                  <a:pt x="2500324" y="1337988"/>
                  <a:pt x="2539357" y="1409549"/>
                  <a:pt x="2539357" y="1433403"/>
                </a:cubicBezTo>
                <a:close/>
                <a:moveTo>
                  <a:pt x="787179" y="1303291"/>
                </a:moveTo>
                <a:cubicBezTo>
                  <a:pt x="793685" y="1309797"/>
                  <a:pt x="793685" y="1322808"/>
                  <a:pt x="798022" y="1333651"/>
                </a:cubicBezTo>
                <a:cubicBezTo>
                  <a:pt x="802359" y="1344493"/>
                  <a:pt x="824044" y="1368347"/>
                  <a:pt x="839224" y="1377021"/>
                </a:cubicBezTo>
                <a:cubicBezTo>
                  <a:pt x="821876" y="1394370"/>
                  <a:pt x="787179" y="1400875"/>
                  <a:pt x="767662" y="1400875"/>
                </a:cubicBezTo>
                <a:cubicBezTo>
                  <a:pt x="741640" y="1400875"/>
                  <a:pt x="719954" y="1392201"/>
                  <a:pt x="693932" y="1377021"/>
                </a:cubicBezTo>
                <a:cubicBezTo>
                  <a:pt x="687426" y="1374853"/>
                  <a:pt x="685258" y="1364010"/>
                  <a:pt x="683089" y="1355336"/>
                </a:cubicBezTo>
                <a:cubicBezTo>
                  <a:pt x="680921" y="1350999"/>
                  <a:pt x="683089" y="1348830"/>
                  <a:pt x="683089" y="1342325"/>
                </a:cubicBezTo>
                <a:cubicBezTo>
                  <a:pt x="683089" y="1335819"/>
                  <a:pt x="683089" y="1320639"/>
                  <a:pt x="698269" y="1320639"/>
                </a:cubicBezTo>
                <a:lnTo>
                  <a:pt x="737303" y="1320639"/>
                </a:lnTo>
                <a:cubicBezTo>
                  <a:pt x="765494" y="1303291"/>
                  <a:pt x="758988" y="1298954"/>
                  <a:pt x="776336" y="1298954"/>
                </a:cubicBezTo>
                <a:cubicBezTo>
                  <a:pt x="782842" y="1298954"/>
                  <a:pt x="785011" y="1298954"/>
                  <a:pt x="787179" y="1303291"/>
                </a:cubicBezTo>
                <a:close/>
                <a:moveTo>
                  <a:pt x="1396538" y="1374853"/>
                </a:moveTo>
                <a:cubicBezTo>
                  <a:pt x="1407381" y="1377021"/>
                  <a:pt x="1418224" y="1377021"/>
                  <a:pt x="1461594" y="1374853"/>
                </a:cubicBezTo>
                <a:cubicBezTo>
                  <a:pt x="1478943" y="1372684"/>
                  <a:pt x="1498459" y="1370516"/>
                  <a:pt x="1517976" y="1364010"/>
                </a:cubicBezTo>
                <a:cubicBezTo>
                  <a:pt x="1526650" y="1361842"/>
                  <a:pt x="1541830" y="1350999"/>
                  <a:pt x="1548336" y="1350999"/>
                </a:cubicBezTo>
                <a:lnTo>
                  <a:pt x="1559178" y="1350999"/>
                </a:lnTo>
                <a:cubicBezTo>
                  <a:pt x="1559178" y="1350999"/>
                  <a:pt x="1561347" y="1348830"/>
                  <a:pt x="1561347" y="1355336"/>
                </a:cubicBezTo>
                <a:cubicBezTo>
                  <a:pt x="1561347" y="1374853"/>
                  <a:pt x="1476774" y="1390033"/>
                  <a:pt x="1455089" y="1394370"/>
                </a:cubicBezTo>
                <a:lnTo>
                  <a:pt x="1272932" y="1398707"/>
                </a:lnTo>
                <a:cubicBezTo>
                  <a:pt x="1342325" y="1337988"/>
                  <a:pt x="1459426" y="1355336"/>
                  <a:pt x="1515808" y="1298954"/>
                </a:cubicBezTo>
                <a:cubicBezTo>
                  <a:pt x="1520145" y="1292448"/>
                  <a:pt x="1530987" y="1288111"/>
                  <a:pt x="1539662" y="1283774"/>
                </a:cubicBezTo>
                <a:cubicBezTo>
                  <a:pt x="1509302" y="1344493"/>
                  <a:pt x="1444246" y="1344493"/>
                  <a:pt x="1396538" y="1374853"/>
                </a:cubicBezTo>
                <a:close/>
                <a:moveTo>
                  <a:pt x="1073426" y="1346662"/>
                </a:moveTo>
                <a:cubicBezTo>
                  <a:pt x="1064752" y="1348830"/>
                  <a:pt x="1053909" y="1355336"/>
                  <a:pt x="1043067" y="1357505"/>
                </a:cubicBezTo>
                <a:cubicBezTo>
                  <a:pt x="1032224" y="1361842"/>
                  <a:pt x="1014876" y="1364010"/>
                  <a:pt x="1008370" y="1364010"/>
                </a:cubicBezTo>
                <a:cubicBezTo>
                  <a:pt x="967168" y="1364010"/>
                  <a:pt x="945482" y="1333651"/>
                  <a:pt x="919460" y="1288111"/>
                </a:cubicBezTo>
                <a:cubicBezTo>
                  <a:pt x="934640" y="1285943"/>
                  <a:pt x="958494" y="1281606"/>
                  <a:pt x="962831" y="1281606"/>
                </a:cubicBezTo>
                <a:cubicBezTo>
                  <a:pt x="997527" y="1281606"/>
                  <a:pt x="1045235" y="1305460"/>
                  <a:pt x="1073426" y="1346662"/>
                </a:cubicBezTo>
                <a:close/>
                <a:moveTo>
                  <a:pt x="945482" y="1368347"/>
                </a:moveTo>
                <a:cubicBezTo>
                  <a:pt x="930303" y="1372684"/>
                  <a:pt x="902112" y="1377021"/>
                  <a:pt x="895606" y="1377021"/>
                </a:cubicBezTo>
                <a:cubicBezTo>
                  <a:pt x="845730" y="1377021"/>
                  <a:pt x="806696" y="1333651"/>
                  <a:pt x="806696" y="1294617"/>
                </a:cubicBezTo>
                <a:lnTo>
                  <a:pt x="806696" y="1281606"/>
                </a:lnTo>
                <a:cubicBezTo>
                  <a:pt x="815370" y="1283774"/>
                  <a:pt x="828381" y="1281606"/>
                  <a:pt x="834887" y="1281606"/>
                </a:cubicBezTo>
                <a:cubicBezTo>
                  <a:pt x="880426" y="1281606"/>
                  <a:pt x="928134" y="1305460"/>
                  <a:pt x="945482" y="1368347"/>
                </a:cubicBezTo>
                <a:close/>
                <a:moveTo>
                  <a:pt x="1377021" y="1292448"/>
                </a:moveTo>
                <a:cubicBezTo>
                  <a:pt x="1357505" y="1353167"/>
                  <a:pt x="1288111" y="1355336"/>
                  <a:pt x="1251246" y="1374853"/>
                </a:cubicBezTo>
                <a:cubicBezTo>
                  <a:pt x="1214381" y="1392201"/>
                  <a:pt x="1192696" y="1455089"/>
                  <a:pt x="1153662" y="1463763"/>
                </a:cubicBezTo>
                <a:cubicBezTo>
                  <a:pt x="1160168" y="1409549"/>
                  <a:pt x="1197033" y="1344493"/>
                  <a:pt x="1242572" y="1292448"/>
                </a:cubicBezTo>
                <a:cubicBezTo>
                  <a:pt x="1246909" y="1285943"/>
                  <a:pt x="1270763" y="1279437"/>
                  <a:pt x="1281606" y="1279437"/>
                </a:cubicBezTo>
                <a:cubicBezTo>
                  <a:pt x="1309797" y="1279437"/>
                  <a:pt x="1344493" y="1298954"/>
                  <a:pt x="1377021" y="1292448"/>
                </a:cubicBezTo>
                <a:close/>
                <a:moveTo>
                  <a:pt x="1121134" y="1275100"/>
                </a:moveTo>
                <a:cubicBezTo>
                  <a:pt x="1127640" y="1277269"/>
                  <a:pt x="1142819" y="1281606"/>
                  <a:pt x="1149325" y="1296786"/>
                </a:cubicBezTo>
                <a:cubicBezTo>
                  <a:pt x="1155830" y="1305460"/>
                  <a:pt x="1164505" y="1322808"/>
                  <a:pt x="1164505" y="1329314"/>
                </a:cubicBezTo>
                <a:lnTo>
                  <a:pt x="1164505" y="1350999"/>
                </a:lnTo>
                <a:cubicBezTo>
                  <a:pt x="1164505" y="1350999"/>
                  <a:pt x="1162336" y="1348830"/>
                  <a:pt x="1160168" y="1348830"/>
                </a:cubicBezTo>
                <a:cubicBezTo>
                  <a:pt x="1151493" y="1350999"/>
                  <a:pt x="1140651" y="1353167"/>
                  <a:pt x="1134145" y="1353167"/>
                </a:cubicBezTo>
                <a:cubicBezTo>
                  <a:pt x="1097280" y="1353167"/>
                  <a:pt x="1069089" y="1327145"/>
                  <a:pt x="1051741" y="1281606"/>
                </a:cubicBezTo>
                <a:lnTo>
                  <a:pt x="1051741" y="1270763"/>
                </a:lnTo>
                <a:lnTo>
                  <a:pt x="1053909" y="1272932"/>
                </a:lnTo>
                <a:cubicBezTo>
                  <a:pt x="1066920" y="1272932"/>
                  <a:pt x="1086437" y="1270763"/>
                  <a:pt x="1092943" y="1270763"/>
                </a:cubicBezTo>
                <a:cubicBezTo>
                  <a:pt x="1097280" y="1270763"/>
                  <a:pt x="1112460" y="1270763"/>
                  <a:pt x="1121134" y="1275100"/>
                </a:cubicBezTo>
                <a:close/>
                <a:moveTo>
                  <a:pt x="1489785" y="1264257"/>
                </a:moveTo>
                <a:cubicBezTo>
                  <a:pt x="1489785" y="1270763"/>
                  <a:pt x="1485448" y="1281606"/>
                  <a:pt x="1478943" y="1288111"/>
                </a:cubicBezTo>
                <a:cubicBezTo>
                  <a:pt x="1476774" y="1290280"/>
                  <a:pt x="1400875" y="1333651"/>
                  <a:pt x="1383527" y="1333651"/>
                </a:cubicBezTo>
                <a:lnTo>
                  <a:pt x="1372684" y="1333651"/>
                </a:lnTo>
                <a:cubicBezTo>
                  <a:pt x="1374853" y="1320639"/>
                  <a:pt x="1392201" y="1305460"/>
                  <a:pt x="1405212" y="1296786"/>
                </a:cubicBezTo>
                <a:cubicBezTo>
                  <a:pt x="1411718" y="1292448"/>
                  <a:pt x="1416055" y="1279437"/>
                  <a:pt x="1426898" y="1277269"/>
                </a:cubicBezTo>
                <a:cubicBezTo>
                  <a:pt x="1439909" y="1270763"/>
                  <a:pt x="1457257" y="1272932"/>
                  <a:pt x="1472437" y="1268594"/>
                </a:cubicBezTo>
                <a:cubicBezTo>
                  <a:pt x="1474605" y="1268594"/>
                  <a:pt x="1483280" y="1262089"/>
                  <a:pt x="1487617" y="1255583"/>
                </a:cubicBezTo>
                <a:cubicBezTo>
                  <a:pt x="1487617" y="1257752"/>
                  <a:pt x="1489785" y="1259920"/>
                  <a:pt x="1489785" y="1264257"/>
                </a:cubicBezTo>
                <a:close/>
                <a:moveTo>
                  <a:pt x="507438" y="1448583"/>
                </a:moveTo>
                <a:cubicBezTo>
                  <a:pt x="507438" y="1448583"/>
                  <a:pt x="507438" y="1520145"/>
                  <a:pt x="518280" y="1520145"/>
                </a:cubicBezTo>
                <a:cubicBezTo>
                  <a:pt x="524786" y="1520145"/>
                  <a:pt x="548640" y="1498459"/>
                  <a:pt x="563820" y="1487617"/>
                </a:cubicBezTo>
                <a:lnTo>
                  <a:pt x="570325" y="1487617"/>
                </a:lnTo>
                <a:cubicBezTo>
                  <a:pt x="542134" y="1515808"/>
                  <a:pt x="531292" y="1550504"/>
                  <a:pt x="529123" y="1583032"/>
                </a:cubicBezTo>
                <a:cubicBezTo>
                  <a:pt x="520449" y="1572190"/>
                  <a:pt x="509606" y="1559179"/>
                  <a:pt x="505269" y="1546167"/>
                </a:cubicBezTo>
                <a:cubicBezTo>
                  <a:pt x="494427" y="1522313"/>
                  <a:pt x="483584" y="1476774"/>
                  <a:pt x="483584" y="1472437"/>
                </a:cubicBezTo>
                <a:lnTo>
                  <a:pt x="483584" y="1413887"/>
                </a:lnTo>
                <a:cubicBezTo>
                  <a:pt x="490089" y="1359673"/>
                  <a:pt x="522618" y="1294617"/>
                  <a:pt x="587674" y="1251246"/>
                </a:cubicBezTo>
                <a:cubicBezTo>
                  <a:pt x="531292" y="1320639"/>
                  <a:pt x="507438" y="1381359"/>
                  <a:pt x="507438" y="1448583"/>
                </a:cubicBezTo>
                <a:close/>
                <a:moveTo>
                  <a:pt x="1166673" y="1229561"/>
                </a:moveTo>
                <a:cubicBezTo>
                  <a:pt x="1194864" y="1242572"/>
                  <a:pt x="1223055" y="1255583"/>
                  <a:pt x="1251246" y="1264257"/>
                </a:cubicBezTo>
                <a:cubicBezTo>
                  <a:pt x="1242572" y="1292448"/>
                  <a:pt x="1205707" y="1279437"/>
                  <a:pt x="1190527" y="1281606"/>
                </a:cubicBezTo>
                <a:cubicBezTo>
                  <a:pt x="1190527" y="1281606"/>
                  <a:pt x="1188359" y="1279437"/>
                  <a:pt x="1188359" y="1285943"/>
                </a:cubicBezTo>
                <a:cubicBezTo>
                  <a:pt x="1188359" y="1290280"/>
                  <a:pt x="1212213" y="1296786"/>
                  <a:pt x="1212213" y="1301123"/>
                </a:cubicBezTo>
                <a:cubicBezTo>
                  <a:pt x="1212213" y="1307628"/>
                  <a:pt x="1197033" y="1333651"/>
                  <a:pt x="1188359" y="1333651"/>
                </a:cubicBezTo>
                <a:cubicBezTo>
                  <a:pt x="1166673" y="1333651"/>
                  <a:pt x="1162336" y="1305460"/>
                  <a:pt x="1162336" y="1294617"/>
                </a:cubicBezTo>
                <a:cubicBezTo>
                  <a:pt x="1162336" y="1290280"/>
                  <a:pt x="1162336" y="1283774"/>
                  <a:pt x="1164505" y="1279437"/>
                </a:cubicBezTo>
                <a:lnTo>
                  <a:pt x="1171010" y="1279437"/>
                </a:lnTo>
                <a:cubicBezTo>
                  <a:pt x="1177516" y="1283774"/>
                  <a:pt x="1181853" y="1285943"/>
                  <a:pt x="1186190" y="1285943"/>
                </a:cubicBezTo>
                <a:cubicBezTo>
                  <a:pt x="1188359" y="1283774"/>
                  <a:pt x="1188359" y="1285943"/>
                  <a:pt x="1188359" y="1279437"/>
                </a:cubicBezTo>
                <a:cubicBezTo>
                  <a:pt x="1188359" y="1275100"/>
                  <a:pt x="1155830" y="1240404"/>
                  <a:pt x="1155830" y="1236066"/>
                </a:cubicBezTo>
                <a:lnTo>
                  <a:pt x="1155830" y="1229561"/>
                </a:lnTo>
                <a:lnTo>
                  <a:pt x="1166673" y="1229561"/>
                </a:lnTo>
                <a:close/>
                <a:moveTo>
                  <a:pt x="2719346" y="1210044"/>
                </a:moveTo>
                <a:cubicBezTo>
                  <a:pt x="2712840" y="1246909"/>
                  <a:pt x="2649953" y="1301123"/>
                  <a:pt x="2613088" y="1314134"/>
                </a:cubicBezTo>
                <a:cubicBezTo>
                  <a:pt x="2617425" y="1294617"/>
                  <a:pt x="2628267" y="1283774"/>
                  <a:pt x="2626099" y="1266426"/>
                </a:cubicBezTo>
                <a:cubicBezTo>
                  <a:pt x="2617425" y="1231729"/>
                  <a:pt x="2660796" y="1205707"/>
                  <a:pt x="2686818" y="1210044"/>
                </a:cubicBezTo>
                <a:lnTo>
                  <a:pt x="2719346" y="1210044"/>
                </a:lnTo>
                <a:close/>
                <a:moveTo>
                  <a:pt x="1064752" y="1184022"/>
                </a:moveTo>
                <a:cubicBezTo>
                  <a:pt x="1066920" y="1181853"/>
                  <a:pt x="1069089" y="1184022"/>
                  <a:pt x="1071258" y="1184022"/>
                </a:cubicBezTo>
                <a:cubicBezTo>
                  <a:pt x="1069089" y="1186190"/>
                  <a:pt x="1064752" y="1184022"/>
                  <a:pt x="1064752" y="1184022"/>
                </a:cubicBezTo>
                <a:close/>
                <a:moveTo>
                  <a:pt x="1058246" y="1181853"/>
                </a:moveTo>
                <a:cubicBezTo>
                  <a:pt x="1051741" y="1181853"/>
                  <a:pt x="1043067" y="1179684"/>
                  <a:pt x="1034392" y="1177516"/>
                </a:cubicBezTo>
                <a:cubicBezTo>
                  <a:pt x="1045235" y="1179684"/>
                  <a:pt x="1053909" y="1179684"/>
                  <a:pt x="1058246" y="1181853"/>
                </a:cubicBezTo>
                <a:close/>
                <a:moveTo>
                  <a:pt x="1103786" y="1199201"/>
                </a:moveTo>
                <a:cubicBezTo>
                  <a:pt x="1131977" y="1201370"/>
                  <a:pt x="1140651" y="1223055"/>
                  <a:pt x="1140651" y="1238235"/>
                </a:cubicBezTo>
                <a:cubicBezTo>
                  <a:pt x="1140651" y="1262089"/>
                  <a:pt x="1116797" y="1262089"/>
                  <a:pt x="1103786" y="1262089"/>
                </a:cubicBezTo>
                <a:cubicBezTo>
                  <a:pt x="1060415" y="1262089"/>
                  <a:pt x="1019213" y="1251246"/>
                  <a:pt x="1004033" y="1181853"/>
                </a:cubicBezTo>
                <a:cubicBezTo>
                  <a:pt x="1023550" y="1188359"/>
                  <a:pt x="1045235" y="1194864"/>
                  <a:pt x="1066920" y="1199201"/>
                </a:cubicBezTo>
                <a:lnTo>
                  <a:pt x="1103786" y="1199201"/>
                </a:lnTo>
                <a:close/>
                <a:moveTo>
                  <a:pt x="1049572" y="1175347"/>
                </a:moveTo>
                <a:cubicBezTo>
                  <a:pt x="1047404" y="1175347"/>
                  <a:pt x="1045235" y="1175347"/>
                  <a:pt x="1045235" y="1173179"/>
                </a:cubicBezTo>
                <a:lnTo>
                  <a:pt x="1049572" y="1175347"/>
                </a:lnTo>
                <a:close/>
                <a:moveTo>
                  <a:pt x="1032224" y="1175347"/>
                </a:moveTo>
                <a:cubicBezTo>
                  <a:pt x="1030055" y="1175347"/>
                  <a:pt x="1025718" y="1173179"/>
                  <a:pt x="1023550" y="1171010"/>
                </a:cubicBezTo>
                <a:cubicBezTo>
                  <a:pt x="1025718" y="1171010"/>
                  <a:pt x="1030055" y="1173179"/>
                  <a:pt x="1032224" y="1175347"/>
                </a:cubicBezTo>
                <a:close/>
                <a:moveTo>
                  <a:pt x="1053909" y="1171010"/>
                </a:moveTo>
                <a:cubicBezTo>
                  <a:pt x="1051741" y="1171010"/>
                  <a:pt x="1047404" y="1171010"/>
                  <a:pt x="1045235" y="1166673"/>
                </a:cubicBezTo>
                <a:cubicBezTo>
                  <a:pt x="1047404" y="1166673"/>
                  <a:pt x="1051741" y="1171010"/>
                  <a:pt x="1053909" y="1171010"/>
                </a:cubicBezTo>
                <a:close/>
                <a:moveTo>
                  <a:pt x="819707" y="1186190"/>
                </a:moveTo>
                <a:cubicBezTo>
                  <a:pt x="830550" y="1188359"/>
                  <a:pt x="847898" y="1188359"/>
                  <a:pt x="860909" y="1192696"/>
                </a:cubicBezTo>
                <a:cubicBezTo>
                  <a:pt x="880426" y="1201370"/>
                  <a:pt x="854404" y="1220887"/>
                  <a:pt x="882595" y="1227392"/>
                </a:cubicBezTo>
                <a:cubicBezTo>
                  <a:pt x="882595" y="1225224"/>
                  <a:pt x="884763" y="1225224"/>
                  <a:pt x="884763" y="1220887"/>
                </a:cubicBezTo>
                <a:cubicBezTo>
                  <a:pt x="884763" y="1214381"/>
                  <a:pt x="880426" y="1207875"/>
                  <a:pt x="880426" y="1203538"/>
                </a:cubicBezTo>
                <a:cubicBezTo>
                  <a:pt x="880426" y="1186190"/>
                  <a:pt x="889100" y="1186190"/>
                  <a:pt x="902112" y="1186190"/>
                </a:cubicBezTo>
                <a:cubicBezTo>
                  <a:pt x="906449" y="1186190"/>
                  <a:pt x="923797" y="1190527"/>
                  <a:pt x="934640" y="1190527"/>
                </a:cubicBezTo>
                <a:cubicBezTo>
                  <a:pt x="951988" y="1192696"/>
                  <a:pt x="969336" y="1190527"/>
                  <a:pt x="986685" y="1203538"/>
                </a:cubicBezTo>
                <a:cubicBezTo>
                  <a:pt x="999696" y="1212213"/>
                  <a:pt x="1014876" y="1242572"/>
                  <a:pt x="1014876" y="1253415"/>
                </a:cubicBezTo>
                <a:cubicBezTo>
                  <a:pt x="1014876" y="1268594"/>
                  <a:pt x="973673" y="1275100"/>
                  <a:pt x="962831" y="1275100"/>
                </a:cubicBezTo>
                <a:cubicBezTo>
                  <a:pt x="934640" y="1275100"/>
                  <a:pt x="921628" y="1259920"/>
                  <a:pt x="889100" y="1246909"/>
                </a:cubicBezTo>
                <a:cubicBezTo>
                  <a:pt x="899943" y="1266426"/>
                  <a:pt x="869584" y="1272932"/>
                  <a:pt x="856572" y="1272932"/>
                </a:cubicBezTo>
                <a:cubicBezTo>
                  <a:pt x="850067" y="1272932"/>
                  <a:pt x="795853" y="1253415"/>
                  <a:pt x="789348" y="1253415"/>
                </a:cubicBezTo>
                <a:lnTo>
                  <a:pt x="774168" y="1253415"/>
                </a:lnTo>
                <a:cubicBezTo>
                  <a:pt x="774168" y="1257752"/>
                  <a:pt x="774168" y="1264257"/>
                  <a:pt x="771999" y="1268594"/>
                </a:cubicBezTo>
                <a:cubicBezTo>
                  <a:pt x="769831" y="1277269"/>
                  <a:pt x="761157" y="1288111"/>
                  <a:pt x="754651" y="1296786"/>
                </a:cubicBezTo>
                <a:cubicBezTo>
                  <a:pt x="741640" y="1298954"/>
                  <a:pt x="717786" y="1305460"/>
                  <a:pt x="713449" y="1305460"/>
                </a:cubicBezTo>
                <a:cubicBezTo>
                  <a:pt x="700438" y="1305460"/>
                  <a:pt x="693932" y="1298954"/>
                  <a:pt x="693932" y="1285943"/>
                </a:cubicBezTo>
                <a:cubicBezTo>
                  <a:pt x="693932" y="1281606"/>
                  <a:pt x="706943" y="1255583"/>
                  <a:pt x="713449" y="1240404"/>
                </a:cubicBezTo>
                <a:cubicBezTo>
                  <a:pt x="717786" y="1229561"/>
                  <a:pt x="717786" y="1216550"/>
                  <a:pt x="724292" y="1207875"/>
                </a:cubicBezTo>
                <a:cubicBezTo>
                  <a:pt x="728629" y="1201370"/>
                  <a:pt x="737303" y="1201370"/>
                  <a:pt x="743808" y="1199201"/>
                </a:cubicBezTo>
                <a:cubicBezTo>
                  <a:pt x="743808" y="1212213"/>
                  <a:pt x="754651" y="1238235"/>
                  <a:pt x="774168" y="1253415"/>
                </a:cubicBezTo>
                <a:cubicBezTo>
                  <a:pt x="776336" y="1251246"/>
                  <a:pt x="776336" y="1251246"/>
                  <a:pt x="776336" y="1244741"/>
                </a:cubicBezTo>
                <a:cubicBezTo>
                  <a:pt x="776336" y="1218718"/>
                  <a:pt x="754651" y="1218718"/>
                  <a:pt x="754651" y="1177516"/>
                </a:cubicBezTo>
                <a:cubicBezTo>
                  <a:pt x="754651" y="1171010"/>
                  <a:pt x="752482" y="1160168"/>
                  <a:pt x="763325" y="1160168"/>
                </a:cubicBezTo>
                <a:cubicBezTo>
                  <a:pt x="769831" y="1160168"/>
                  <a:pt x="800190" y="1181853"/>
                  <a:pt x="819707" y="1186190"/>
                </a:cubicBezTo>
                <a:close/>
                <a:moveTo>
                  <a:pt x="1038729" y="1162336"/>
                </a:moveTo>
                <a:cubicBezTo>
                  <a:pt x="1036561" y="1162336"/>
                  <a:pt x="1036561" y="1164505"/>
                  <a:pt x="1030055" y="1164505"/>
                </a:cubicBezTo>
                <a:cubicBezTo>
                  <a:pt x="1025718" y="1164505"/>
                  <a:pt x="1025718" y="1157999"/>
                  <a:pt x="1019213" y="1157999"/>
                </a:cubicBezTo>
                <a:cubicBezTo>
                  <a:pt x="1014876" y="1157999"/>
                  <a:pt x="1012707" y="1155831"/>
                  <a:pt x="1014876" y="1164505"/>
                </a:cubicBezTo>
                <a:cubicBezTo>
                  <a:pt x="1012707" y="1162336"/>
                  <a:pt x="1010538" y="1157999"/>
                  <a:pt x="1010538" y="1155831"/>
                </a:cubicBezTo>
                <a:cubicBezTo>
                  <a:pt x="1021381" y="1157999"/>
                  <a:pt x="1030055" y="1160168"/>
                  <a:pt x="1038729" y="1162336"/>
                </a:cubicBezTo>
                <a:close/>
                <a:moveTo>
                  <a:pt x="869584" y="1160168"/>
                </a:moveTo>
                <a:cubicBezTo>
                  <a:pt x="869584" y="1171010"/>
                  <a:pt x="839224" y="1175347"/>
                  <a:pt x="834887" y="1175347"/>
                </a:cubicBezTo>
                <a:cubicBezTo>
                  <a:pt x="813202" y="1175347"/>
                  <a:pt x="795853" y="1162336"/>
                  <a:pt x="776336" y="1144988"/>
                </a:cubicBezTo>
                <a:cubicBezTo>
                  <a:pt x="793685" y="1140651"/>
                  <a:pt x="826213" y="1129808"/>
                  <a:pt x="832718" y="1129808"/>
                </a:cubicBezTo>
                <a:cubicBezTo>
                  <a:pt x="841393" y="1129808"/>
                  <a:pt x="869584" y="1142819"/>
                  <a:pt x="869584" y="1160168"/>
                </a:cubicBezTo>
                <a:close/>
                <a:moveTo>
                  <a:pt x="915123" y="1127640"/>
                </a:moveTo>
                <a:cubicBezTo>
                  <a:pt x="936808" y="1131977"/>
                  <a:pt x="958494" y="1134145"/>
                  <a:pt x="980179" y="1144988"/>
                </a:cubicBezTo>
                <a:cubicBezTo>
                  <a:pt x="982347" y="1147156"/>
                  <a:pt x="986685" y="1153662"/>
                  <a:pt x="986685" y="1160168"/>
                </a:cubicBezTo>
                <a:cubicBezTo>
                  <a:pt x="986685" y="1177516"/>
                  <a:pt x="951988" y="1177516"/>
                  <a:pt x="947651" y="1177516"/>
                </a:cubicBezTo>
                <a:cubicBezTo>
                  <a:pt x="917291" y="1177516"/>
                  <a:pt x="891269" y="1171010"/>
                  <a:pt x="869584" y="1127640"/>
                </a:cubicBezTo>
                <a:lnTo>
                  <a:pt x="915123" y="1127640"/>
                </a:lnTo>
                <a:close/>
                <a:moveTo>
                  <a:pt x="1092943" y="1101617"/>
                </a:moveTo>
                <a:cubicBezTo>
                  <a:pt x="1118965" y="1105954"/>
                  <a:pt x="1144988" y="1118965"/>
                  <a:pt x="1175347" y="1123303"/>
                </a:cubicBezTo>
                <a:cubicBezTo>
                  <a:pt x="1246909" y="1129808"/>
                  <a:pt x="1259920" y="1125471"/>
                  <a:pt x="1264257" y="1125471"/>
                </a:cubicBezTo>
                <a:cubicBezTo>
                  <a:pt x="1270763" y="1125471"/>
                  <a:pt x="1311965" y="1121134"/>
                  <a:pt x="1337988" y="1116797"/>
                </a:cubicBezTo>
                <a:cubicBezTo>
                  <a:pt x="1333651" y="1144988"/>
                  <a:pt x="1255583" y="1142819"/>
                  <a:pt x="1225224" y="1142819"/>
                </a:cubicBezTo>
                <a:cubicBezTo>
                  <a:pt x="1190527" y="1142819"/>
                  <a:pt x="1127640" y="1131977"/>
                  <a:pt x="1097280" y="1127640"/>
                </a:cubicBezTo>
                <a:cubicBezTo>
                  <a:pt x="1179684" y="1164505"/>
                  <a:pt x="1262089" y="1216550"/>
                  <a:pt x="1344493" y="1229561"/>
                </a:cubicBezTo>
                <a:lnTo>
                  <a:pt x="1444246" y="1231729"/>
                </a:lnTo>
                <a:cubicBezTo>
                  <a:pt x="1426898" y="1240404"/>
                  <a:pt x="1398707" y="1242572"/>
                  <a:pt x="1383527" y="1244741"/>
                </a:cubicBezTo>
                <a:cubicBezTo>
                  <a:pt x="1379190" y="1244741"/>
                  <a:pt x="1370516" y="1246909"/>
                  <a:pt x="1366179" y="1246909"/>
                </a:cubicBezTo>
                <a:cubicBezTo>
                  <a:pt x="1314134" y="1246909"/>
                  <a:pt x="1181853" y="1197033"/>
                  <a:pt x="1168842" y="1190527"/>
                </a:cubicBezTo>
                <a:cubicBezTo>
                  <a:pt x="1086437" y="1151494"/>
                  <a:pt x="997527" y="1116797"/>
                  <a:pt x="919460" y="1099449"/>
                </a:cubicBezTo>
                <a:cubicBezTo>
                  <a:pt x="928134" y="1079932"/>
                  <a:pt x="941145" y="1084269"/>
                  <a:pt x="949819" y="1084269"/>
                </a:cubicBezTo>
                <a:cubicBezTo>
                  <a:pt x="956325" y="1084269"/>
                  <a:pt x="1045235" y="1092943"/>
                  <a:pt x="1092943" y="1101617"/>
                </a:cubicBezTo>
                <a:close/>
                <a:moveTo>
                  <a:pt x="2034088" y="1131977"/>
                </a:moveTo>
                <a:lnTo>
                  <a:pt x="2099144" y="1131977"/>
                </a:lnTo>
                <a:cubicBezTo>
                  <a:pt x="2170706" y="1138482"/>
                  <a:pt x="2235762" y="1173179"/>
                  <a:pt x="2305155" y="1227392"/>
                </a:cubicBezTo>
                <a:cubicBezTo>
                  <a:pt x="2315998" y="1236066"/>
                  <a:pt x="2331178" y="1240404"/>
                  <a:pt x="2344189" y="1242572"/>
                </a:cubicBezTo>
                <a:cubicBezTo>
                  <a:pt x="2363706" y="1246909"/>
                  <a:pt x="2389728" y="1251246"/>
                  <a:pt x="2413582" y="1246909"/>
                </a:cubicBezTo>
                <a:cubicBezTo>
                  <a:pt x="2385391" y="1259920"/>
                  <a:pt x="2363706" y="1266426"/>
                  <a:pt x="2337683" y="1266426"/>
                </a:cubicBezTo>
                <a:cubicBezTo>
                  <a:pt x="2250942" y="1266426"/>
                  <a:pt x="2235762" y="1186190"/>
                  <a:pt x="2101313" y="1186190"/>
                </a:cubicBezTo>
                <a:cubicBezTo>
                  <a:pt x="2079627" y="1186190"/>
                  <a:pt x="2023245" y="1199201"/>
                  <a:pt x="2005897" y="1199201"/>
                </a:cubicBezTo>
                <a:cubicBezTo>
                  <a:pt x="1979875" y="1199201"/>
                  <a:pt x="1895302" y="1166673"/>
                  <a:pt x="1895302" y="1123303"/>
                </a:cubicBezTo>
                <a:cubicBezTo>
                  <a:pt x="1895302" y="1114628"/>
                  <a:pt x="1908313" y="1069089"/>
                  <a:pt x="1934335" y="1069089"/>
                </a:cubicBezTo>
                <a:cubicBezTo>
                  <a:pt x="1953852" y="1069089"/>
                  <a:pt x="1984212" y="1131977"/>
                  <a:pt x="2034088" y="1131977"/>
                </a:cubicBezTo>
                <a:close/>
                <a:moveTo>
                  <a:pt x="1340156" y="1066921"/>
                </a:moveTo>
                <a:cubicBezTo>
                  <a:pt x="1337988" y="1069089"/>
                  <a:pt x="1337988" y="1071258"/>
                  <a:pt x="1335819" y="1071258"/>
                </a:cubicBezTo>
                <a:cubicBezTo>
                  <a:pt x="1314134" y="1079932"/>
                  <a:pt x="1305460" y="1088606"/>
                  <a:pt x="1285943" y="1088606"/>
                </a:cubicBezTo>
                <a:cubicBezTo>
                  <a:pt x="1270763" y="1088606"/>
                  <a:pt x="1270763" y="1086437"/>
                  <a:pt x="1253415" y="1075595"/>
                </a:cubicBezTo>
                <a:cubicBezTo>
                  <a:pt x="1264257" y="1071258"/>
                  <a:pt x="1277269" y="1069089"/>
                  <a:pt x="1290280" y="1066921"/>
                </a:cubicBezTo>
                <a:lnTo>
                  <a:pt x="1340156" y="1066921"/>
                </a:lnTo>
                <a:close/>
                <a:moveTo>
                  <a:pt x="1212213" y="1069089"/>
                </a:moveTo>
                <a:cubicBezTo>
                  <a:pt x="1214381" y="1071258"/>
                  <a:pt x="1214381" y="1071258"/>
                  <a:pt x="1214381" y="1075595"/>
                </a:cubicBezTo>
                <a:cubicBezTo>
                  <a:pt x="1214381" y="1086437"/>
                  <a:pt x="1179684" y="1095111"/>
                  <a:pt x="1177516" y="1095111"/>
                </a:cubicBezTo>
                <a:cubicBezTo>
                  <a:pt x="1149325" y="1095111"/>
                  <a:pt x="1125471" y="1071258"/>
                  <a:pt x="1105954" y="1040898"/>
                </a:cubicBezTo>
                <a:cubicBezTo>
                  <a:pt x="1142819" y="1049572"/>
                  <a:pt x="1177516" y="1060415"/>
                  <a:pt x="1212213" y="1069089"/>
                </a:cubicBezTo>
                <a:close/>
                <a:moveTo>
                  <a:pt x="912954" y="1049572"/>
                </a:moveTo>
                <a:cubicBezTo>
                  <a:pt x="908617" y="1056078"/>
                  <a:pt x="882595" y="1064752"/>
                  <a:pt x="876089" y="1064752"/>
                </a:cubicBezTo>
                <a:lnTo>
                  <a:pt x="865246" y="1064752"/>
                </a:lnTo>
                <a:cubicBezTo>
                  <a:pt x="865246" y="1062583"/>
                  <a:pt x="863078" y="1060415"/>
                  <a:pt x="863078" y="1056078"/>
                </a:cubicBezTo>
                <a:cubicBezTo>
                  <a:pt x="863078" y="1047404"/>
                  <a:pt x="869584" y="1040898"/>
                  <a:pt x="878258" y="1040898"/>
                </a:cubicBezTo>
                <a:cubicBezTo>
                  <a:pt x="882595" y="1040898"/>
                  <a:pt x="902112" y="1047404"/>
                  <a:pt x="912954" y="1049572"/>
                </a:cubicBezTo>
                <a:close/>
                <a:moveTo>
                  <a:pt x="2697661" y="1047404"/>
                </a:moveTo>
                <a:cubicBezTo>
                  <a:pt x="2697661" y="1077763"/>
                  <a:pt x="2680312" y="1101617"/>
                  <a:pt x="2649953" y="1101617"/>
                </a:cubicBezTo>
                <a:cubicBezTo>
                  <a:pt x="2645616" y="1101617"/>
                  <a:pt x="2636942" y="1099449"/>
                  <a:pt x="2630436" y="1099449"/>
                </a:cubicBezTo>
                <a:cubicBezTo>
                  <a:pt x="2639110" y="1073426"/>
                  <a:pt x="2654290" y="1058246"/>
                  <a:pt x="2654290" y="1036561"/>
                </a:cubicBezTo>
                <a:cubicBezTo>
                  <a:pt x="2654290" y="1021381"/>
                  <a:pt x="2645616" y="1001864"/>
                  <a:pt x="2639110" y="988853"/>
                </a:cubicBezTo>
                <a:cubicBezTo>
                  <a:pt x="2678144" y="997527"/>
                  <a:pt x="2697661" y="1017044"/>
                  <a:pt x="2697661" y="1047404"/>
                </a:cubicBezTo>
                <a:close/>
                <a:moveTo>
                  <a:pt x="1086437" y="1051741"/>
                </a:moveTo>
                <a:cubicBezTo>
                  <a:pt x="1077763" y="1053909"/>
                  <a:pt x="1064752" y="1053909"/>
                  <a:pt x="1060415" y="1053909"/>
                </a:cubicBezTo>
                <a:cubicBezTo>
                  <a:pt x="1017044" y="1053909"/>
                  <a:pt x="986685" y="1040898"/>
                  <a:pt x="960662" y="982348"/>
                </a:cubicBezTo>
                <a:cubicBezTo>
                  <a:pt x="1001864" y="991022"/>
                  <a:pt x="1049572" y="997527"/>
                  <a:pt x="1086437" y="1051741"/>
                </a:cubicBezTo>
                <a:close/>
                <a:moveTo>
                  <a:pt x="1207875" y="971505"/>
                </a:moveTo>
                <a:lnTo>
                  <a:pt x="1162336" y="971505"/>
                </a:lnTo>
                <a:lnTo>
                  <a:pt x="1194864" y="971505"/>
                </a:lnTo>
                <a:cubicBezTo>
                  <a:pt x="1155830" y="969336"/>
                  <a:pt x="1149325" y="969336"/>
                  <a:pt x="1144988" y="969336"/>
                </a:cubicBezTo>
                <a:cubicBezTo>
                  <a:pt x="1164505" y="969336"/>
                  <a:pt x="1186190" y="969336"/>
                  <a:pt x="1236066" y="967168"/>
                </a:cubicBezTo>
                <a:cubicBezTo>
                  <a:pt x="1227392" y="967168"/>
                  <a:pt x="1214381" y="971505"/>
                  <a:pt x="1207875" y="971505"/>
                </a:cubicBezTo>
                <a:close/>
                <a:moveTo>
                  <a:pt x="1138482" y="967168"/>
                </a:moveTo>
                <a:lnTo>
                  <a:pt x="1129808" y="967168"/>
                </a:lnTo>
                <a:lnTo>
                  <a:pt x="1138482" y="967168"/>
                </a:lnTo>
                <a:close/>
                <a:moveTo>
                  <a:pt x="845730" y="967168"/>
                </a:moveTo>
                <a:cubicBezTo>
                  <a:pt x="693932" y="1134145"/>
                  <a:pt x="631044" y="1307628"/>
                  <a:pt x="631044" y="1478943"/>
                </a:cubicBezTo>
                <a:cubicBezTo>
                  <a:pt x="631044" y="1637246"/>
                  <a:pt x="672247" y="1819403"/>
                  <a:pt x="847898" y="1973369"/>
                </a:cubicBezTo>
                <a:cubicBezTo>
                  <a:pt x="1036561" y="2140347"/>
                  <a:pt x="1231729" y="2198897"/>
                  <a:pt x="1424729" y="2237931"/>
                </a:cubicBezTo>
                <a:cubicBezTo>
                  <a:pt x="1459426" y="2244436"/>
                  <a:pt x="1496291" y="2250942"/>
                  <a:pt x="1533156" y="2259616"/>
                </a:cubicBezTo>
                <a:cubicBezTo>
                  <a:pt x="1550504" y="2261785"/>
                  <a:pt x="1877953" y="2333346"/>
                  <a:pt x="1877953" y="2396234"/>
                </a:cubicBezTo>
                <a:lnTo>
                  <a:pt x="1877953" y="2448279"/>
                </a:lnTo>
                <a:cubicBezTo>
                  <a:pt x="1875785" y="2452616"/>
                  <a:pt x="1869279" y="2452616"/>
                  <a:pt x="1864942" y="2452616"/>
                </a:cubicBezTo>
                <a:cubicBezTo>
                  <a:pt x="1836751" y="2452616"/>
                  <a:pt x="1821572" y="2424425"/>
                  <a:pt x="1793380" y="2424425"/>
                </a:cubicBezTo>
                <a:cubicBezTo>
                  <a:pt x="1765190" y="2424425"/>
                  <a:pt x="1750010" y="2448279"/>
                  <a:pt x="1750010" y="2467796"/>
                </a:cubicBezTo>
                <a:cubicBezTo>
                  <a:pt x="1750010" y="2485144"/>
                  <a:pt x="1778201" y="2556706"/>
                  <a:pt x="1778201" y="2580560"/>
                </a:cubicBezTo>
                <a:cubicBezTo>
                  <a:pt x="1778201" y="2602245"/>
                  <a:pt x="1769527" y="2619594"/>
                  <a:pt x="1741336" y="2634773"/>
                </a:cubicBezTo>
                <a:cubicBezTo>
                  <a:pt x="1743504" y="2621762"/>
                  <a:pt x="1747841" y="2600077"/>
                  <a:pt x="1747841" y="2593571"/>
                </a:cubicBezTo>
                <a:cubicBezTo>
                  <a:pt x="1747841" y="2526346"/>
                  <a:pt x="1669774" y="2530683"/>
                  <a:pt x="1635077" y="2511167"/>
                </a:cubicBezTo>
                <a:cubicBezTo>
                  <a:pt x="1533156" y="2454785"/>
                  <a:pt x="1561347" y="2355032"/>
                  <a:pt x="1455089" y="2298650"/>
                </a:cubicBezTo>
                <a:cubicBezTo>
                  <a:pt x="1439909" y="2292144"/>
                  <a:pt x="1426898" y="2283470"/>
                  <a:pt x="1411718" y="2279133"/>
                </a:cubicBezTo>
                <a:cubicBezTo>
                  <a:pt x="1398707" y="2274796"/>
                  <a:pt x="1385695" y="2268290"/>
                  <a:pt x="1372684" y="2268290"/>
                </a:cubicBezTo>
                <a:cubicBezTo>
                  <a:pt x="1359673" y="2266122"/>
                  <a:pt x="1333651" y="2268290"/>
                  <a:pt x="1329313" y="2268290"/>
                </a:cubicBezTo>
                <a:cubicBezTo>
                  <a:pt x="1311965" y="2268290"/>
                  <a:pt x="1246909" y="2259616"/>
                  <a:pt x="1246909" y="2307324"/>
                </a:cubicBezTo>
                <a:cubicBezTo>
                  <a:pt x="1246909" y="2348526"/>
                  <a:pt x="1333651" y="2359369"/>
                  <a:pt x="1346662" y="2363706"/>
                </a:cubicBezTo>
                <a:cubicBezTo>
                  <a:pt x="1359673" y="2368043"/>
                  <a:pt x="1405212" y="2407077"/>
                  <a:pt x="1405212" y="2428762"/>
                </a:cubicBezTo>
                <a:lnTo>
                  <a:pt x="1405212" y="2465627"/>
                </a:lnTo>
                <a:cubicBezTo>
                  <a:pt x="1392201" y="2441773"/>
                  <a:pt x="1353167" y="2398403"/>
                  <a:pt x="1322808" y="2398403"/>
                </a:cubicBezTo>
                <a:cubicBezTo>
                  <a:pt x="1292448" y="2398403"/>
                  <a:pt x="1285943" y="2446110"/>
                  <a:pt x="1281606" y="2463459"/>
                </a:cubicBezTo>
                <a:cubicBezTo>
                  <a:pt x="1279437" y="2478639"/>
                  <a:pt x="1272932" y="2500324"/>
                  <a:pt x="1259920" y="2519841"/>
                </a:cubicBezTo>
                <a:cubicBezTo>
                  <a:pt x="1203538" y="2604414"/>
                  <a:pt x="1114628" y="2623931"/>
                  <a:pt x="1043067" y="2623931"/>
                </a:cubicBezTo>
                <a:cubicBezTo>
                  <a:pt x="1023550" y="2623931"/>
                  <a:pt x="993190" y="2617425"/>
                  <a:pt x="978010" y="2604414"/>
                </a:cubicBezTo>
                <a:cubicBezTo>
                  <a:pt x="973673" y="2617425"/>
                  <a:pt x="969336" y="2630436"/>
                  <a:pt x="969336" y="2643447"/>
                </a:cubicBezTo>
                <a:cubicBezTo>
                  <a:pt x="958494" y="2801751"/>
                  <a:pt x="832718" y="2868975"/>
                  <a:pt x="717786" y="2868975"/>
                </a:cubicBezTo>
                <a:cubicBezTo>
                  <a:pt x="509606" y="2868975"/>
                  <a:pt x="464067" y="2704166"/>
                  <a:pt x="446719" y="2704166"/>
                </a:cubicBezTo>
                <a:cubicBezTo>
                  <a:pt x="429370" y="2704166"/>
                  <a:pt x="362146" y="2756211"/>
                  <a:pt x="262393" y="2756211"/>
                </a:cubicBezTo>
                <a:cubicBezTo>
                  <a:pt x="184326" y="2756211"/>
                  <a:pt x="73730" y="2719346"/>
                  <a:pt x="21685" y="2615256"/>
                </a:cubicBezTo>
                <a:cubicBezTo>
                  <a:pt x="17348" y="2604414"/>
                  <a:pt x="0" y="2556706"/>
                  <a:pt x="0" y="2539358"/>
                </a:cubicBezTo>
                <a:lnTo>
                  <a:pt x="0" y="2498155"/>
                </a:lnTo>
                <a:cubicBezTo>
                  <a:pt x="4337" y="2480807"/>
                  <a:pt x="4337" y="2461290"/>
                  <a:pt x="10843" y="2446110"/>
                </a:cubicBezTo>
                <a:cubicBezTo>
                  <a:pt x="17348" y="2422256"/>
                  <a:pt x="28191" y="2396234"/>
                  <a:pt x="52045" y="2374549"/>
                </a:cubicBezTo>
                <a:cubicBezTo>
                  <a:pt x="71562" y="2355032"/>
                  <a:pt x="99753" y="2335515"/>
                  <a:pt x="125775" y="2326841"/>
                </a:cubicBezTo>
                <a:cubicBezTo>
                  <a:pt x="138786" y="2322504"/>
                  <a:pt x="156135" y="2320335"/>
                  <a:pt x="171314" y="2311661"/>
                </a:cubicBezTo>
                <a:cubicBezTo>
                  <a:pt x="179989" y="2307324"/>
                  <a:pt x="177820" y="2294313"/>
                  <a:pt x="179989" y="2287807"/>
                </a:cubicBezTo>
                <a:cubicBezTo>
                  <a:pt x="186494" y="2257448"/>
                  <a:pt x="193000" y="2224920"/>
                  <a:pt x="210348" y="2196729"/>
                </a:cubicBezTo>
                <a:cubicBezTo>
                  <a:pt x="268899" y="2090470"/>
                  <a:pt x="383831" y="2083965"/>
                  <a:pt x="468404" y="2081796"/>
                </a:cubicBezTo>
                <a:cubicBezTo>
                  <a:pt x="516112" y="2081796"/>
                  <a:pt x="546471" y="2018909"/>
                  <a:pt x="585505" y="2018909"/>
                </a:cubicBezTo>
                <a:cubicBezTo>
                  <a:pt x="585505" y="2016740"/>
                  <a:pt x="587674" y="2014572"/>
                  <a:pt x="587674" y="2008066"/>
                </a:cubicBezTo>
                <a:cubicBezTo>
                  <a:pt x="587674" y="1986380"/>
                  <a:pt x="563820" y="1964695"/>
                  <a:pt x="563820" y="1925661"/>
                </a:cubicBezTo>
                <a:lnTo>
                  <a:pt x="563820" y="1845426"/>
                </a:lnTo>
                <a:lnTo>
                  <a:pt x="615865" y="1630740"/>
                </a:lnTo>
                <a:lnTo>
                  <a:pt x="615865" y="1576527"/>
                </a:lnTo>
                <a:cubicBezTo>
                  <a:pt x="611528" y="1572190"/>
                  <a:pt x="596348" y="1563516"/>
                  <a:pt x="592011" y="1563516"/>
                </a:cubicBezTo>
                <a:cubicBezTo>
                  <a:pt x="574662" y="1563516"/>
                  <a:pt x="546471" y="1596044"/>
                  <a:pt x="542134" y="1609055"/>
                </a:cubicBezTo>
                <a:cubicBezTo>
                  <a:pt x="524786" y="1648089"/>
                  <a:pt x="516112" y="1734830"/>
                  <a:pt x="448887" y="1734830"/>
                </a:cubicBezTo>
                <a:cubicBezTo>
                  <a:pt x="442382" y="1734830"/>
                  <a:pt x="433707" y="1732662"/>
                  <a:pt x="427202" y="1732662"/>
                </a:cubicBezTo>
                <a:cubicBezTo>
                  <a:pt x="461898" y="1710976"/>
                  <a:pt x="479247" y="1669774"/>
                  <a:pt x="483584" y="1643752"/>
                </a:cubicBezTo>
                <a:lnTo>
                  <a:pt x="483584" y="1591707"/>
                </a:lnTo>
                <a:cubicBezTo>
                  <a:pt x="470573" y="1509302"/>
                  <a:pt x="442382" y="1470269"/>
                  <a:pt x="442382" y="1400875"/>
                </a:cubicBezTo>
                <a:cubicBezTo>
                  <a:pt x="442382" y="1227392"/>
                  <a:pt x="622370" y="1151494"/>
                  <a:pt x="722123" y="1082100"/>
                </a:cubicBezTo>
                <a:cubicBezTo>
                  <a:pt x="732966" y="1073426"/>
                  <a:pt x="741640" y="1051741"/>
                  <a:pt x="741640" y="1043067"/>
                </a:cubicBezTo>
                <a:cubicBezTo>
                  <a:pt x="741640" y="1027887"/>
                  <a:pt x="726460" y="1010538"/>
                  <a:pt x="713449" y="1010538"/>
                </a:cubicBezTo>
                <a:cubicBezTo>
                  <a:pt x="709112" y="1010538"/>
                  <a:pt x="654898" y="1049572"/>
                  <a:pt x="626707" y="1060415"/>
                </a:cubicBezTo>
                <a:cubicBezTo>
                  <a:pt x="598516" y="1071258"/>
                  <a:pt x="570325" y="1077763"/>
                  <a:pt x="542134" y="1077763"/>
                </a:cubicBezTo>
                <a:cubicBezTo>
                  <a:pt x="529123" y="1077763"/>
                  <a:pt x="490089" y="1071258"/>
                  <a:pt x="483584" y="1058246"/>
                </a:cubicBezTo>
                <a:cubicBezTo>
                  <a:pt x="652730" y="1073426"/>
                  <a:pt x="646224" y="949820"/>
                  <a:pt x="780674" y="949820"/>
                </a:cubicBezTo>
                <a:cubicBezTo>
                  <a:pt x="800190" y="949820"/>
                  <a:pt x="824044" y="956325"/>
                  <a:pt x="845730" y="967168"/>
                </a:cubicBezTo>
                <a:close/>
                <a:moveTo>
                  <a:pt x="1220887" y="902112"/>
                </a:moveTo>
                <a:cubicBezTo>
                  <a:pt x="1242572" y="908617"/>
                  <a:pt x="1259920" y="904280"/>
                  <a:pt x="1281606" y="919460"/>
                </a:cubicBezTo>
                <a:cubicBezTo>
                  <a:pt x="1270763" y="921628"/>
                  <a:pt x="1251246" y="923797"/>
                  <a:pt x="1246909" y="923797"/>
                </a:cubicBezTo>
                <a:cubicBezTo>
                  <a:pt x="1229561" y="923797"/>
                  <a:pt x="1227392" y="925966"/>
                  <a:pt x="1207875" y="902112"/>
                </a:cubicBezTo>
                <a:lnTo>
                  <a:pt x="1220887" y="902112"/>
                </a:lnTo>
                <a:close/>
                <a:moveTo>
                  <a:pt x="882595" y="899943"/>
                </a:moveTo>
                <a:cubicBezTo>
                  <a:pt x="1038729" y="910786"/>
                  <a:pt x="1077763" y="954157"/>
                  <a:pt x="1207875" y="954157"/>
                </a:cubicBezTo>
                <a:cubicBezTo>
                  <a:pt x="1214381" y="954157"/>
                  <a:pt x="1324976" y="936808"/>
                  <a:pt x="1331482" y="936808"/>
                </a:cubicBezTo>
                <a:cubicBezTo>
                  <a:pt x="1335819" y="936808"/>
                  <a:pt x="1337988" y="936808"/>
                  <a:pt x="1342325" y="938977"/>
                </a:cubicBezTo>
                <a:cubicBezTo>
                  <a:pt x="1335819" y="945482"/>
                  <a:pt x="1327145" y="949820"/>
                  <a:pt x="1318471" y="951988"/>
                </a:cubicBezTo>
                <a:cubicBezTo>
                  <a:pt x="1294617" y="958494"/>
                  <a:pt x="1251246" y="964999"/>
                  <a:pt x="1244740" y="964999"/>
                </a:cubicBezTo>
                <a:lnTo>
                  <a:pt x="1125471" y="964999"/>
                </a:lnTo>
                <a:lnTo>
                  <a:pt x="1014876" y="943314"/>
                </a:lnTo>
                <a:lnTo>
                  <a:pt x="1014876" y="945482"/>
                </a:lnTo>
                <a:cubicBezTo>
                  <a:pt x="1060415" y="971505"/>
                  <a:pt x="1166673" y="1021381"/>
                  <a:pt x="1225224" y="1021381"/>
                </a:cubicBezTo>
                <a:cubicBezTo>
                  <a:pt x="1229561" y="1021381"/>
                  <a:pt x="1309797" y="1017044"/>
                  <a:pt x="1337988" y="1012707"/>
                </a:cubicBezTo>
                <a:cubicBezTo>
                  <a:pt x="1335819" y="1017044"/>
                  <a:pt x="1331482" y="1023550"/>
                  <a:pt x="1327145" y="1023550"/>
                </a:cubicBezTo>
                <a:cubicBezTo>
                  <a:pt x="1307628" y="1032224"/>
                  <a:pt x="1268594" y="1038730"/>
                  <a:pt x="1264257" y="1038730"/>
                </a:cubicBezTo>
                <a:cubicBezTo>
                  <a:pt x="1257752" y="1038730"/>
                  <a:pt x="1255583" y="1036561"/>
                  <a:pt x="1210044" y="1036561"/>
                </a:cubicBezTo>
                <a:cubicBezTo>
                  <a:pt x="1153662" y="1034392"/>
                  <a:pt x="1086437" y="1006201"/>
                  <a:pt x="1032224" y="982348"/>
                </a:cubicBezTo>
                <a:cubicBezTo>
                  <a:pt x="960662" y="951988"/>
                  <a:pt x="878258" y="919460"/>
                  <a:pt x="808864" y="912954"/>
                </a:cubicBezTo>
                <a:lnTo>
                  <a:pt x="808864" y="906449"/>
                </a:lnTo>
                <a:cubicBezTo>
                  <a:pt x="815370" y="895606"/>
                  <a:pt x="826213" y="897775"/>
                  <a:pt x="832718" y="897775"/>
                </a:cubicBezTo>
                <a:cubicBezTo>
                  <a:pt x="839224" y="897775"/>
                  <a:pt x="867415" y="899943"/>
                  <a:pt x="882595" y="899943"/>
                </a:cubicBezTo>
                <a:close/>
                <a:moveTo>
                  <a:pt x="1056078" y="880426"/>
                </a:moveTo>
                <a:cubicBezTo>
                  <a:pt x="1056078" y="891269"/>
                  <a:pt x="1049572" y="895606"/>
                  <a:pt x="1038729" y="895606"/>
                </a:cubicBezTo>
                <a:cubicBezTo>
                  <a:pt x="1032224" y="895606"/>
                  <a:pt x="1006201" y="886932"/>
                  <a:pt x="988853" y="882595"/>
                </a:cubicBezTo>
                <a:cubicBezTo>
                  <a:pt x="1004033" y="869584"/>
                  <a:pt x="1023550" y="852235"/>
                  <a:pt x="1040898" y="837056"/>
                </a:cubicBezTo>
                <a:cubicBezTo>
                  <a:pt x="1047404" y="850067"/>
                  <a:pt x="1056078" y="873921"/>
                  <a:pt x="1056078" y="880426"/>
                </a:cubicBezTo>
                <a:close/>
                <a:moveTo>
                  <a:pt x="1181853" y="891269"/>
                </a:moveTo>
                <a:cubicBezTo>
                  <a:pt x="1171010" y="910786"/>
                  <a:pt x="1149325" y="917291"/>
                  <a:pt x="1134145" y="917291"/>
                </a:cubicBezTo>
                <a:cubicBezTo>
                  <a:pt x="1084269" y="917291"/>
                  <a:pt x="1056078" y="884763"/>
                  <a:pt x="1060415" y="828381"/>
                </a:cubicBezTo>
                <a:lnTo>
                  <a:pt x="1181853" y="891269"/>
                </a:lnTo>
                <a:close/>
                <a:moveTo>
                  <a:pt x="2027582" y="889100"/>
                </a:moveTo>
                <a:cubicBezTo>
                  <a:pt x="2005897" y="904280"/>
                  <a:pt x="1982043" y="910786"/>
                  <a:pt x="1962526" y="910786"/>
                </a:cubicBezTo>
                <a:cubicBezTo>
                  <a:pt x="1910482" y="910786"/>
                  <a:pt x="1875785" y="860909"/>
                  <a:pt x="1867111" y="798022"/>
                </a:cubicBezTo>
                <a:lnTo>
                  <a:pt x="1901807" y="798022"/>
                </a:lnTo>
                <a:cubicBezTo>
                  <a:pt x="1940841" y="798022"/>
                  <a:pt x="2012403" y="837056"/>
                  <a:pt x="2027582" y="889100"/>
                </a:cubicBezTo>
                <a:close/>
                <a:moveTo>
                  <a:pt x="2756211" y="758988"/>
                </a:moveTo>
                <a:lnTo>
                  <a:pt x="2749706" y="758988"/>
                </a:lnTo>
                <a:lnTo>
                  <a:pt x="2756211" y="758988"/>
                </a:lnTo>
                <a:close/>
                <a:moveTo>
                  <a:pt x="2747537" y="756820"/>
                </a:moveTo>
                <a:lnTo>
                  <a:pt x="2741031" y="756820"/>
                </a:lnTo>
                <a:lnTo>
                  <a:pt x="2747537" y="756820"/>
                </a:lnTo>
                <a:close/>
                <a:moveTo>
                  <a:pt x="991022" y="793685"/>
                </a:moveTo>
                <a:cubicBezTo>
                  <a:pt x="997527" y="800190"/>
                  <a:pt x="1010538" y="808865"/>
                  <a:pt x="1019213" y="815370"/>
                </a:cubicBezTo>
                <a:cubicBezTo>
                  <a:pt x="986685" y="834887"/>
                  <a:pt x="975842" y="856572"/>
                  <a:pt x="951988" y="856572"/>
                </a:cubicBezTo>
                <a:cubicBezTo>
                  <a:pt x="947651" y="856572"/>
                  <a:pt x="882595" y="847898"/>
                  <a:pt x="876089" y="847898"/>
                </a:cubicBezTo>
                <a:lnTo>
                  <a:pt x="798022" y="847898"/>
                </a:lnTo>
                <a:cubicBezTo>
                  <a:pt x="804527" y="830550"/>
                  <a:pt x="824044" y="815370"/>
                  <a:pt x="839224" y="806696"/>
                </a:cubicBezTo>
                <a:cubicBezTo>
                  <a:pt x="869584" y="785011"/>
                  <a:pt x="930303" y="756820"/>
                  <a:pt x="934640" y="756820"/>
                </a:cubicBezTo>
                <a:cubicBezTo>
                  <a:pt x="951988" y="756820"/>
                  <a:pt x="975842" y="780674"/>
                  <a:pt x="991022" y="793685"/>
                </a:cubicBezTo>
                <a:close/>
                <a:moveTo>
                  <a:pt x="2734526" y="754651"/>
                </a:moveTo>
                <a:lnTo>
                  <a:pt x="2693323" y="754651"/>
                </a:lnTo>
                <a:lnTo>
                  <a:pt x="2734526" y="754651"/>
                </a:lnTo>
                <a:close/>
                <a:moveTo>
                  <a:pt x="1810729" y="696101"/>
                </a:moveTo>
                <a:cubicBezTo>
                  <a:pt x="1834583" y="752483"/>
                  <a:pt x="1890965" y="754651"/>
                  <a:pt x="1932167" y="765494"/>
                </a:cubicBezTo>
                <a:cubicBezTo>
                  <a:pt x="1949515" y="769831"/>
                  <a:pt x="1973369" y="776336"/>
                  <a:pt x="1995054" y="795853"/>
                </a:cubicBezTo>
                <a:cubicBezTo>
                  <a:pt x="1936504" y="769831"/>
                  <a:pt x="1875785" y="782842"/>
                  <a:pt x="1812897" y="748146"/>
                </a:cubicBezTo>
                <a:lnTo>
                  <a:pt x="1812897" y="785011"/>
                </a:lnTo>
                <a:cubicBezTo>
                  <a:pt x="1810729" y="828381"/>
                  <a:pt x="1851931" y="895606"/>
                  <a:pt x="1906144" y="915123"/>
                </a:cubicBezTo>
                <a:cubicBezTo>
                  <a:pt x="1923493" y="921628"/>
                  <a:pt x="1947347" y="925966"/>
                  <a:pt x="1966863" y="932471"/>
                </a:cubicBezTo>
                <a:cubicBezTo>
                  <a:pt x="2012403" y="947651"/>
                  <a:pt x="2064448" y="971505"/>
                  <a:pt x="2114324" y="1008370"/>
                </a:cubicBezTo>
                <a:cubicBezTo>
                  <a:pt x="2040594" y="978010"/>
                  <a:pt x="1990717" y="949820"/>
                  <a:pt x="1921324" y="949820"/>
                </a:cubicBezTo>
                <a:lnTo>
                  <a:pt x="1782538" y="964999"/>
                </a:lnTo>
                <a:cubicBezTo>
                  <a:pt x="1750010" y="958494"/>
                  <a:pt x="1713145" y="956325"/>
                  <a:pt x="1682785" y="945482"/>
                </a:cubicBezTo>
                <a:cubicBezTo>
                  <a:pt x="1682785" y="945482"/>
                  <a:pt x="1676280" y="943314"/>
                  <a:pt x="1676280" y="947651"/>
                </a:cubicBezTo>
                <a:cubicBezTo>
                  <a:pt x="1676280" y="954157"/>
                  <a:pt x="1689291" y="973673"/>
                  <a:pt x="1702302" y="982348"/>
                </a:cubicBezTo>
                <a:cubicBezTo>
                  <a:pt x="1721819" y="997527"/>
                  <a:pt x="1745673" y="999696"/>
                  <a:pt x="1767358" y="1008370"/>
                </a:cubicBezTo>
                <a:cubicBezTo>
                  <a:pt x="1734830" y="1023550"/>
                  <a:pt x="1691459" y="1038730"/>
                  <a:pt x="1661100" y="1038730"/>
                </a:cubicBezTo>
                <a:cubicBezTo>
                  <a:pt x="1654594" y="1038730"/>
                  <a:pt x="1557010" y="1019213"/>
                  <a:pt x="1552673" y="1019213"/>
                </a:cubicBezTo>
                <a:cubicBezTo>
                  <a:pt x="1537493" y="1019213"/>
                  <a:pt x="1511471" y="1025718"/>
                  <a:pt x="1500628" y="1034392"/>
                </a:cubicBezTo>
                <a:cubicBezTo>
                  <a:pt x="1507134" y="1036561"/>
                  <a:pt x="1513639" y="1040898"/>
                  <a:pt x="1524482" y="1040898"/>
                </a:cubicBezTo>
                <a:cubicBezTo>
                  <a:pt x="1570021" y="1049572"/>
                  <a:pt x="1628572" y="1125471"/>
                  <a:pt x="1674111" y="1166673"/>
                </a:cubicBezTo>
                <a:cubicBezTo>
                  <a:pt x="1695796" y="1188359"/>
                  <a:pt x="1726156" y="1199201"/>
                  <a:pt x="1752178" y="1201370"/>
                </a:cubicBezTo>
                <a:cubicBezTo>
                  <a:pt x="1758684" y="1201370"/>
                  <a:pt x="1767358" y="1203538"/>
                  <a:pt x="1776032" y="1203538"/>
                </a:cubicBezTo>
                <a:cubicBezTo>
                  <a:pt x="1743504" y="1246909"/>
                  <a:pt x="1706639" y="1249078"/>
                  <a:pt x="1674111" y="1255583"/>
                </a:cubicBezTo>
                <a:cubicBezTo>
                  <a:pt x="1713145" y="1290280"/>
                  <a:pt x="1771695" y="1294617"/>
                  <a:pt x="1815066" y="1294617"/>
                </a:cubicBezTo>
                <a:cubicBezTo>
                  <a:pt x="1858437" y="1294617"/>
                  <a:pt x="1897470" y="1290280"/>
                  <a:pt x="1940841" y="1275100"/>
                </a:cubicBezTo>
                <a:cubicBezTo>
                  <a:pt x="1932167" y="1272932"/>
                  <a:pt x="1923493" y="1270763"/>
                  <a:pt x="1914819" y="1270763"/>
                </a:cubicBezTo>
                <a:cubicBezTo>
                  <a:pt x="1888796" y="1268594"/>
                  <a:pt x="1862774" y="1262089"/>
                  <a:pt x="1836751" y="1246909"/>
                </a:cubicBezTo>
                <a:cubicBezTo>
                  <a:pt x="1808560" y="1233898"/>
                  <a:pt x="1769527" y="1168842"/>
                  <a:pt x="1769527" y="1144988"/>
                </a:cubicBezTo>
                <a:lnTo>
                  <a:pt x="1769527" y="1103786"/>
                </a:lnTo>
                <a:cubicBezTo>
                  <a:pt x="1795549" y="999696"/>
                  <a:pt x="1877953" y="980179"/>
                  <a:pt x="1949515" y="980179"/>
                </a:cubicBezTo>
                <a:cubicBezTo>
                  <a:pt x="2053605" y="980179"/>
                  <a:pt x="2075290" y="1019213"/>
                  <a:pt x="2207571" y="1075595"/>
                </a:cubicBezTo>
                <a:cubicBezTo>
                  <a:pt x="2216245" y="1079932"/>
                  <a:pt x="2233594" y="1086437"/>
                  <a:pt x="2240099" y="1086437"/>
                </a:cubicBezTo>
                <a:lnTo>
                  <a:pt x="2292144" y="1086437"/>
                </a:lnTo>
                <a:cubicBezTo>
                  <a:pt x="2313829" y="1090774"/>
                  <a:pt x="2335515" y="1092943"/>
                  <a:pt x="2357200" y="1099449"/>
                </a:cubicBezTo>
                <a:cubicBezTo>
                  <a:pt x="2333346" y="1099449"/>
                  <a:pt x="2287807" y="1103786"/>
                  <a:pt x="2283470" y="1103786"/>
                </a:cubicBezTo>
                <a:cubicBezTo>
                  <a:pt x="2259616" y="1103786"/>
                  <a:pt x="2250942" y="1101617"/>
                  <a:pt x="2224920" y="1092943"/>
                </a:cubicBezTo>
                <a:cubicBezTo>
                  <a:pt x="2207571" y="1086437"/>
                  <a:pt x="2185886" y="1084269"/>
                  <a:pt x="2170706" y="1077763"/>
                </a:cubicBezTo>
                <a:cubicBezTo>
                  <a:pt x="2079627" y="1043067"/>
                  <a:pt x="2040594" y="999696"/>
                  <a:pt x="1962526" y="999696"/>
                </a:cubicBezTo>
                <a:cubicBezTo>
                  <a:pt x="1903976" y="999696"/>
                  <a:pt x="1793380" y="1032224"/>
                  <a:pt x="1793380" y="1127640"/>
                </a:cubicBezTo>
                <a:cubicBezTo>
                  <a:pt x="1793380" y="1181853"/>
                  <a:pt x="1828077" y="1231729"/>
                  <a:pt x="1901807" y="1246909"/>
                </a:cubicBezTo>
                <a:cubicBezTo>
                  <a:pt x="1934335" y="1253415"/>
                  <a:pt x="1971201" y="1253415"/>
                  <a:pt x="2001560" y="1253415"/>
                </a:cubicBezTo>
                <a:lnTo>
                  <a:pt x="2127335" y="1253415"/>
                </a:lnTo>
                <a:cubicBezTo>
                  <a:pt x="2133841" y="1255583"/>
                  <a:pt x="2140347" y="1255583"/>
                  <a:pt x="2146852" y="1255583"/>
                </a:cubicBezTo>
                <a:cubicBezTo>
                  <a:pt x="2231425" y="1259920"/>
                  <a:pt x="2270459" y="1379190"/>
                  <a:pt x="2298650" y="1437740"/>
                </a:cubicBezTo>
                <a:cubicBezTo>
                  <a:pt x="2292144" y="1433403"/>
                  <a:pt x="2281301" y="1424729"/>
                  <a:pt x="2274796" y="1416055"/>
                </a:cubicBezTo>
                <a:cubicBezTo>
                  <a:pt x="2248773" y="1377021"/>
                  <a:pt x="2237931" y="1318471"/>
                  <a:pt x="2183717" y="1288111"/>
                </a:cubicBezTo>
                <a:cubicBezTo>
                  <a:pt x="2170706" y="1281606"/>
                  <a:pt x="2157695" y="1275100"/>
                  <a:pt x="2144684" y="1272932"/>
                </a:cubicBezTo>
                <a:cubicBezTo>
                  <a:pt x="2129504" y="1268594"/>
                  <a:pt x="2103481" y="1268594"/>
                  <a:pt x="2099144" y="1268594"/>
                </a:cubicBezTo>
                <a:cubicBezTo>
                  <a:pt x="2092639" y="1268594"/>
                  <a:pt x="2083964" y="1266426"/>
                  <a:pt x="2036257" y="1270763"/>
                </a:cubicBezTo>
                <a:cubicBezTo>
                  <a:pt x="2027582" y="1270763"/>
                  <a:pt x="2021077" y="1272932"/>
                  <a:pt x="2012403" y="1275100"/>
                </a:cubicBezTo>
                <a:cubicBezTo>
                  <a:pt x="2042762" y="1294617"/>
                  <a:pt x="2077459" y="1292448"/>
                  <a:pt x="2114324" y="1301123"/>
                </a:cubicBezTo>
                <a:cubicBezTo>
                  <a:pt x="2142515" y="1307628"/>
                  <a:pt x="2185886" y="1348830"/>
                  <a:pt x="2192391" y="1381359"/>
                </a:cubicBezTo>
                <a:cubicBezTo>
                  <a:pt x="2116493" y="1294617"/>
                  <a:pt x="2070953" y="1298954"/>
                  <a:pt x="1997223" y="1298954"/>
                </a:cubicBezTo>
                <a:cubicBezTo>
                  <a:pt x="1990717" y="1298954"/>
                  <a:pt x="1960358" y="1296786"/>
                  <a:pt x="1943010" y="1298954"/>
                </a:cubicBezTo>
                <a:cubicBezTo>
                  <a:pt x="1895302" y="1303291"/>
                  <a:pt x="1834583" y="1320639"/>
                  <a:pt x="1786875" y="1320639"/>
                </a:cubicBezTo>
                <a:cubicBezTo>
                  <a:pt x="1726156" y="1320639"/>
                  <a:pt x="1635077" y="1303291"/>
                  <a:pt x="1596044" y="1220887"/>
                </a:cubicBezTo>
                <a:cubicBezTo>
                  <a:pt x="1622066" y="1225224"/>
                  <a:pt x="1654594" y="1227392"/>
                  <a:pt x="1661100" y="1227392"/>
                </a:cubicBezTo>
                <a:cubicBezTo>
                  <a:pt x="1665437" y="1227392"/>
                  <a:pt x="1691459" y="1225224"/>
                  <a:pt x="1706639" y="1223055"/>
                </a:cubicBezTo>
                <a:cubicBezTo>
                  <a:pt x="1682785" y="1207875"/>
                  <a:pt x="1654594" y="1190527"/>
                  <a:pt x="1630740" y="1166673"/>
                </a:cubicBezTo>
                <a:cubicBezTo>
                  <a:pt x="1567853" y="1108123"/>
                  <a:pt x="1526650" y="1064752"/>
                  <a:pt x="1472437" y="1064752"/>
                </a:cubicBezTo>
                <a:cubicBezTo>
                  <a:pt x="1455089" y="1064752"/>
                  <a:pt x="1433403" y="1071258"/>
                  <a:pt x="1418224" y="1079932"/>
                </a:cubicBezTo>
                <a:cubicBezTo>
                  <a:pt x="1448583" y="995359"/>
                  <a:pt x="1491954" y="999696"/>
                  <a:pt x="1548336" y="999696"/>
                </a:cubicBezTo>
                <a:lnTo>
                  <a:pt x="1572190" y="999696"/>
                </a:lnTo>
                <a:cubicBezTo>
                  <a:pt x="1587369" y="999696"/>
                  <a:pt x="1602549" y="999696"/>
                  <a:pt x="1617729" y="1004033"/>
                </a:cubicBezTo>
                <a:cubicBezTo>
                  <a:pt x="1628572" y="1006201"/>
                  <a:pt x="1645920" y="1012707"/>
                  <a:pt x="1652426" y="1012707"/>
                </a:cubicBezTo>
                <a:cubicBezTo>
                  <a:pt x="1661100" y="1012707"/>
                  <a:pt x="1671942" y="1004033"/>
                  <a:pt x="1671942" y="997527"/>
                </a:cubicBezTo>
                <a:cubicBezTo>
                  <a:pt x="1671942" y="991022"/>
                  <a:pt x="1658931" y="982348"/>
                  <a:pt x="1652426" y="973673"/>
                </a:cubicBezTo>
                <a:cubicBezTo>
                  <a:pt x="1635077" y="954157"/>
                  <a:pt x="1622066" y="908617"/>
                  <a:pt x="1622066" y="886932"/>
                </a:cubicBezTo>
                <a:cubicBezTo>
                  <a:pt x="1622066" y="880426"/>
                  <a:pt x="1624235" y="873921"/>
                  <a:pt x="1624235" y="867415"/>
                </a:cubicBezTo>
                <a:cubicBezTo>
                  <a:pt x="1682785" y="930303"/>
                  <a:pt x="1754347" y="938977"/>
                  <a:pt x="1815066" y="938977"/>
                </a:cubicBezTo>
                <a:cubicBezTo>
                  <a:pt x="1819403" y="938977"/>
                  <a:pt x="1867111" y="934640"/>
                  <a:pt x="1893133" y="932471"/>
                </a:cubicBezTo>
                <a:cubicBezTo>
                  <a:pt x="1897470" y="932471"/>
                  <a:pt x="1901807" y="930303"/>
                  <a:pt x="1906144" y="925966"/>
                </a:cubicBezTo>
                <a:cubicBezTo>
                  <a:pt x="1817234" y="902112"/>
                  <a:pt x="1789043" y="830550"/>
                  <a:pt x="1789043" y="769831"/>
                </a:cubicBezTo>
                <a:cubicBezTo>
                  <a:pt x="1789043" y="743808"/>
                  <a:pt x="1795549" y="713449"/>
                  <a:pt x="1806392" y="687426"/>
                </a:cubicBezTo>
                <a:cubicBezTo>
                  <a:pt x="1808560" y="687426"/>
                  <a:pt x="1808560" y="691763"/>
                  <a:pt x="1810729" y="696101"/>
                </a:cubicBezTo>
                <a:close/>
                <a:moveTo>
                  <a:pt x="1487617" y="700438"/>
                </a:moveTo>
                <a:cubicBezTo>
                  <a:pt x="1515808" y="706943"/>
                  <a:pt x="1557010" y="709112"/>
                  <a:pt x="1587369" y="724292"/>
                </a:cubicBezTo>
                <a:cubicBezTo>
                  <a:pt x="1591707" y="726460"/>
                  <a:pt x="1600381" y="739471"/>
                  <a:pt x="1602549" y="748146"/>
                </a:cubicBezTo>
                <a:cubicBezTo>
                  <a:pt x="1530987" y="713449"/>
                  <a:pt x="1468100" y="715617"/>
                  <a:pt x="1394370" y="709112"/>
                </a:cubicBezTo>
                <a:cubicBezTo>
                  <a:pt x="1418224" y="724292"/>
                  <a:pt x="1470268" y="735134"/>
                  <a:pt x="1481111" y="758988"/>
                </a:cubicBezTo>
                <a:cubicBezTo>
                  <a:pt x="1478943" y="758988"/>
                  <a:pt x="1481111" y="761157"/>
                  <a:pt x="1474605" y="761157"/>
                </a:cubicBezTo>
                <a:cubicBezTo>
                  <a:pt x="1470268" y="761157"/>
                  <a:pt x="1448583" y="750314"/>
                  <a:pt x="1435572" y="745977"/>
                </a:cubicBezTo>
                <a:cubicBezTo>
                  <a:pt x="1413886" y="737303"/>
                  <a:pt x="1387864" y="730797"/>
                  <a:pt x="1368347" y="719955"/>
                </a:cubicBezTo>
                <a:cubicBezTo>
                  <a:pt x="1355336" y="713449"/>
                  <a:pt x="1342325" y="702606"/>
                  <a:pt x="1333651" y="691763"/>
                </a:cubicBezTo>
                <a:cubicBezTo>
                  <a:pt x="1322808" y="676584"/>
                  <a:pt x="1309797" y="648393"/>
                  <a:pt x="1309797" y="644056"/>
                </a:cubicBezTo>
                <a:lnTo>
                  <a:pt x="1309797" y="637550"/>
                </a:lnTo>
                <a:cubicBezTo>
                  <a:pt x="1364010" y="680921"/>
                  <a:pt x="1431235" y="691763"/>
                  <a:pt x="1487617" y="700438"/>
                </a:cubicBezTo>
                <a:close/>
                <a:moveTo>
                  <a:pt x="1249078" y="782842"/>
                </a:moveTo>
                <a:cubicBezTo>
                  <a:pt x="1262089" y="785011"/>
                  <a:pt x="1277269" y="789348"/>
                  <a:pt x="1292448" y="793685"/>
                </a:cubicBezTo>
                <a:cubicBezTo>
                  <a:pt x="1305460" y="795853"/>
                  <a:pt x="1327145" y="804527"/>
                  <a:pt x="1333651" y="804527"/>
                </a:cubicBezTo>
                <a:lnTo>
                  <a:pt x="1396538" y="804527"/>
                </a:lnTo>
                <a:cubicBezTo>
                  <a:pt x="1409549" y="808865"/>
                  <a:pt x="1422561" y="815370"/>
                  <a:pt x="1433403" y="819707"/>
                </a:cubicBezTo>
                <a:cubicBezTo>
                  <a:pt x="1413886" y="819707"/>
                  <a:pt x="1379190" y="821876"/>
                  <a:pt x="1372684" y="821876"/>
                </a:cubicBezTo>
                <a:cubicBezTo>
                  <a:pt x="1346662" y="821876"/>
                  <a:pt x="1350999" y="819707"/>
                  <a:pt x="1320639" y="811033"/>
                </a:cubicBezTo>
                <a:cubicBezTo>
                  <a:pt x="1301123" y="804527"/>
                  <a:pt x="1277269" y="806696"/>
                  <a:pt x="1257752" y="802359"/>
                </a:cubicBezTo>
                <a:cubicBezTo>
                  <a:pt x="1236066" y="798022"/>
                  <a:pt x="1210044" y="791516"/>
                  <a:pt x="1188359" y="782842"/>
                </a:cubicBezTo>
                <a:cubicBezTo>
                  <a:pt x="1129808" y="763325"/>
                  <a:pt x="1069089" y="724292"/>
                  <a:pt x="1006201" y="683089"/>
                </a:cubicBezTo>
                <a:cubicBezTo>
                  <a:pt x="1034392" y="726460"/>
                  <a:pt x="1097280" y="787179"/>
                  <a:pt x="1144988" y="811033"/>
                </a:cubicBezTo>
                <a:cubicBezTo>
                  <a:pt x="1184021" y="832718"/>
                  <a:pt x="1236066" y="852235"/>
                  <a:pt x="1277269" y="863078"/>
                </a:cubicBezTo>
                <a:cubicBezTo>
                  <a:pt x="1285943" y="865247"/>
                  <a:pt x="1298954" y="863078"/>
                  <a:pt x="1307628" y="876089"/>
                </a:cubicBezTo>
                <a:lnTo>
                  <a:pt x="1275100" y="876089"/>
                </a:lnTo>
                <a:cubicBezTo>
                  <a:pt x="1251246" y="871752"/>
                  <a:pt x="1223055" y="867415"/>
                  <a:pt x="1199201" y="860909"/>
                </a:cubicBezTo>
                <a:cubicBezTo>
                  <a:pt x="1173179" y="854404"/>
                  <a:pt x="1144988" y="841393"/>
                  <a:pt x="1121134" y="828381"/>
                </a:cubicBezTo>
                <a:cubicBezTo>
                  <a:pt x="1073426" y="804527"/>
                  <a:pt x="1030055" y="748146"/>
                  <a:pt x="991022" y="706943"/>
                </a:cubicBezTo>
                <a:cubicBezTo>
                  <a:pt x="947651" y="657067"/>
                  <a:pt x="895606" y="628876"/>
                  <a:pt x="850067" y="613696"/>
                </a:cubicBezTo>
                <a:lnTo>
                  <a:pt x="897775" y="611528"/>
                </a:lnTo>
                <a:cubicBezTo>
                  <a:pt x="1014876" y="626707"/>
                  <a:pt x="1134145" y="758988"/>
                  <a:pt x="1249078" y="782842"/>
                </a:cubicBezTo>
                <a:close/>
                <a:moveTo>
                  <a:pt x="1715313" y="665741"/>
                </a:moveTo>
                <a:cubicBezTo>
                  <a:pt x="1695796" y="670078"/>
                  <a:pt x="1671942" y="654898"/>
                  <a:pt x="1652426" y="650561"/>
                </a:cubicBezTo>
                <a:cubicBezTo>
                  <a:pt x="1652426" y="650561"/>
                  <a:pt x="1650257" y="648393"/>
                  <a:pt x="1650257" y="654898"/>
                </a:cubicBezTo>
                <a:cubicBezTo>
                  <a:pt x="1650257" y="667910"/>
                  <a:pt x="1678448" y="693932"/>
                  <a:pt x="1689291" y="709112"/>
                </a:cubicBezTo>
                <a:cubicBezTo>
                  <a:pt x="1626403" y="676584"/>
                  <a:pt x="1593875" y="611528"/>
                  <a:pt x="1585201" y="563820"/>
                </a:cubicBezTo>
                <a:cubicBezTo>
                  <a:pt x="1585201" y="561651"/>
                  <a:pt x="1583032" y="557314"/>
                  <a:pt x="1583032" y="552977"/>
                </a:cubicBezTo>
                <a:lnTo>
                  <a:pt x="1583032" y="546471"/>
                </a:lnTo>
                <a:cubicBezTo>
                  <a:pt x="1604718" y="589842"/>
                  <a:pt x="1671942" y="648393"/>
                  <a:pt x="1715313" y="665741"/>
                </a:cubicBezTo>
                <a:close/>
                <a:moveTo>
                  <a:pt x="1580864" y="457561"/>
                </a:moveTo>
                <a:cubicBezTo>
                  <a:pt x="1606886" y="618033"/>
                  <a:pt x="1810729" y="652730"/>
                  <a:pt x="1901807" y="680921"/>
                </a:cubicBezTo>
                <a:cubicBezTo>
                  <a:pt x="1995054" y="709112"/>
                  <a:pt x="2090470" y="826213"/>
                  <a:pt x="2116493" y="889100"/>
                </a:cubicBezTo>
                <a:cubicBezTo>
                  <a:pt x="2125167" y="908617"/>
                  <a:pt x="2146852" y="928134"/>
                  <a:pt x="2168538" y="943314"/>
                </a:cubicBezTo>
                <a:cubicBezTo>
                  <a:pt x="2192391" y="962831"/>
                  <a:pt x="2229257" y="973673"/>
                  <a:pt x="2255279" y="980179"/>
                </a:cubicBezTo>
                <a:cubicBezTo>
                  <a:pt x="2266122" y="982348"/>
                  <a:pt x="2274796" y="1006201"/>
                  <a:pt x="2276964" y="1006201"/>
                </a:cubicBezTo>
                <a:cubicBezTo>
                  <a:pt x="2283470" y="1006201"/>
                  <a:pt x="2289976" y="995359"/>
                  <a:pt x="2296481" y="993190"/>
                </a:cubicBezTo>
                <a:cubicBezTo>
                  <a:pt x="2305155" y="986685"/>
                  <a:pt x="2322504" y="984516"/>
                  <a:pt x="2326841" y="984516"/>
                </a:cubicBezTo>
                <a:cubicBezTo>
                  <a:pt x="2333346" y="984516"/>
                  <a:pt x="2368043" y="988853"/>
                  <a:pt x="2387560" y="993190"/>
                </a:cubicBezTo>
                <a:cubicBezTo>
                  <a:pt x="2396234" y="995359"/>
                  <a:pt x="2404908" y="1004033"/>
                  <a:pt x="2409245" y="1014876"/>
                </a:cubicBezTo>
                <a:cubicBezTo>
                  <a:pt x="2413582" y="1019213"/>
                  <a:pt x="2415751" y="1030055"/>
                  <a:pt x="2420088" y="1036561"/>
                </a:cubicBezTo>
                <a:cubicBezTo>
                  <a:pt x="2424425" y="1025718"/>
                  <a:pt x="2424425" y="1012707"/>
                  <a:pt x="2428762" y="999696"/>
                </a:cubicBezTo>
                <a:lnTo>
                  <a:pt x="2493818" y="999696"/>
                </a:lnTo>
                <a:cubicBezTo>
                  <a:pt x="2502492" y="1001864"/>
                  <a:pt x="2515503" y="1010538"/>
                  <a:pt x="2522009" y="1023550"/>
                </a:cubicBezTo>
                <a:cubicBezTo>
                  <a:pt x="2522009" y="1023550"/>
                  <a:pt x="2524178" y="1021381"/>
                  <a:pt x="2524178" y="1019213"/>
                </a:cubicBezTo>
                <a:cubicBezTo>
                  <a:pt x="2541526" y="967168"/>
                  <a:pt x="2593571" y="962831"/>
                  <a:pt x="2630436" y="954157"/>
                </a:cubicBezTo>
                <a:cubicBezTo>
                  <a:pt x="2636942" y="951988"/>
                  <a:pt x="2649953" y="951988"/>
                  <a:pt x="2656458" y="951988"/>
                </a:cubicBezTo>
                <a:cubicBezTo>
                  <a:pt x="2728020" y="951988"/>
                  <a:pt x="2793076" y="1006201"/>
                  <a:pt x="2793076" y="1082100"/>
                </a:cubicBezTo>
                <a:cubicBezTo>
                  <a:pt x="2793076" y="1162336"/>
                  <a:pt x="2691155" y="1197033"/>
                  <a:pt x="2641279" y="1197033"/>
                </a:cubicBezTo>
                <a:cubicBezTo>
                  <a:pt x="2593571" y="1197033"/>
                  <a:pt x="2485144" y="1144988"/>
                  <a:pt x="2424425" y="1144988"/>
                </a:cubicBezTo>
                <a:lnTo>
                  <a:pt x="2287807" y="1144988"/>
                </a:lnTo>
                <a:cubicBezTo>
                  <a:pt x="2168538" y="1140651"/>
                  <a:pt x="2092639" y="1027887"/>
                  <a:pt x="1984212" y="1027887"/>
                </a:cubicBezTo>
                <a:cubicBezTo>
                  <a:pt x="1936504" y="1027887"/>
                  <a:pt x="1867111" y="1058246"/>
                  <a:pt x="1867111" y="1123303"/>
                </a:cubicBezTo>
                <a:cubicBezTo>
                  <a:pt x="1867111" y="1186190"/>
                  <a:pt x="1949515" y="1238235"/>
                  <a:pt x="2005897" y="1238235"/>
                </a:cubicBezTo>
                <a:lnTo>
                  <a:pt x="2107818" y="1236066"/>
                </a:lnTo>
                <a:cubicBezTo>
                  <a:pt x="2133841" y="1240404"/>
                  <a:pt x="2162032" y="1244741"/>
                  <a:pt x="2188054" y="1249078"/>
                </a:cubicBezTo>
                <a:cubicBezTo>
                  <a:pt x="2311661" y="1272932"/>
                  <a:pt x="2298650" y="1433403"/>
                  <a:pt x="2426593" y="1472437"/>
                </a:cubicBezTo>
                <a:cubicBezTo>
                  <a:pt x="2437436" y="1476774"/>
                  <a:pt x="2454784" y="1481111"/>
                  <a:pt x="2469964" y="1483280"/>
                </a:cubicBezTo>
                <a:cubicBezTo>
                  <a:pt x="2515503" y="1483280"/>
                  <a:pt x="2515503" y="1481111"/>
                  <a:pt x="2522009" y="1481111"/>
                </a:cubicBezTo>
                <a:cubicBezTo>
                  <a:pt x="2539357" y="1481111"/>
                  <a:pt x="2539357" y="1491954"/>
                  <a:pt x="2539357" y="1498459"/>
                </a:cubicBezTo>
                <a:cubicBezTo>
                  <a:pt x="2539357" y="1554842"/>
                  <a:pt x="2463459" y="1593875"/>
                  <a:pt x="2433099" y="1604718"/>
                </a:cubicBezTo>
                <a:cubicBezTo>
                  <a:pt x="2409245" y="1611224"/>
                  <a:pt x="2387560" y="1626403"/>
                  <a:pt x="2368043" y="1652426"/>
                </a:cubicBezTo>
                <a:cubicBezTo>
                  <a:pt x="2361537" y="1661100"/>
                  <a:pt x="2355032" y="1671942"/>
                  <a:pt x="2355032" y="1693628"/>
                </a:cubicBezTo>
                <a:cubicBezTo>
                  <a:pt x="2342021" y="1671942"/>
                  <a:pt x="2339852" y="1665437"/>
                  <a:pt x="2339852" y="1648089"/>
                </a:cubicBezTo>
                <a:cubicBezTo>
                  <a:pt x="2339852" y="1606886"/>
                  <a:pt x="2383223" y="1570021"/>
                  <a:pt x="2383223" y="1546167"/>
                </a:cubicBezTo>
                <a:cubicBezTo>
                  <a:pt x="2383223" y="1539662"/>
                  <a:pt x="2378886" y="1533156"/>
                  <a:pt x="2372380" y="1533156"/>
                </a:cubicBezTo>
                <a:cubicBezTo>
                  <a:pt x="2365874" y="1533156"/>
                  <a:pt x="2352863" y="1543999"/>
                  <a:pt x="2342021" y="1548336"/>
                </a:cubicBezTo>
                <a:cubicBezTo>
                  <a:pt x="2324672" y="1557010"/>
                  <a:pt x="2305155" y="1561347"/>
                  <a:pt x="2287807" y="1565684"/>
                </a:cubicBezTo>
                <a:cubicBezTo>
                  <a:pt x="2257448" y="1572190"/>
                  <a:pt x="2224920" y="1574358"/>
                  <a:pt x="2196728" y="1600381"/>
                </a:cubicBezTo>
                <a:cubicBezTo>
                  <a:pt x="2168538" y="1622066"/>
                  <a:pt x="2168538" y="1652426"/>
                  <a:pt x="2168538" y="1678448"/>
                </a:cubicBezTo>
                <a:cubicBezTo>
                  <a:pt x="2144684" y="1663268"/>
                  <a:pt x="2142515" y="1652426"/>
                  <a:pt x="2142515" y="1637246"/>
                </a:cubicBezTo>
                <a:cubicBezTo>
                  <a:pt x="2142515" y="1600381"/>
                  <a:pt x="2194560" y="1557010"/>
                  <a:pt x="2194560" y="1498459"/>
                </a:cubicBezTo>
                <a:cubicBezTo>
                  <a:pt x="2194560" y="1409549"/>
                  <a:pt x="2107818" y="1383527"/>
                  <a:pt x="2053605" y="1383527"/>
                </a:cubicBezTo>
                <a:cubicBezTo>
                  <a:pt x="1986380" y="1383527"/>
                  <a:pt x="1929998" y="1409549"/>
                  <a:pt x="1884459" y="1498459"/>
                </a:cubicBezTo>
                <a:cubicBezTo>
                  <a:pt x="1880122" y="1509302"/>
                  <a:pt x="1871448" y="1520145"/>
                  <a:pt x="1862774" y="1530988"/>
                </a:cubicBezTo>
                <a:cubicBezTo>
                  <a:pt x="1843257" y="1557010"/>
                  <a:pt x="1812897" y="1574358"/>
                  <a:pt x="1789043" y="1580864"/>
                </a:cubicBezTo>
                <a:cubicBezTo>
                  <a:pt x="1747841" y="1591707"/>
                  <a:pt x="1706639" y="1591707"/>
                  <a:pt x="1665437" y="1619898"/>
                </a:cubicBezTo>
                <a:cubicBezTo>
                  <a:pt x="1671942" y="1611224"/>
                  <a:pt x="1676280" y="1600381"/>
                  <a:pt x="1687122" y="1593875"/>
                </a:cubicBezTo>
                <a:cubicBezTo>
                  <a:pt x="1702302" y="1578695"/>
                  <a:pt x="1736999" y="1559179"/>
                  <a:pt x="1741336" y="1559179"/>
                </a:cubicBezTo>
                <a:cubicBezTo>
                  <a:pt x="1747841" y="1559179"/>
                  <a:pt x="1758684" y="1570021"/>
                  <a:pt x="1765190" y="1570021"/>
                </a:cubicBezTo>
                <a:cubicBezTo>
                  <a:pt x="1825909" y="1570021"/>
                  <a:pt x="1864942" y="1472437"/>
                  <a:pt x="1871448" y="1444246"/>
                </a:cubicBezTo>
                <a:cubicBezTo>
                  <a:pt x="1875785" y="1416055"/>
                  <a:pt x="1888796" y="1383527"/>
                  <a:pt x="1912650" y="1355336"/>
                </a:cubicBezTo>
                <a:lnTo>
                  <a:pt x="1912650" y="1353167"/>
                </a:lnTo>
                <a:cubicBezTo>
                  <a:pt x="1884459" y="1364010"/>
                  <a:pt x="1862774" y="1403044"/>
                  <a:pt x="1854100" y="1429066"/>
                </a:cubicBezTo>
                <a:cubicBezTo>
                  <a:pt x="1847594" y="1446415"/>
                  <a:pt x="1836751" y="1476774"/>
                  <a:pt x="1821572" y="1496291"/>
                </a:cubicBezTo>
                <a:cubicBezTo>
                  <a:pt x="1819403" y="1463763"/>
                  <a:pt x="1832414" y="1426898"/>
                  <a:pt x="1804223" y="1394370"/>
                </a:cubicBezTo>
                <a:cubicBezTo>
                  <a:pt x="1791212" y="1444246"/>
                  <a:pt x="1817234" y="1509302"/>
                  <a:pt x="1745673" y="1554842"/>
                </a:cubicBezTo>
                <a:cubicBezTo>
                  <a:pt x="1760852" y="1513639"/>
                  <a:pt x="1773864" y="1494122"/>
                  <a:pt x="1773864" y="1461594"/>
                </a:cubicBezTo>
                <a:cubicBezTo>
                  <a:pt x="1773864" y="1437740"/>
                  <a:pt x="1776032" y="1444246"/>
                  <a:pt x="1760852" y="1413887"/>
                </a:cubicBezTo>
                <a:cubicBezTo>
                  <a:pt x="1708807" y="1530988"/>
                  <a:pt x="1591707" y="1539662"/>
                  <a:pt x="1509302" y="1548336"/>
                </a:cubicBezTo>
                <a:cubicBezTo>
                  <a:pt x="1476774" y="1550504"/>
                  <a:pt x="1433403" y="1574358"/>
                  <a:pt x="1403044" y="1606886"/>
                </a:cubicBezTo>
                <a:cubicBezTo>
                  <a:pt x="1405212" y="1602549"/>
                  <a:pt x="1405212" y="1596044"/>
                  <a:pt x="1405212" y="1589538"/>
                </a:cubicBezTo>
                <a:cubicBezTo>
                  <a:pt x="1407381" y="1541830"/>
                  <a:pt x="1478943" y="1494122"/>
                  <a:pt x="1520145" y="1489785"/>
                </a:cubicBezTo>
                <a:cubicBezTo>
                  <a:pt x="1511471" y="1500628"/>
                  <a:pt x="1500628" y="1509302"/>
                  <a:pt x="1491954" y="1517976"/>
                </a:cubicBezTo>
                <a:lnTo>
                  <a:pt x="1491954" y="1526651"/>
                </a:lnTo>
                <a:cubicBezTo>
                  <a:pt x="1567853" y="1511471"/>
                  <a:pt x="1682785" y="1509302"/>
                  <a:pt x="1702302" y="1433403"/>
                </a:cubicBezTo>
                <a:cubicBezTo>
                  <a:pt x="1687122" y="1448583"/>
                  <a:pt x="1622066" y="1487617"/>
                  <a:pt x="1596044" y="1487617"/>
                </a:cubicBezTo>
                <a:lnTo>
                  <a:pt x="1589538" y="1487617"/>
                </a:lnTo>
                <a:cubicBezTo>
                  <a:pt x="1628572" y="1455089"/>
                  <a:pt x="1648088" y="1426898"/>
                  <a:pt x="1648088" y="1394370"/>
                </a:cubicBezTo>
                <a:cubicBezTo>
                  <a:pt x="1648088" y="1390033"/>
                  <a:pt x="1643751" y="1368347"/>
                  <a:pt x="1639414" y="1355336"/>
                </a:cubicBezTo>
                <a:cubicBezTo>
                  <a:pt x="1626403" y="1383527"/>
                  <a:pt x="1632909" y="1435572"/>
                  <a:pt x="1583032" y="1452920"/>
                </a:cubicBezTo>
                <a:cubicBezTo>
                  <a:pt x="1598212" y="1433403"/>
                  <a:pt x="1609055" y="1413887"/>
                  <a:pt x="1615560" y="1394370"/>
                </a:cubicBezTo>
                <a:lnTo>
                  <a:pt x="1615560" y="1364010"/>
                </a:lnTo>
                <a:cubicBezTo>
                  <a:pt x="1613392" y="1364010"/>
                  <a:pt x="1613392" y="1361842"/>
                  <a:pt x="1611223" y="1359673"/>
                </a:cubicBezTo>
                <a:cubicBezTo>
                  <a:pt x="1578695" y="1390033"/>
                  <a:pt x="1528819" y="1418224"/>
                  <a:pt x="1491954" y="1418224"/>
                </a:cubicBezTo>
                <a:lnTo>
                  <a:pt x="1324976" y="1418224"/>
                </a:lnTo>
                <a:cubicBezTo>
                  <a:pt x="1320639" y="1420392"/>
                  <a:pt x="1311965" y="1426898"/>
                  <a:pt x="1311965" y="1431235"/>
                </a:cubicBezTo>
                <a:cubicBezTo>
                  <a:pt x="1307628" y="1444246"/>
                  <a:pt x="1309797" y="1470269"/>
                  <a:pt x="1309797" y="1476774"/>
                </a:cubicBezTo>
                <a:cubicBezTo>
                  <a:pt x="1309797" y="1481111"/>
                  <a:pt x="1307628" y="1498459"/>
                  <a:pt x="1309797" y="1509302"/>
                </a:cubicBezTo>
                <a:cubicBezTo>
                  <a:pt x="1314134" y="1533156"/>
                  <a:pt x="1316302" y="1561347"/>
                  <a:pt x="1331482" y="1585201"/>
                </a:cubicBezTo>
                <a:cubicBezTo>
                  <a:pt x="1340156" y="1598212"/>
                  <a:pt x="1359673" y="1606886"/>
                  <a:pt x="1372684" y="1615561"/>
                </a:cubicBezTo>
                <a:cubicBezTo>
                  <a:pt x="1411718" y="1645920"/>
                  <a:pt x="1455089" y="1667605"/>
                  <a:pt x="1494122" y="1689291"/>
                </a:cubicBezTo>
                <a:lnTo>
                  <a:pt x="1485448" y="1689291"/>
                </a:lnTo>
                <a:cubicBezTo>
                  <a:pt x="1435572" y="1682785"/>
                  <a:pt x="1364010" y="1641583"/>
                  <a:pt x="1329313" y="1585201"/>
                </a:cubicBezTo>
                <a:cubicBezTo>
                  <a:pt x="1327145" y="1580864"/>
                  <a:pt x="1318471" y="1578695"/>
                  <a:pt x="1316302" y="1572190"/>
                </a:cubicBezTo>
                <a:cubicBezTo>
                  <a:pt x="1298954" y="1535325"/>
                  <a:pt x="1305460" y="1515808"/>
                  <a:pt x="1268594" y="1515808"/>
                </a:cubicBezTo>
                <a:cubicBezTo>
                  <a:pt x="1246909" y="1515808"/>
                  <a:pt x="1157999" y="1528819"/>
                  <a:pt x="1157999" y="1572190"/>
                </a:cubicBezTo>
                <a:cubicBezTo>
                  <a:pt x="1157999" y="1585201"/>
                  <a:pt x="1173179" y="1600381"/>
                  <a:pt x="1179684" y="1617729"/>
                </a:cubicBezTo>
                <a:cubicBezTo>
                  <a:pt x="1203538" y="1667605"/>
                  <a:pt x="1272932" y="1723987"/>
                  <a:pt x="1303291" y="1743504"/>
                </a:cubicBezTo>
                <a:cubicBezTo>
                  <a:pt x="1318471" y="1756515"/>
                  <a:pt x="1344493" y="1758684"/>
                  <a:pt x="1364010" y="1767358"/>
                </a:cubicBezTo>
                <a:cubicBezTo>
                  <a:pt x="1396538" y="1782538"/>
                  <a:pt x="1500628" y="1823740"/>
                  <a:pt x="1550504" y="1823740"/>
                </a:cubicBezTo>
                <a:cubicBezTo>
                  <a:pt x="1554841" y="1823740"/>
                  <a:pt x="1567853" y="1821572"/>
                  <a:pt x="1576527" y="1815066"/>
                </a:cubicBezTo>
                <a:cubicBezTo>
                  <a:pt x="1587369" y="1806392"/>
                  <a:pt x="1617729" y="1743504"/>
                  <a:pt x="1617729" y="1739167"/>
                </a:cubicBezTo>
                <a:cubicBezTo>
                  <a:pt x="1617729" y="1730493"/>
                  <a:pt x="1606886" y="1726156"/>
                  <a:pt x="1602549" y="1726156"/>
                </a:cubicBezTo>
                <a:cubicBezTo>
                  <a:pt x="1572190" y="1719650"/>
                  <a:pt x="1530987" y="1715313"/>
                  <a:pt x="1504965" y="1697965"/>
                </a:cubicBezTo>
                <a:lnTo>
                  <a:pt x="1526650" y="1697965"/>
                </a:lnTo>
                <a:cubicBezTo>
                  <a:pt x="1565684" y="1704471"/>
                  <a:pt x="1602549" y="1715313"/>
                  <a:pt x="1641583" y="1721819"/>
                </a:cubicBezTo>
                <a:cubicBezTo>
                  <a:pt x="1702302" y="1732662"/>
                  <a:pt x="1769527" y="1736999"/>
                  <a:pt x="1834583" y="1750010"/>
                </a:cubicBezTo>
                <a:cubicBezTo>
                  <a:pt x="1906144" y="1763021"/>
                  <a:pt x="1990717" y="1793381"/>
                  <a:pt x="2064448" y="1821572"/>
                </a:cubicBezTo>
                <a:cubicBezTo>
                  <a:pt x="2196728" y="1873617"/>
                  <a:pt x="2363706" y="1969032"/>
                  <a:pt x="2474301" y="2129504"/>
                </a:cubicBezTo>
                <a:cubicBezTo>
                  <a:pt x="2476470" y="2131673"/>
                  <a:pt x="2478638" y="2140347"/>
                  <a:pt x="2482975" y="2146852"/>
                </a:cubicBezTo>
                <a:cubicBezTo>
                  <a:pt x="2511167" y="2188055"/>
                  <a:pt x="2537189" y="2229257"/>
                  <a:pt x="2550200" y="2270459"/>
                </a:cubicBezTo>
                <a:cubicBezTo>
                  <a:pt x="2556706" y="2292144"/>
                  <a:pt x="2565380" y="2320335"/>
                  <a:pt x="2574054" y="2346358"/>
                </a:cubicBezTo>
                <a:cubicBezTo>
                  <a:pt x="2576223" y="2350695"/>
                  <a:pt x="2602245" y="2357200"/>
                  <a:pt x="2606582" y="2357200"/>
                </a:cubicBezTo>
                <a:cubicBezTo>
                  <a:pt x="2643447" y="2357200"/>
                  <a:pt x="2695492" y="2302987"/>
                  <a:pt x="2695492" y="2270459"/>
                </a:cubicBezTo>
                <a:cubicBezTo>
                  <a:pt x="2695492" y="2214077"/>
                  <a:pt x="2645616" y="2177212"/>
                  <a:pt x="2589234" y="2136010"/>
                </a:cubicBezTo>
                <a:cubicBezTo>
                  <a:pt x="2556706" y="2114324"/>
                  <a:pt x="2502492" y="2003729"/>
                  <a:pt x="2502492" y="1962527"/>
                </a:cubicBezTo>
                <a:cubicBezTo>
                  <a:pt x="2502492" y="1919156"/>
                  <a:pt x="2528515" y="1886628"/>
                  <a:pt x="2589234" y="1864942"/>
                </a:cubicBezTo>
                <a:cubicBezTo>
                  <a:pt x="2563211" y="1890965"/>
                  <a:pt x="2554537" y="1914819"/>
                  <a:pt x="2554537" y="1936504"/>
                </a:cubicBezTo>
                <a:cubicBezTo>
                  <a:pt x="2554537" y="1949515"/>
                  <a:pt x="2554537" y="1969032"/>
                  <a:pt x="2569717" y="1979875"/>
                </a:cubicBezTo>
                <a:cubicBezTo>
                  <a:pt x="2578391" y="1988549"/>
                  <a:pt x="2593571" y="1990718"/>
                  <a:pt x="2606582" y="2001560"/>
                </a:cubicBezTo>
                <a:cubicBezTo>
                  <a:pt x="2621762" y="2014572"/>
                  <a:pt x="2636942" y="2034088"/>
                  <a:pt x="2652121" y="2049268"/>
                </a:cubicBezTo>
                <a:cubicBezTo>
                  <a:pt x="2656458" y="2047099"/>
                  <a:pt x="2665133" y="2012403"/>
                  <a:pt x="2665133" y="2003729"/>
                </a:cubicBezTo>
                <a:cubicBezTo>
                  <a:pt x="2665133" y="1997223"/>
                  <a:pt x="2654290" y="1890965"/>
                  <a:pt x="2654290" y="1886628"/>
                </a:cubicBezTo>
                <a:cubicBezTo>
                  <a:pt x="2654290" y="1841088"/>
                  <a:pt x="2693323" y="1793381"/>
                  <a:pt x="2749706" y="1793381"/>
                </a:cubicBezTo>
                <a:lnTo>
                  <a:pt x="2756211" y="1793381"/>
                </a:lnTo>
                <a:cubicBezTo>
                  <a:pt x="2725852" y="1821572"/>
                  <a:pt x="2717177" y="1841088"/>
                  <a:pt x="2717177" y="1867111"/>
                </a:cubicBezTo>
                <a:cubicBezTo>
                  <a:pt x="2717177" y="1873617"/>
                  <a:pt x="2715009" y="1893133"/>
                  <a:pt x="2723683" y="1906145"/>
                </a:cubicBezTo>
                <a:cubicBezTo>
                  <a:pt x="2730189" y="1916987"/>
                  <a:pt x="2745368" y="1925661"/>
                  <a:pt x="2749706" y="1938673"/>
                </a:cubicBezTo>
                <a:cubicBezTo>
                  <a:pt x="2760548" y="1958189"/>
                  <a:pt x="2771391" y="1990718"/>
                  <a:pt x="2771391" y="2012403"/>
                </a:cubicBezTo>
                <a:lnTo>
                  <a:pt x="2771391" y="2075290"/>
                </a:lnTo>
                <a:cubicBezTo>
                  <a:pt x="2773559" y="2083965"/>
                  <a:pt x="2762717" y="2114324"/>
                  <a:pt x="2782234" y="2114324"/>
                </a:cubicBezTo>
                <a:cubicBezTo>
                  <a:pt x="2801750" y="2114324"/>
                  <a:pt x="2806087" y="2096976"/>
                  <a:pt x="2803919" y="2079628"/>
                </a:cubicBezTo>
                <a:cubicBezTo>
                  <a:pt x="2803919" y="2068785"/>
                  <a:pt x="2806087" y="2055774"/>
                  <a:pt x="2806087" y="2044931"/>
                </a:cubicBezTo>
                <a:cubicBezTo>
                  <a:pt x="2808256" y="2036257"/>
                  <a:pt x="2810425" y="2025414"/>
                  <a:pt x="2810425" y="2016740"/>
                </a:cubicBezTo>
                <a:cubicBezTo>
                  <a:pt x="2819099" y="1971201"/>
                  <a:pt x="2838616" y="1925661"/>
                  <a:pt x="2858132" y="1880122"/>
                </a:cubicBezTo>
                <a:cubicBezTo>
                  <a:pt x="2858132" y="1880122"/>
                  <a:pt x="2860301" y="1877954"/>
                  <a:pt x="2866807" y="1880122"/>
                </a:cubicBezTo>
                <a:cubicBezTo>
                  <a:pt x="2862469" y="1893133"/>
                  <a:pt x="2849458" y="1914819"/>
                  <a:pt x="2849458" y="1921324"/>
                </a:cubicBezTo>
                <a:cubicBezTo>
                  <a:pt x="2849458" y="1929999"/>
                  <a:pt x="2871144" y="1934336"/>
                  <a:pt x="2871144" y="1934336"/>
                </a:cubicBezTo>
                <a:cubicBezTo>
                  <a:pt x="2908009" y="1934336"/>
                  <a:pt x="2881986" y="1893133"/>
                  <a:pt x="2912346" y="1877954"/>
                </a:cubicBezTo>
                <a:lnTo>
                  <a:pt x="2918852" y="1877954"/>
                </a:lnTo>
                <a:cubicBezTo>
                  <a:pt x="2912346" y="1893133"/>
                  <a:pt x="2903672" y="1916987"/>
                  <a:pt x="2903672" y="1923493"/>
                </a:cubicBezTo>
                <a:cubicBezTo>
                  <a:pt x="2903672" y="1927830"/>
                  <a:pt x="2925357" y="1960358"/>
                  <a:pt x="2925357" y="1964695"/>
                </a:cubicBezTo>
                <a:cubicBezTo>
                  <a:pt x="2925357" y="1971201"/>
                  <a:pt x="2914514" y="2042762"/>
                  <a:pt x="2908009" y="2081796"/>
                </a:cubicBezTo>
                <a:cubicBezTo>
                  <a:pt x="2905840" y="2094807"/>
                  <a:pt x="2892829" y="2112156"/>
                  <a:pt x="2879818" y="2131673"/>
                </a:cubicBezTo>
                <a:cubicBezTo>
                  <a:pt x="2871144" y="2144684"/>
                  <a:pt x="2879818" y="2170706"/>
                  <a:pt x="2868975" y="2185886"/>
                </a:cubicBezTo>
                <a:cubicBezTo>
                  <a:pt x="2866807" y="2190223"/>
                  <a:pt x="2858132" y="2192392"/>
                  <a:pt x="2855964" y="2194560"/>
                </a:cubicBezTo>
                <a:cubicBezTo>
                  <a:pt x="2840784" y="2201066"/>
                  <a:pt x="2829942" y="2218414"/>
                  <a:pt x="2827773" y="2231425"/>
                </a:cubicBezTo>
                <a:cubicBezTo>
                  <a:pt x="2825604" y="2233594"/>
                  <a:pt x="2827773" y="2240099"/>
                  <a:pt x="2827773" y="2246605"/>
                </a:cubicBezTo>
                <a:cubicBezTo>
                  <a:pt x="2827773" y="2250942"/>
                  <a:pt x="2838616" y="2374549"/>
                  <a:pt x="2851627" y="2439605"/>
                </a:cubicBezTo>
                <a:cubicBezTo>
                  <a:pt x="2858132" y="2474301"/>
                  <a:pt x="2875481" y="2511167"/>
                  <a:pt x="2888492" y="2545863"/>
                </a:cubicBezTo>
                <a:cubicBezTo>
                  <a:pt x="2886323" y="2543695"/>
                  <a:pt x="2884155" y="2543695"/>
                  <a:pt x="2879818" y="2543695"/>
                </a:cubicBezTo>
                <a:cubicBezTo>
                  <a:pt x="2873312" y="2543695"/>
                  <a:pt x="2847290" y="2561043"/>
                  <a:pt x="2832110" y="2567549"/>
                </a:cubicBezTo>
                <a:cubicBezTo>
                  <a:pt x="2845121" y="2580560"/>
                  <a:pt x="2864638" y="2591402"/>
                  <a:pt x="2879818" y="2591402"/>
                </a:cubicBezTo>
                <a:cubicBezTo>
                  <a:pt x="2905840" y="2591402"/>
                  <a:pt x="2955717" y="2565380"/>
                  <a:pt x="2953548" y="2545863"/>
                </a:cubicBezTo>
                <a:cubicBezTo>
                  <a:pt x="2960054" y="2530683"/>
                  <a:pt x="2979571" y="2524178"/>
                  <a:pt x="2994750" y="2517672"/>
                </a:cubicBezTo>
                <a:cubicBezTo>
                  <a:pt x="2979571" y="2571886"/>
                  <a:pt x="2925357" y="2604414"/>
                  <a:pt x="2881986" y="2604414"/>
                </a:cubicBezTo>
                <a:cubicBezTo>
                  <a:pt x="2845121" y="2604414"/>
                  <a:pt x="2777897" y="2578391"/>
                  <a:pt x="2762717" y="2532852"/>
                </a:cubicBezTo>
                <a:cubicBezTo>
                  <a:pt x="2756211" y="2515504"/>
                  <a:pt x="2758380" y="2493818"/>
                  <a:pt x="2754043" y="2478639"/>
                </a:cubicBezTo>
                <a:cubicBezTo>
                  <a:pt x="2745368" y="2433099"/>
                  <a:pt x="2706335" y="2424425"/>
                  <a:pt x="2678144" y="2424425"/>
                </a:cubicBezTo>
                <a:cubicBezTo>
                  <a:pt x="2632604" y="2424425"/>
                  <a:pt x="2589234" y="2465627"/>
                  <a:pt x="2556706" y="2465627"/>
                </a:cubicBezTo>
                <a:lnTo>
                  <a:pt x="2539357" y="2465627"/>
                </a:lnTo>
                <a:cubicBezTo>
                  <a:pt x="2539357" y="2454785"/>
                  <a:pt x="2558874" y="2415751"/>
                  <a:pt x="2558874" y="2400571"/>
                </a:cubicBezTo>
                <a:cubicBezTo>
                  <a:pt x="2558874" y="2387560"/>
                  <a:pt x="2545863" y="2344189"/>
                  <a:pt x="2519841" y="2344189"/>
                </a:cubicBezTo>
                <a:cubicBezTo>
                  <a:pt x="2515503" y="2344189"/>
                  <a:pt x="2461290" y="2361537"/>
                  <a:pt x="2461290" y="2378886"/>
                </a:cubicBezTo>
                <a:cubicBezTo>
                  <a:pt x="2461290" y="2383223"/>
                  <a:pt x="2469964" y="2396234"/>
                  <a:pt x="2472133" y="2404908"/>
                </a:cubicBezTo>
                <a:cubicBezTo>
                  <a:pt x="2476470" y="2411414"/>
                  <a:pt x="2476470" y="2424425"/>
                  <a:pt x="2478638" y="2433099"/>
                </a:cubicBezTo>
                <a:cubicBezTo>
                  <a:pt x="2478638" y="2441773"/>
                  <a:pt x="2480807" y="2452616"/>
                  <a:pt x="2480807" y="2461290"/>
                </a:cubicBezTo>
                <a:cubicBezTo>
                  <a:pt x="2495987" y="2472133"/>
                  <a:pt x="2522009" y="2487313"/>
                  <a:pt x="2543694" y="2487313"/>
                </a:cubicBezTo>
                <a:cubicBezTo>
                  <a:pt x="2548032" y="2487313"/>
                  <a:pt x="2571886" y="2478639"/>
                  <a:pt x="2576223" y="2478639"/>
                </a:cubicBezTo>
                <a:cubicBezTo>
                  <a:pt x="2587065" y="2478639"/>
                  <a:pt x="2589234" y="2485144"/>
                  <a:pt x="2589234" y="2491650"/>
                </a:cubicBezTo>
                <a:cubicBezTo>
                  <a:pt x="2589234" y="2498155"/>
                  <a:pt x="2584897" y="2522009"/>
                  <a:pt x="2582728" y="2537189"/>
                </a:cubicBezTo>
                <a:cubicBezTo>
                  <a:pt x="2582728" y="2539358"/>
                  <a:pt x="2580560" y="2543695"/>
                  <a:pt x="2576223" y="2545863"/>
                </a:cubicBezTo>
                <a:cubicBezTo>
                  <a:pt x="2548032" y="2543695"/>
                  <a:pt x="2519841" y="2561043"/>
                  <a:pt x="2491650" y="2576223"/>
                </a:cubicBezTo>
                <a:cubicBezTo>
                  <a:pt x="2480807" y="2582728"/>
                  <a:pt x="2465627" y="2584897"/>
                  <a:pt x="2459122" y="2595740"/>
                </a:cubicBezTo>
                <a:cubicBezTo>
                  <a:pt x="2452616" y="2604414"/>
                  <a:pt x="2452616" y="2626099"/>
                  <a:pt x="2452616" y="2630436"/>
                </a:cubicBezTo>
                <a:cubicBezTo>
                  <a:pt x="2452616" y="2667301"/>
                  <a:pt x="2493818" y="2693324"/>
                  <a:pt x="2517672" y="2693324"/>
                </a:cubicBezTo>
                <a:cubicBezTo>
                  <a:pt x="2517672" y="2693324"/>
                  <a:pt x="2526346" y="2693324"/>
                  <a:pt x="2530683" y="2684650"/>
                </a:cubicBezTo>
                <a:cubicBezTo>
                  <a:pt x="2543694" y="2652121"/>
                  <a:pt x="2554537" y="2617425"/>
                  <a:pt x="2565380" y="2582728"/>
                </a:cubicBezTo>
                <a:cubicBezTo>
                  <a:pt x="2565380" y="2576223"/>
                  <a:pt x="2558874" y="2565380"/>
                  <a:pt x="2571886" y="2558875"/>
                </a:cubicBezTo>
                <a:cubicBezTo>
                  <a:pt x="2600077" y="2606582"/>
                  <a:pt x="2656458" y="2617425"/>
                  <a:pt x="2699829" y="2623931"/>
                </a:cubicBezTo>
                <a:lnTo>
                  <a:pt x="2797413" y="2621762"/>
                </a:lnTo>
                <a:cubicBezTo>
                  <a:pt x="2829942" y="2621762"/>
                  <a:pt x="2866807" y="2628268"/>
                  <a:pt x="2899335" y="2639110"/>
                </a:cubicBezTo>
                <a:cubicBezTo>
                  <a:pt x="2938368" y="2652121"/>
                  <a:pt x="3003424" y="2715009"/>
                  <a:pt x="3009930" y="2758380"/>
                </a:cubicBezTo>
                <a:cubicBezTo>
                  <a:pt x="3016436" y="2810425"/>
                  <a:pt x="3081492" y="2812593"/>
                  <a:pt x="3116188" y="2825605"/>
                </a:cubicBezTo>
                <a:cubicBezTo>
                  <a:pt x="3200761" y="2858133"/>
                  <a:pt x="3228952" y="2929694"/>
                  <a:pt x="3228952" y="2992582"/>
                </a:cubicBezTo>
                <a:cubicBezTo>
                  <a:pt x="3228952" y="3020773"/>
                  <a:pt x="3222447" y="3048964"/>
                  <a:pt x="3213772" y="3077155"/>
                </a:cubicBezTo>
                <a:cubicBezTo>
                  <a:pt x="3170402" y="3218110"/>
                  <a:pt x="3064143" y="3263649"/>
                  <a:pt x="2968728" y="3263649"/>
                </a:cubicBezTo>
                <a:cubicBezTo>
                  <a:pt x="2888492" y="3263649"/>
                  <a:pt x="2884155" y="3241964"/>
                  <a:pt x="2838616" y="3241964"/>
                </a:cubicBezTo>
                <a:cubicBezTo>
                  <a:pt x="2821267" y="3241964"/>
                  <a:pt x="2810425" y="3241964"/>
                  <a:pt x="2797413" y="3274492"/>
                </a:cubicBezTo>
                <a:cubicBezTo>
                  <a:pt x="2782234" y="3309188"/>
                  <a:pt x="2764885" y="3348222"/>
                  <a:pt x="2721515" y="3382919"/>
                </a:cubicBezTo>
                <a:cubicBezTo>
                  <a:pt x="2682481" y="3415447"/>
                  <a:pt x="2634773" y="3434964"/>
                  <a:pt x="2595739" y="3443638"/>
                </a:cubicBezTo>
                <a:lnTo>
                  <a:pt x="2489481" y="3443638"/>
                </a:lnTo>
                <a:cubicBezTo>
                  <a:pt x="2428762" y="3434964"/>
                  <a:pt x="2344189" y="3389424"/>
                  <a:pt x="2313829" y="3320031"/>
                </a:cubicBezTo>
                <a:cubicBezTo>
                  <a:pt x="2298650" y="3285335"/>
                  <a:pt x="2300818" y="3259312"/>
                  <a:pt x="2283470" y="3226784"/>
                </a:cubicBezTo>
                <a:cubicBezTo>
                  <a:pt x="2229257" y="3237627"/>
                  <a:pt x="2201066" y="3254975"/>
                  <a:pt x="2157695" y="3254975"/>
                </a:cubicBezTo>
                <a:cubicBezTo>
                  <a:pt x="2096976" y="3254975"/>
                  <a:pt x="2107818" y="3241964"/>
                  <a:pt x="2073122" y="3241964"/>
                </a:cubicBezTo>
                <a:cubicBezTo>
                  <a:pt x="2066616" y="3241964"/>
                  <a:pt x="2036257" y="3244132"/>
                  <a:pt x="2016740" y="3246301"/>
                </a:cubicBezTo>
                <a:cubicBezTo>
                  <a:pt x="1990717" y="3248469"/>
                  <a:pt x="1951684" y="3289671"/>
                  <a:pt x="1951684" y="3311357"/>
                </a:cubicBezTo>
                <a:cubicBezTo>
                  <a:pt x="1951684" y="3315694"/>
                  <a:pt x="1962526" y="3341716"/>
                  <a:pt x="1962526" y="3348222"/>
                </a:cubicBezTo>
                <a:lnTo>
                  <a:pt x="1962526" y="3426290"/>
                </a:lnTo>
                <a:cubicBezTo>
                  <a:pt x="1973369" y="3424121"/>
                  <a:pt x="1982043" y="3419784"/>
                  <a:pt x="1988549" y="3415447"/>
                </a:cubicBezTo>
                <a:cubicBezTo>
                  <a:pt x="2012403" y="3398098"/>
                  <a:pt x="2018908" y="3378582"/>
                  <a:pt x="2031920" y="3359065"/>
                </a:cubicBezTo>
                <a:cubicBezTo>
                  <a:pt x="2038425" y="3346054"/>
                  <a:pt x="2060111" y="3341716"/>
                  <a:pt x="2064448" y="3337379"/>
                </a:cubicBezTo>
                <a:cubicBezTo>
                  <a:pt x="2068785" y="3330874"/>
                  <a:pt x="2073122" y="3320031"/>
                  <a:pt x="2079627" y="3313526"/>
                </a:cubicBezTo>
                <a:cubicBezTo>
                  <a:pt x="2090470" y="3296177"/>
                  <a:pt x="2105650" y="3289671"/>
                  <a:pt x="2118661" y="3285335"/>
                </a:cubicBezTo>
                <a:cubicBezTo>
                  <a:pt x="2120830" y="3283166"/>
                  <a:pt x="2127335" y="3285335"/>
                  <a:pt x="2133841" y="3285335"/>
                </a:cubicBezTo>
                <a:cubicBezTo>
                  <a:pt x="2138178" y="3285335"/>
                  <a:pt x="2164200" y="3280997"/>
                  <a:pt x="2170706" y="3280997"/>
                </a:cubicBezTo>
                <a:cubicBezTo>
                  <a:pt x="2194560" y="3280997"/>
                  <a:pt x="2218414" y="3285335"/>
                  <a:pt x="2242268" y="3309188"/>
                </a:cubicBezTo>
                <a:cubicBezTo>
                  <a:pt x="2201066" y="3294009"/>
                  <a:pt x="2131672" y="3324368"/>
                  <a:pt x="2122998" y="3380750"/>
                </a:cubicBezTo>
                <a:cubicBezTo>
                  <a:pt x="2120830" y="3391593"/>
                  <a:pt x="2125167" y="3408941"/>
                  <a:pt x="2120830" y="3424121"/>
                </a:cubicBezTo>
                <a:cubicBezTo>
                  <a:pt x="2118661" y="3437132"/>
                  <a:pt x="2101313" y="3445806"/>
                  <a:pt x="2088302" y="3465323"/>
                </a:cubicBezTo>
                <a:cubicBezTo>
                  <a:pt x="2079627" y="3476166"/>
                  <a:pt x="2083964" y="3500020"/>
                  <a:pt x="2068785" y="3513031"/>
                </a:cubicBezTo>
                <a:cubicBezTo>
                  <a:pt x="2062279" y="3517368"/>
                  <a:pt x="2051436" y="3517368"/>
                  <a:pt x="2044931" y="3523874"/>
                </a:cubicBezTo>
                <a:cubicBezTo>
                  <a:pt x="2027582" y="3534716"/>
                  <a:pt x="2023245" y="3556402"/>
                  <a:pt x="2014571" y="3573750"/>
                </a:cubicBezTo>
                <a:lnTo>
                  <a:pt x="2014571" y="3580256"/>
                </a:lnTo>
                <a:lnTo>
                  <a:pt x="2031920" y="3580256"/>
                </a:lnTo>
                <a:cubicBezTo>
                  <a:pt x="2053605" y="3575919"/>
                  <a:pt x="2057942" y="3543391"/>
                  <a:pt x="2077459" y="3530379"/>
                </a:cubicBezTo>
                <a:cubicBezTo>
                  <a:pt x="2083964" y="3523874"/>
                  <a:pt x="2094807" y="3528211"/>
                  <a:pt x="2103481" y="3526042"/>
                </a:cubicBezTo>
                <a:cubicBezTo>
                  <a:pt x="2109987" y="3523874"/>
                  <a:pt x="2116493" y="3513031"/>
                  <a:pt x="2125167" y="3506525"/>
                </a:cubicBezTo>
                <a:cubicBezTo>
                  <a:pt x="2153358" y="3480503"/>
                  <a:pt x="2185886" y="3478334"/>
                  <a:pt x="2216245" y="3465323"/>
                </a:cubicBezTo>
                <a:cubicBezTo>
                  <a:pt x="2218414" y="3467492"/>
                  <a:pt x="2214077" y="3471829"/>
                  <a:pt x="2216245" y="3476166"/>
                </a:cubicBezTo>
                <a:cubicBezTo>
                  <a:pt x="2216245" y="3480503"/>
                  <a:pt x="2235762" y="3510862"/>
                  <a:pt x="2244436" y="3510862"/>
                </a:cubicBezTo>
                <a:cubicBezTo>
                  <a:pt x="2250942" y="3510862"/>
                  <a:pt x="2263953" y="3493514"/>
                  <a:pt x="2276964" y="3489177"/>
                </a:cubicBezTo>
                <a:cubicBezTo>
                  <a:pt x="2289976" y="3482671"/>
                  <a:pt x="2309493" y="3480503"/>
                  <a:pt x="2326841" y="3476166"/>
                </a:cubicBezTo>
                <a:cubicBezTo>
                  <a:pt x="2320335" y="3467492"/>
                  <a:pt x="2302987" y="3460986"/>
                  <a:pt x="2292144" y="3460986"/>
                </a:cubicBezTo>
                <a:cubicBezTo>
                  <a:pt x="2211908" y="3460986"/>
                  <a:pt x="2246605" y="3460986"/>
                  <a:pt x="2224920" y="3458817"/>
                </a:cubicBezTo>
                <a:cubicBezTo>
                  <a:pt x="2244436" y="3454481"/>
                  <a:pt x="2276964" y="3447975"/>
                  <a:pt x="2281301" y="3447975"/>
                </a:cubicBezTo>
                <a:cubicBezTo>
                  <a:pt x="2311661" y="3447975"/>
                  <a:pt x="2348526" y="3458817"/>
                  <a:pt x="2368043" y="3506525"/>
                </a:cubicBezTo>
                <a:cubicBezTo>
                  <a:pt x="2350695" y="3500020"/>
                  <a:pt x="2320335" y="3491346"/>
                  <a:pt x="2313829" y="3491346"/>
                </a:cubicBezTo>
                <a:cubicBezTo>
                  <a:pt x="2294313" y="3491346"/>
                  <a:pt x="2268290" y="3502188"/>
                  <a:pt x="2250942" y="3526042"/>
                </a:cubicBezTo>
                <a:cubicBezTo>
                  <a:pt x="2242268" y="3536885"/>
                  <a:pt x="2244436" y="3552065"/>
                  <a:pt x="2240099" y="3565076"/>
                </a:cubicBezTo>
                <a:cubicBezTo>
                  <a:pt x="2235762" y="3584593"/>
                  <a:pt x="2216245" y="3588930"/>
                  <a:pt x="2201066" y="3599772"/>
                </a:cubicBezTo>
                <a:cubicBezTo>
                  <a:pt x="2179380" y="3612784"/>
                  <a:pt x="2155526" y="3627963"/>
                  <a:pt x="2136009" y="3638806"/>
                </a:cubicBezTo>
                <a:cubicBezTo>
                  <a:pt x="2088302" y="3664829"/>
                  <a:pt x="2055774" y="3693020"/>
                  <a:pt x="2012403" y="3693020"/>
                </a:cubicBezTo>
                <a:cubicBezTo>
                  <a:pt x="2005897" y="3693020"/>
                  <a:pt x="1979875" y="3686514"/>
                  <a:pt x="1975538" y="3686514"/>
                </a:cubicBezTo>
                <a:cubicBezTo>
                  <a:pt x="1969032" y="3686514"/>
                  <a:pt x="1960358" y="3690851"/>
                  <a:pt x="1958189" y="3699525"/>
                </a:cubicBezTo>
                <a:cubicBezTo>
                  <a:pt x="1934335" y="3753739"/>
                  <a:pt x="1867111" y="3820963"/>
                  <a:pt x="1834583" y="3877345"/>
                </a:cubicBezTo>
                <a:cubicBezTo>
                  <a:pt x="1817234" y="3905536"/>
                  <a:pt x="1810729" y="3940233"/>
                  <a:pt x="1797718" y="3970592"/>
                </a:cubicBezTo>
                <a:cubicBezTo>
                  <a:pt x="1797718" y="3972761"/>
                  <a:pt x="1795549" y="3972761"/>
                  <a:pt x="1791212" y="3972761"/>
                </a:cubicBezTo>
                <a:cubicBezTo>
                  <a:pt x="1784706" y="3972761"/>
                  <a:pt x="1756515" y="3968424"/>
                  <a:pt x="1750010" y="3968424"/>
                </a:cubicBezTo>
                <a:cubicBezTo>
                  <a:pt x="1745673" y="3968424"/>
                  <a:pt x="1730493" y="3972761"/>
                  <a:pt x="1719650" y="3977098"/>
                </a:cubicBezTo>
                <a:cubicBezTo>
                  <a:pt x="1739167" y="4007457"/>
                  <a:pt x="1780369" y="4039986"/>
                  <a:pt x="1808560" y="4039986"/>
                </a:cubicBezTo>
                <a:cubicBezTo>
                  <a:pt x="1823740" y="4039986"/>
                  <a:pt x="1825909" y="4024806"/>
                  <a:pt x="1832414" y="4024806"/>
                </a:cubicBezTo>
                <a:cubicBezTo>
                  <a:pt x="1838920" y="4024806"/>
                  <a:pt x="1864942" y="4031311"/>
                  <a:pt x="1880122" y="4033480"/>
                </a:cubicBezTo>
                <a:cubicBezTo>
                  <a:pt x="1886628" y="4035649"/>
                  <a:pt x="1899639" y="4035649"/>
                  <a:pt x="1910482" y="4035649"/>
                </a:cubicBezTo>
                <a:cubicBezTo>
                  <a:pt x="1897470" y="4044323"/>
                  <a:pt x="1882291" y="4046491"/>
                  <a:pt x="1869279" y="4055165"/>
                </a:cubicBezTo>
                <a:lnTo>
                  <a:pt x="1830246" y="4055165"/>
                </a:lnTo>
                <a:cubicBezTo>
                  <a:pt x="1815066" y="4052997"/>
                  <a:pt x="1795549" y="4052997"/>
                  <a:pt x="1782538" y="4046491"/>
                </a:cubicBezTo>
                <a:cubicBezTo>
                  <a:pt x="1763021" y="4037817"/>
                  <a:pt x="1747841" y="4031311"/>
                  <a:pt x="1730493" y="4013963"/>
                </a:cubicBezTo>
                <a:cubicBezTo>
                  <a:pt x="1708807" y="3994446"/>
                  <a:pt x="1710976" y="4000952"/>
                  <a:pt x="1710976" y="3985772"/>
                </a:cubicBezTo>
                <a:cubicBezTo>
                  <a:pt x="1710976" y="3979266"/>
                  <a:pt x="1695796" y="3933727"/>
                  <a:pt x="1695796" y="3929390"/>
                </a:cubicBezTo>
                <a:lnTo>
                  <a:pt x="1695796" y="3886019"/>
                </a:lnTo>
                <a:cubicBezTo>
                  <a:pt x="1700133" y="3870840"/>
                  <a:pt x="1721819" y="3844817"/>
                  <a:pt x="1730493" y="3833975"/>
                </a:cubicBezTo>
                <a:lnTo>
                  <a:pt x="1730493" y="3820963"/>
                </a:lnTo>
                <a:cubicBezTo>
                  <a:pt x="1728324" y="3805784"/>
                  <a:pt x="1745673" y="3786267"/>
                  <a:pt x="1754347" y="3771087"/>
                </a:cubicBezTo>
                <a:cubicBezTo>
                  <a:pt x="1717482" y="3742896"/>
                  <a:pt x="1678448" y="3758076"/>
                  <a:pt x="1643751" y="3734222"/>
                </a:cubicBezTo>
                <a:cubicBezTo>
                  <a:pt x="1626403" y="3723379"/>
                  <a:pt x="1626403" y="3701694"/>
                  <a:pt x="1622066" y="3686514"/>
                </a:cubicBezTo>
                <a:cubicBezTo>
                  <a:pt x="1587369" y="3686514"/>
                  <a:pt x="1565684" y="3721211"/>
                  <a:pt x="1565684" y="3747233"/>
                </a:cubicBezTo>
                <a:cubicBezTo>
                  <a:pt x="1565684" y="3758076"/>
                  <a:pt x="1580864" y="3762413"/>
                  <a:pt x="1587369" y="3762413"/>
                </a:cubicBezTo>
                <a:lnTo>
                  <a:pt x="1652426" y="3762413"/>
                </a:lnTo>
                <a:cubicBezTo>
                  <a:pt x="1661100" y="3762413"/>
                  <a:pt x="1663268" y="3764581"/>
                  <a:pt x="1663268" y="3773256"/>
                </a:cubicBezTo>
                <a:cubicBezTo>
                  <a:pt x="1663268" y="3777592"/>
                  <a:pt x="1663268" y="3777592"/>
                  <a:pt x="1661100" y="3779761"/>
                </a:cubicBezTo>
                <a:cubicBezTo>
                  <a:pt x="1635077" y="3794941"/>
                  <a:pt x="1604718" y="3812289"/>
                  <a:pt x="1576527" y="3825300"/>
                </a:cubicBezTo>
                <a:cubicBezTo>
                  <a:pt x="1548336" y="3840480"/>
                  <a:pt x="1520145" y="3855660"/>
                  <a:pt x="1491954" y="3873008"/>
                </a:cubicBezTo>
                <a:lnTo>
                  <a:pt x="1552673" y="3931559"/>
                </a:lnTo>
                <a:cubicBezTo>
                  <a:pt x="1535325" y="3927222"/>
                  <a:pt x="1513639" y="3920716"/>
                  <a:pt x="1502797" y="3901199"/>
                </a:cubicBezTo>
                <a:cubicBezTo>
                  <a:pt x="1498459" y="3892525"/>
                  <a:pt x="1494122" y="3881682"/>
                  <a:pt x="1489785" y="3870840"/>
                </a:cubicBezTo>
                <a:cubicBezTo>
                  <a:pt x="1468100" y="3868671"/>
                  <a:pt x="1429066" y="3862166"/>
                  <a:pt x="1422561" y="3862166"/>
                </a:cubicBezTo>
                <a:cubicBezTo>
                  <a:pt x="1418224" y="3862166"/>
                  <a:pt x="1407381" y="3864334"/>
                  <a:pt x="1398707" y="3866503"/>
                </a:cubicBezTo>
                <a:cubicBezTo>
                  <a:pt x="1429066" y="3890356"/>
                  <a:pt x="1530987" y="3996615"/>
                  <a:pt x="1563515" y="3996615"/>
                </a:cubicBezTo>
                <a:cubicBezTo>
                  <a:pt x="1572190" y="3996615"/>
                  <a:pt x="1583032" y="3972761"/>
                  <a:pt x="1583032" y="3968424"/>
                </a:cubicBezTo>
                <a:cubicBezTo>
                  <a:pt x="1583032" y="3966255"/>
                  <a:pt x="1580864" y="3959750"/>
                  <a:pt x="1585201" y="3959750"/>
                </a:cubicBezTo>
                <a:cubicBezTo>
                  <a:pt x="1600381" y="3959750"/>
                  <a:pt x="1663268" y="4000952"/>
                  <a:pt x="1665437" y="4000952"/>
                </a:cubicBezTo>
                <a:cubicBezTo>
                  <a:pt x="1680617" y="4011795"/>
                  <a:pt x="1702302" y="4020469"/>
                  <a:pt x="1721819" y="4029143"/>
                </a:cubicBezTo>
                <a:cubicBezTo>
                  <a:pt x="1726156" y="4031311"/>
                  <a:pt x="1732661" y="4039986"/>
                  <a:pt x="1736999" y="4046491"/>
                </a:cubicBezTo>
                <a:lnTo>
                  <a:pt x="1728324" y="4046491"/>
                </a:lnTo>
                <a:lnTo>
                  <a:pt x="1632909" y="3998783"/>
                </a:lnTo>
                <a:cubicBezTo>
                  <a:pt x="1619897" y="4005289"/>
                  <a:pt x="1617729" y="4009626"/>
                  <a:pt x="1617729" y="4020469"/>
                </a:cubicBezTo>
                <a:cubicBezTo>
                  <a:pt x="1617729" y="4024806"/>
                  <a:pt x="1617729" y="4029143"/>
                  <a:pt x="1624235" y="4031311"/>
                </a:cubicBezTo>
                <a:cubicBezTo>
                  <a:pt x="1658931" y="4050828"/>
                  <a:pt x="1700133" y="4066008"/>
                  <a:pt x="1739167" y="4087693"/>
                </a:cubicBezTo>
                <a:cubicBezTo>
                  <a:pt x="1806392" y="4122390"/>
                  <a:pt x="1934335" y="4193952"/>
                  <a:pt x="1940841" y="4193952"/>
                </a:cubicBezTo>
                <a:cubicBezTo>
                  <a:pt x="1949515" y="4193952"/>
                  <a:pt x="1960358" y="4187446"/>
                  <a:pt x="1960358" y="4176603"/>
                </a:cubicBezTo>
                <a:cubicBezTo>
                  <a:pt x="1960358" y="4172266"/>
                  <a:pt x="1956021" y="4163592"/>
                  <a:pt x="1951684" y="4161424"/>
                </a:cubicBezTo>
                <a:cubicBezTo>
                  <a:pt x="1908313" y="4135401"/>
                  <a:pt x="1860605" y="4113716"/>
                  <a:pt x="1812897" y="4087693"/>
                </a:cubicBezTo>
                <a:cubicBezTo>
                  <a:pt x="1812897" y="4081188"/>
                  <a:pt x="1815066" y="4079019"/>
                  <a:pt x="1815066" y="4076851"/>
                </a:cubicBezTo>
                <a:cubicBezTo>
                  <a:pt x="1858437" y="4100705"/>
                  <a:pt x="1906144" y="4118053"/>
                  <a:pt x="1956021" y="4154918"/>
                </a:cubicBezTo>
                <a:cubicBezTo>
                  <a:pt x="1960358" y="4159255"/>
                  <a:pt x="1971201" y="4159255"/>
                  <a:pt x="1979875" y="4165761"/>
                </a:cubicBezTo>
                <a:cubicBezTo>
                  <a:pt x="1986380" y="4170098"/>
                  <a:pt x="1992886" y="4180941"/>
                  <a:pt x="2001560" y="4185278"/>
                </a:cubicBezTo>
                <a:cubicBezTo>
                  <a:pt x="2008066" y="4191783"/>
                  <a:pt x="2021077" y="4193952"/>
                  <a:pt x="2031920" y="4202626"/>
                </a:cubicBezTo>
                <a:cubicBezTo>
                  <a:pt x="2038425" y="4206963"/>
                  <a:pt x="2042762" y="4217806"/>
                  <a:pt x="2051436" y="4224311"/>
                </a:cubicBezTo>
                <a:cubicBezTo>
                  <a:pt x="2060111" y="4230817"/>
                  <a:pt x="2075290" y="4239491"/>
                  <a:pt x="2088302" y="4250334"/>
                </a:cubicBezTo>
                <a:cubicBezTo>
                  <a:pt x="2116493" y="4274188"/>
                  <a:pt x="2149021" y="4315390"/>
                  <a:pt x="2168538" y="4341413"/>
                </a:cubicBezTo>
                <a:cubicBezTo>
                  <a:pt x="2218414" y="4402132"/>
                  <a:pt x="2287807" y="4601637"/>
                  <a:pt x="2287807" y="4688378"/>
                </a:cubicBezTo>
                <a:cubicBezTo>
                  <a:pt x="2287807" y="4692715"/>
                  <a:pt x="2292144" y="4740423"/>
                  <a:pt x="2292144" y="4744760"/>
                </a:cubicBezTo>
                <a:cubicBezTo>
                  <a:pt x="2292144" y="4751266"/>
                  <a:pt x="2289976" y="4783794"/>
                  <a:pt x="2287807" y="4803311"/>
                </a:cubicBezTo>
                <a:cubicBezTo>
                  <a:pt x="2283470" y="4855356"/>
                  <a:pt x="2270459" y="4913907"/>
                  <a:pt x="2250942" y="4970288"/>
                </a:cubicBezTo>
                <a:cubicBezTo>
                  <a:pt x="2246605" y="4983300"/>
                  <a:pt x="2244436" y="4998479"/>
                  <a:pt x="2231425" y="4998479"/>
                </a:cubicBezTo>
                <a:cubicBezTo>
                  <a:pt x="2227088" y="4998479"/>
                  <a:pt x="2216245" y="4978962"/>
                  <a:pt x="2211908" y="4978962"/>
                </a:cubicBezTo>
                <a:cubicBezTo>
                  <a:pt x="2205403" y="4978962"/>
                  <a:pt x="2198897" y="4983300"/>
                  <a:pt x="2192391" y="4985468"/>
                </a:cubicBezTo>
                <a:cubicBezTo>
                  <a:pt x="2185886" y="4989805"/>
                  <a:pt x="2179380" y="4989805"/>
                  <a:pt x="2172875" y="4989805"/>
                </a:cubicBezTo>
                <a:cubicBezTo>
                  <a:pt x="2177212" y="5009322"/>
                  <a:pt x="2185886" y="5026670"/>
                  <a:pt x="2205403" y="5026670"/>
                </a:cubicBezTo>
                <a:cubicBezTo>
                  <a:pt x="2211908" y="5026670"/>
                  <a:pt x="2222751" y="5022333"/>
                  <a:pt x="2229257" y="5020164"/>
                </a:cubicBezTo>
                <a:cubicBezTo>
                  <a:pt x="2185886" y="5135097"/>
                  <a:pt x="2103481" y="5256535"/>
                  <a:pt x="2042762" y="5375805"/>
                </a:cubicBezTo>
                <a:cubicBezTo>
                  <a:pt x="1997223" y="5462546"/>
                  <a:pt x="1953852" y="5562299"/>
                  <a:pt x="1932167" y="5651209"/>
                </a:cubicBezTo>
                <a:cubicBezTo>
                  <a:pt x="1925661" y="5675063"/>
                  <a:pt x="1921324" y="5705423"/>
                  <a:pt x="1893133" y="5705423"/>
                </a:cubicBezTo>
                <a:cubicBezTo>
                  <a:pt x="1864942" y="5705423"/>
                  <a:pt x="1854100" y="5692411"/>
                  <a:pt x="1851931" y="5659883"/>
                </a:cubicBezTo>
                <a:cubicBezTo>
                  <a:pt x="1854100" y="5618681"/>
                  <a:pt x="1851931" y="5616512"/>
                  <a:pt x="1851931" y="5614344"/>
                </a:cubicBezTo>
                <a:cubicBezTo>
                  <a:pt x="1860605" y="5529771"/>
                  <a:pt x="1886628" y="5440861"/>
                  <a:pt x="1914819" y="5356288"/>
                </a:cubicBezTo>
                <a:cubicBezTo>
                  <a:pt x="1934335" y="5295569"/>
                  <a:pt x="1956021" y="5234850"/>
                  <a:pt x="1979875" y="5176299"/>
                </a:cubicBezTo>
                <a:cubicBezTo>
                  <a:pt x="1999392" y="5124254"/>
                  <a:pt x="2025414" y="5076547"/>
                  <a:pt x="2044931" y="5026670"/>
                </a:cubicBezTo>
                <a:cubicBezTo>
                  <a:pt x="2049268" y="5013659"/>
                  <a:pt x="2051436" y="4991974"/>
                  <a:pt x="2051436" y="4985468"/>
                </a:cubicBezTo>
                <a:cubicBezTo>
                  <a:pt x="2051436" y="4981131"/>
                  <a:pt x="2047099" y="4981131"/>
                  <a:pt x="2044931" y="4978962"/>
                </a:cubicBezTo>
                <a:lnTo>
                  <a:pt x="1962526" y="4978962"/>
                </a:lnTo>
                <a:cubicBezTo>
                  <a:pt x="1945178" y="4974625"/>
                  <a:pt x="1916987" y="4968120"/>
                  <a:pt x="1910482" y="4968120"/>
                </a:cubicBezTo>
                <a:cubicBezTo>
                  <a:pt x="1886628" y="4968120"/>
                  <a:pt x="1897470" y="4996311"/>
                  <a:pt x="1897470" y="5000648"/>
                </a:cubicBezTo>
                <a:cubicBezTo>
                  <a:pt x="1897470" y="5039682"/>
                  <a:pt x="1880122" y="5065704"/>
                  <a:pt x="1869279" y="5111243"/>
                </a:cubicBezTo>
                <a:cubicBezTo>
                  <a:pt x="1873616" y="5113412"/>
                  <a:pt x="1877953" y="5113412"/>
                  <a:pt x="1884459" y="5113412"/>
                </a:cubicBezTo>
                <a:cubicBezTo>
                  <a:pt x="1916987" y="5113412"/>
                  <a:pt x="1956021" y="5089558"/>
                  <a:pt x="1992886" y="5080884"/>
                </a:cubicBezTo>
                <a:cubicBezTo>
                  <a:pt x="1934335" y="5228344"/>
                  <a:pt x="1869279" y="5386647"/>
                  <a:pt x="1830246" y="5538445"/>
                </a:cubicBezTo>
                <a:cubicBezTo>
                  <a:pt x="1821572" y="5568805"/>
                  <a:pt x="1819403" y="5633861"/>
                  <a:pt x="1819403" y="5640366"/>
                </a:cubicBezTo>
                <a:cubicBezTo>
                  <a:pt x="1819403" y="5677232"/>
                  <a:pt x="1828077" y="5742288"/>
                  <a:pt x="1888796" y="5742288"/>
                </a:cubicBezTo>
                <a:cubicBezTo>
                  <a:pt x="1949515" y="5742288"/>
                  <a:pt x="1971201" y="5618681"/>
                  <a:pt x="1975538" y="5605670"/>
                </a:cubicBezTo>
                <a:cubicBezTo>
                  <a:pt x="1984212" y="5581816"/>
                  <a:pt x="1992886" y="5551457"/>
                  <a:pt x="2008066" y="5523266"/>
                </a:cubicBezTo>
                <a:cubicBezTo>
                  <a:pt x="2021077" y="5497243"/>
                  <a:pt x="2025414" y="5469052"/>
                  <a:pt x="2038425" y="5445198"/>
                </a:cubicBezTo>
                <a:cubicBezTo>
                  <a:pt x="2083964" y="5349783"/>
                  <a:pt x="2151189" y="5245693"/>
                  <a:pt x="2194560" y="5148108"/>
                </a:cubicBezTo>
                <a:cubicBezTo>
                  <a:pt x="2220582" y="5184974"/>
                  <a:pt x="2246605" y="5234850"/>
                  <a:pt x="2289976" y="5269547"/>
                </a:cubicBezTo>
                <a:cubicBezTo>
                  <a:pt x="2389728" y="5351951"/>
                  <a:pt x="2394065" y="5371468"/>
                  <a:pt x="2394065" y="5443030"/>
                </a:cubicBezTo>
                <a:cubicBezTo>
                  <a:pt x="2394065" y="5503749"/>
                  <a:pt x="2383223" y="5512423"/>
                  <a:pt x="2383223" y="5544951"/>
                </a:cubicBezTo>
                <a:cubicBezTo>
                  <a:pt x="2383223" y="5551457"/>
                  <a:pt x="2387560" y="5592659"/>
                  <a:pt x="2396234" y="5616512"/>
                </a:cubicBezTo>
                <a:cubicBezTo>
                  <a:pt x="2400571" y="5627355"/>
                  <a:pt x="2413582" y="5631693"/>
                  <a:pt x="2422256" y="5640366"/>
                </a:cubicBezTo>
                <a:cubicBezTo>
                  <a:pt x="2441773" y="5662052"/>
                  <a:pt x="2487313" y="5696748"/>
                  <a:pt x="2489481" y="5720602"/>
                </a:cubicBezTo>
                <a:cubicBezTo>
                  <a:pt x="2491650" y="5729277"/>
                  <a:pt x="2498155" y="5742288"/>
                  <a:pt x="2498155" y="5748793"/>
                </a:cubicBezTo>
                <a:lnTo>
                  <a:pt x="2498155" y="5798670"/>
                </a:lnTo>
                <a:cubicBezTo>
                  <a:pt x="2491650" y="5783490"/>
                  <a:pt x="2478638" y="5761804"/>
                  <a:pt x="2459122" y="5748793"/>
                </a:cubicBezTo>
                <a:cubicBezTo>
                  <a:pt x="2426593" y="5727108"/>
                  <a:pt x="2391897" y="5716265"/>
                  <a:pt x="2361537" y="5694580"/>
                </a:cubicBezTo>
                <a:cubicBezTo>
                  <a:pt x="2326841" y="5670726"/>
                  <a:pt x="2315998" y="5629524"/>
                  <a:pt x="2313829" y="5603501"/>
                </a:cubicBezTo>
                <a:cubicBezTo>
                  <a:pt x="2309493" y="5577479"/>
                  <a:pt x="2307324" y="5549288"/>
                  <a:pt x="2302987" y="5521097"/>
                </a:cubicBezTo>
                <a:cubicBezTo>
                  <a:pt x="2296481" y="5475558"/>
                  <a:pt x="2272627" y="5421344"/>
                  <a:pt x="2224920" y="5421344"/>
                </a:cubicBezTo>
                <a:cubicBezTo>
                  <a:pt x="2166369" y="5421344"/>
                  <a:pt x="2155526" y="5473389"/>
                  <a:pt x="2155526" y="5505917"/>
                </a:cubicBezTo>
                <a:cubicBezTo>
                  <a:pt x="2155526" y="5512423"/>
                  <a:pt x="2157695" y="5529771"/>
                  <a:pt x="2162032" y="5540614"/>
                </a:cubicBezTo>
                <a:cubicBezTo>
                  <a:pt x="2168538" y="5560130"/>
                  <a:pt x="2175043" y="5581816"/>
                  <a:pt x="2190223" y="5599164"/>
                </a:cubicBezTo>
                <a:cubicBezTo>
                  <a:pt x="2250942" y="5670726"/>
                  <a:pt x="2302987" y="5746625"/>
                  <a:pt x="2313829" y="5816018"/>
                </a:cubicBezTo>
                <a:cubicBezTo>
                  <a:pt x="2318167" y="5837703"/>
                  <a:pt x="2324672" y="5883243"/>
                  <a:pt x="2324672" y="5889748"/>
                </a:cubicBezTo>
                <a:lnTo>
                  <a:pt x="2324672" y="5989501"/>
                </a:lnTo>
                <a:cubicBezTo>
                  <a:pt x="2326841" y="6058894"/>
                  <a:pt x="2350695" y="6186838"/>
                  <a:pt x="2463459" y="6208523"/>
                </a:cubicBezTo>
                <a:cubicBezTo>
                  <a:pt x="2446110" y="6210692"/>
                  <a:pt x="2413582" y="6217198"/>
                  <a:pt x="2407077" y="6217198"/>
                </a:cubicBezTo>
                <a:cubicBezTo>
                  <a:pt x="2285639" y="6217198"/>
                  <a:pt x="2235762" y="6104433"/>
                  <a:pt x="2214077" y="5987333"/>
                </a:cubicBezTo>
                <a:cubicBezTo>
                  <a:pt x="2207571" y="5952636"/>
                  <a:pt x="2209740" y="5913602"/>
                  <a:pt x="2203234" y="5878906"/>
                </a:cubicBezTo>
                <a:cubicBezTo>
                  <a:pt x="2201066" y="5852883"/>
                  <a:pt x="2192391" y="5829029"/>
                  <a:pt x="2183717" y="5807344"/>
                </a:cubicBezTo>
                <a:cubicBezTo>
                  <a:pt x="2172875" y="5783490"/>
                  <a:pt x="2175043" y="5755299"/>
                  <a:pt x="2144684" y="5737950"/>
                </a:cubicBezTo>
                <a:cubicBezTo>
                  <a:pt x="2136009" y="5733614"/>
                  <a:pt x="2120830" y="5731445"/>
                  <a:pt x="2114324" y="5731445"/>
                </a:cubicBezTo>
                <a:cubicBezTo>
                  <a:pt x="2064448" y="5731445"/>
                  <a:pt x="2055774" y="5770479"/>
                  <a:pt x="2055774" y="5803007"/>
                </a:cubicBezTo>
                <a:cubicBezTo>
                  <a:pt x="2055774" y="5887579"/>
                  <a:pt x="2105650" y="5933119"/>
                  <a:pt x="2105650" y="6032872"/>
                </a:cubicBezTo>
                <a:cubicBezTo>
                  <a:pt x="2105650" y="6165153"/>
                  <a:pt x="2008066" y="6197680"/>
                  <a:pt x="2008066" y="6297433"/>
                </a:cubicBezTo>
                <a:cubicBezTo>
                  <a:pt x="2008066" y="6440557"/>
                  <a:pt x="2162032" y="6512118"/>
                  <a:pt x="2162032" y="6687770"/>
                </a:cubicBezTo>
                <a:cubicBezTo>
                  <a:pt x="2162032" y="6752826"/>
                  <a:pt x="2146852" y="6791860"/>
                  <a:pt x="2122998" y="6848242"/>
                </a:cubicBezTo>
                <a:cubicBezTo>
                  <a:pt x="2120830" y="6854748"/>
                  <a:pt x="2109987" y="6856916"/>
                  <a:pt x="2103481" y="6859084"/>
                </a:cubicBezTo>
                <a:lnTo>
                  <a:pt x="2103481" y="6839568"/>
                </a:lnTo>
                <a:cubicBezTo>
                  <a:pt x="2109987" y="6817882"/>
                  <a:pt x="2118661" y="6787523"/>
                  <a:pt x="2118661" y="6763669"/>
                </a:cubicBezTo>
                <a:cubicBezTo>
                  <a:pt x="2118661" y="6531635"/>
                  <a:pt x="1830246" y="6470916"/>
                  <a:pt x="1830246" y="6262737"/>
                </a:cubicBezTo>
                <a:cubicBezTo>
                  <a:pt x="1830246" y="6186838"/>
                  <a:pt x="1869279" y="6158647"/>
                  <a:pt x="1893133" y="6093591"/>
                </a:cubicBezTo>
                <a:cubicBezTo>
                  <a:pt x="1895302" y="6084917"/>
                  <a:pt x="1903976" y="6067568"/>
                  <a:pt x="1903976" y="6063231"/>
                </a:cubicBezTo>
                <a:cubicBezTo>
                  <a:pt x="1903976" y="6019860"/>
                  <a:pt x="1871448" y="5982995"/>
                  <a:pt x="1828077" y="5982995"/>
                </a:cubicBezTo>
                <a:cubicBezTo>
                  <a:pt x="1773864" y="5982995"/>
                  <a:pt x="1648088" y="6082748"/>
                  <a:pt x="1619897" y="6132624"/>
                </a:cubicBezTo>
                <a:cubicBezTo>
                  <a:pt x="1604718" y="6158647"/>
                  <a:pt x="1596044" y="6191175"/>
                  <a:pt x="1596044" y="6219366"/>
                </a:cubicBezTo>
                <a:cubicBezTo>
                  <a:pt x="1596044" y="6256231"/>
                  <a:pt x="1606886" y="6286591"/>
                  <a:pt x="1624235" y="6327793"/>
                </a:cubicBezTo>
                <a:cubicBezTo>
                  <a:pt x="1641583" y="6364658"/>
                  <a:pt x="1650257" y="6408029"/>
                  <a:pt x="1658931" y="6449231"/>
                </a:cubicBezTo>
                <a:cubicBezTo>
                  <a:pt x="1661100" y="6453568"/>
                  <a:pt x="1661100" y="6466579"/>
                  <a:pt x="1661100" y="6470916"/>
                </a:cubicBezTo>
                <a:cubicBezTo>
                  <a:pt x="1661100" y="6518624"/>
                  <a:pt x="1626403" y="6581512"/>
                  <a:pt x="1570021" y="6609703"/>
                </a:cubicBezTo>
                <a:cubicBezTo>
                  <a:pt x="1589538" y="6585849"/>
                  <a:pt x="1598212" y="6551152"/>
                  <a:pt x="1598212" y="6529467"/>
                </a:cubicBezTo>
                <a:cubicBezTo>
                  <a:pt x="1598212" y="6468748"/>
                  <a:pt x="1550504" y="6371164"/>
                  <a:pt x="1528819" y="6319119"/>
                </a:cubicBezTo>
                <a:cubicBezTo>
                  <a:pt x="1513639" y="6280085"/>
                  <a:pt x="1496291" y="6236714"/>
                  <a:pt x="1485448" y="6197680"/>
                </a:cubicBezTo>
                <a:cubicBezTo>
                  <a:pt x="1481111" y="6175995"/>
                  <a:pt x="1474605" y="6139130"/>
                  <a:pt x="1474605" y="6134793"/>
                </a:cubicBezTo>
                <a:lnTo>
                  <a:pt x="1474605" y="6080580"/>
                </a:lnTo>
                <a:cubicBezTo>
                  <a:pt x="1476774" y="6071905"/>
                  <a:pt x="1476774" y="6058894"/>
                  <a:pt x="1478943" y="6050220"/>
                </a:cubicBezTo>
                <a:cubicBezTo>
                  <a:pt x="1481111" y="6037209"/>
                  <a:pt x="1487617" y="6022029"/>
                  <a:pt x="1491954" y="6011187"/>
                </a:cubicBezTo>
                <a:cubicBezTo>
                  <a:pt x="1539662" y="5900591"/>
                  <a:pt x="1671942" y="5852883"/>
                  <a:pt x="1739167" y="5750962"/>
                </a:cubicBezTo>
                <a:cubicBezTo>
                  <a:pt x="1750010" y="5731445"/>
                  <a:pt x="1758684" y="5718434"/>
                  <a:pt x="1758684" y="5703254"/>
                </a:cubicBezTo>
                <a:cubicBezTo>
                  <a:pt x="1758684" y="5679400"/>
                  <a:pt x="1741336" y="5659883"/>
                  <a:pt x="1719650" y="5659883"/>
                </a:cubicBezTo>
                <a:cubicBezTo>
                  <a:pt x="1676280" y="5659883"/>
                  <a:pt x="1639414" y="5720602"/>
                  <a:pt x="1593875" y="5753130"/>
                </a:cubicBezTo>
                <a:cubicBezTo>
                  <a:pt x="1563515" y="5774816"/>
                  <a:pt x="1522313" y="5785658"/>
                  <a:pt x="1494122" y="5789995"/>
                </a:cubicBezTo>
                <a:cubicBezTo>
                  <a:pt x="1416055" y="5798670"/>
                  <a:pt x="1327145" y="5876737"/>
                  <a:pt x="1320639" y="5937456"/>
                </a:cubicBezTo>
                <a:cubicBezTo>
                  <a:pt x="1320639" y="5946130"/>
                  <a:pt x="1316302" y="5954804"/>
                  <a:pt x="1314134" y="5963479"/>
                </a:cubicBezTo>
                <a:cubicBezTo>
                  <a:pt x="1301123" y="6017692"/>
                  <a:pt x="1309797" y="6076242"/>
                  <a:pt x="1255583" y="6130456"/>
                </a:cubicBezTo>
                <a:cubicBezTo>
                  <a:pt x="1264257" y="6108771"/>
                  <a:pt x="1270763" y="6087085"/>
                  <a:pt x="1277269" y="6065400"/>
                </a:cubicBezTo>
                <a:lnTo>
                  <a:pt x="1277269" y="5961310"/>
                </a:lnTo>
                <a:cubicBezTo>
                  <a:pt x="1272932" y="5946130"/>
                  <a:pt x="1264257" y="5911434"/>
                  <a:pt x="1264257" y="5907097"/>
                </a:cubicBezTo>
                <a:lnTo>
                  <a:pt x="1264257" y="5868063"/>
                </a:lnTo>
                <a:cubicBezTo>
                  <a:pt x="1266426" y="5859389"/>
                  <a:pt x="1270763" y="5850715"/>
                  <a:pt x="1270763" y="5842040"/>
                </a:cubicBezTo>
                <a:cubicBezTo>
                  <a:pt x="1281606" y="5768310"/>
                  <a:pt x="1359673" y="5701086"/>
                  <a:pt x="1407381" y="5683737"/>
                </a:cubicBezTo>
                <a:cubicBezTo>
                  <a:pt x="1439909" y="5670726"/>
                  <a:pt x="1472437" y="5662052"/>
                  <a:pt x="1504965" y="5644703"/>
                </a:cubicBezTo>
                <a:cubicBezTo>
                  <a:pt x="1533156" y="5629524"/>
                  <a:pt x="1565684" y="5586153"/>
                  <a:pt x="1580864" y="5566636"/>
                </a:cubicBezTo>
                <a:cubicBezTo>
                  <a:pt x="1589538" y="5555793"/>
                  <a:pt x="1674111" y="5432187"/>
                  <a:pt x="1674111" y="5412670"/>
                </a:cubicBezTo>
                <a:cubicBezTo>
                  <a:pt x="1674111" y="5373636"/>
                  <a:pt x="1619897" y="5373636"/>
                  <a:pt x="1604718" y="5373636"/>
                </a:cubicBezTo>
                <a:cubicBezTo>
                  <a:pt x="1439909" y="5373636"/>
                  <a:pt x="1439909" y="5649041"/>
                  <a:pt x="1253415" y="5649041"/>
                </a:cubicBezTo>
                <a:cubicBezTo>
                  <a:pt x="1249078" y="5649041"/>
                  <a:pt x="1229561" y="5646872"/>
                  <a:pt x="1216550" y="5644703"/>
                </a:cubicBezTo>
                <a:cubicBezTo>
                  <a:pt x="1431235" y="5560130"/>
                  <a:pt x="1337988" y="5336771"/>
                  <a:pt x="1533156" y="5217502"/>
                </a:cubicBezTo>
                <a:cubicBezTo>
                  <a:pt x="1487617" y="5189311"/>
                  <a:pt x="1411718" y="5126423"/>
                  <a:pt x="1392201" y="5072209"/>
                </a:cubicBezTo>
                <a:cubicBezTo>
                  <a:pt x="1390033" y="5065704"/>
                  <a:pt x="1387864" y="5063536"/>
                  <a:pt x="1383527" y="5059198"/>
                </a:cubicBezTo>
                <a:cubicBezTo>
                  <a:pt x="1322808" y="5087389"/>
                  <a:pt x="1255583" y="5113412"/>
                  <a:pt x="1194864" y="5113412"/>
                </a:cubicBezTo>
                <a:cubicBezTo>
                  <a:pt x="1101617" y="5113412"/>
                  <a:pt x="978010" y="5063536"/>
                  <a:pt x="941145" y="4935592"/>
                </a:cubicBezTo>
                <a:cubicBezTo>
                  <a:pt x="938977" y="4922580"/>
                  <a:pt x="934640" y="4896558"/>
                  <a:pt x="934640" y="4892221"/>
                </a:cubicBezTo>
                <a:lnTo>
                  <a:pt x="934640" y="4851019"/>
                </a:lnTo>
                <a:cubicBezTo>
                  <a:pt x="934640" y="4803311"/>
                  <a:pt x="964999" y="4723075"/>
                  <a:pt x="1030055" y="4699221"/>
                </a:cubicBezTo>
                <a:cubicBezTo>
                  <a:pt x="1053909" y="4690547"/>
                  <a:pt x="1101617" y="4666693"/>
                  <a:pt x="1112460" y="4631997"/>
                </a:cubicBezTo>
                <a:cubicBezTo>
                  <a:pt x="1118965" y="4608143"/>
                  <a:pt x="1123302" y="4579952"/>
                  <a:pt x="1138482" y="4556098"/>
                </a:cubicBezTo>
                <a:cubicBezTo>
                  <a:pt x="1190527" y="4462851"/>
                  <a:pt x="1272932" y="4449839"/>
                  <a:pt x="1344493" y="4441165"/>
                </a:cubicBezTo>
                <a:cubicBezTo>
                  <a:pt x="1394370" y="4432491"/>
                  <a:pt x="1405212" y="4443334"/>
                  <a:pt x="1411718" y="4443334"/>
                </a:cubicBezTo>
                <a:cubicBezTo>
                  <a:pt x="1416055" y="4443334"/>
                  <a:pt x="1420392" y="4443334"/>
                  <a:pt x="1424729" y="4441165"/>
                </a:cubicBezTo>
                <a:cubicBezTo>
                  <a:pt x="1439909" y="4430323"/>
                  <a:pt x="1470268" y="4404300"/>
                  <a:pt x="1470268" y="4397794"/>
                </a:cubicBezTo>
                <a:cubicBezTo>
                  <a:pt x="1470268" y="4363098"/>
                  <a:pt x="1390033" y="4287199"/>
                  <a:pt x="1364010" y="4272019"/>
                </a:cubicBezTo>
                <a:cubicBezTo>
                  <a:pt x="1377021" y="4274188"/>
                  <a:pt x="1390033" y="4274188"/>
                  <a:pt x="1403044" y="4280693"/>
                </a:cubicBezTo>
                <a:cubicBezTo>
                  <a:pt x="1496291" y="4328401"/>
                  <a:pt x="1598212" y="4365266"/>
                  <a:pt x="1691459" y="4410806"/>
                </a:cubicBezTo>
                <a:cubicBezTo>
                  <a:pt x="1763021" y="4447671"/>
                  <a:pt x="1849762" y="4469356"/>
                  <a:pt x="1919156" y="4547423"/>
                </a:cubicBezTo>
                <a:lnTo>
                  <a:pt x="1906144" y="4547423"/>
                </a:lnTo>
                <a:cubicBezTo>
                  <a:pt x="1901807" y="4545255"/>
                  <a:pt x="1893133" y="4538749"/>
                  <a:pt x="1888796" y="4538749"/>
                </a:cubicBezTo>
                <a:cubicBezTo>
                  <a:pt x="1882291" y="4538749"/>
                  <a:pt x="1877953" y="4543086"/>
                  <a:pt x="1877953" y="4549592"/>
                </a:cubicBezTo>
                <a:cubicBezTo>
                  <a:pt x="1877953" y="4566940"/>
                  <a:pt x="1906144" y="4590794"/>
                  <a:pt x="1906144" y="4612480"/>
                </a:cubicBezTo>
                <a:cubicBezTo>
                  <a:pt x="1906144" y="4616817"/>
                  <a:pt x="1903976" y="4629828"/>
                  <a:pt x="1899639" y="4638502"/>
                </a:cubicBezTo>
                <a:lnTo>
                  <a:pt x="1832414" y="4556098"/>
                </a:lnTo>
                <a:cubicBezTo>
                  <a:pt x="1834583" y="4553929"/>
                  <a:pt x="1851931" y="4549592"/>
                  <a:pt x="1851931" y="4540918"/>
                </a:cubicBezTo>
                <a:cubicBezTo>
                  <a:pt x="1851931" y="4519233"/>
                  <a:pt x="1760852" y="4488873"/>
                  <a:pt x="1736999" y="4486704"/>
                </a:cubicBezTo>
                <a:cubicBezTo>
                  <a:pt x="1682785" y="4480199"/>
                  <a:pt x="1624235" y="4478030"/>
                  <a:pt x="1574358" y="4436828"/>
                </a:cubicBezTo>
                <a:cubicBezTo>
                  <a:pt x="1561347" y="4428154"/>
                  <a:pt x="1509302" y="4365266"/>
                  <a:pt x="1509302" y="4373940"/>
                </a:cubicBezTo>
                <a:cubicBezTo>
                  <a:pt x="1509302" y="4382615"/>
                  <a:pt x="1539662" y="4430323"/>
                  <a:pt x="1543999" y="4434659"/>
                </a:cubicBezTo>
                <a:cubicBezTo>
                  <a:pt x="1550504" y="4441165"/>
                  <a:pt x="1563515" y="4447671"/>
                  <a:pt x="1574358" y="4456345"/>
                </a:cubicBezTo>
                <a:cubicBezTo>
                  <a:pt x="1656763" y="4523570"/>
                  <a:pt x="1743504" y="4482367"/>
                  <a:pt x="1828077" y="4553929"/>
                </a:cubicBezTo>
                <a:cubicBezTo>
                  <a:pt x="1808560" y="4547423"/>
                  <a:pt x="1739167" y="4523570"/>
                  <a:pt x="1708807" y="4523570"/>
                </a:cubicBezTo>
                <a:lnTo>
                  <a:pt x="1665437" y="4523570"/>
                </a:lnTo>
                <a:cubicBezTo>
                  <a:pt x="1648088" y="4521401"/>
                  <a:pt x="1626403" y="4517064"/>
                  <a:pt x="1609055" y="4510558"/>
                </a:cubicBezTo>
                <a:cubicBezTo>
                  <a:pt x="1570021" y="4499716"/>
                  <a:pt x="1526650" y="4471525"/>
                  <a:pt x="1496291" y="4428154"/>
                </a:cubicBezTo>
                <a:cubicBezTo>
                  <a:pt x="1491954" y="4421648"/>
                  <a:pt x="1487617" y="4419480"/>
                  <a:pt x="1481111" y="4419480"/>
                </a:cubicBezTo>
                <a:cubicBezTo>
                  <a:pt x="1470268" y="4419480"/>
                  <a:pt x="1455089" y="4438997"/>
                  <a:pt x="1455089" y="4447671"/>
                </a:cubicBezTo>
                <a:cubicBezTo>
                  <a:pt x="1455089" y="4452008"/>
                  <a:pt x="1463763" y="4460682"/>
                  <a:pt x="1470268" y="4462851"/>
                </a:cubicBezTo>
                <a:cubicBezTo>
                  <a:pt x="1494122" y="4473693"/>
                  <a:pt x="1522313" y="4480199"/>
                  <a:pt x="1546167" y="4508390"/>
                </a:cubicBezTo>
                <a:cubicBezTo>
                  <a:pt x="1559178" y="4521401"/>
                  <a:pt x="1563515" y="4540918"/>
                  <a:pt x="1574358" y="4558266"/>
                </a:cubicBezTo>
                <a:cubicBezTo>
                  <a:pt x="1583032" y="4573446"/>
                  <a:pt x="1596044" y="4575614"/>
                  <a:pt x="1604718" y="4575614"/>
                </a:cubicBezTo>
                <a:cubicBezTo>
                  <a:pt x="1611223" y="4575614"/>
                  <a:pt x="1641583" y="4564772"/>
                  <a:pt x="1658931" y="4560435"/>
                </a:cubicBezTo>
                <a:lnTo>
                  <a:pt x="1658931" y="4558266"/>
                </a:lnTo>
                <a:cubicBezTo>
                  <a:pt x="1658931" y="4551761"/>
                  <a:pt x="1674111" y="4558266"/>
                  <a:pt x="1680617" y="4558266"/>
                </a:cubicBezTo>
                <a:cubicBezTo>
                  <a:pt x="1684954" y="4558266"/>
                  <a:pt x="1691459" y="4553929"/>
                  <a:pt x="1695796" y="4553929"/>
                </a:cubicBezTo>
                <a:cubicBezTo>
                  <a:pt x="1702302" y="4553929"/>
                  <a:pt x="1717482" y="4556098"/>
                  <a:pt x="1723987" y="4558266"/>
                </a:cubicBezTo>
                <a:cubicBezTo>
                  <a:pt x="1732661" y="4558266"/>
                  <a:pt x="1741336" y="4564772"/>
                  <a:pt x="1752178" y="4564772"/>
                </a:cubicBezTo>
                <a:cubicBezTo>
                  <a:pt x="1810729" y="4571278"/>
                  <a:pt x="1871448" y="4653682"/>
                  <a:pt x="1884459" y="4688378"/>
                </a:cubicBezTo>
                <a:cubicBezTo>
                  <a:pt x="1888796" y="4686210"/>
                  <a:pt x="1888796" y="4681873"/>
                  <a:pt x="1890965" y="4677536"/>
                </a:cubicBezTo>
                <a:cubicBezTo>
                  <a:pt x="1895302" y="4697053"/>
                  <a:pt x="1899639" y="4718738"/>
                  <a:pt x="1903976" y="4740423"/>
                </a:cubicBezTo>
                <a:cubicBezTo>
                  <a:pt x="1901807" y="4742592"/>
                  <a:pt x="1901807" y="4744760"/>
                  <a:pt x="1903976" y="4775120"/>
                </a:cubicBezTo>
                <a:cubicBezTo>
                  <a:pt x="1901807" y="4781626"/>
                  <a:pt x="1899639" y="4790299"/>
                  <a:pt x="1899639" y="4796805"/>
                </a:cubicBezTo>
                <a:cubicBezTo>
                  <a:pt x="1897470" y="4877041"/>
                  <a:pt x="1808560" y="4950771"/>
                  <a:pt x="1754347" y="4952940"/>
                </a:cubicBezTo>
                <a:cubicBezTo>
                  <a:pt x="1719650" y="4952940"/>
                  <a:pt x="1710976" y="4955109"/>
                  <a:pt x="1706639" y="4955109"/>
                </a:cubicBezTo>
                <a:cubicBezTo>
                  <a:pt x="1630740" y="4955109"/>
                  <a:pt x="1667605" y="4942098"/>
                  <a:pt x="1615560" y="4942098"/>
                </a:cubicBezTo>
                <a:cubicBezTo>
                  <a:pt x="1541830" y="4942098"/>
                  <a:pt x="1517976" y="5000648"/>
                  <a:pt x="1424729" y="5000648"/>
                </a:cubicBezTo>
                <a:cubicBezTo>
                  <a:pt x="1314134" y="5000648"/>
                  <a:pt x="1225224" y="4909569"/>
                  <a:pt x="1225224" y="4803311"/>
                </a:cubicBezTo>
                <a:cubicBezTo>
                  <a:pt x="1225224" y="4690547"/>
                  <a:pt x="1311965" y="4618985"/>
                  <a:pt x="1413886" y="4618985"/>
                </a:cubicBezTo>
                <a:cubicBezTo>
                  <a:pt x="1500628" y="4618985"/>
                  <a:pt x="1570021" y="4679704"/>
                  <a:pt x="1570021" y="4766446"/>
                </a:cubicBezTo>
                <a:cubicBezTo>
                  <a:pt x="1570021" y="4840176"/>
                  <a:pt x="1502797" y="4896558"/>
                  <a:pt x="1435572" y="4896558"/>
                </a:cubicBezTo>
                <a:cubicBezTo>
                  <a:pt x="1372684" y="4896558"/>
                  <a:pt x="1337988" y="4848850"/>
                  <a:pt x="1337988" y="4794637"/>
                </a:cubicBezTo>
                <a:cubicBezTo>
                  <a:pt x="1337988" y="4757772"/>
                  <a:pt x="1350999" y="4725244"/>
                  <a:pt x="1398707" y="4725244"/>
                </a:cubicBezTo>
                <a:cubicBezTo>
                  <a:pt x="1411718" y="4725244"/>
                  <a:pt x="1422561" y="4727412"/>
                  <a:pt x="1422561" y="4742592"/>
                </a:cubicBezTo>
                <a:cubicBezTo>
                  <a:pt x="1422561" y="4766446"/>
                  <a:pt x="1381358" y="4764278"/>
                  <a:pt x="1381358" y="4794637"/>
                </a:cubicBezTo>
                <a:cubicBezTo>
                  <a:pt x="1381358" y="4824996"/>
                  <a:pt x="1403044" y="4848850"/>
                  <a:pt x="1433403" y="4848850"/>
                </a:cubicBezTo>
                <a:cubicBezTo>
                  <a:pt x="1474605" y="4848850"/>
                  <a:pt x="1526650" y="4816322"/>
                  <a:pt x="1526650" y="4770783"/>
                </a:cubicBezTo>
                <a:cubicBezTo>
                  <a:pt x="1526650" y="4697053"/>
                  <a:pt x="1465931" y="4668861"/>
                  <a:pt x="1411718" y="4668861"/>
                </a:cubicBezTo>
                <a:cubicBezTo>
                  <a:pt x="1329313" y="4668861"/>
                  <a:pt x="1268594" y="4716569"/>
                  <a:pt x="1268594" y="4801142"/>
                </a:cubicBezTo>
                <a:cubicBezTo>
                  <a:pt x="1268594" y="4894389"/>
                  <a:pt x="1346662" y="4955109"/>
                  <a:pt x="1426898" y="4955109"/>
                </a:cubicBezTo>
                <a:cubicBezTo>
                  <a:pt x="1522313" y="4955109"/>
                  <a:pt x="1554841" y="4879210"/>
                  <a:pt x="1591707" y="4879210"/>
                </a:cubicBezTo>
                <a:cubicBezTo>
                  <a:pt x="1624235" y="4879210"/>
                  <a:pt x="1650257" y="4920412"/>
                  <a:pt x="1710976" y="4920412"/>
                </a:cubicBezTo>
                <a:cubicBezTo>
                  <a:pt x="1812897" y="4920412"/>
                  <a:pt x="1858437" y="4824996"/>
                  <a:pt x="1858437" y="4751266"/>
                </a:cubicBezTo>
                <a:cubicBezTo>
                  <a:pt x="1858437" y="4658019"/>
                  <a:pt x="1789043" y="4590794"/>
                  <a:pt x="1700133" y="4590794"/>
                </a:cubicBezTo>
                <a:cubicBezTo>
                  <a:pt x="1648088" y="4590794"/>
                  <a:pt x="1606886" y="4614648"/>
                  <a:pt x="1585201" y="4614648"/>
                </a:cubicBezTo>
                <a:cubicBezTo>
                  <a:pt x="1561347" y="4614648"/>
                  <a:pt x="1550504" y="4588626"/>
                  <a:pt x="1543999" y="4566940"/>
                </a:cubicBezTo>
                <a:cubicBezTo>
                  <a:pt x="1541830" y="4556098"/>
                  <a:pt x="1535325" y="4547423"/>
                  <a:pt x="1528819" y="4540918"/>
                </a:cubicBezTo>
                <a:cubicBezTo>
                  <a:pt x="1487617" y="4486704"/>
                  <a:pt x="1411718" y="4471525"/>
                  <a:pt x="1366179" y="4471525"/>
                </a:cubicBezTo>
                <a:cubicBezTo>
                  <a:pt x="1290280" y="4471525"/>
                  <a:pt x="1166673" y="4525738"/>
                  <a:pt x="1144988" y="4625491"/>
                </a:cubicBezTo>
                <a:cubicBezTo>
                  <a:pt x="1140651" y="4640670"/>
                  <a:pt x="1144988" y="4660188"/>
                  <a:pt x="1138482" y="4677536"/>
                </a:cubicBezTo>
                <a:cubicBezTo>
                  <a:pt x="1136314" y="4688378"/>
                  <a:pt x="1121134" y="4699221"/>
                  <a:pt x="1112460" y="4701390"/>
                </a:cubicBezTo>
                <a:cubicBezTo>
                  <a:pt x="1066920" y="4710064"/>
                  <a:pt x="999696" y="4744760"/>
                  <a:pt x="978010" y="4803311"/>
                </a:cubicBezTo>
                <a:cubicBezTo>
                  <a:pt x="969336" y="4824996"/>
                  <a:pt x="964999" y="4853187"/>
                  <a:pt x="964999" y="4877041"/>
                </a:cubicBezTo>
                <a:cubicBezTo>
                  <a:pt x="964999" y="5004985"/>
                  <a:pt x="1099449" y="5083052"/>
                  <a:pt x="1197033" y="5083052"/>
                </a:cubicBezTo>
                <a:cubicBezTo>
                  <a:pt x="1294617" y="5083052"/>
                  <a:pt x="1355336" y="5024502"/>
                  <a:pt x="1387864" y="5024502"/>
                </a:cubicBezTo>
                <a:cubicBezTo>
                  <a:pt x="1409549" y="5024502"/>
                  <a:pt x="1433403" y="5080884"/>
                  <a:pt x="1439909" y="5089558"/>
                </a:cubicBezTo>
                <a:cubicBezTo>
                  <a:pt x="1487617" y="5145940"/>
                  <a:pt x="1520145" y="5182805"/>
                  <a:pt x="1572190" y="5182805"/>
                </a:cubicBezTo>
                <a:cubicBezTo>
                  <a:pt x="1606886" y="5182805"/>
                  <a:pt x="1648088" y="5148108"/>
                  <a:pt x="1687122" y="5148108"/>
                </a:cubicBezTo>
                <a:cubicBezTo>
                  <a:pt x="1693628" y="5148108"/>
                  <a:pt x="1713145" y="5152445"/>
                  <a:pt x="1723987" y="5156782"/>
                </a:cubicBezTo>
                <a:cubicBezTo>
                  <a:pt x="1728324" y="5137266"/>
                  <a:pt x="1745673" y="5143772"/>
                  <a:pt x="1758684" y="5141603"/>
                </a:cubicBezTo>
                <a:cubicBezTo>
                  <a:pt x="1786875" y="5135097"/>
                  <a:pt x="1817234" y="5128591"/>
                  <a:pt x="1843257" y="5113412"/>
                </a:cubicBezTo>
                <a:cubicBezTo>
                  <a:pt x="1849762" y="5109075"/>
                  <a:pt x="1851931" y="5093895"/>
                  <a:pt x="1856268" y="5085221"/>
                </a:cubicBezTo>
                <a:cubicBezTo>
                  <a:pt x="1867111" y="5057030"/>
                  <a:pt x="1875785" y="5024502"/>
                  <a:pt x="1880122" y="4996311"/>
                </a:cubicBezTo>
                <a:cubicBezTo>
                  <a:pt x="1877953" y="4955109"/>
                  <a:pt x="1877953" y="4946434"/>
                  <a:pt x="1875785" y="4931255"/>
                </a:cubicBezTo>
                <a:cubicBezTo>
                  <a:pt x="1910482" y="4942098"/>
                  <a:pt x="1956021" y="4963783"/>
                  <a:pt x="1995054" y="4963783"/>
                </a:cubicBezTo>
                <a:cubicBezTo>
                  <a:pt x="2021077" y="4963783"/>
                  <a:pt x="2073122" y="4952940"/>
                  <a:pt x="2066616" y="4918243"/>
                </a:cubicBezTo>
                <a:cubicBezTo>
                  <a:pt x="2068785" y="4896558"/>
                  <a:pt x="2068785" y="4855356"/>
                  <a:pt x="2068785" y="4848850"/>
                </a:cubicBezTo>
                <a:cubicBezTo>
                  <a:pt x="2068785" y="4766446"/>
                  <a:pt x="2051436" y="4666693"/>
                  <a:pt x="1979875" y="4584288"/>
                </a:cubicBezTo>
                <a:cubicBezTo>
                  <a:pt x="1973369" y="4575614"/>
                  <a:pt x="1969032" y="4566940"/>
                  <a:pt x="1962526" y="4558266"/>
                </a:cubicBezTo>
                <a:cubicBezTo>
                  <a:pt x="1953852" y="4545255"/>
                  <a:pt x="1938672" y="4527907"/>
                  <a:pt x="1923493" y="4514895"/>
                </a:cubicBezTo>
                <a:cubicBezTo>
                  <a:pt x="1869279" y="4471525"/>
                  <a:pt x="1812897" y="4447671"/>
                  <a:pt x="1760852" y="4417311"/>
                </a:cubicBezTo>
                <a:cubicBezTo>
                  <a:pt x="1643751" y="4354424"/>
                  <a:pt x="1522313" y="4315390"/>
                  <a:pt x="1405212" y="4261177"/>
                </a:cubicBezTo>
                <a:cubicBezTo>
                  <a:pt x="1372684" y="4248165"/>
                  <a:pt x="1342325" y="4228648"/>
                  <a:pt x="1309797" y="4211300"/>
                </a:cubicBezTo>
                <a:cubicBezTo>
                  <a:pt x="1101617" y="4102873"/>
                  <a:pt x="915123" y="3849154"/>
                  <a:pt x="889100" y="3669166"/>
                </a:cubicBezTo>
                <a:cubicBezTo>
                  <a:pt x="886932" y="3645312"/>
                  <a:pt x="880426" y="3597604"/>
                  <a:pt x="880426" y="3593267"/>
                </a:cubicBezTo>
                <a:lnTo>
                  <a:pt x="880426" y="3534716"/>
                </a:lnTo>
                <a:cubicBezTo>
                  <a:pt x="895606" y="3257144"/>
                  <a:pt x="1108123" y="3055470"/>
                  <a:pt x="1324976" y="3055470"/>
                </a:cubicBezTo>
                <a:cubicBezTo>
                  <a:pt x="1359673" y="3055470"/>
                  <a:pt x="1398707" y="3064144"/>
                  <a:pt x="1435572" y="3072818"/>
                </a:cubicBezTo>
                <a:cubicBezTo>
                  <a:pt x="1509302" y="3090166"/>
                  <a:pt x="1619897" y="3194256"/>
                  <a:pt x="1637246" y="3272323"/>
                </a:cubicBezTo>
                <a:cubicBezTo>
                  <a:pt x="1643751" y="3291840"/>
                  <a:pt x="1643751" y="3324368"/>
                  <a:pt x="1650257" y="3346054"/>
                </a:cubicBezTo>
                <a:cubicBezTo>
                  <a:pt x="1652426" y="3356896"/>
                  <a:pt x="1661100" y="3359065"/>
                  <a:pt x="1669774" y="3359065"/>
                </a:cubicBezTo>
                <a:cubicBezTo>
                  <a:pt x="1682785" y="3359065"/>
                  <a:pt x="1674111" y="3352559"/>
                  <a:pt x="1691459" y="3341716"/>
                </a:cubicBezTo>
                <a:cubicBezTo>
                  <a:pt x="1702302" y="3333042"/>
                  <a:pt x="1736999" y="3322200"/>
                  <a:pt x="1736999" y="3304851"/>
                </a:cubicBezTo>
                <a:cubicBezTo>
                  <a:pt x="1736999" y="3289671"/>
                  <a:pt x="1713145" y="3263649"/>
                  <a:pt x="1697965" y="3263649"/>
                </a:cubicBezTo>
                <a:cubicBezTo>
                  <a:pt x="1691459" y="3263649"/>
                  <a:pt x="1671942" y="3276660"/>
                  <a:pt x="1665437" y="3276660"/>
                </a:cubicBezTo>
                <a:cubicBezTo>
                  <a:pt x="1661100" y="3276660"/>
                  <a:pt x="1661100" y="3272323"/>
                  <a:pt x="1658931" y="3270155"/>
                </a:cubicBezTo>
                <a:cubicBezTo>
                  <a:pt x="1661100" y="3250638"/>
                  <a:pt x="1645920" y="3226784"/>
                  <a:pt x="1635077" y="3207267"/>
                </a:cubicBezTo>
                <a:cubicBezTo>
                  <a:pt x="1576527" y="3103177"/>
                  <a:pt x="1472437" y="3053301"/>
                  <a:pt x="1390033" y="3040290"/>
                </a:cubicBezTo>
                <a:cubicBezTo>
                  <a:pt x="1357505" y="3033784"/>
                  <a:pt x="1335819" y="3033784"/>
                  <a:pt x="1307628" y="3033784"/>
                </a:cubicBezTo>
                <a:cubicBezTo>
                  <a:pt x="1259920" y="3033784"/>
                  <a:pt x="1214381" y="3035953"/>
                  <a:pt x="1171010" y="3059807"/>
                </a:cubicBezTo>
                <a:cubicBezTo>
                  <a:pt x="1049572" y="3120526"/>
                  <a:pt x="912954" y="3265818"/>
                  <a:pt x="884763" y="3382919"/>
                </a:cubicBezTo>
                <a:cubicBezTo>
                  <a:pt x="880426" y="3402436"/>
                  <a:pt x="871752" y="3426290"/>
                  <a:pt x="869584" y="3447975"/>
                </a:cubicBezTo>
                <a:cubicBezTo>
                  <a:pt x="863078" y="3489177"/>
                  <a:pt x="858741" y="3543391"/>
                  <a:pt x="858741" y="3586761"/>
                </a:cubicBezTo>
                <a:cubicBezTo>
                  <a:pt x="858741" y="3625795"/>
                  <a:pt x="856572" y="3645312"/>
                  <a:pt x="867415" y="3695188"/>
                </a:cubicBezTo>
                <a:cubicBezTo>
                  <a:pt x="873921" y="3727716"/>
                  <a:pt x="889100" y="3764581"/>
                  <a:pt x="904280" y="3803615"/>
                </a:cubicBezTo>
                <a:cubicBezTo>
                  <a:pt x="980179" y="3990109"/>
                  <a:pt x="1212213" y="4187446"/>
                  <a:pt x="1331482" y="4245997"/>
                </a:cubicBezTo>
                <a:cubicBezTo>
                  <a:pt x="1340156" y="4250334"/>
                  <a:pt x="1350999" y="4261177"/>
                  <a:pt x="1359673" y="4272019"/>
                </a:cubicBezTo>
                <a:cubicBezTo>
                  <a:pt x="1350999" y="4267682"/>
                  <a:pt x="1335819" y="4263345"/>
                  <a:pt x="1331482" y="4263345"/>
                </a:cubicBezTo>
                <a:cubicBezTo>
                  <a:pt x="1318471" y="4263345"/>
                  <a:pt x="1301123" y="4272019"/>
                  <a:pt x="1301123" y="4287199"/>
                </a:cubicBezTo>
                <a:cubicBezTo>
                  <a:pt x="1301123" y="4298042"/>
                  <a:pt x="1348830" y="4334907"/>
                  <a:pt x="1348830" y="4371772"/>
                </a:cubicBezTo>
                <a:cubicBezTo>
                  <a:pt x="1348830" y="4378278"/>
                  <a:pt x="1346662" y="4386952"/>
                  <a:pt x="1344493" y="4393457"/>
                </a:cubicBezTo>
                <a:cubicBezTo>
                  <a:pt x="1229561" y="4254671"/>
                  <a:pt x="1056078" y="4321896"/>
                  <a:pt x="980179" y="4139738"/>
                </a:cubicBezTo>
                <a:cubicBezTo>
                  <a:pt x="971505" y="4115884"/>
                  <a:pt x="967168" y="4092031"/>
                  <a:pt x="962831" y="4068176"/>
                </a:cubicBezTo>
                <a:lnTo>
                  <a:pt x="964999" y="3957581"/>
                </a:lnTo>
                <a:cubicBezTo>
                  <a:pt x="967168" y="3918547"/>
                  <a:pt x="936808" y="3905536"/>
                  <a:pt x="915123" y="3905536"/>
                </a:cubicBezTo>
                <a:cubicBezTo>
                  <a:pt x="908617" y="3905536"/>
                  <a:pt x="899943" y="3903368"/>
                  <a:pt x="897775" y="3912042"/>
                </a:cubicBezTo>
                <a:lnTo>
                  <a:pt x="897775" y="3968424"/>
                </a:lnTo>
                <a:cubicBezTo>
                  <a:pt x="893437" y="3990109"/>
                  <a:pt x="893437" y="4011795"/>
                  <a:pt x="871752" y="4024806"/>
                </a:cubicBezTo>
                <a:cubicBezTo>
                  <a:pt x="873921" y="4009626"/>
                  <a:pt x="873921" y="3990109"/>
                  <a:pt x="869584" y="3974930"/>
                </a:cubicBezTo>
                <a:cubicBezTo>
                  <a:pt x="860909" y="3938064"/>
                  <a:pt x="821876" y="3901199"/>
                  <a:pt x="798022" y="3864334"/>
                </a:cubicBezTo>
                <a:cubicBezTo>
                  <a:pt x="782842" y="3840480"/>
                  <a:pt x="726460" y="3740727"/>
                  <a:pt x="726460" y="3706031"/>
                </a:cubicBezTo>
                <a:lnTo>
                  <a:pt x="726460" y="3562907"/>
                </a:lnTo>
                <a:cubicBezTo>
                  <a:pt x="732966" y="3547728"/>
                  <a:pt x="737303" y="3528211"/>
                  <a:pt x="748145" y="3513031"/>
                </a:cubicBezTo>
                <a:cubicBezTo>
                  <a:pt x="763325" y="3482671"/>
                  <a:pt x="782842" y="3452312"/>
                  <a:pt x="804527" y="3426290"/>
                </a:cubicBezTo>
                <a:cubicBezTo>
                  <a:pt x="813202" y="3411110"/>
                  <a:pt x="902112" y="3322200"/>
                  <a:pt x="902112" y="3291840"/>
                </a:cubicBezTo>
                <a:cubicBezTo>
                  <a:pt x="902112" y="3274492"/>
                  <a:pt x="882595" y="3261481"/>
                  <a:pt x="869584" y="3261481"/>
                </a:cubicBezTo>
                <a:cubicBezTo>
                  <a:pt x="865246" y="3261481"/>
                  <a:pt x="858741" y="3261481"/>
                  <a:pt x="856572" y="3265818"/>
                </a:cubicBezTo>
                <a:cubicBezTo>
                  <a:pt x="837055" y="3283166"/>
                  <a:pt x="824044" y="3304851"/>
                  <a:pt x="806696" y="3322200"/>
                </a:cubicBezTo>
                <a:cubicBezTo>
                  <a:pt x="795853" y="3333042"/>
                  <a:pt x="776336" y="3333042"/>
                  <a:pt x="763325" y="3341716"/>
                </a:cubicBezTo>
                <a:cubicBezTo>
                  <a:pt x="778505" y="3313526"/>
                  <a:pt x="795853" y="3283166"/>
                  <a:pt x="808864" y="3252806"/>
                </a:cubicBezTo>
                <a:cubicBezTo>
                  <a:pt x="817539" y="3231121"/>
                  <a:pt x="821876" y="3207267"/>
                  <a:pt x="828381" y="3185582"/>
                </a:cubicBezTo>
                <a:cubicBezTo>
                  <a:pt x="839224" y="3146548"/>
                  <a:pt x="863078" y="3103177"/>
                  <a:pt x="899943" y="3064144"/>
                </a:cubicBezTo>
                <a:cubicBezTo>
                  <a:pt x="967168" y="2990413"/>
                  <a:pt x="1045235" y="2970896"/>
                  <a:pt x="1118965" y="2960054"/>
                </a:cubicBezTo>
                <a:lnTo>
                  <a:pt x="1225224" y="2957885"/>
                </a:lnTo>
                <a:cubicBezTo>
                  <a:pt x="1218718" y="2949211"/>
                  <a:pt x="1207875" y="2953548"/>
                  <a:pt x="1201370" y="2953548"/>
                </a:cubicBezTo>
                <a:lnTo>
                  <a:pt x="1223055" y="2953548"/>
                </a:lnTo>
                <a:cubicBezTo>
                  <a:pt x="1227392" y="2962222"/>
                  <a:pt x="1251246" y="2960054"/>
                  <a:pt x="1264257" y="2962222"/>
                </a:cubicBezTo>
                <a:cubicBezTo>
                  <a:pt x="1275100" y="2964391"/>
                  <a:pt x="1290280" y="2973065"/>
                  <a:pt x="1296785" y="2973065"/>
                </a:cubicBezTo>
                <a:cubicBezTo>
                  <a:pt x="1301123" y="2973065"/>
                  <a:pt x="1314134" y="2962222"/>
                  <a:pt x="1318471" y="2962222"/>
                </a:cubicBezTo>
                <a:cubicBezTo>
                  <a:pt x="1324976" y="2962222"/>
                  <a:pt x="1333651" y="2975234"/>
                  <a:pt x="1344493" y="2979571"/>
                </a:cubicBezTo>
                <a:cubicBezTo>
                  <a:pt x="1372684" y="2996919"/>
                  <a:pt x="1381358" y="2996919"/>
                  <a:pt x="1403044" y="2996919"/>
                </a:cubicBezTo>
                <a:cubicBezTo>
                  <a:pt x="1407381" y="2996919"/>
                  <a:pt x="1442077" y="2994751"/>
                  <a:pt x="1442077" y="2986076"/>
                </a:cubicBezTo>
                <a:cubicBezTo>
                  <a:pt x="1442077" y="2975234"/>
                  <a:pt x="1422561" y="2923189"/>
                  <a:pt x="1407381" y="2923189"/>
                </a:cubicBezTo>
                <a:cubicBezTo>
                  <a:pt x="1394370" y="2923189"/>
                  <a:pt x="1329313" y="2955717"/>
                  <a:pt x="1329313" y="2957885"/>
                </a:cubicBezTo>
                <a:lnTo>
                  <a:pt x="1329313" y="2951380"/>
                </a:lnTo>
                <a:cubicBezTo>
                  <a:pt x="1355336" y="2927526"/>
                  <a:pt x="1426898" y="2905840"/>
                  <a:pt x="1426898" y="2860301"/>
                </a:cubicBezTo>
                <a:lnTo>
                  <a:pt x="1426898" y="2834279"/>
                </a:lnTo>
                <a:cubicBezTo>
                  <a:pt x="1424729" y="2849458"/>
                  <a:pt x="1433403" y="2881986"/>
                  <a:pt x="1455089" y="2881986"/>
                </a:cubicBezTo>
                <a:cubicBezTo>
                  <a:pt x="1472437" y="2881986"/>
                  <a:pt x="1548336" y="2840784"/>
                  <a:pt x="1550504" y="2840784"/>
                </a:cubicBezTo>
                <a:cubicBezTo>
                  <a:pt x="1563515" y="2836447"/>
                  <a:pt x="1578695" y="2832110"/>
                  <a:pt x="1593875" y="2825605"/>
                </a:cubicBezTo>
                <a:cubicBezTo>
                  <a:pt x="1671942" y="2790908"/>
                  <a:pt x="1750010" y="2758380"/>
                  <a:pt x="1828077" y="2721515"/>
                </a:cubicBezTo>
                <a:cubicBezTo>
                  <a:pt x="1854100" y="2708504"/>
                  <a:pt x="1875785" y="2688987"/>
                  <a:pt x="1899639" y="2671638"/>
                </a:cubicBezTo>
                <a:cubicBezTo>
                  <a:pt x="1897470" y="2678144"/>
                  <a:pt x="1897470" y="2686818"/>
                  <a:pt x="1897470" y="2693324"/>
                </a:cubicBezTo>
                <a:cubicBezTo>
                  <a:pt x="1899639" y="2701998"/>
                  <a:pt x="1903976" y="2712841"/>
                  <a:pt x="1908313" y="2721515"/>
                </a:cubicBezTo>
                <a:cubicBezTo>
                  <a:pt x="1916987" y="2738863"/>
                  <a:pt x="1971201" y="2764886"/>
                  <a:pt x="1986380" y="2764886"/>
                </a:cubicBezTo>
                <a:cubicBezTo>
                  <a:pt x="1999392" y="2764886"/>
                  <a:pt x="2005897" y="2756211"/>
                  <a:pt x="2005897" y="2747537"/>
                </a:cubicBezTo>
                <a:cubicBezTo>
                  <a:pt x="2005897" y="2743200"/>
                  <a:pt x="1992886" y="2719346"/>
                  <a:pt x="1986380" y="2706335"/>
                </a:cubicBezTo>
                <a:cubicBezTo>
                  <a:pt x="1964695" y="2701998"/>
                  <a:pt x="1929998" y="2706335"/>
                  <a:pt x="1916987" y="2682481"/>
                </a:cubicBezTo>
                <a:lnTo>
                  <a:pt x="1916987" y="2675975"/>
                </a:lnTo>
                <a:cubicBezTo>
                  <a:pt x="1921324" y="2675975"/>
                  <a:pt x="1927830" y="2680313"/>
                  <a:pt x="1932167" y="2682481"/>
                </a:cubicBezTo>
                <a:cubicBezTo>
                  <a:pt x="1943010" y="2691155"/>
                  <a:pt x="1949515" y="2691155"/>
                  <a:pt x="1960358" y="2691155"/>
                </a:cubicBezTo>
                <a:cubicBezTo>
                  <a:pt x="1966863" y="2691155"/>
                  <a:pt x="1982043" y="2688987"/>
                  <a:pt x="1990717" y="2684650"/>
                </a:cubicBezTo>
                <a:cubicBezTo>
                  <a:pt x="1979875" y="2673807"/>
                  <a:pt x="1956021" y="2645616"/>
                  <a:pt x="1940841" y="2645616"/>
                </a:cubicBezTo>
                <a:cubicBezTo>
                  <a:pt x="1934335" y="2645616"/>
                  <a:pt x="1916987" y="2656459"/>
                  <a:pt x="1914819" y="2669470"/>
                </a:cubicBezTo>
                <a:cubicBezTo>
                  <a:pt x="1916987" y="2649953"/>
                  <a:pt x="1919156" y="2628268"/>
                  <a:pt x="1945178" y="2610919"/>
                </a:cubicBezTo>
                <a:cubicBezTo>
                  <a:pt x="1949515" y="2606582"/>
                  <a:pt x="1958189" y="2604414"/>
                  <a:pt x="1964695" y="2602245"/>
                </a:cubicBezTo>
                <a:cubicBezTo>
                  <a:pt x="1966863" y="2602245"/>
                  <a:pt x="1966863" y="2595740"/>
                  <a:pt x="1973369" y="2593571"/>
                </a:cubicBezTo>
                <a:cubicBezTo>
                  <a:pt x="2001560" y="2580560"/>
                  <a:pt x="2029751" y="2563211"/>
                  <a:pt x="2057942" y="2561043"/>
                </a:cubicBezTo>
                <a:cubicBezTo>
                  <a:pt x="2038425" y="2543695"/>
                  <a:pt x="2001560" y="2508998"/>
                  <a:pt x="1997223" y="2508998"/>
                </a:cubicBezTo>
                <a:cubicBezTo>
                  <a:pt x="1990717" y="2508998"/>
                  <a:pt x="1986380" y="2508998"/>
                  <a:pt x="1984212" y="2515504"/>
                </a:cubicBezTo>
                <a:cubicBezTo>
                  <a:pt x="1979875" y="2526346"/>
                  <a:pt x="1979875" y="2541526"/>
                  <a:pt x="1975538" y="2554537"/>
                </a:cubicBezTo>
                <a:cubicBezTo>
                  <a:pt x="1975538" y="2476470"/>
                  <a:pt x="1903976" y="2552369"/>
                  <a:pt x="1869279" y="2498155"/>
                </a:cubicBezTo>
                <a:cubicBezTo>
                  <a:pt x="1871448" y="2491650"/>
                  <a:pt x="1882291" y="2487313"/>
                  <a:pt x="1890965" y="2482976"/>
                </a:cubicBezTo>
                <a:cubicBezTo>
                  <a:pt x="1910482" y="2467796"/>
                  <a:pt x="1914819" y="2456953"/>
                  <a:pt x="1914819" y="2443942"/>
                </a:cubicBezTo>
                <a:cubicBezTo>
                  <a:pt x="1914819" y="2439605"/>
                  <a:pt x="1906144" y="2378886"/>
                  <a:pt x="1890965" y="2365875"/>
                </a:cubicBezTo>
                <a:cubicBezTo>
                  <a:pt x="1858437" y="2333346"/>
                  <a:pt x="1817234" y="2322504"/>
                  <a:pt x="1782538" y="2305155"/>
                </a:cubicBezTo>
                <a:cubicBezTo>
                  <a:pt x="1736999" y="2285639"/>
                  <a:pt x="1680617" y="2266122"/>
                  <a:pt x="1637246" y="2257448"/>
                </a:cubicBezTo>
                <a:cubicBezTo>
                  <a:pt x="1615560" y="2253111"/>
                  <a:pt x="1591707" y="2246605"/>
                  <a:pt x="1570021" y="2235762"/>
                </a:cubicBezTo>
                <a:cubicBezTo>
                  <a:pt x="1572190" y="2233594"/>
                  <a:pt x="1574358" y="2231425"/>
                  <a:pt x="1578695" y="2231425"/>
                </a:cubicBezTo>
                <a:cubicBezTo>
                  <a:pt x="1585201" y="2231425"/>
                  <a:pt x="1604718" y="2237931"/>
                  <a:pt x="1611223" y="2237931"/>
                </a:cubicBezTo>
                <a:cubicBezTo>
                  <a:pt x="1637246" y="2237931"/>
                  <a:pt x="1641583" y="2192392"/>
                  <a:pt x="1641583" y="2183717"/>
                </a:cubicBezTo>
                <a:cubicBezTo>
                  <a:pt x="1641583" y="2159863"/>
                  <a:pt x="1635077" y="2140347"/>
                  <a:pt x="1611223" y="2116493"/>
                </a:cubicBezTo>
                <a:cubicBezTo>
                  <a:pt x="1606886" y="2122998"/>
                  <a:pt x="1602549" y="2131673"/>
                  <a:pt x="1593875" y="2140347"/>
                </a:cubicBezTo>
                <a:cubicBezTo>
                  <a:pt x="1565684" y="2168538"/>
                  <a:pt x="1550504" y="2170706"/>
                  <a:pt x="1550504" y="2194560"/>
                </a:cubicBezTo>
                <a:cubicBezTo>
                  <a:pt x="1550504" y="2201066"/>
                  <a:pt x="1554841" y="2216245"/>
                  <a:pt x="1559178" y="2229257"/>
                </a:cubicBezTo>
                <a:cubicBezTo>
                  <a:pt x="1554841" y="2231425"/>
                  <a:pt x="1546167" y="2233594"/>
                  <a:pt x="1541830" y="2233594"/>
                </a:cubicBezTo>
                <a:cubicBezTo>
                  <a:pt x="1535325" y="2233594"/>
                  <a:pt x="1433403" y="2211908"/>
                  <a:pt x="1379190" y="2201066"/>
                </a:cubicBezTo>
                <a:cubicBezTo>
                  <a:pt x="1344493" y="2192392"/>
                  <a:pt x="1307628" y="2185886"/>
                  <a:pt x="1275100" y="2172875"/>
                </a:cubicBezTo>
                <a:cubicBezTo>
                  <a:pt x="1268594" y="2170706"/>
                  <a:pt x="1270763" y="2166369"/>
                  <a:pt x="1268594" y="2162032"/>
                </a:cubicBezTo>
                <a:cubicBezTo>
                  <a:pt x="1281606" y="2166369"/>
                  <a:pt x="1303291" y="2170706"/>
                  <a:pt x="1307628" y="2170706"/>
                </a:cubicBezTo>
                <a:cubicBezTo>
                  <a:pt x="1335819" y="2170706"/>
                  <a:pt x="1333651" y="2112156"/>
                  <a:pt x="1333651" y="2101313"/>
                </a:cubicBezTo>
                <a:cubicBezTo>
                  <a:pt x="1333651" y="2086133"/>
                  <a:pt x="1322808" y="2047099"/>
                  <a:pt x="1301123" y="2047099"/>
                </a:cubicBezTo>
                <a:cubicBezTo>
                  <a:pt x="1294617" y="2047099"/>
                  <a:pt x="1246909" y="2064448"/>
                  <a:pt x="1220887" y="2068785"/>
                </a:cubicBezTo>
                <a:cubicBezTo>
                  <a:pt x="1220887" y="2068785"/>
                  <a:pt x="1218718" y="2066616"/>
                  <a:pt x="1218718" y="2073122"/>
                </a:cubicBezTo>
                <a:cubicBezTo>
                  <a:pt x="1218718" y="2077459"/>
                  <a:pt x="1227392" y="2088302"/>
                  <a:pt x="1229561" y="2094807"/>
                </a:cubicBezTo>
                <a:lnTo>
                  <a:pt x="1229561" y="2101313"/>
                </a:lnTo>
                <a:cubicBezTo>
                  <a:pt x="1207875" y="2083965"/>
                  <a:pt x="1207875" y="2077459"/>
                  <a:pt x="1188359" y="2077459"/>
                </a:cubicBezTo>
                <a:cubicBezTo>
                  <a:pt x="1177516" y="2077459"/>
                  <a:pt x="1173179" y="2083965"/>
                  <a:pt x="1162336" y="2090470"/>
                </a:cubicBezTo>
                <a:cubicBezTo>
                  <a:pt x="1168842" y="2075290"/>
                  <a:pt x="1177516" y="2057942"/>
                  <a:pt x="1188359" y="2040594"/>
                </a:cubicBezTo>
                <a:cubicBezTo>
                  <a:pt x="1199201" y="2055774"/>
                  <a:pt x="1210044" y="2057942"/>
                  <a:pt x="1220887" y="2057942"/>
                </a:cubicBezTo>
                <a:cubicBezTo>
                  <a:pt x="1225224" y="2057942"/>
                  <a:pt x="1240403" y="2051437"/>
                  <a:pt x="1251246" y="2049268"/>
                </a:cubicBezTo>
                <a:cubicBezTo>
                  <a:pt x="1292448" y="2038425"/>
                  <a:pt x="1307628" y="2010234"/>
                  <a:pt x="1307628" y="1982043"/>
                </a:cubicBezTo>
                <a:cubicBezTo>
                  <a:pt x="1307628" y="1973369"/>
                  <a:pt x="1309797" y="1932167"/>
                  <a:pt x="1281606" y="1932167"/>
                </a:cubicBezTo>
                <a:lnTo>
                  <a:pt x="1275100" y="1932167"/>
                </a:lnTo>
                <a:cubicBezTo>
                  <a:pt x="1277269" y="1949515"/>
                  <a:pt x="1246909" y="1973369"/>
                  <a:pt x="1231729" y="1973369"/>
                </a:cubicBezTo>
                <a:cubicBezTo>
                  <a:pt x="1223055" y="1973369"/>
                  <a:pt x="1210044" y="1975538"/>
                  <a:pt x="1201370" y="1979875"/>
                </a:cubicBezTo>
                <a:cubicBezTo>
                  <a:pt x="1186190" y="1986380"/>
                  <a:pt x="1186190" y="2001560"/>
                  <a:pt x="1188359" y="2012403"/>
                </a:cubicBezTo>
                <a:cubicBezTo>
                  <a:pt x="1179684" y="1990718"/>
                  <a:pt x="1160168" y="1977706"/>
                  <a:pt x="1147156" y="1977706"/>
                </a:cubicBezTo>
                <a:cubicBezTo>
                  <a:pt x="1134145" y="1977706"/>
                  <a:pt x="1118965" y="1990718"/>
                  <a:pt x="1101617" y="1990718"/>
                </a:cubicBezTo>
                <a:cubicBezTo>
                  <a:pt x="1095111" y="1990718"/>
                  <a:pt x="1064752" y="1982043"/>
                  <a:pt x="1060415" y="1982043"/>
                </a:cubicBezTo>
                <a:cubicBezTo>
                  <a:pt x="1045235" y="1982043"/>
                  <a:pt x="1051741" y="1988549"/>
                  <a:pt x="1047404" y="2005897"/>
                </a:cubicBezTo>
                <a:cubicBezTo>
                  <a:pt x="1030055" y="1979875"/>
                  <a:pt x="1010538" y="1975538"/>
                  <a:pt x="995359" y="1975538"/>
                </a:cubicBezTo>
                <a:cubicBezTo>
                  <a:pt x="991022" y="1975538"/>
                  <a:pt x="921628" y="1984212"/>
                  <a:pt x="921628" y="1988549"/>
                </a:cubicBezTo>
                <a:cubicBezTo>
                  <a:pt x="921628" y="1995055"/>
                  <a:pt x="941145" y="2003729"/>
                  <a:pt x="951988" y="2012403"/>
                </a:cubicBezTo>
                <a:cubicBezTo>
                  <a:pt x="984516" y="2036257"/>
                  <a:pt x="1014876" y="2051437"/>
                  <a:pt x="1051741" y="2068785"/>
                </a:cubicBezTo>
                <a:cubicBezTo>
                  <a:pt x="1051741" y="2060111"/>
                  <a:pt x="1051741" y="2051437"/>
                  <a:pt x="1049572" y="2010234"/>
                </a:cubicBezTo>
                <a:cubicBezTo>
                  <a:pt x="1062583" y="2010234"/>
                  <a:pt x="1060415" y="2031920"/>
                  <a:pt x="1062583" y="2040594"/>
                </a:cubicBezTo>
                <a:cubicBezTo>
                  <a:pt x="1071258" y="2079628"/>
                  <a:pt x="1090774" y="2103482"/>
                  <a:pt x="1121134" y="2103482"/>
                </a:cubicBezTo>
                <a:cubicBezTo>
                  <a:pt x="1127640" y="2103482"/>
                  <a:pt x="1162336" y="2103482"/>
                  <a:pt x="1162336" y="2096976"/>
                </a:cubicBezTo>
                <a:cubicBezTo>
                  <a:pt x="1162336" y="2103482"/>
                  <a:pt x="1153662" y="2107819"/>
                  <a:pt x="1153662" y="2112156"/>
                </a:cubicBezTo>
                <a:cubicBezTo>
                  <a:pt x="1153662" y="2125167"/>
                  <a:pt x="1188359" y="2136010"/>
                  <a:pt x="1197033" y="2138178"/>
                </a:cubicBezTo>
                <a:cubicBezTo>
                  <a:pt x="1201370" y="2140347"/>
                  <a:pt x="1212213" y="2140347"/>
                  <a:pt x="1220887" y="2140347"/>
                </a:cubicBezTo>
                <a:cubicBezTo>
                  <a:pt x="1233898" y="2133841"/>
                  <a:pt x="1220887" y="2116493"/>
                  <a:pt x="1227392" y="2105650"/>
                </a:cubicBezTo>
                <a:cubicBezTo>
                  <a:pt x="1249078" y="2116493"/>
                  <a:pt x="1225224" y="2151189"/>
                  <a:pt x="1255583" y="2159863"/>
                </a:cubicBezTo>
                <a:cubicBezTo>
                  <a:pt x="1253415" y="2162032"/>
                  <a:pt x="1249078" y="2166369"/>
                  <a:pt x="1244740" y="2166369"/>
                </a:cubicBezTo>
                <a:cubicBezTo>
                  <a:pt x="1238235" y="2166369"/>
                  <a:pt x="1229561" y="2159863"/>
                  <a:pt x="1223055" y="2157695"/>
                </a:cubicBezTo>
                <a:cubicBezTo>
                  <a:pt x="1171010" y="2138178"/>
                  <a:pt x="1110291" y="2116493"/>
                  <a:pt x="1056078" y="2088302"/>
                </a:cubicBezTo>
                <a:cubicBezTo>
                  <a:pt x="1036561" y="2079628"/>
                  <a:pt x="1012707" y="2066616"/>
                  <a:pt x="993190" y="2053605"/>
                </a:cubicBezTo>
                <a:cubicBezTo>
                  <a:pt x="958494" y="2034088"/>
                  <a:pt x="923797" y="2010234"/>
                  <a:pt x="893437" y="1984212"/>
                </a:cubicBezTo>
                <a:cubicBezTo>
                  <a:pt x="871752" y="1969032"/>
                  <a:pt x="852235" y="1951684"/>
                  <a:pt x="834887" y="1932167"/>
                </a:cubicBezTo>
                <a:cubicBezTo>
                  <a:pt x="821876" y="1916987"/>
                  <a:pt x="813202" y="1899639"/>
                  <a:pt x="802359" y="1886628"/>
                </a:cubicBezTo>
                <a:cubicBezTo>
                  <a:pt x="798022" y="1882291"/>
                  <a:pt x="791516" y="1884459"/>
                  <a:pt x="789348" y="1880122"/>
                </a:cubicBezTo>
                <a:cubicBezTo>
                  <a:pt x="685258" y="1756515"/>
                  <a:pt x="650561" y="1606886"/>
                  <a:pt x="650561" y="1481111"/>
                </a:cubicBezTo>
                <a:cubicBezTo>
                  <a:pt x="650561" y="1474606"/>
                  <a:pt x="652730" y="1433403"/>
                  <a:pt x="654898" y="1409549"/>
                </a:cubicBezTo>
                <a:cubicBezTo>
                  <a:pt x="661404" y="1311965"/>
                  <a:pt x="700438" y="1207875"/>
                  <a:pt x="767662" y="1112460"/>
                </a:cubicBezTo>
                <a:cubicBezTo>
                  <a:pt x="776336" y="1099449"/>
                  <a:pt x="787179" y="1092943"/>
                  <a:pt x="798022" y="1084269"/>
                </a:cubicBezTo>
                <a:cubicBezTo>
                  <a:pt x="800190" y="1086437"/>
                  <a:pt x="804527" y="1092943"/>
                  <a:pt x="811033" y="1092943"/>
                </a:cubicBezTo>
                <a:cubicBezTo>
                  <a:pt x="815370" y="1092943"/>
                  <a:pt x="834887" y="1077763"/>
                  <a:pt x="845730" y="1069089"/>
                </a:cubicBezTo>
                <a:cubicBezTo>
                  <a:pt x="847898" y="1066921"/>
                  <a:pt x="850067" y="1064752"/>
                  <a:pt x="850067" y="1058246"/>
                </a:cubicBezTo>
                <a:cubicBezTo>
                  <a:pt x="850067" y="1051741"/>
                  <a:pt x="845730" y="1045235"/>
                  <a:pt x="839224" y="1045235"/>
                </a:cubicBezTo>
                <a:cubicBezTo>
                  <a:pt x="832718" y="1045235"/>
                  <a:pt x="828381" y="1049572"/>
                  <a:pt x="821876" y="1051741"/>
                </a:cubicBezTo>
                <a:cubicBezTo>
                  <a:pt x="821876" y="1030055"/>
                  <a:pt x="843561" y="1004033"/>
                  <a:pt x="867415" y="991022"/>
                </a:cubicBezTo>
                <a:cubicBezTo>
                  <a:pt x="869584" y="1027887"/>
                  <a:pt x="899943" y="1038730"/>
                  <a:pt x="923797" y="1038730"/>
                </a:cubicBezTo>
                <a:cubicBezTo>
                  <a:pt x="934640" y="1038730"/>
                  <a:pt x="962831" y="1034392"/>
                  <a:pt x="962831" y="1027887"/>
                </a:cubicBezTo>
                <a:cubicBezTo>
                  <a:pt x="962831" y="1023550"/>
                  <a:pt x="951988" y="1001864"/>
                  <a:pt x="951988" y="997527"/>
                </a:cubicBezTo>
                <a:cubicBezTo>
                  <a:pt x="951988" y="984516"/>
                  <a:pt x="930303" y="962831"/>
                  <a:pt x="919460" y="962831"/>
                </a:cubicBezTo>
                <a:cubicBezTo>
                  <a:pt x="915123" y="962831"/>
                  <a:pt x="886932" y="978010"/>
                  <a:pt x="869584" y="986685"/>
                </a:cubicBezTo>
                <a:cubicBezTo>
                  <a:pt x="873921" y="975842"/>
                  <a:pt x="886932" y="958494"/>
                  <a:pt x="886932" y="951988"/>
                </a:cubicBezTo>
                <a:cubicBezTo>
                  <a:pt x="886932" y="934640"/>
                  <a:pt x="774168" y="930303"/>
                  <a:pt x="769831" y="930303"/>
                </a:cubicBezTo>
                <a:cubicBezTo>
                  <a:pt x="765494" y="930303"/>
                  <a:pt x="730797" y="930303"/>
                  <a:pt x="715617" y="934640"/>
                </a:cubicBezTo>
                <a:cubicBezTo>
                  <a:pt x="693932" y="938977"/>
                  <a:pt x="672247" y="945482"/>
                  <a:pt x="652730" y="958494"/>
                </a:cubicBezTo>
                <a:cubicBezTo>
                  <a:pt x="641887" y="962831"/>
                  <a:pt x="626707" y="980179"/>
                  <a:pt x="622370" y="980179"/>
                </a:cubicBezTo>
                <a:cubicBezTo>
                  <a:pt x="615865" y="980179"/>
                  <a:pt x="615865" y="975842"/>
                  <a:pt x="613696" y="975842"/>
                </a:cubicBezTo>
                <a:cubicBezTo>
                  <a:pt x="657067" y="904280"/>
                  <a:pt x="748145" y="871752"/>
                  <a:pt x="802359" y="867415"/>
                </a:cubicBezTo>
                <a:cubicBezTo>
                  <a:pt x="843561" y="860909"/>
                  <a:pt x="854404" y="865247"/>
                  <a:pt x="858741" y="865247"/>
                </a:cubicBezTo>
                <a:cubicBezTo>
                  <a:pt x="865246" y="865247"/>
                  <a:pt x="932471" y="878258"/>
                  <a:pt x="936808" y="878258"/>
                </a:cubicBezTo>
                <a:cubicBezTo>
                  <a:pt x="971505" y="878258"/>
                  <a:pt x="1010538" y="854404"/>
                  <a:pt x="1047404" y="813202"/>
                </a:cubicBezTo>
                <a:cubicBezTo>
                  <a:pt x="1019213" y="787179"/>
                  <a:pt x="982347" y="761157"/>
                  <a:pt x="954156" y="730797"/>
                </a:cubicBezTo>
                <a:cubicBezTo>
                  <a:pt x="882595" y="659235"/>
                  <a:pt x="793685" y="602853"/>
                  <a:pt x="722123" y="602853"/>
                </a:cubicBezTo>
                <a:cubicBezTo>
                  <a:pt x="693932" y="602853"/>
                  <a:pt x="654898" y="613696"/>
                  <a:pt x="631044" y="624539"/>
                </a:cubicBezTo>
                <a:cubicBezTo>
                  <a:pt x="680921" y="568157"/>
                  <a:pt x="745977" y="555146"/>
                  <a:pt x="800190" y="555146"/>
                </a:cubicBezTo>
                <a:cubicBezTo>
                  <a:pt x="904280" y="555146"/>
                  <a:pt x="1001864" y="613696"/>
                  <a:pt x="1105954" y="678752"/>
                </a:cubicBezTo>
                <a:cubicBezTo>
                  <a:pt x="1129808" y="693932"/>
                  <a:pt x="1160168" y="702606"/>
                  <a:pt x="1188359" y="715617"/>
                </a:cubicBezTo>
                <a:cubicBezTo>
                  <a:pt x="1216550" y="728629"/>
                  <a:pt x="1309797" y="765494"/>
                  <a:pt x="1350999" y="765494"/>
                </a:cubicBezTo>
                <a:cubicBezTo>
                  <a:pt x="1359673" y="765494"/>
                  <a:pt x="1366179" y="763325"/>
                  <a:pt x="1379190" y="754651"/>
                </a:cubicBezTo>
                <a:cubicBezTo>
                  <a:pt x="1283774" y="691763"/>
                  <a:pt x="1255583" y="618033"/>
                  <a:pt x="1255583" y="548640"/>
                </a:cubicBezTo>
                <a:cubicBezTo>
                  <a:pt x="1255583" y="544303"/>
                  <a:pt x="1257752" y="529123"/>
                  <a:pt x="1259920" y="520449"/>
                </a:cubicBezTo>
                <a:cubicBezTo>
                  <a:pt x="1285943" y="589842"/>
                  <a:pt x="1372684" y="654898"/>
                  <a:pt x="1435572" y="661404"/>
                </a:cubicBezTo>
                <a:cubicBezTo>
                  <a:pt x="1465931" y="665741"/>
                  <a:pt x="1496291" y="667910"/>
                  <a:pt x="1526650" y="674415"/>
                </a:cubicBezTo>
                <a:cubicBezTo>
                  <a:pt x="1554841" y="678752"/>
                  <a:pt x="1585201" y="689595"/>
                  <a:pt x="1615560" y="696101"/>
                </a:cubicBezTo>
                <a:cubicBezTo>
                  <a:pt x="1615560" y="696101"/>
                  <a:pt x="1617729" y="698269"/>
                  <a:pt x="1622066" y="696101"/>
                </a:cubicBezTo>
                <a:cubicBezTo>
                  <a:pt x="1606886" y="676584"/>
                  <a:pt x="1587369" y="657067"/>
                  <a:pt x="1576527" y="637550"/>
                </a:cubicBezTo>
                <a:cubicBezTo>
                  <a:pt x="1557010" y="600685"/>
                  <a:pt x="1548336" y="555146"/>
                  <a:pt x="1548336" y="516112"/>
                </a:cubicBezTo>
                <a:cubicBezTo>
                  <a:pt x="1548336" y="481415"/>
                  <a:pt x="1563515" y="425033"/>
                  <a:pt x="1574358" y="399011"/>
                </a:cubicBezTo>
                <a:lnTo>
                  <a:pt x="1580864" y="457561"/>
                </a:lnTo>
                <a:close/>
                <a:moveTo>
                  <a:pt x="1780369" y="268899"/>
                </a:moveTo>
                <a:cubicBezTo>
                  <a:pt x="1799886" y="271067"/>
                  <a:pt x="1819403" y="271067"/>
                  <a:pt x="1838920" y="273236"/>
                </a:cubicBezTo>
                <a:cubicBezTo>
                  <a:pt x="1849762" y="273236"/>
                  <a:pt x="1869279" y="284078"/>
                  <a:pt x="1875785" y="284078"/>
                </a:cubicBezTo>
                <a:lnTo>
                  <a:pt x="1964695" y="284078"/>
                </a:lnTo>
                <a:cubicBezTo>
                  <a:pt x="1992886" y="288416"/>
                  <a:pt x="2016740" y="294921"/>
                  <a:pt x="2044931" y="301427"/>
                </a:cubicBezTo>
                <a:cubicBezTo>
                  <a:pt x="2096976" y="314438"/>
                  <a:pt x="2177212" y="375157"/>
                  <a:pt x="2198897" y="438045"/>
                </a:cubicBezTo>
                <a:cubicBezTo>
                  <a:pt x="2222751" y="505269"/>
                  <a:pt x="2231425" y="565988"/>
                  <a:pt x="2257448" y="635382"/>
                </a:cubicBezTo>
                <a:cubicBezTo>
                  <a:pt x="2268290" y="661404"/>
                  <a:pt x="2285639" y="691763"/>
                  <a:pt x="2313829" y="717786"/>
                </a:cubicBezTo>
                <a:cubicBezTo>
                  <a:pt x="2344189" y="745977"/>
                  <a:pt x="2389728" y="758988"/>
                  <a:pt x="2424425" y="758988"/>
                </a:cubicBezTo>
                <a:cubicBezTo>
                  <a:pt x="2450447" y="758988"/>
                  <a:pt x="2476470" y="750314"/>
                  <a:pt x="2502492" y="745977"/>
                </a:cubicBezTo>
                <a:cubicBezTo>
                  <a:pt x="2550200" y="735134"/>
                  <a:pt x="2673807" y="704775"/>
                  <a:pt x="2741031" y="704775"/>
                </a:cubicBezTo>
                <a:cubicBezTo>
                  <a:pt x="2862469" y="704775"/>
                  <a:pt x="3009930" y="795853"/>
                  <a:pt x="3009930" y="945482"/>
                </a:cubicBezTo>
                <a:cubicBezTo>
                  <a:pt x="3009930" y="1047404"/>
                  <a:pt x="2914514" y="1131977"/>
                  <a:pt x="2821267" y="1131977"/>
                </a:cubicBezTo>
                <a:cubicBezTo>
                  <a:pt x="2806087" y="1131977"/>
                  <a:pt x="2806087" y="1129808"/>
                  <a:pt x="2806087" y="1118965"/>
                </a:cubicBezTo>
                <a:cubicBezTo>
                  <a:pt x="2806087" y="1075595"/>
                  <a:pt x="2825604" y="1038730"/>
                  <a:pt x="2871144" y="1040898"/>
                </a:cubicBezTo>
                <a:cubicBezTo>
                  <a:pt x="2901503" y="1043067"/>
                  <a:pt x="2942705" y="988853"/>
                  <a:pt x="2942705" y="962831"/>
                </a:cubicBezTo>
                <a:cubicBezTo>
                  <a:pt x="2942705" y="954157"/>
                  <a:pt x="2947042" y="936808"/>
                  <a:pt x="2947042" y="932471"/>
                </a:cubicBezTo>
                <a:cubicBezTo>
                  <a:pt x="2947042" y="852235"/>
                  <a:pt x="2858132" y="767662"/>
                  <a:pt x="2767054" y="761157"/>
                </a:cubicBezTo>
                <a:cubicBezTo>
                  <a:pt x="2766602" y="761608"/>
                  <a:pt x="2766421" y="761789"/>
                  <a:pt x="2766421" y="761789"/>
                </a:cubicBezTo>
                <a:cubicBezTo>
                  <a:pt x="2766241" y="761699"/>
                  <a:pt x="2767867" y="758988"/>
                  <a:pt x="2762717" y="758988"/>
                </a:cubicBezTo>
                <a:cubicBezTo>
                  <a:pt x="2758380" y="758988"/>
                  <a:pt x="2758380" y="763325"/>
                  <a:pt x="2756211" y="763325"/>
                </a:cubicBezTo>
                <a:cubicBezTo>
                  <a:pt x="2658627" y="763325"/>
                  <a:pt x="2656458" y="761157"/>
                  <a:pt x="2652121" y="761157"/>
                </a:cubicBezTo>
                <a:cubicBezTo>
                  <a:pt x="2636942" y="761157"/>
                  <a:pt x="2480807" y="793685"/>
                  <a:pt x="2435268" y="793685"/>
                </a:cubicBezTo>
                <a:cubicBezTo>
                  <a:pt x="2352863" y="793685"/>
                  <a:pt x="2266122" y="761157"/>
                  <a:pt x="2229257" y="644056"/>
                </a:cubicBezTo>
                <a:cubicBezTo>
                  <a:pt x="2205403" y="572494"/>
                  <a:pt x="2203234" y="498764"/>
                  <a:pt x="2172875" y="429370"/>
                </a:cubicBezTo>
                <a:cubicBezTo>
                  <a:pt x="2153358" y="379494"/>
                  <a:pt x="2094807" y="327449"/>
                  <a:pt x="2049268" y="314438"/>
                </a:cubicBezTo>
                <a:cubicBezTo>
                  <a:pt x="2005897" y="301427"/>
                  <a:pt x="1938672" y="290584"/>
                  <a:pt x="1886628" y="290584"/>
                </a:cubicBezTo>
                <a:lnTo>
                  <a:pt x="1843257" y="290584"/>
                </a:lnTo>
                <a:cubicBezTo>
                  <a:pt x="1817234" y="286247"/>
                  <a:pt x="1791212" y="277573"/>
                  <a:pt x="1765190" y="268899"/>
                </a:cubicBezTo>
                <a:lnTo>
                  <a:pt x="1780369" y="268899"/>
                </a:lnTo>
                <a:close/>
                <a:moveTo>
                  <a:pt x="1066920" y="229865"/>
                </a:moveTo>
                <a:cubicBezTo>
                  <a:pt x="1066920" y="255887"/>
                  <a:pt x="1064752" y="281910"/>
                  <a:pt x="1017044" y="290584"/>
                </a:cubicBezTo>
                <a:cubicBezTo>
                  <a:pt x="1012707" y="290584"/>
                  <a:pt x="1010538" y="294921"/>
                  <a:pt x="1006201" y="299258"/>
                </a:cubicBezTo>
                <a:cubicBezTo>
                  <a:pt x="1051741" y="307932"/>
                  <a:pt x="1077763" y="342629"/>
                  <a:pt x="1077763" y="377326"/>
                </a:cubicBezTo>
                <a:cubicBezTo>
                  <a:pt x="1077763" y="383831"/>
                  <a:pt x="1075595" y="394674"/>
                  <a:pt x="1073426" y="403348"/>
                </a:cubicBezTo>
                <a:cubicBezTo>
                  <a:pt x="1084269" y="407685"/>
                  <a:pt x="1097280" y="409854"/>
                  <a:pt x="1110291" y="418528"/>
                </a:cubicBezTo>
                <a:cubicBezTo>
                  <a:pt x="1116797" y="422865"/>
                  <a:pt x="1149325" y="474910"/>
                  <a:pt x="1149325" y="479247"/>
                </a:cubicBezTo>
                <a:cubicBezTo>
                  <a:pt x="1149325" y="479247"/>
                  <a:pt x="1129808" y="496595"/>
                  <a:pt x="1121134" y="520449"/>
                </a:cubicBezTo>
                <a:lnTo>
                  <a:pt x="1123302" y="537797"/>
                </a:lnTo>
                <a:cubicBezTo>
                  <a:pt x="1134145" y="524786"/>
                  <a:pt x="1149325" y="509606"/>
                  <a:pt x="1162336" y="494427"/>
                </a:cubicBezTo>
                <a:cubicBezTo>
                  <a:pt x="1181853" y="500932"/>
                  <a:pt x="1223055" y="522618"/>
                  <a:pt x="1223055" y="548640"/>
                </a:cubicBezTo>
                <a:cubicBezTo>
                  <a:pt x="1227392" y="605022"/>
                  <a:pt x="1240403" y="667910"/>
                  <a:pt x="1301123" y="728629"/>
                </a:cubicBezTo>
                <a:cubicBezTo>
                  <a:pt x="1281606" y="724292"/>
                  <a:pt x="1257752" y="717786"/>
                  <a:pt x="1240403" y="711280"/>
                </a:cubicBezTo>
                <a:cubicBezTo>
                  <a:pt x="1220887" y="704775"/>
                  <a:pt x="1201370" y="693932"/>
                  <a:pt x="1181853" y="685258"/>
                </a:cubicBezTo>
                <a:cubicBezTo>
                  <a:pt x="1125471" y="659235"/>
                  <a:pt x="1056078" y="581168"/>
                  <a:pt x="1023550" y="526955"/>
                </a:cubicBezTo>
                <a:cubicBezTo>
                  <a:pt x="995359" y="481415"/>
                  <a:pt x="930303" y="325281"/>
                  <a:pt x="930303" y="266730"/>
                </a:cubicBezTo>
                <a:cubicBezTo>
                  <a:pt x="930303" y="227696"/>
                  <a:pt x="954156" y="169146"/>
                  <a:pt x="1008370" y="169146"/>
                </a:cubicBezTo>
                <a:cubicBezTo>
                  <a:pt x="1051741" y="169146"/>
                  <a:pt x="1066920" y="195168"/>
                  <a:pt x="1066920" y="229865"/>
                </a:cubicBezTo>
                <a:close/>
                <a:moveTo>
                  <a:pt x="1305460" y="65056"/>
                </a:moveTo>
                <a:cubicBezTo>
                  <a:pt x="1305460" y="86742"/>
                  <a:pt x="1301123" y="110595"/>
                  <a:pt x="1272932" y="121438"/>
                </a:cubicBezTo>
                <a:cubicBezTo>
                  <a:pt x="1255583" y="127944"/>
                  <a:pt x="1227392" y="125775"/>
                  <a:pt x="1212213" y="136618"/>
                </a:cubicBezTo>
                <a:lnTo>
                  <a:pt x="1210044" y="140955"/>
                </a:lnTo>
                <a:cubicBezTo>
                  <a:pt x="1225224" y="143123"/>
                  <a:pt x="1257752" y="140955"/>
                  <a:pt x="1257752" y="166977"/>
                </a:cubicBezTo>
                <a:cubicBezTo>
                  <a:pt x="1257752" y="171314"/>
                  <a:pt x="1253415" y="188663"/>
                  <a:pt x="1253415" y="195168"/>
                </a:cubicBezTo>
                <a:cubicBezTo>
                  <a:pt x="1253415" y="199505"/>
                  <a:pt x="1257752" y="225528"/>
                  <a:pt x="1257752" y="232034"/>
                </a:cubicBezTo>
                <a:cubicBezTo>
                  <a:pt x="1257752" y="249382"/>
                  <a:pt x="1246909" y="260225"/>
                  <a:pt x="1246909" y="264562"/>
                </a:cubicBezTo>
                <a:cubicBezTo>
                  <a:pt x="1246909" y="268899"/>
                  <a:pt x="1249078" y="268899"/>
                  <a:pt x="1251246" y="271067"/>
                </a:cubicBezTo>
                <a:cubicBezTo>
                  <a:pt x="1281606" y="286247"/>
                  <a:pt x="1281606" y="314438"/>
                  <a:pt x="1292448" y="338292"/>
                </a:cubicBezTo>
                <a:cubicBezTo>
                  <a:pt x="1294617" y="344797"/>
                  <a:pt x="1303291" y="351303"/>
                  <a:pt x="1303291" y="355640"/>
                </a:cubicBezTo>
                <a:cubicBezTo>
                  <a:pt x="1303291" y="366483"/>
                  <a:pt x="1283774" y="372988"/>
                  <a:pt x="1283774" y="383831"/>
                </a:cubicBezTo>
                <a:cubicBezTo>
                  <a:pt x="1303291" y="379494"/>
                  <a:pt x="1337988" y="392505"/>
                  <a:pt x="1353167" y="422865"/>
                </a:cubicBezTo>
                <a:cubicBezTo>
                  <a:pt x="1361842" y="438045"/>
                  <a:pt x="1368347" y="459730"/>
                  <a:pt x="1377021" y="477078"/>
                </a:cubicBezTo>
                <a:cubicBezTo>
                  <a:pt x="1381358" y="485752"/>
                  <a:pt x="1396538" y="487921"/>
                  <a:pt x="1405212" y="494427"/>
                </a:cubicBezTo>
                <a:cubicBezTo>
                  <a:pt x="1413886" y="503101"/>
                  <a:pt x="1426898" y="518280"/>
                  <a:pt x="1439909" y="531292"/>
                </a:cubicBezTo>
                <a:cubicBezTo>
                  <a:pt x="1442077" y="533460"/>
                  <a:pt x="1548336" y="611528"/>
                  <a:pt x="1548336" y="639719"/>
                </a:cubicBezTo>
                <a:cubicBezTo>
                  <a:pt x="1548336" y="650561"/>
                  <a:pt x="1535325" y="648393"/>
                  <a:pt x="1535325" y="648393"/>
                </a:cubicBezTo>
                <a:cubicBezTo>
                  <a:pt x="1530987" y="648393"/>
                  <a:pt x="1465931" y="637550"/>
                  <a:pt x="1435572" y="628876"/>
                </a:cubicBezTo>
                <a:cubicBezTo>
                  <a:pt x="1413886" y="624539"/>
                  <a:pt x="1394370" y="613696"/>
                  <a:pt x="1372684" y="605022"/>
                </a:cubicBezTo>
                <a:cubicBezTo>
                  <a:pt x="1346662" y="596348"/>
                  <a:pt x="1301123" y="552977"/>
                  <a:pt x="1285943" y="524786"/>
                </a:cubicBezTo>
                <a:cubicBezTo>
                  <a:pt x="1277269" y="505269"/>
                  <a:pt x="1268594" y="487921"/>
                  <a:pt x="1262089" y="468404"/>
                </a:cubicBezTo>
                <a:cubicBezTo>
                  <a:pt x="1257752" y="455393"/>
                  <a:pt x="1255583" y="440213"/>
                  <a:pt x="1251246" y="427202"/>
                </a:cubicBezTo>
                <a:lnTo>
                  <a:pt x="1244740" y="427202"/>
                </a:lnTo>
                <a:cubicBezTo>
                  <a:pt x="1231729" y="438045"/>
                  <a:pt x="1240403" y="455393"/>
                  <a:pt x="1227392" y="470573"/>
                </a:cubicBezTo>
                <a:cubicBezTo>
                  <a:pt x="1164505" y="388168"/>
                  <a:pt x="1131977" y="247213"/>
                  <a:pt x="1131977" y="156135"/>
                </a:cubicBezTo>
                <a:cubicBezTo>
                  <a:pt x="1131977" y="108427"/>
                  <a:pt x="1140651" y="0"/>
                  <a:pt x="1231729" y="0"/>
                </a:cubicBezTo>
                <a:cubicBezTo>
                  <a:pt x="1270763" y="0"/>
                  <a:pt x="1305460" y="23854"/>
                  <a:pt x="1305460" y="65056"/>
                </a:cubicBezTo>
                <a:close/>
              </a:path>
            </a:pathLst>
          </a:custGeom>
          <a:solidFill>
            <a:srgbClr val="D04525"/>
          </a:solidFill>
          <a:ln w="90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269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5" name="组合 1194">
            <a:extLst>
              <a:ext uri="{FF2B5EF4-FFF2-40B4-BE49-F238E27FC236}">
                <a16:creationId xmlns:a16="http://schemas.microsoft.com/office/drawing/2014/main" id="{AA823387-91D5-7A60-FB56-21EC2434AD73}"/>
              </a:ext>
            </a:extLst>
          </p:cNvPr>
          <p:cNvGrpSpPr/>
          <p:nvPr/>
        </p:nvGrpSpPr>
        <p:grpSpPr>
          <a:xfrm>
            <a:off x="4424269" y="0"/>
            <a:ext cx="3346542" cy="6794524"/>
            <a:chOff x="4424269" y="0"/>
            <a:chExt cx="3346542" cy="6794524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D76AA71-8802-C78E-CCDA-4F121406EC9E}"/>
                </a:ext>
              </a:extLst>
            </p:cNvPr>
            <p:cNvSpPr/>
            <p:nvPr/>
          </p:nvSpPr>
          <p:spPr>
            <a:xfrm>
              <a:off x="4424269" y="0"/>
              <a:ext cx="3346542" cy="6794524"/>
            </a:xfrm>
            <a:custGeom>
              <a:avLst/>
              <a:gdLst>
                <a:gd name="connsiteX0" fmla="*/ 2086517 w 3346542"/>
                <a:gd name="connsiteY0" fmla="*/ 0 h 6794524"/>
                <a:gd name="connsiteX1" fmla="*/ 2109984 w 3346542"/>
                <a:gd name="connsiteY1" fmla="*/ 3911 h 6794524"/>
                <a:gd name="connsiteX2" fmla="*/ 2123385 w 3346542"/>
                <a:gd name="connsiteY2" fmla="*/ 66498 h 6794524"/>
                <a:gd name="connsiteX3" fmla="*/ 2022813 w 3346542"/>
                <a:gd name="connsiteY3" fmla="*/ 273806 h 6794524"/>
                <a:gd name="connsiteX4" fmla="*/ 1848470 w 3346542"/>
                <a:gd name="connsiteY4" fmla="*/ 440318 h 6794524"/>
                <a:gd name="connsiteX5" fmla="*/ 1655139 w 3346542"/>
                <a:gd name="connsiteY5" fmla="*/ 566042 h 6794524"/>
                <a:gd name="connsiteX6" fmla="*/ 1564057 w 3346542"/>
                <a:gd name="connsiteY6" fmla="*/ 653772 h 6794524"/>
                <a:gd name="connsiteX7" fmla="*/ 1522701 w 3346542"/>
                <a:gd name="connsiteY7" fmla="*/ 724731 h 6794524"/>
                <a:gd name="connsiteX8" fmla="*/ 1535003 w 3346542"/>
                <a:gd name="connsiteY8" fmla="*/ 724731 h 6794524"/>
                <a:gd name="connsiteX9" fmla="*/ 1555117 w 3346542"/>
                <a:gd name="connsiteY9" fmla="*/ 695118 h 6794524"/>
                <a:gd name="connsiteX10" fmla="*/ 1633349 w 3346542"/>
                <a:gd name="connsiteY10" fmla="*/ 633090 h 6794524"/>
                <a:gd name="connsiteX11" fmla="*/ 1791488 w 3346542"/>
                <a:gd name="connsiteY11" fmla="*/ 562122 h 6794524"/>
                <a:gd name="connsiteX12" fmla="*/ 1889825 w 3346542"/>
                <a:gd name="connsiteY12" fmla="*/ 498426 h 6794524"/>
                <a:gd name="connsiteX13" fmla="*/ 1959676 w 3346542"/>
                <a:gd name="connsiteY13" fmla="*/ 422429 h 6794524"/>
                <a:gd name="connsiteX14" fmla="*/ 1995994 w 3346542"/>
                <a:gd name="connsiteY14" fmla="*/ 442553 h 6794524"/>
                <a:gd name="connsiteX15" fmla="*/ 2004924 w 3346542"/>
                <a:gd name="connsiteY15" fmla="*/ 479429 h 6794524"/>
                <a:gd name="connsiteX16" fmla="*/ 2060798 w 3346542"/>
                <a:gd name="connsiteY16" fmla="*/ 423547 h 6794524"/>
                <a:gd name="connsiteX17" fmla="*/ 2132334 w 3346542"/>
                <a:gd name="connsiteY17" fmla="*/ 300058 h 6794524"/>
                <a:gd name="connsiteX18" fmla="*/ 2167534 w 3346542"/>
                <a:gd name="connsiteY18" fmla="*/ 229090 h 6794524"/>
                <a:gd name="connsiteX19" fmla="*/ 2189883 w 3346542"/>
                <a:gd name="connsiteY19" fmla="*/ 238597 h 6794524"/>
                <a:gd name="connsiteX20" fmla="*/ 2200508 w 3346542"/>
                <a:gd name="connsiteY20" fmla="*/ 264299 h 6794524"/>
                <a:gd name="connsiteX21" fmla="*/ 2180385 w 3346542"/>
                <a:gd name="connsiteY21" fmla="*/ 352579 h 6794524"/>
                <a:gd name="connsiteX22" fmla="*/ 2255273 w 3346542"/>
                <a:gd name="connsiteY22" fmla="*/ 266525 h 6794524"/>
                <a:gd name="connsiteX23" fmla="*/ 2359756 w 3346542"/>
                <a:gd name="connsiteY23" fmla="*/ 85495 h 6794524"/>
                <a:gd name="connsiteX24" fmla="*/ 2379321 w 3346542"/>
                <a:gd name="connsiteY24" fmla="*/ 48610 h 6794524"/>
                <a:gd name="connsiteX25" fmla="*/ 2422902 w 3346542"/>
                <a:gd name="connsiteY25" fmla="*/ 79340 h 6794524"/>
                <a:gd name="connsiteX26" fmla="*/ 2406699 w 3346542"/>
                <a:gd name="connsiteY26" fmla="*/ 170423 h 6794524"/>
                <a:gd name="connsiteX27" fmla="*/ 2359756 w 3346542"/>
                <a:gd name="connsiteY27" fmla="*/ 281061 h 6794524"/>
                <a:gd name="connsiteX28" fmla="*/ 2251353 w 3346542"/>
                <a:gd name="connsiteY28" fmla="*/ 412372 h 6794524"/>
                <a:gd name="connsiteX29" fmla="*/ 2105524 w 3346542"/>
                <a:gd name="connsiteY29" fmla="*/ 533626 h 6794524"/>
                <a:gd name="connsiteX30" fmla="*/ 2233482 w 3346542"/>
                <a:gd name="connsiteY30" fmla="*/ 545360 h 6794524"/>
                <a:gd name="connsiteX31" fmla="*/ 2286562 w 3346542"/>
                <a:gd name="connsiteY31" fmla="*/ 553741 h 6794524"/>
                <a:gd name="connsiteX32" fmla="*/ 2392721 w 3346542"/>
                <a:gd name="connsiteY32" fmla="*/ 530274 h 6794524"/>
                <a:gd name="connsiteX33" fmla="*/ 2307785 w 3346542"/>
                <a:gd name="connsiteY33" fmla="*/ 605703 h 6794524"/>
                <a:gd name="connsiteX34" fmla="*/ 2385458 w 3346542"/>
                <a:gd name="connsiteY34" fmla="*/ 602350 h 6794524"/>
                <a:gd name="connsiteX35" fmla="*/ 2496096 w 3346542"/>
                <a:gd name="connsiteY35" fmla="*/ 610731 h 6794524"/>
                <a:gd name="connsiteX36" fmla="*/ 2703963 w 3346542"/>
                <a:gd name="connsiteY36" fmla="*/ 611290 h 6794524"/>
                <a:gd name="connsiteX37" fmla="*/ 2706180 w 3346542"/>
                <a:gd name="connsiteY37" fmla="*/ 627493 h 6794524"/>
                <a:gd name="connsiteX38" fmla="*/ 2620703 w 3346542"/>
                <a:gd name="connsiteY38" fmla="*/ 688404 h 6794524"/>
                <a:gd name="connsiteX39" fmla="*/ 2703963 w 3346542"/>
                <a:gd name="connsiteY39" fmla="*/ 669975 h 6794524"/>
                <a:gd name="connsiteX40" fmla="*/ 2657011 w 3346542"/>
                <a:gd name="connsiteY40" fmla="*/ 729751 h 6794524"/>
                <a:gd name="connsiteX41" fmla="*/ 2647504 w 3346542"/>
                <a:gd name="connsiteY41" fmla="*/ 803522 h 6794524"/>
                <a:gd name="connsiteX42" fmla="*/ 2736360 w 3346542"/>
                <a:gd name="connsiteY42" fmla="*/ 819716 h 6794524"/>
                <a:gd name="connsiteX43" fmla="*/ 2812907 w 3346542"/>
                <a:gd name="connsiteY43" fmla="*/ 836487 h 6794524"/>
                <a:gd name="connsiteX44" fmla="*/ 2814592 w 3346542"/>
                <a:gd name="connsiteY44" fmla="*/ 780046 h 6794524"/>
                <a:gd name="connsiteX45" fmla="*/ 2841979 w 3346542"/>
                <a:gd name="connsiteY45" fmla="*/ 745963 h 6794524"/>
                <a:gd name="connsiteX46" fmla="*/ 2890012 w 3346542"/>
                <a:gd name="connsiteY46" fmla="*/ 711880 h 6794524"/>
                <a:gd name="connsiteX47" fmla="*/ 2943660 w 3346542"/>
                <a:gd name="connsiteY47" fmla="*/ 712439 h 6794524"/>
                <a:gd name="connsiteX48" fmla="*/ 2979986 w 3346542"/>
                <a:gd name="connsiteY48" fmla="*/ 766086 h 6794524"/>
                <a:gd name="connsiteX49" fmla="*/ 2952031 w 3346542"/>
                <a:gd name="connsiteY49" fmla="*/ 818058 h 6794524"/>
                <a:gd name="connsiteX50" fmla="*/ 2949815 w 3346542"/>
                <a:gd name="connsiteY50" fmla="*/ 854366 h 6794524"/>
                <a:gd name="connsiteX51" fmla="*/ 3059317 w 3346542"/>
                <a:gd name="connsiteY51" fmla="*/ 832026 h 6794524"/>
                <a:gd name="connsiteX52" fmla="*/ 2969361 w 3346542"/>
                <a:gd name="connsiteY52" fmla="*/ 929813 h 6794524"/>
                <a:gd name="connsiteX53" fmla="*/ 2923536 w 3346542"/>
                <a:gd name="connsiteY53" fmla="*/ 963896 h 6794524"/>
                <a:gd name="connsiteX54" fmla="*/ 3007346 w 3346542"/>
                <a:gd name="connsiteY54" fmla="*/ 973403 h 6794524"/>
                <a:gd name="connsiteX55" fmla="*/ 3034742 w 3346542"/>
                <a:gd name="connsiteY55" fmla="*/ 951054 h 6794524"/>
                <a:gd name="connsiteX56" fmla="*/ 3066040 w 3346542"/>
                <a:gd name="connsiteY56" fmla="*/ 886791 h 6794524"/>
                <a:gd name="connsiteX57" fmla="*/ 3102349 w 3346542"/>
                <a:gd name="connsiteY57" fmla="*/ 856610 h 6794524"/>
                <a:gd name="connsiteX58" fmla="*/ 3176120 w 3346542"/>
                <a:gd name="connsiteY58" fmla="*/ 883438 h 6794524"/>
                <a:gd name="connsiteX59" fmla="*/ 3187853 w 3346542"/>
                <a:gd name="connsiteY59" fmla="*/ 953289 h 6794524"/>
                <a:gd name="connsiteX60" fmla="*/ 3163819 w 3346542"/>
                <a:gd name="connsiteY60" fmla="*/ 1023131 h 6794524"/>
                <a:gd name="connsiteX61" fmla="*/ 3121914 w 3346542"/>
                <a:gd name="connsiteY61" fmla="*/ 1087944 h 6794524"/>
                <a:gd name="connsiteX62" fmla="*/ 3052630 w 3346542"/>
                <a:gd name="connsiteY62" fmla="*/ 1137121 h 6794524"/>
                <a:gd name="connsiteX63" fmla="*/ 3074421 w 3346542"/>
                <a:gd name="connsiteY63" fmla="*/ 1075093 h 6794524"/>
                <a:gd name="connsiteX64" fmla="*/ 2990602 w 3346542"/>
                <a:gd name="connsiteY64" fmla="*/ 1135436 h 6794524"/>
                <a:gd name="connsiteX65" fmla="*/ 3064914 w 3346542"/>
                <a:gd name="connsiteY65" fmla="*/ 1179017 h 6794524"/>
                <a:gd name="connsiteX66" fmla="*/ 3337044 w 3346542"/>
                <a:gd name="connsiteY66" fmla="*/ 1448354 h 6794524"/>
                <a:gd name="connsiteX67" fmla="*/ 3346542 w 3346542"/>
                <a:gd name="connsiteY67" fmla="*/ 1457852 h 6794524"/>
                <a:gd name="connsiteX68" fmla="*/ 3253234 w 3346542"/>
                <a:gd name="connsiteY68" fmla="*/ 1464557 h 6794524"/>
                <a:gd name="connsiteX69" fmla="*/ 3156564 w 3346542"/>
                <a:gd name="connsiteY69" fmla="*/ 1439973 h 6794524"/>
                <a:gd name="connsiteX70" fmla="*/ 3188979 w 3346542"/>
                <a:gd name="connsiteY70" fmla="*/ 1591966 h 6794524"/>
                <a:gd name="connsiteX71" fmla="*/ 3104025 w 3346542"/>
                <a:gd name="connsiteY71" fmla="*/ 1485798 h 6794524"/>
                <a:gd name="connsiteX72" fmla="*/ 3057100 w 3346542"/>
                <a:gd name="connsiteY72" fmla="*/ 1459528 h 6794524"/>
                <a:gd name="connsiteX73" fmla="*/ 3119120 w 3346542"/>
                <a:gd name="connsiteY73" fmla="*/ 1554522 h 6794524"/>
                <a:gd name="connsiteX74" fmla="*/ 3180031 w 3346542"/>
                <a:gd name="connsiteY74" fmla="*/ 1712094 h 6794524"/>
                <a:gd name="connsiteX75" fmla="*/ 3266634 w 3346542"/>
                <a:gd name="connsiteY75" fmla="*/ 1910462 h 6794524"/>
                <a:gd name="connsiteX76" fmla="*/ 3271113 w 3346542"/>
                <a:gd name="connsiteY76" fmla="*/ 1934488 h 6794524"/>
                <a:gd name="connsiteX77" fmla="*/ 3106269 w 3346542"/>
                <a:gd name="connsiteY77" fmla="*/ 1830005 h 6794524"/>
                <a:gd name="connsiteX78" fmla="*/ 3041447 w 3346542"/>
                <a:gd name="connsiteY78" fmla="*/ 1790326 h 6794524"/>
                <a:gd name="connsiteX79" fmla="*/ 3040897 w 3346542"/>
                <a:gd name="connsiteY79" fmla="*/ 1827761 h 6794524"/>
                <a:gd name="connsiteX80" fmla="*/ 3089507 w 3346542"/>
                <a:gd name="connsiteY80" fmla="*/ 1969697 h 6794524"/>
                <a:gd name="connsiteX81" fmla="*/ 3151535 w 3346542"/>
                <a:gd name="connsiteY81" fmla="*/ 2202707 h 6794524"/>
                <a:gd name="connsiteX82" fmla="*/ 3156573 w 3346542"/>
                <a:gd name="connsiteY82" fmla="*/ 2317247 h 6794524"/>
                <a:gd name="connsiteX83" fmla="*/ 3202948 w 3346542"/>
                <a:gd name="connsiteY83" fmla="*/ 2412241 h 6794524"/>
                <a:gd name="connsiteX84" fmla="*/ 3188430 w 3346542"/>
                <a:gd name="connsiteY84" fmla="*/ 2410556 h 6794524"/>
                <a:gd name="connsiteX85" fmla="*/ 3102367 w 3346542"/>
                <a:gd name="connsiteY85" fmla="*/ 2359143 h 6794524"/>
                <a:gd name="connsiteX86" fmla="*/ 3032516 w 3346542"/>
                <a:gd name="connsiteY86" fmla="*/ 2249622 h 6794524"/>
                <a:gd name="connsiteX87" fmla="*/ 3001236 w 3346542"/>
                <a:gd name="connsiteY87" fmla="*/ 2205482 h 6794524"/>
                <a:gd name="connsiteX88" fmla="*/ 2957646 w 3346542"/>
                <a:gd name="connsiteY88" fmla="*/ 2287067 h 6794524"/>
                <a:gd name="connsiteX89" fmla="*/ 2916858 w 3346542"/>
                <a:gd name="connsiteY89" fmla="*/ 2323393 h 6794524"/>
                <a:gd name="connsiteX90" fmla="*/ 2939208 w 3346542"/>
                <a:gd name="connsiteY90" fmla="*/ 2263041 h 6794524"/>
                <a:gd name="connsiteX91" fmla="*/ 2922437 w 3346542"/>
                <a:gd name="connsiteY91" fmla="*/ 2194308 h 6794524"/>
                <a:gd name="connsiteX92" fmla="*/ 2919102 w 3346542"/>
                <a:gd name="connsiteY92" fmla="*/ 2259130 h 6794524"/>
                <a:gd name="connsiteX93" fmla="*/ 2895636 w 3346542"/>
                <a:gd name="connsiteY93" fmla="*/ 2331774 h 6794524"/>
                <a:gd name="connsiteX94" fmla="*/ 2841429 w 3346542"/>
                <a:gd name="connsiteY94" fmla="*/ 2417269 h 6794524"/>
                <a:gd name="connsiteX95" fmla="*/ 2657588 w 3346542"/>
                <a:gd name="connsiteY95" fmla="*/ 2568136 h 6794524"/>
                <a:gd name="connsiteX96" fmla="*/ 2609537 w 3346542"/>
                <a:gd name="connsiteY96" fmla="*/ 2657534 h 6794524"/>
                <a:gd name="connsiteX97" fmla="*/ 2600020 w 3346542"/>
                <a:gd name="connsiteY97" fmla="*/ 2656984 h 6794524"/>
                <a:gd name="connsiteX98" fmla="*/ 2587170 w 3346542"/>
                <a:gd name="connsiteY98" fmla="*/ 2608374 h 6794524"/>
                <a:gd name="connsiteX99" fmla="*/ 2530188 w 3346542"/>
                <a:gd name="connsiteY99" fmla="*/ 2658660 h 6794524"/>
                <a:gd name="connsiteX100" fmla="*/ 2436303 w 3346542"/>
                <a:gd name="connsiteY100" fmla="*/ 2758683 h 6794524"/>
                <a:gd name="connsiteX101" fmla="*/ 2532982 w 3346542"/>
                <a:gd name="connsiteY101" fmla="*/ 2677666 h 6794524"/>
                <a:gd name="connsiteX102" fmla="*/ 2527953 w 3346542"/>
                <a:gd name="connsiteY102" fmla="*/ 2770416 h 6794524"/>
                <a:gd name="connsiteX103" fmla="*/ 2541930 w 3346542"/>
                <a:gd name="connsiteY103" fmla="*/ 2777679 h 6794524"/>
                <a:gd name="connsiteX104" fmla="*/ 2505604 w 3346542"/>
                <a:gd name="connsiteY104" fmla="*/ 2863175 h 6794524"/>
                <a:gd name="connsiteX105" fmla="*/ 2449721 w 3346542"/>
                <a:gd name="connsiteY105" fmla="*/ 2921841 h 6794524"/>
                <a:gd name="connsiteX106" fmla="*/ 2549752 w 3346542"/>
                <a:gd name="connsiteY106" fmla="*/ 2873790 h 6794524"/>
                <a:gd name="connsiteX107" fmla="*/ 2578248 w 3346542"/>
                <a:gd name="connsiteY107" fmla="*/ 2801714 h 6794524"/>
                <a:gd name="connsiteX108" fmla="*/ 2607861 w 3346542"/>
                <a:gd name="connsiteY108" fmla="*/ 2747508 h 6794524"/>
                <a:gd name="connsiteX109" fmla="*/ 2670439 w 3346542"/>
                <a:gd name="connsiteY109" fmla="*/ 2737451 h 6794524"/>
                <a:gd name="connsiteX110" fmla="*/ 2789467 w 3346542"/>
                <a:gd name="connsiteY110" fmla="*/ 2692752 h 6794524"/>
                <a:gd name="connsiteX111" fmla="*/ 2809023 w 3346542"/>
                <a:gd name="connsiteY111" fmla="*/ 2702250 h 6794524"/>
                <a:gd name="connsiteX112" fmla="*/ 2791693 w 3346542"/>
                <a:gd name="connsiteY112" fmla="*/ 2732422 h 6794524"/>
                <a:gd name="connsiteX113" fmla="*/ 2822432 w 3346542"/>
                <a:gd name="connsiteY113" fmla="*/ 2732981 h 6794524"/>
                <a:gd name="connsiteX114" fmla="*/ 2816845 w 3346542"/>
                <a:gd name="connsiteY114" fmla="*/ 2707838 h 6794524"/>
                <a:gd name="connsiteX115" fmla="*/ 2859859 w 3346542"/>
                <a:gd name="connsiteY115" fmla="*/ 2742488 h 6794524"/>
                <a:gd name="connsiteX116" fmla="*/ 2796172 w 3346542"/>
                <a:gd name="connsiteY116" fmla="*/ 2745841 h 6794524"/>
                <a:gd name="connsiteX117" fmla="*/ 2725772 w 3346542"/>
                <a:gd name="connsiteY117" fmla="*/ 2815124 h 6794524"/>
                <a:gd name="connsiteX118" fmla="*/ 2694465 w 3346542"/>
                <a:gd name="connsiteY118" fmla="*/ 2850882 h 6794524"/>
                <a:gd name="connsiteX119" fmla="*/ 2628543 w 3346542"/>
                <a:gd name="connsiteY119" fmla="*/ 2940857 h 6794524"/>
                <a:gd name="connsiteX120" fmla="*/ 2584394 w 3346542"/>
                <a:gd name="connsiteY120" fmla="*/ 2969911 h 6794524"/>
                <a:gd name="connsiteX121" fmla="*/ 2529079 w 3346542"/>
                <a:gd name="connsiteY121" fmla="*/ 3014609 h 6794524"/>
                <a:gd name="connsiteX122" fmla="*/ 2485498 w 3346542"/>
                <a:gd name="connsiteY122" fmla="*/ 3036400 h 6794524"/>
                <a:gd name="connsiteX123" fmla="*/ 2512867 w 3346542"/>
                <a:gd name="connsiteY123" fmla="*/ 3077196 h 6794524"/>
                <a:gd name="connsiteX124" fmla="*/ 2622956 w 3346542"/>
                <a:gd name="connsiteY124" fmla="*/ 3097870 h 6794524"/>
                <a:gd name="connsiteX125" fmla="*/ 2756493 w 3346542"/>
                <a:gd name="connsiteY125" fmla="*/ 3002308 h 6794524"/>
                <a:gd name="connsiteX126" fmla="*/ 2801201 w 3346542"/>
                <a:gd name="connsiteY126" fmla="*/ 2940857 h 6794524"/>
                <a:gd name="connsiteX127" fmla="*/ 2839753 w 3346542"/>
                <a:gd name="connsiteY127" fmla="*/ 2934143 h 6794524"/>
                <a:gd name="connsiteX128" fmla="*/ 2883334 w 3346542"/>
                <a:gd name="connsiteY128" fmla="*/ 2929673 h 6794524"/>
                <a:gd name="connsiteX129" fmla="*/ 2927483 w 3346542"/>
                <a:gd name="connsiteY129" fmla="*/ 2937495 h 6794524"/>
                <a:gd name="connsiteX130" fmla="*/ 3023036 w 3346542"/>
                <a:gd name="connsiteY130" fmla="*/ 3028569 h 6794524"/>
                <a:gd name="connsiteX131" fmla="*/ 2924122 w 3346542"/>
                <a:gd name="connsiteY131" fmla="*/ 3014042 h 6794524"/>
                <a:gd name="connsiteX132" fmla="*/ 2837509 w 3346542"/>
                <a:gd name="connsiteY132" fmla="*/ 3066571 h 6794524"/>
                <a:gd name="connsiteX133" fmla="*/ 2784988 w 3346542"/>
                <a:gd name="connsiteY133" fmla="*/ 3120769 h 6794524"/>
                <a:gd name="connsiteX134" fmla="*/ 2716264 w 3346542"/>
                <a:gd name="connsiteY134" fmla="*/ 3162674 h 6794524"/>
                <a:gd name="connsiteX135" fmla="*/ 2688877 w 3346542"/>
                <a:gd name="connsiteY135" fmla="*/ 3169378 h 6794524"/>
                <a:gd name="connsiteX136" fmla="*/ 2658156 w 3346542"/>
                <a:gd name="connsiteY136" fmla="*/ 3183906 h 6794524"/>
                <a:gd name="connsiteX137" fmla="*/ 2633013 w 3346542"/>
                <a:gd name="connsiteY137" fmla="*/ 3183347 h 6794524"/>
                <a:gd name="connsiteX138" fmla="*/ 2548076 w 3346542"/>
                <a:gd name="connsiteY138" fmla="*/ 3187267 h 6794524"/>
                <a:gd name="connsiteX139" fmla="*/ 2500016 w 3346542"/>
                <a:gd name="connsiteY139" fmla="*/ 3185023 h 6794524"/>
                <a:gd name="connsiteX140" fmla="*/ 2468709 w 3346542"/>
                <a:gd name="connsiteY140" fmla="*/ 3192845 h 6794524"/>
                <a:gd name="connsiteX141" fmla="*/ 2539686 w 3346542"/>
                <a:gd name="connsiteY141" fmla="*/ 3250962 h 6794524"/>
                <a:gd name="connsiteX142" fmla="*/ 2633004 w 3346542"/>
                <a:gd name="connsiteY142" fmla="*/ 3246484 h 6794524"/>
                <a:gd name="connsiteX143" fmla="*/ 2778842 w 3346542"/>
                <a:gd name="connsiteY143" fmla="*/ 3201226 h 6794524"/>
                <a:gd name="connsiteX144" fmla="*/ 2834715 w 3346542"/>
                <a:gd name="connsiteY144" fmla="*/ 3240896 h 6794524"/>
                <a:gd name="connsiteX145" fmla="*/ 2887804 w 3346542"/>
                <a:gd name="connsiteY145" fmla="*/ 3312982 h 6794524"/>
                <a:gd name="connsiteX146" fmla="*/ 2896185 w 3346542"/>
                <a:gd name="connsiteY146" fmla="*/ 3423620 h 6794524"/>
                <a:gd name="connsiteX147" fmla="*/ 2874962 w 3346542"/>
                <a:gd name="connsiteY147" fmla="*/ 3407417 h 6794524"/>
                <a:gd name="connsiteX148" fmla="*/ 2826335 w 3346542"/>
                <a:gd name="connsiteY148" fmla="*/ 3333087 h 6794524"/>
                <a:gd name="connsiteX149" fmla="*/ 2801759 w 3346542"/>
                <a:gd name="connsiteY149" fmla="*/ 3326383 h 6794524"/>
                <a:gd name="connsiteX150" fmla="*/ 2771570 w 3346542"/>
                <a:gd name="connsiteY150" fmla="*/ 3342027 h 6794524"/>
                <a:gd name="connsiteX151" fmla="*/ 2727439 w 3346542"/>
                <a:gd name="connsiteY151" fmla="*/ 3348173 h 6794524"/>
                <a:gd name="connsiteX152" fmla="*/ 2667636 w 3346542"/>
                <a:gd name="connsiteY152" fmla="*/ 3360465 h 6794524"/>
                <a:gd name="connsiteX153" fmla="*/ 2627984 w 3346542"/>
                <a:gd name="connsiteY153" fmla="*/ 3359907 h 6794524"/>
                <a:gd name="connsiteX154" fmla="*/ 2577122 w 3346542"/>
                <a:gd name="connsiteY154" fmla="*/ 3369973 h 6794524"/>
                <a:gd name="connsiteX155" fmla="*/ 2502801 w 3346542"/>
                <a:gd name="connsiteY155" fmla="*/ 3343144 h 6794524"/>
                <a:gd name="connsiteX156" fmla="*/ 2479334 w 3346542"/>
                <a:gd name="connsiteY156" fmla="*/ 3340919 h 6794524"/>
                <a:gd name="connsiteX157" fmla="*/ 2446360 w 3346542"/>
                <a:gd name="connsiteY157" fmla="*/ 3299572 h 6794524"/>
                <a:gd name="connsiteX158" fmla="*/ 2412845 w 3346542"/>
                <a:gd name="connsiteY158" fmla="*/ 3299013 h 6794524"/>
                <a:gd name="connsiteX159" fmla="*/ 2473197 w 3346542"/>
                <a:gd name="connsiteY159" fmla="*/ 3373893 h 6794524"/>
                <a:gd name="connsiteX160" fmla="*/ 2564270 w 3346542"/>
                <a:gd name="connsiteY160" fmla="*/ 3394007 h 6794524"/>
                <a:gd name="connsiteX161" fmla="*/ 2586611 w 3346542"/>
                <a:gd name="connsiteY161" fmla="*/ 3446537 h 6794524"/>
                <a:gd name="connsiteX162" fmla="*/ 2562027 w 3346542"/>
                <a:gd name="connsiteY162" fmla="*/ 3506313 h 6794524"/>
                <a:gd name="connsiteX163" fmla="*/ 2475982 w 3346542"/>
                <a:gd name="connsiteY163" fmla="*/ 3605226 h 6794524"/>
                <a:gd name="connsiteX164" fmla="*/ 2425119 w 3346542"/>
                <a:gd name="connsiteY164" fmla="*/ 3608020 h 6794524"/>
                <a:gd name="connsiteX165" fmla="*/ 2489373 w 3346542"/>
                <a:gd name="connsiteY165" fmla="*/ 3513036 h 6794524"/>
                <a:gd name="connsiteX166" fmla="*/ 2443566 w 3346542"/>
                <a:gd name="connsiteY166" fmla="*/ 3487334 h 6794524"/>
                <a:gd name="connsiteX167" fmla="*/ 2398859 w 3346542"/>
                <a:gd name="connsiteY167" fmla="*/ 3465534 h 6794524"/>
                <a:gd name="connsiteX168" fmla="*/ 2356954 w 3346542"/>
                <a:gd name="connsiteY168" fmla="*/ 3418033 h 6794524"/>
                <a:gd name="connsiteX169" fmla="*/ 2312814 w 3346542"/>
                <a:gd name="connsiteY169" fmla="*/ 3361601 h 6794524"/>
                <a:gd name="connsiteX170" fmla="*/ 2298836 w 3346542"/>
                <a:gd name="connsiteY170" fmla="*/ 3302366 h 6794524"/>
                <a:gd name="connsiteX171" fmla="*/ 2228995 w 3346542"/>
                <a:gd name="connsiteY171" fmla="*/ 3346506 h 6794524"/>
                <a:gd name="connsiteX172" fmla="*/ 2166957 w 3346542"/>
                <a:gd name="connsiteY172" fmla="*/ 3357122 h 6794524"/>
                <a:gd name="connsiteX173" fmla="*/ 2103829 w 3346542"/>
                <a:gd name="connsiteY173" fmla="*/ 3367738 h 6794524"/>
                <a:gd name="connsiteX174" fmla="*/ 2061356 w 3346542"/>
                <a:gd name="connsiteY174" fmla="*/ 3386726 h 6794524"/>
                <a:gd name="connsiteX175" fmla="*/ 1990397 w 3346542"/>
                <a:gd name="connsiteY175" fmla="*/ 3352643 h 6794524"/>
                <a:gd name="connsiteX176" fmla="*/ 1933397 w 3346542"/>
                <a:gd name="connsiteY176" fmla="*/ 3373875 h 6794524"/>
                <a:gd name="connsiteX177" fmla="*/ 1883670 w 3346542"/>
                <a:gd name="connsiteY177" fmla="*/ 3359907 h 6794524"/>
                <a:gd name="connsiteX178" fmla="*/ 1838413 w 3346542"/>
                <a:gd name="connsiteY178" fmla="*/ 3373875 h 6794524"/>
                <a:gd name="connsiteX179" fmla="*/ 1790353 w 3346542"/>
                <a:gd name="connsiteY179" fmla="*/ 3374992 h 6794524"/>
                <a:gd name="connsiteX180" fmla="*/ 1751800 w 3346542"/>
                <a:gd name="connsiteY180" fmla="*/ 3331970 h 6794524"/>
                <a:gd name="connsiteX181" fmla="*/ 1709886 w 3346542"/>
                <a:gd name="connsiteY181" fmla="*/ 3363268 h 6794524"/>
                <a:gd name="connsiteX182" fmla="*/ 1662953 w 3346542"/>
                <a:gd name="connsiteY182" fmla="*/ 3367188 h 6794524"/>
                <a:gd name="connsiteX183" fmla="*/ 1628861 w 3346542"/>
                <a:gd name="connsiteY183" fmla="*/ 3394557 h 6794524"/>
                <a:gd name="connsiteX184" fmla="*/ 1561254 w 3346542"/>
                <a:gd name="connsiteY184" fmla="*/ 3409093 h 6794524"/>
                <a:gd name="connsiteX185" fmla="*/ 1540581 w 3346542"/>
                <a:gd name="connsiteY185" fmla="*/ 3434795 h 6794524"/>
                <a:gd name="connsiteX186" fmla="*/ 1506489 w 3346542"/>
                <a:gd name="connsiteY186" fmla="*/ 3445420 h 6794524"/>
                <a:gd name="connsiteX187" fmla="*/ 1462349 w 3346542"/>
                <a:gd name="connsiteY187" fmla="*/ 3485081 h 6794524"/>
                <a:gd name="connsiteX188" fmla="*/ 1408702 w 3346542"/>
                <a:gd name="connsiteY188" fmla="*/ 3503519 h 6794524"/>
                <a:gd name="connsiteX189" fmla="*/ 1383000 w 3346542"/>
                <a:gd name="connsiteY189" fmla="*/ 3545424 h 6794524"/>
                <a:gd name="connsiteX190" fmla="*/ 1320972 w 3346542"/>
                <a:gd name="connsiteY190" fmla="*/ 3569458 h 6794524"/>
                <a:gd name="connsiteX191" fmla="*/ 1244416 w 3346542"/>
                <a:gd name="connsiteY191" fmla="*/ 3623656 h 6794524"/>
                <a:gd name="connsiteX192" fmla="*/ 1223752 w 3346542"/>
                <a:gd name="connsiteY192" fmla="*/ 3659424 h 6794524"/>
                <a:gd name="connsiteX193" fmla="*/ 1176251 w 3346542"/>
                <a:gd name="connsiteY193" fmla="*/ 3690712 h 6794524"/>
                <a:gd name="connsiteX194" fmla="*/ 1113105 w 3346542"/>
                <a:gd name="connsiteY194" fmla="*/ 3778434 h 6794524"/>
                <a:gd name="connsiteX195" fmla="*/ 1101372 w 3346542"/>
                <a:gd name="connsiteY195" fmla="*/ 3812516 h 6794524"/>
                <a:gd name="connsiteX196" fmla="*/ 1045498 w 3346542"/>
                <a:gd name="connsiteY196" fmla="*/ 3873436 h 6794524"/>
                <a:gd name="connsiteX197" fmla="*/ 1025375 w 3346542"/>
                <a:gd name="connsiteY197" fmla="*/ 3913665 h 6794524"/>
                <a:gd name="connsiteX198" fmla="*/ 995753 w 3346542"/>
                <a:gd name="connsiteY198" fmla="*/ 3947198 h 6794524"/>
                <a:gd name="connsiteX199" fmla="*/ 995203 w 3346542"/>
                <a:gd name="connsiteY199" fmla="*/ 3994132 h 6794524"/>
                <a:gd name="connsiteX200" fmla="*/ 957768 w 3346542"/>
                <a:gd name="connsiteY200" fmla="*/ 4053358 h 6794524"/>
                <a:gd name="connsiteX201" fmla="*/ 952181 w 3346542"/>
                <a:gd name="connsiteY201" fmla="*/ 4074031 h 6794524"/>
                <a:gd name="connsiteX202" fmla="*/ 924794 w 3346542"/>
                <a:gd name="connsiteY202" fmla="*/ 4138303 h 6794524"/>
                <a:gd name="connsiteX203" fmla="*/ 919206 w 3346542"/>
                <a:gd name="connsiteY203" fmla="*/ 4187462 h 6794524"/>
                <a:gd name="connsiteX204" fmla="*/ 886232 w 3346542"/>
                <a:gd name="connsiteY204" fmla="*/ 4238884 h 6794524"/>
                <a:gd name="connsiteX205" fmla="*/ 882880 w 3346542"/>
                <a:gd name="connsiteY205" fmla="*/ 4290288 h 6794524"/>
                <a:gd name="connsiteX206" fmla="*/ 881213 w 3346542"/>
                <a:gd name="connsiteY206" fmla="*/ 4328281 h 6794524"/>
                <a:gd name="connsiteX207" fmla="*/ 885673 w 3346542"/>
                <a:gd name="connsiteY207" fmla="*/ 4402602 h 6794524"/>
                <a:gd name="connsiteX208" fmla="*/ 884006 w 3346542"/>
                <a:gd name="connsiteY208" fmla="*/ 4486421 h 6794524"/>
                <a:gd name="connsiteX209" fmla="*/ 908032 w 3346542"/>
                <a:gd name="connsiteY209" fmla="*/ 4573034 h 6794524"/>
                <a:gd name="connsiteX210" fmla="*/ 930940 w 3346542"/>
                <a:gd name="connsiteY210" fmla="*/ 4598726 h 6794524"/>
                <a:gd name="connsiteX211" fmla="*/ 944908 w 3346542"/>
                <a:gd name="connsiteY211" fmla="*/ 4661872 h 6794524"/>
                <a:gd name="connsiteX212" fmla="*/ 957200 w 3346542"/>
                <a:gd name="connsiteY212" fmla="*/ 4713852 h 6794524"/>
                <a:gd name="connsiteX213" fmla="*/ 997429 w 3346542"/>
                <a:gd name="connsiteY213" fmla="*/ 4737869 h 6794524"/>
                <a:gd name="connsiteX214" fmla="*/ 1009721 w 3346542"/>
                <a:gd name="connsiteY214" fmla="*/ 4787605 h 6794524"/>
                <a:gd name="connsiteX215" fmla="*/ 1042137 w 3346542"/>
                <a:gd name="connsiteY215" fmla="*/ 4799339 h 6794524"/>
                <a:gd name="connsiteX216" fmla="*/ 1060575 w 3346542"/>
                <a:gd name="connsiteY216" fmla="*/ 4833998 h 6794524"/>
                <a:gd name="connsiteX217" fmla="*/ 1073985 w 3346542"/>
                <a:gd name="connsiteY217" fmla="*/ 4835098 h 6794524"/>
                <a:gd name="connsiteX218" fmla="*/ 1106391 w 3346542"/>
                <a:gd name="connsiteY218" fmla="*/ 4794319 h 6794524"/>
                <a:gd name="connsiteX219" fmla="*/ 1253915 w 3346542"/>
                <a:gd name="connsiteY219" fmla="*/ 4662999 h 6794524"/>
                <a:gd name="connsiteX220" fmla="*/ 1267874 w 3346542"/>
                <a:gd name="connsiteY220" fmla="*/ 4654617 h 6794524"/>
                <a:gd name="connsiteX221" fmla="*/ 1189651 w 3346542"/>
                <a:gd name="connsiteY221" fmla="*/ 4677544 h 6794524"/>
                <a:gd name="connsiteX222" fmla="*/ 1246084 w 3346542"/>
                <a:gd name="connsiteY222" fmla="*/ 4605449 h 6794524"/>
                <a:gd name="connsiteX223" fmla="*/ 1163941 w 3346542"/>
                <a:gd name="connsiteY223" fmla="*/ 4560750 h 6794524"/>
                <a:gd name="connsiteX224" fmla="*/ 1138230 w 3346542"/>
                <a:gd name="connsiteY224" fmla="*/ 4476941 h 6794524"/>
                <a:gd name="connsiteX225" fmla="*/ 1296928 w 3346542"/>
                <a:gd name="connsiteY225" fmla="*/ 4477490 h 6794524"/>
                <a:gd name="connsiteX226" fmla="*/ 1399753 w 3346542"/>
                <a:gd name="connsiteY226" fmla="*/ 4439496 h 6794524"/>
                <a:gd name="connsiteX227" fmla="*/ 1512617 w 3346542"/>
                <a:gd name="connsiteY227" fmla="*/ 4407090 h 6794524"/>
                <a:gd name="connsiteX228" fmla="*/ 1512617 w 3346542"/>
                <a:gd name="connsiteY228" fmla="*/ 4395347 h 6794524"/>
                <a:gd name="connsiteX229" fmla="*/ 1399753 w 3346542"/>
                <a:gd name="connsiteY229" fmla="*/ 4346170 h 6794524"/>
                <a:gd name="connsiteX230" fmla="*/ 1495864 w 3346542"/>
                <a:gd name="connsiteY230" fmla="*/ 4328299 h 6794524"/>
                <a:gd name="connsiteX231" fmla="*/ 1565147 w 3346542"/>
                <a:gd name="connsiteY231" fmla="*/ 4314890 h 6794524"/>
                <a:gd name="connsiteX232" fmla="*/ 1498090 w 3346542"/>
                <a:gd name="connsiteY232" fmla="*/ 4281916 h 6794524"/>
                <a:gd name="connsiteX233" fmla="*/ 1418191 w 3346542"/>
                <a:gd name="connsiteY233" fmla="*/ 4215994 h 6794524"/>
                <a:gd name="connsiteX234" fmla="*/ 1493062 w 3346542"/>
                <a:gd name="connsiteY234" fmla="*/ 4231071 h 6794524"/>
                <a:gd name="connsiteX235" fmla="*/ 1652868 w 3346542"/>
                <a:gd name="connsiteY235" fmla="*/ 4228286 h 6794524"/>
                <a:gd name="connsiteX236" fmla="*/ 1798157 w 3346542"/>
                <a:gd name="connsiteY236" fmla="*/ 4232747 h 6794524"/>
                <a:gd name="connsiteX237" fmla="*/ 1767976 w 3346542"/>
                <a:gd name="connsiteY237" fmla="*/ 4168484 h 6794524"/>
                <a:gd name="connsiteX238" fmla="*/ 1762398 w 3346542"/>
                <a:gd name="connsiteY238" fmla="*/ 4133851 h 6794524"/>
                <a:gd name="connsiteX239" fmla="*/ 1864088 w 3346542"/>
                <a:gd name="connsiteY239" fmla="*/ 4202584 h 6794524"/>
                <a:gd name="connsiteX240" fmla="*/ 1825535 w 3346542"/>
                <a:gd name="connsiteY240" fmla="*/ 4122667 h 6794524"/>
                <a:gd name="connsiteX241" fmla="*/ 1811017 w 3346542"/>
                <a:gd name="connsiteY241" fmla="*/ 4057854 h 6794524"/>
                <a:gd name="connsiteX242" fmla="*/ 1896503 w 3346542"/>
                <a:gd name="connsiteY242" fmla="*/ 4118207 h 6794524"/>
                <a:gd name="connsiteX243" fmla="*/ 1947357 w 3346542"/>
                <a:gd name="connsiteY243" fmla="*/ 4139430 h 6794524"/>
                <a:gd name="connsiteX244" fmla="*/ 2033961 w 3346542"/>
                <a:gd name="connsiteY244" fmla="*/ 4176865 h 6794524"/>
                <a:gd name="connsiteX245" fmla="*/ 2135659 w 3346542"/>
                <a:gd name="connsiteY245" fmla="*/ 4222690 h 6794524"/>
                <a:gd name="connsiteX246" fmla="*/ 2111625 w 3346542"/>
                <a:gd name="connsiteY246" fmla="*/ 4170718 h 6794524"/>
                <a:gd name="connsiteX247" fmla="*/ 2187053 w 3346542"/>
                <a:gd name="connsiteY247" fmla="*/ 4212624 h 6794524"/>
                <a:gd name="connsiteX248" fmla="*/ 2148510 w 3346542"/>
                <a:gd name="connsiteY248" fmla="*/ 4053934 h 6794524"/>
                <a:gd name="connsiteX249" fmla="*/ 2157450 w 3346542"/>
                <a:gd name="connsiteY249" fmla="*/ 4041065 h 6794524"/>
                <a:gd name="connsiteX250" fmla="*/ 2207736 w 3346542"/>
                <a:gd name="connsiteY250" fmla="*/ 4102544 h 6794524"/>
                <a:gd name="connsiteX251" fmla="*/ 2320041 w 3346542"/>
                <a:gd name="connsiteY251" fmla="*/ 4157859 h 6794524"/>
                <a:gd name="connsiteX252" fmla="*/ 2392136 w 3346542"/>
                <a:gd name="connsiteY252" fmla="*/ 4204252 h 6794524"/>
                <a:gd name="connsiteX253" fmla="*/ 2458625 w 3346542"/>
                <a:gd name="connsiteY253" fmla="*/ 4281898 h 6794524"/>
                <a:gd name="connsiteX254" fmla="*/ 2542444 w 3346542"/>
                <a:gd name="connsiteY254" fmla="*/ 4395897 h 6794524"/>
                <a:gd name="connsiteX255" fmla="*/ 2577094 w 3346542"/>
                <a:gd name="connsiteY255" fmla="*/ 4298101 h 6794524"/>
                <a:gd name="connsiteX256" fmla="*/ 2671529 w 3346542"/>
                <a:gd name="connsiteY256" fmla="*/ 4185795 h 6794524"/>
                <a:gd name="connsiteX257" fmla="*/ 2732431 w 3346542"/>
                <a:gd name="connsiteY257" fmla="*/ 4150577 h 6794524"/>
                <a:gd name="connsiteX258" fmla="*/ 2708964 w 3346542"/>
                <a:gd name="connsiteY258" fmla="*/ 4212615 h 6794524"/>
                <a:gd name="connsiteX259" fmla="*/ 2700566 w 3346542"/>
                <a:gd name="connsiteY259" fmla="*/ 4341132 h 6794524"/>
                <a:gd name="connsiteX260" fmla="*/ 2713434 w 3346542"/>
                <a:gd name="connsiteY260" fmla="*/ 4504301 h 6794524"/>
                <a:gd name="connsiteX261" fmla="*/ 2704486 w 3346542"/>
                <a:gd name="connsiteY261" fmla="*/ 4573034 h 6794524"/>
                <a:gd name="connsiteX262" fmla="*/ 2737460 w 3346542"/>
                <a:gd name="connsiteY262" fmla="*/ 4548431 h 6794524"/>
                <a:gd name="connsiteX263" fmla="*/ 2735793 w 3346542"/>
                <a:gd name="connsiteY263" fmla="*/ 4580288 h 6794524"/>
                <a:gd name="connsiteX264" fmla="*/ 2724609 w 3346542"/>
                <a:gd name="connsiteY264" fmla="*/ 4655726 h 6794524"/>
                <a:gd name="connsiteX265" fmla="*/ 2803949 w 3346542"/>
                <a:gd name="connsiteY265" fmla="*/ 4581415 h 6794524"/>
                <a:gd name="connsiteX266" fmla="*/ 2868762 w 3346542"/>
                <a:gd name="connsiteY266" fmla="*/ 4551243 h 6794524"/>
                <a:gd name="connsiteX267" fmla="*/ 2931899 w 3346542"/>
                <a:gd name="connsiteY267" fmla="*/ 4547314 h 6794524"/>
                <a:gd name="connsiteX268" fmla="*/ 2860381 w 3346542"/>
                <a:gd name="connsiteY268" fmla="*/ 4621076 h 6794524"/>
                <a:gd name="connsiteX269" fmla="*/ 2803399 w 3346542"/>
                <a:gd name="connsiteY269" fmla="*/ 4808828 h 6794524"/>
                <a:gd name="connsiteX270" fmla="*/ 2747517 w 3346542"/>
                <a:gd name="connsiteY270" fmla="*/ 4921692 h 6794524"/>
                <a:gd name="connsiteX271" fmla="*/ 2778806 w 3346542"/>
                <a:gd name="connsiteY271" fmla="*/ 4927847 h 6794524"/>
                <a:gd name="connsiteX272" fmla="*/ 2741371 w 3346542"/>
                <a:gd name="connsiteY272" fmla="*/ 4970861 h 6794524"/>
                <a:gd name="connsiteX273" fmla="*/ 2698907 w 3346542"/>
                <a:gd name="connsiteY273" fmla="*/ 5047993 h 6794524"/>
                <a:gd name="connsiteX274" fmla="*/ 2783835 w 3346542"/>
                <a:gd name="connsiteY274" fmla="*/ 5040711 h 6794524"/>
                <a:gd name="connsiteX275" fmla="*/ 2856488 w 3346542"/>
                <a:gd name="connsiteY275" fmla="*/ 5046866 h 6794524"/>
                <a:gd name="connsiteX276" fmla="*/ 2924645 w 3346542"/>
                <a:gd name="connsiteY276" fmla="*/ 5059726 h 6794524"/>
                <a:gd name="connsiteX277" fmla="*/ 2927456 w 3346542"/>
                <a:gd name="connsiteY277" fmla="*/ 5069774 h 6794524"/>
                <a:gd name="connsiteX278" fmla="*/ 2883307 w 3346542"/>
                <a:gd name="connsiteY278" fmla="*/ 5084860 h 6794524"/>
                <a:gd name="connsiteX279" fmla="*/ 2822405 w 3346542"/>
                <a:gd name="connsiteY279" fmla="*/ 5107200 h 6794524"/>
                <a:gd name="connsiteX280" fmla="*/ 2728529 w 3346542"/>
                <a:gd name="connsiteY280" fmla="*/ 5152476 h 6794524"/>
                <a:gd name="connsiteX281" fmla="*/ 2719589 w 3346542"/>
                <a:gd name="connsiteY281" fmla="*/ 5141851 h 6794524"/>
                <a:gd name="connsiteX282" fmla="*/ 2834689 w 3346542"/>
                <a:gd name="connsiteY282" fmla="*/ 5086527 h 6794524"/>
                <a:gd name="connsiteX283" fmla="*/ 2888327 w 3346542"/>
                <a:gd name="connsiteY283" fmla="*/ 5068089 h 6794524"/>
                <a:gd name="connsiteX284" fmla="*/ 2817359 w 3346542"/>
                <a:gd name="connsiteY284" fmla="*/ 5056356 h 6794524"/>
                <a:gd name="connsiteX285" fmla="*/ 2712326 w 3346542"/>
                <a:gd name="connsiteY285" fmla="*/ 5060826 h 6794524"/>
                <a:gd name="connsiteX286" fmla="*/ 2688850 w 3346542"/>
                <a:gd name="connsiteY286" fmla="*/ 5068089 h 6794524"/>
                <a:gd name="connsiteX287" fmla="*/ 2805643 w 3346542"/>
                <a:gd name="connsiteY287" fmla="*/ 5070324 h 6794524"/>
                <a:gd name="connsiteX288" fmla="*/ 2805643 w 3346542"/>
                <a:gd name="connsiteY288" fmla="*/ 5088204 h 6794524"/>
                <a:gd name="connsiteX289" fmla="*/ 2738028 w 3346542"/>
                <a:gd name="connsiteY289" fmla="*/ 5124512 h 6794524"/>
                <a:gd name="connsiteX290" fmla="*/ 2673764 w 3346542"/>
                <a:gd name="connsiteY290" fmla="*/ 5164750 h 6794524"/>
                <a:gd name="connsiteX291" fmla="*/ 2716237 w 3346542"/>
                <a:gd name="connsiteY291" fmla="*/ 5146880 h 6794524"/>
                <a:gd name="connsiteX292" fmla="*/ 2716237 w 3346542"/>
                <a:gd name="connsiteY292" fmla="*/ 5161398 h 6794524"/>
                <a:gd name="connsiteX293" fmla="*/ 2573751 w 3346542"/>
                <a:gd name="connsiteY293" fmla="*/ 5233474 h 6794524"/>
                <a:gd name="connsiteX294" fmla="*/ 2497745 w 3346542"/>
                <a:gd name="connsiteY294" fmla="*/ 5275947 h 6794524"/>
                <a:gd name="connsiteX295" fmla="*/ 2536298 w 3346542"/>
                <a:gd name="connsiteY295" fmla="*/ 5293268 h 6794524"/>
                <a:gd name="connsiteX296" fmla="*/ 2457498 w 3346542"/>
                <a:gd name="connsiteY296" fmla="*/ 5317852 h 6794524"/>
                <a:gd name="connsiteX297" fmla="*/ 2403869 w 3346542"/>
                <a:gd name="connsiteY297" fmla="*/ 5342995 h 6794524"/>
                <a:gd name="connsiteX298" fmla="*/ 2550275 w 3346542"/>
                <a:gd name="connsiteY298" fmla="*/ 5386594 h 6794524"/>
                <a:gd name="connsiteX299" fmla="*/ 2657552 w 3346542"/>
                <a:gd name="connsiteY299" fmla="*/ 5475433 h 6794524"/>
                <a:gd name="connsiteX300" fmla="*/ 2537974 w 3346542"/>
                <a:gd name="connsiteY300" fmla="*/ 5474315 h 6794524"/>
                <a:gd name="connsiteX301" fmla="*/ 2426209 w 3346542"/>
                <a:gd name="connsiteY301" fmla="*/ 5476001 h 6794524"/>
                <a:gd name="connsiteX302" fmla="*/ 2325079 w 3346542"/>
                <a:gd name="connsiteY302" fmla="*/ 5487166 h 6794524"/>
                <a:gd name="connsiteX303" fmla="*/ 2244612 w 3346542"/>
                <a:gd name="connsiteY303" fmla="*/ 5496665 h 6794524"/>
                <a:gd name="connsiteX304" fmla="*/ 2109390 w 3346542"/>
                <a:gd name="connsiteY304" fmla="*/ 5500585 h 6794524"/>
                <a:gd name="connsiteX305" fmla="*/ 2193209 w 3346542"/>
                <a:gd name="connsiteY305" fmla="*/ 5601724 h 6794524"/>
                <a:gd name="connsiteX306" fmla="*/ 2083120 w 3346542"/>
                <a:gd name="connsiteY306" fmla="*/ 5576032 h 6794524"/>
                <a:gd name="connsiteX307" fmla="*/ 2140679 w 3346542"/>
                <a:gd name="connsiteY307" fmla="*/ 5650911 h 6794524"/>
                <a:gd name="connsiteX308" fmla="*/ 2183151 w 3346542"/>
                <a:gd name="connsiteY308" fmla="*/ 5692249 h 6794524"/>
                <a:gd name="connsiteX309" fmla="*/ 2047361 w 3346542"/>
                <a:gd name="connsiteY309" fmla="*/ 5686661 h 6794524"/>
                <a:gd name="connsiteX310" fmla="*/ 1953494 w 3346542"/>
                <a:gd name="connsiteY310" fmla="*/ 5664862 h 6794524"/>
                <a:gd name="connsiteX311" fmla="*/ 1854030 w 3346542"/>
                <a:gd name="connsiteY311" fmla="*/ 5622407 h 6794524"/>
                <a:gd name="connsiteX312" fmla="*/ 1877497 w 3346542"/>
                <a:gd name="connsiteY312" fmla="*/ 5653128 h 6794524"/>
                <a:gd name="connsiteX313" fmla="*/ 1793128 w 3346542"/>
                <a:gd name="connsiteY313" fmla="*/ 5653128 h 6794524"/>
                <a:gd name="connsiteX314" fmla="*/ 1716014 w 3346542"/>
                <a:gd name="connsiteY314" fmla="*/ 5637492 h 6794524"/>
                <a:gd name="connsiteX315" fmla="*/ 1759595 w 3346542"/>
                <a:gd name="connsiteY315" fmla="*/ 5741426 h 6794524"/>
                <a:gd name="connsiteX316" fmla="*/ 1796481 w 3346542"/>
                <a:gd name="connsiteY316" fmla="*/ 5833049 h 6794524"/>
                <a:gd name="connsiteX317" fmla="*/ 1890348 w 3346542"/>
                <a:gd name="connsiteY317" fmla="*/ 5878883 h 6794524"/>
                <a:gd name="connsiteX318" fmla="*/ 1970256 w 3346542"/>
                <a:gd name="connsiteY318" fmla="*/ 5956016 h 6794524"/>
                <a:gd name="connsiteX319" fmla="*/ 1998202 w 3346542"/>
                <a:gd name="connsiteY319" fmla="*/ 5999020 h 6794524"/>
                <a:gd name="connsiteX320" fmla="*/ 1930027 w 3346542"/>
                <a:gd name="connsiteY320" fmla="*/ 5962702 h 6794524"/>
                <a:gd name="connsiteX321" fmla="*/ 1826094 w 3346542"/>
                <a:gd name="connsiteY321" fmla="*/ 5932522 h 6794524"/>
                <a:gd name="connsiteX322" fmla="*/ 1770779 w 3346542"/>
                <a:gd name="connsiteY322" fmla="*/ 5925249 h 6794524"/>
                <a:gd name="connsiteX323" fmla="*/ 1901532 w 3346542"/>
                <a:gd name="connsiteY323" fmla="*/ 5996785 h 6794524"/>
                <a:gd name="connsiteX324" fmla="*/ 1956855 w 3346542"/>
                <a:gd name="connsiteY324" fmla="*/ 6052658 h 6794524"/>
                <a:gd name="connsiteX325" fmla="*/ 2016649 w 3346542"/>
                <a:gd name="connsiteY325" fmla="*/ 6149337 h 6794524"/>
                <a:gd name="connsiteX326" fmla="*/ 2059671 w 3346542"/>
                <a:gd name="connsiteY326" fmla="*/ 6207436 h 6794524"/>
                <a:gd name="connsiteX327" fmla="*/ 1983107 w 3346542"/>
                <a:gd name="connsiteY327" fmla="*/ 6166667 h 6794524"/>
                <a:gd name="connsiteX328" fmla="*/ 1890925 w 3346542"/>
                <a:gd name="connsiteY328" fmla="*/ 6113578 h 6794524"/>
                <a:gd name="connsiteX329" fmla="*/ 1858518 w 3346542"/>
                <a:gd name="connsiteY329" fmla="*/ 6109090 h 6794524"/>
                <a:gd name="connsiteX330" fmla="*/ 1910480 w 3346542"/>
                <a:gd name="connsiteY330" fmla="*/ 6166099 h 6794524"/>
                <a:gd name="connsiteX331" fmla="*/ 2022795 w 3346542"/>
                <a:gd name="connsiteY331" fmla="*/ 6349364 h 6794524"/>
                <a:gd name="connsiteX332" fmla="*/ 2021686 w 3346542"/>
                <a:gd name="connsiteY332" fmla="*/ 6392386 h 6794524"/>
                <a:gd name="connsiteX333" fmla="*/ 2008827 w 3346542"/>
                <a:gd name="connsiteY333" fmla="*/ 6392945 h 6794524"/>
                <a:gd name="connsiteX334" fmla="*/ 1977538 w 3346542"/>
                <a:gd name="connsiteY334" fmla="*/ 6343227 h 6794524"/>
                <a:gd name="connsiteX335" fmla="*/ 1976420 w 3346542"/>
                <a:gd name="connsiteY335" fmla="*/ 6453297 h 6794524"/>
                <a:gd name="connsiteX336" fmla="*/ 1912706 w 3346542"/>
                <a:gd name="connsiteY336" fmla="*/ 6381771 h 6794524"/>
                <a:gd name="connsiteX337" fmla="*/ 1924449 w 3346542"/>
                <a:gd name="connsiteY337" fmla="*/ 6449386 h 6794524"/>
                <a:gd name="connsiteX338" fmla="*/ 1909354 w 3346542"/>
                <a:gd name="connsiteY338" fmla="*/ 6604164 h 6794524"/>
                <a:gd name="connsiteX339" fmla="*/ 1860185 w 3346542"/>
                <a:gd name="connsiteY339" fmla="*/ 6704178 h 6794524"/>
                <a:gd name="connsiteX340" fmla="*/ 1775258 w 3346542"/>
                <a:gd name="connsiteY340" fmla="*/ 6776831 h 6794524"/>
                <a:gd name="connsiteX341" fmla="*/ 1758496 w 3346542"/>
                <a:gd name="connsiteY341" fmla="*/ 6782986 h 6794524"/>
                <a:gd name="connsiteX342" fmla="*/ 1782522 w 3346542"/>
                <a:gd name="connsiteY342" fmla="*/ 6732691 h 6794524"/>
                <a:gd name="connsiteX343" fmla="*/ 1795372 w 3346542"/>
                <a:gd name="connsiteY343" fmla="*/ 6689109 h 6794524"/>
                <a:gd name="connsiteX344" fmla="*/ 1670216 w 3346542"/>
                <a:gd name="connsiteY344" fmla="*/ 6782986 h 6794524"/>
                <a:gd name="connsiteX345" fmla="*/ 1593093 w 3346542"/>
                <a:gd name="connsiteY345" fmla="*/ 6794151 h 6794524"/>
                <a:gd name="connsiteX346" fmla="*/ 1567391 w 3346542"/>
                <a:gd name="connsiteY346" fmla="*/ 6782409 h 6794524"/>
                <a:gd name="connsiteX347" fmla="*/ 1664620 w 3346542"/>
                <a:gd name="connsiteY347" fmla="*/ 6738278 h 6794524"/>
                <a:gd name="connsiteX348" fmla="*/ 1726639 w 3346542"/>
                <a:gd name="connsiteY348" fmla="*/ 6638247 h 6794524"/>
                <a:gd name="connsiteX349" fmla="*/ 1736147 w 3346542"/>
                <a:gd name="connsiteY349" fmla="*/ 6513091 h 6794524"/>
                <a:gd name="connsiteX350" fmla="*/ 1683617 w 3346542"/>
                <a:gd name="connsiteY350" fmla="*/ 6600244 h 6794524"/>
                <a:gd name="connsiteX351" fmla="*/ 1662944 w 3346542"/>
                <a:gd name="connsiteY351" fmla="*/ 6613672 h 6794524"/>
                <a:gd name="connsiteX352" fmla="*/ 1674677 w 3346542"/>
                <a:gd name="connsiteY352" fmla="*/ 6556104 h 6794524"/>
                <a:gd name="connsiteX353" fmla="*/ 1664620 w 3346542"/>
                <a:gd name="connsiteY353" fmla="*/ 6461120 h 6794524"/>
                <a:gd name="connsiteX354" fmla="*/ 1640026 w 3346542"/>
                <a:gd name="connsiteY354" fmla="*/ 6406354 h 6794524"/>
                <a:gd name="connsiteX355" fmla="*/ 1614874 w 3346542"/>
                <a:gd name="connsiteY355" fmla="*/ 6504151 h 6794524"/>
                <a:gd name="connsiteX356" fmla="*/ 1574646 w 3346542"/>
                <a:gd name="connsiteY356" fmla="*/ 6546615 h 6794524"/>
                <a:gd name="connsiteX357" fmla="*/ 1556766 w 3346542"/>
                <a:gd name="connsiteY357" fmla="*/ 6372840 h 6794524"/>
                <a:gd name="connsiteX358" fmla="*/ 1549503 w 3346542"/>
                <a:gd name="connsiteY358" fmla="*/ 6373948 h 6794524"/>
                <a:gd name="connsiteX359" fmla="*/ 1517655 w 3346542"/>
                <a:gd name="connsiteY359" fmla="*/ 6434859 h 6794524"/>
                <a:gd name="connsiteX360" fmla="*/ 1482455 w 3346542"/>
                <a:gd name="connsiteY360" fmla="*/ 6468942 h 6794524"/>
                <a:gd name="connsiteX361" fmla="*/ 1452833 w 3346542"/>
                <a:gd name="connsiteY361" fmla="*/ 6293481 h 6794524"/>
                <a:gd name="connsiteX362" fmla="*/ 1402538 w 3346542"/>
                <a:gd name="connsiteY362" fmla="*/ 6202967 h 6794524"/>
                <a:gd name="connsiteX363" fmla="*/ 1400303 w 3346542"/>
                <a:gd name="connsiteY363" fmla="*/ 6242628 h 6794524"/>
                <a:gd name="connsiteX364" fmla="*/ 1394148 w 3346542"/>
                <a:gd name="connsiteY364" fmla="*/ 6285091 h 6794524"/>
                <a:gd name="connsiteX365" fmla="*/ 1384649 w 3346542"/>
                <a:gd name="connsiteY365" fmla="*/ 6285659 h 6794524"/>
                <a:gd name="connsiteX366" fmla="*/ 1323189 w 3346542"/>
                <a:gd name="connsiteY366" fmla="*/ 6140929 h 6794524"/>
                <a:gd name="connsiteX367" fmla="*/ 1312005 w 3346542"/>
                <a:gd name="connsiteY367" fmla="*/ 6190665 h 6794524"/>
                <a:gd name="connsiteX368" fmla="*/ 1258916 w 3346542"/>
                <a:gd name="connsiteY368" fmla="*/ 6293472 h 6794524"/>
                <a:gd name="connsiteX369" fmla="*/ 1224275 w 3346542"/>
                <a:gd name="connsiteY369" fmla="*/ 6339298 h 6794524"/>
                <a:gd name="connsiteX370" fmla="*/ 1208630 w 3346542"/>
                <a:gd name="connsiteY370" fmla="*/ 6339857 h 6794524"/>
                <a:gd name="connsiteX371" fmla="*/ 1189075 w 3346542"/>
                <a:gd name="connsiteY371" fmla="*/ 6161053 h 6794524"/>
                <a:gd name="connsiteX372" fmla="*/ 1164481 w 3346542"/>
                <a:gd name="connsiteY372" fmla="*/ 6095104 h 6794524"/>
                <a:gd name="connsiteX373" fmla="*/ 1108599 w 3346542"/>
                <a:gd name="connsiteY373" fmla="*/ 6171110 h 6794524"/>
                <a:gd name="connsiteX374" fmla="*/ 1042110 w 3346542"/>
                <a:gd name="connsiteY374" fmla="*/ 6219729 h 6794524"/>
                <a:gd name="connsiteX375" fmla="*/ 1071714 w 3346542"/>
                <a:gd name="connsiteY375" fmla="*/ 6139812 h 6794524"/>
                <a:gd name="connsiteX376" fmla="*/ 1094072 w 3346542"/>
                <a:gd name="connsiteY376" fmla="*/ 6061589 h 6794524"/>
                <a:gd name="connsiteX377" fmla="*/ 1105805 w 3346542"/>
                <a:gd name="connsiteY377" fmla="*/ 5883885 h 6794524"/>
                <a:gd name="connsiteX378" fmla="*/ 1104688 w 3346542"/>
                <a:gd name="connsiteY378" fmla="*/ 5819090 h 6794524"/>
                <a:gd name="connsiteX379" fmla="*/ 1039316 w 3346542"/>
                <a:gd name="connsiteY379" fmla="*/ 5913525 h 6794524"/>
                <a:gd name="connsiteX380" fmla="*/ 1021995 w 3346542"/>
                <a:gd name="connsiteY380" fmla="*/ 5915192 h 6794524"/>
                <a:gd name="connsiteX381" fmla="*/ 1061107 w 3346542"/>
                <a:gd name="connsiteY381" fmla="*/ 5753718 h 6794524"/>
                <a:gd name="connsiteX382" fmla="*/ 1006901 w 3346542"/>
                <a:gd name="connsiteY382" fmla="*/ 5817963 h 6794524"/>
                <a:gd name="connsiteX383" fmla="*/ 917503 w 3346542"/>
                <a:gd name="connsiteY383" fmla="*/ 5890617 h 6794524"/>
                <a:gd name="connsiteX384" fmla="*/ 859954 w 3346542"/>
                <a:gd name="connsiteY384" fmla="*/ 5909046 h 6794524"/>
                <a:gd name="connsiteX385" fmla="*/ 905211 w 3346542"/>
                <a:gd name="connsiteY385" fmla="*/ 5850370 h 6794524"/>
                <a:gd name="connsiteX386" fmla="*/ 944331 w 3346542"/>
                <a:gd name="connsiteY386" fmla="*/ 5760973 h 6794524"/>
                <a:gd name="connsiteX387" fmla="*/ 961652 w 3346542"/>
                <a:gd name="connsiteY387" fmla="*/ 5684967 h 6794524"/>
                <a:gd name="connsiteX388" fmla="*/ 977855 w 3346542"/>
                <a:gd name="connsiteY388" fmla="*/ 5610088 h 6794524"/>
                <a:gd name="connsiteX389" fmla="*/ 972268 w 3346542"/>
                <a:gd name="connsiteY389" fmla="*/ 5550862 h 6794524"/>
                <a:gd name="connsiteX390" fmla="*/ 908005 w 3346542"/>
                <a:gd name="connsiteY390" fmla="*/ 5458112 h 6794524"/>
                <a:gd name="connsiteX391" fmla="*/ 843750 w 3346542"/>
                <a:gd name="connsiteY391" fmla="*/ 5339652 h 6794524"/>
                <a:gd name="connsiteX392" fmla="*/ 858277 w 3346542"/>
                <a:gd name="connsiteY392" fmla="*/ 5430166 h 6794524"/>
                <a:gd name="connsiteX393" fmla="*/ 838163 w 3346542"/>
                <a:gd name="connsiteY393" fmla="*/ 5547501 h 6794524"/>
                <a:gd name="connsiteX394" fmla="*/ 781731 w 3346542"/>
                <a:gd name="connsiteY394" fmla="*/ 5430716 h 6794524"/>
                <a:gd name="connsiteX395" fmla="*/ 771674 w 3346542"/>
                <a:gd name="connsiteY395" fmla="*/ 5509515 h 6794524"/>
                <a:gd name="connsiteX396" fmla="*/ 728651 w 3346542"/>
                <a:gd name="connsiteY396" fmla="*/ 5606744 h 6794524"/>
                <a:gd name="connsiteX397" fmla="*/ 659359 w 3346542"/>
                <a:gd name="connsiteY397" fmla="*/ 5679389 h 6794524"/>
                <a:gd name="connsiteX398" fmla="*/ 672210 w 3346542"/>
                <a:gd name="connsiteY398" fmla="*/ 5611773 h 6794524"/>
                <a:gd name="connsiteX399" fmla="*/ 670534 w 3346542"/>
                <a:gd name="connsiteY399" fmla="*/ 5534118 h 6794524"/>
                <a:gd name="connsiteX400" fmla="*/ 637560 w 3346542"/>
                <a:gd name="connsiteY400" fmla="*/ 5410611 h 6794524"/>
                <a:gd name="connsiteX401" fmla="*/ 566042 w 3346542"/>
                <a:gd name="connsiteY401" fmla="*/ 5237962 h 6794524"/>
                <a:gd name="connsiteX402" fmla="*/ 535870 w 3346542"/>
                <a:gd name="connsiteY402" fmla="*/ 5274838 h 6794524"/>
                <a:gd name="connsiteX403" fmla="*/ 481105 w 3346542"/>
                <a:gd name="connsiteY403" fmla="*/ 5341886 h 6794524"/>
                <a:gd name="connsiteX404" fmla="*/ 483899 w 3346542"/>
                <a:gd name="connsiteY404" fmla="*/ 5188794 h 6794524"/>
                <a:gd name="connsiteX405" fmla="*/ 475518 w 3346542"/>
                <a:gd name="connsiteY405" fmla="*/ 5180395 h 6794524"/>
                <a:gd name="connsiteX406" fmla="*/ 405109 w 3346542"/>
                <a:gd name="connsiteY406" fmla="*/ 5350267 h 6794524"/>
                <a:gd name="connsiteX407" fmla="*/ 345883 w 3346542"/>
                <a:gd name="connsiteY407" fmla="*/ 5412846 h 6794524"/>
                <a:gd name="connsiteX408" fmla="*/ 368791 w 3346542"/>
                <a:gd name="connsiteY408" fmla="*/ 5298873 h 6794524"/>
                <a:gd name="connsiteX409" fmla="*/ 335826 w 3346542"/>
                <a:gd name="connsiteY409" fmla="*/ 5131794 h 6794524"/>
                <a:gd name="connsiteX410" fmla="*/ 331356 w 3346542"/>
                <a:gd name="connsiteY410" fmla="*/ 4997689 h 6794524"/>
                <a:gd name="connsiteX411" fmla="*/ 350912 w 3346542"/>
                <a:gd name="connsiteY411" fmla="*/ 4893747 h 6794524"/>
                <a:gd name="connsiteX412" fmla="*/ 303419 w 3346542"/>
                <a:gd name="connsiteY412" fmla="*/ 4930073 h 6794524"/>
                <a:gd name="connsiteX413" fmla="*/ 249213 w 3346542"/>
                <a:gd name="connsiteY413" fmla="*/ 4955775 h 6794524"/>
                <a:gd name="connsiteX414" fmla="*/ 273248 w 3346542"/>
                <a:gd name="connsiteY414" fmla="*/ 4874191 h 6794524"/>
                <a:gd name="connsiteX415" fmla="*/ 248096 w 3346542"/>
                <a:gd name="connsiteY415" fmla="*/ 4891529 h 6794524"/>
                <a:gd name="connsiteX416" fmla="*/ 155346 w 3346542"/>
                <a:gd name="connsiteY416" fmla="*/ 4955775 h 6794524"/>
                <a:gd name="connsiteX417" fmla="*/ 138016 w 3346542"/>
                <a:gd name="connsiteY417" fmla="*/ 4958001 h 6794524"/>
                <a:gd name="connsiteX418" fmla="*/ 173784 w 3346542"/>
                <a:gd name="connsiteY418" fmla="*/ 4922810 h 6794524"/>
                <a:gd name="connsiteX419" fmla="*/ 212337 w 3346542"/>
                <a:gd name="connsiteY419" fmla="*/ 4833412 h 6794524"/>
                <a:gd name="connsiteX420" fmla="*/ 220168 w 3346542"/>
                <a:gd name="connsiteY420" fmla="*/ 4733958 h 6794524"/>
                <a:gd name="connsiteX421" fmla="*/ 219041 w 3346542"/>
                <a:gd name="connsiteY421" fmla="*/ 4617732 h 6794524"/>
                <a:gd name="connsiteX422" fmla="*/ 247537 w 3346542"/>
                <a:gd name="connsiteY422" fmla="*/ 4519386 h 6794524"/>
                <a:gd name="connsiteX423" fmla="*/ 173775 w 3346542"/>
                <a:gd name="connsiteY423" fmla="*/ 4540618 h 6794524"/>
                <a:gd name="connsiteX424" fmla="*/ 208426 w 3346542"/>
                <a:gd name="connsiteY424" fmla="*/ 4486971 h 6794524"/>
                <a:gd name="connsiteX425" fmla="*/ 152543 w 3346542"/>
                <a:gd name="connsiteY425" fmla="*/ 4504841 h 6794524"/>
                <a:gd name="connsiteX426" fmla="*/ 13410 w 3346542"/>
                <a:gd name="connsiteY426" fmla="*/ 4504291 h 6794524"/>
                <a:gd name="connsiteX427" fmla="*/ 0 w 3346542"/>
                <a:gd name="connsiteY427" fmla="*/ 4491999 h 6794524"/>
                <a:gd name="connsiteX428" fmla="*/ 45257 w 3346542"/>
                <a:gd name="connsiteY428" fmla="*/ 4481374 h 6794524"/>
                <a:gd name="connsiteX429" fmla="*/ 117902 w 3346542"/>
                <a:gd name="connsiteY429" fmla="*/ 4414885 h 6794524"/>
                <a:gd name="connsiteX430" fmla="*/ 169873 w 3346542"/>
                <a:gd name="connsiteY430" fmla="*/ 4304806 h 6794524"/>
                <a:gd name="connsiteX431" fmla="*/ 226305 w 3346542"/>
                <a:gd name="connsiteY431" fmla="*/ 4159517 h 6794524"/>
                <a:gd name="connsiteX432" fmla="*/ 288342 w 3346542"/>
                <a:gd name="connsiteY432" fmla="*/ 4054484 h 6794524"/>
                <a:gd name="connsiteX433" fmla="*/ 207867 w 3346542"/>
                <a:gd name="connsiteY433" fmla="*/ 4069002 h 6794524"/>
                <a:gd name="connsiteX434" fmla="*/ 198927 w 3346542"/>
                <a:gd name="connsiteY434" fmla="*/ 4057818 h 6794524"/>
                <a:gd name="connsiteX435" fmla="*/ 235245 w 3346542"/>
                <a:gd name="connsiteY435" fmla="*/ 4019825 h 6794524"/>
                <a:gd name="connsiteX436" fmla="*/ 117902 w 3346542"/>
                <a:gd name="connsiteY436" fmla="*/ 4047202 h 6794524"/>
                <a:gd name="connsiteX437" fmla="*/ 54206 w 3346542"/>
                <a:gd name="connsiteY437" fmla="*/ 4018707 h 6794524"/>
                <a:gd name="connsiteX438" fmla="*/ 186076 w 3346542"/>
                <a:gd name="connsiteY438" fmla="*/ 3924272 h 6794524"/>
                <a:gd name="connsiteX439" fmla="*/ 248096 w 3346542"/>
                <a:gd name="connsiteY439" fmla="*/ 3841580 h 6794524"/>
                <a:gd name="connsiteX440" fmla="*/ 323534 w 3346542"/>
                <a:gd name="connsiteY440" fmla="*/ 3732068 h 6794524"/>
                <a:gd name="connsiteX441" fmla="*/ 419645 w 3346542"/>
                <a:gd name="connsiteY441" fmla="*/ 3637633 h 6794524"/>
                <a:gd name="connsiteX442" fmla="*/ 364321 w 3346542"/>
                <a:gd name="connsiteY442" fmla="*/ 3629243 h 6794524"/>
                <a:gd name="connsiteX443" fmla="*/ 312359 w 3346542"/>
                <a:gd name="connsiteY443" fmla="*/ 3612481 h 6794524"/>
                <a:gd name="connsiteX444" fmla="*/ 252016 w 3346542"/>
                <a:gd name="connsiteY444" fmla="*/ 3600189 h 6794524"/>
                <a:gd name="connsiteX445" fmla="*/ 179930 w 3346542"/>
                <a:gd name="connsiteY445" fmla="*/ 3549353 h 6794524"/>
                <a:gd name="connsiteX446" fmla="*/ 157581 w 3346542"/>
                <a:gd name="connsiteY446" fmla="*/ 3445420 h 6794524"/>
                <a:gd name="connsiteX447" fmla="*/ 248654 w 3346542"/>
                <a:gd name="connsiteY447" fmla="*/ 3503519 h 6794524"/>
                <a:gd name="connsiteX448" fmla="*/ 287216 w 3346542"/>
                <a:gd name="connsiteY448" fmla="*/ 3489560 h 6794524"/>
                <a:gd name="connsiteX449" fmla="*/ 365997 w 3346542"/>
                <a:gd name="connsiteY449" fmla="*/ 3507989 h 6794524"/>
                <a:gd name="connsiteX450" fmla="*/ 334708 w 3346542"/>
                <a:gd name="connsiteY450" fmla="*/ 3472789 h 6794524"/>
                <a:gd name="connsiteX451" fmla="*/ 284404 w 3346542"/>
                <a:gd name="connsiteY451" fmla="*/ 3438138 h 6794524"/>
                <a:gd name="connsiteX452" fmla="*/ 233569 w 3346542"/>
                <a:gd name="connsiteY452" fmla="*/ 3392331 h 6794524"/>
                <a:gd name="connsiteX453" fmla="*/ 233001 w 3346542"/>
                <a:gd name="connsiteY453" fmla="*/ 3362150 h 6794524"/>
                <a:gd name="connsiteX454" fmla="*/ 167629 w 3346542"/>
                <a:gd name="connsiteY454" fmla="*/ 3332537 h 6794524"/>
                <a:gd name="connsiteX455" fmla="*/ 110629 w 3346542"/>
                <a:gd name="connsiteY455" fmla="*/ 3338674 h 6794524"/>
                <a:gd name="connsiteX456" fmla="*/ 182156 w 3346542"/>
                <a:gd name="connsiteY456" fmla="*/ 3266598 h 6794524"/>
                <a:gd name="connsiteX457" fmla="*/ 234127 w 3346542"/>
                <a:gd name="connsiteY457" fmla="*/ 3265472 h 6794524"/>
                <a:gd name="connsiteX458" fmla="*/ 297264 w 3346542"/>
                <a:gd name="connsiteY458" fmla="*/ 3288938 h 6794524"/>
                <a:gd name="connsiteX459" fmla="*/ 339737 w 3346542"/>
                <a:gd name="connsiteY459" fmla="*/ 3311288 h 6794524"/>
                <a:gd name="connsiteX460" fmla="*/ 369908 w 3346542"/>
                <a:gd name="connsiteY460" fmla="*/ 3365485 h 6794524"/>
                <a:gd name="connsiteX461" fmla="*/ 469931 w 3346542"/>
                <a:gd name="connsiteY461" fmla="*/ 3407958 h 6794524"/>
                <a:gd name="connsiteX462" fmla="*/ 493398 w 3346542"/>
                <a:gd name="connsiteY462" fmla="*/ 3393431 h 6794524"/>
                <a:gd name="connsiteX463" fmla="*/ 462658 w 3346542"/>
                <a:gd name="connsiteY463" fmla="*/ 3355995 h 6794524"/>
                <a:gd name="connsiteX464" fmla="*/ 415716 w 3346542"/>
                <a:gd name="connsiteY464" fmla="*/ 3302348 h 6794524"/>
                <a:gd name="connsiteX465" fmla="*/ 401198 w 3346542"/>
                <a:gd name="connsiteY465" fmla="*/ 3255973 h 6794524"/>
                <a:gd name="connsiteX466" fmla="*/ 374928 w 3346542"/>
                <a:gd name="connsiteY466" fmla="*/ 3225801 h 6794524"/>
                <a:gd name="connsiteX467" fmla="*/ 375487 w 3346542"/>
                <a:gd name="connsiteY467" fmla="*/ 3185014 h 6794524"/>
                <a:gd name="connsiteX468" fmla="*/ 362645 w 3346542"/>
                <a:gd name="connsiteY468" fmla="*/ 3138080 h 6794524"/>
                <a:gd name="connsiteX469" fmla="*/ 288324 w 3346542"/>
                <a:gd name="connsiteY469" fmla="*/ 3083874 h 6794524"/>
                <a:gd name="connsiteX470" fmla="*/ 364312 w 3346542"/>
                <a:gd name="connsiteY470" fmla="*/ 3063760 h 6794524"/>
                <a:gd name="connsiteX471" fmla="*/ 424664 w 3346542"/>
                <a:gd name="connsiteY471" fmla="*/ 3097852 h 6794524"/>
                <a:gd name="connsiteX472" fmla="*/ 454845 w 3346542"/>
                <a:gd name="connsiteY472" fmla="*/ 3140874 h 6794524"/>
                <a:gd name="connsiteX473" fmla="*/ 481105 w 3346542"/>
                <a:gd name="connsiteY473" fmla="*/ 3182220 h 6794524"/>
                <a:gd name="connsiteX474" fmla="*/ 522452 w 3346542"/>
                <a:gd name="connsiteY474" fmla="*/ 3296211 h 6794524"/>
                <a:gd name="connsiteX475" fmla="*/ 587274 w 3346542"/>
                <a:gd name="connsiteY475" fmla="*/ 3320245 h 6794524"/>
                <a:gd name="connsiteX476" fmla="*/ 639245 w 3346542"/>
                <a:gd name="connsiteY476" fmla="*/ 3291182 h 6794524"/>
                <a:gd name="connsiteX477" fmla="*/ 623042 w 3346542"/>
                <a:gd name="connsiteY477" fmla="*/ 3224693 h 6794524"/>
                <a:gd name="connsiteX478" fmla="*/ 608515 w 3346542"/>
                <a:gd name="connsiteY478" fmla="*/ 3164909 h 6794524"/>
                <a:gd name="connsiteX479" fmla="*/ 567727 w 3346542"/>
                <a:gd name="connsiteY479" fmla="*/ 3155969 h 6794524"/>
                <a:gd name="connsiteX480" fmla="*/ 498994 w 3346542"/>
                <a:gd name="connsiteY480" fmla="*/ 3125788 h 6794524"/>
                <a:gd name="connsiteX481" fmla="*/ 570521 w 3346542"/>
                <a:gd name="connsiteY481" fmla="*/ 3124112 h 6794524"/>
                <a:gd name="connsiteX482" fmla="*/ 586165 w 3346542"/>
                <a:gd name="connsiteY482" fmla="*/ 3083315 h 6794524"/>
                <a:gd name="connsiteX483" fmla="*/ 473292 w 3346542"/>
                <a:gd name="connsiteY483" fmla="*/ 3044204 h 6794524"/>
                <a:gd name="connsiteX484" fmla="*/ 538105 w 3346542"/>
                <a:gd name="connsiteY484" fmla="*/ 2993918 h 6794524"/>
                <a:gd name="connsiteX485" fmla="*/ 631981 w 3346542"/>
                <a:gd name="connsiteY485" fmla="*/ 3018493 h 6794524"/>
                <a:gd name="connsiteX486" fmla="*/ 699588 w 3346542"/>
                <a:gd name="connsiteY486" fmla="*/ 3063760 h 6794524"/>
                <a:gd name="connsiteX487" fmla="*/ 787318 w 3346542"/>
                <a:gd name="connsiteY487" fmla="*/ 3022414 h 6794524"/>
                <a:gd name="connsiteX488" fmla="*/ 885106 w 3346542"/>
                <a:gd name="connsiteY488" fmla="*/ 2991674 h 6794524"/>
                <a:gd name="connsiteX489" fmla="*/ 932039 w 3346542"/>
                <a:gd name="connsiteY489" fmla="*/ 2987763 h 6794524"/>
                <a:gd name="connsiteX490" fmla="*/ 1077887 w 3346542"/>
                <a:gd name="connsiteY490" fmla="*/ 2973236 h 6794524"/>
                <a:gd name="connsiteX491" fmla="*/ 1125388 w 3346542"/>
                <a:gd name="connsiteY491" fmla="*/ 2956474 h 6794524"/>
                <a:gd name="connsiteX492" fmla="*/ 1064477 w 3346542"/>
                <a:gd name="connsiteY492" fmla="*/ 2953113 h 6794524"/>
                <a:gd name="connsiteX493" fmla="*/ 1002458 w 3346542"/>
                <a:gd name="connsiteY493" fmla="*/ 2955356 h 6794524"/>
                <a:gd name="connsiteX494" fmla="*/ 1130426 w 3346542"/>
                <a:gd name="connsiteY494" fmla="*/ 2879360 h 6794524"/>
                <a:gd name="connsiteX495" fmla="*/ 1052753 w 3346542"/>
                <a:gd name="connsiteY495" fmla="*/ 2832985 h 6794524"/>
                <a:gd name="connsiteX496" fmla="*/ 989057 w 3346542"/>
                <a:gd name="connsiteY496" fmla="*/ 2753636 h 6794524"/>
                <a:gd name="connsiteX497" fmla="*/ 1058899 w 3346542"/>
                <a:gd name="connsiteY497" fmla="*/ 2768722 h 6794524"/>
                <a:gd name="connsiteX498" fmla="*/ 1219832 w 3346542"/>
                <a:gd name="connsiteY498" fmla="*/ 2767604 h 6794524"/>
                <a:gd name="connsiteX499" fmla="*/ 1409261 w 3346542"/>
                <a:gd name="connsiteY499" fmla="*/ 2765369 h 6794524"/>
                <a:gd name="connsiteX500" fmla="*/ 1438865 w 3346542"/>
                <a:gd name="connsiteY500" fmla="*/ 2762575 h 6794524"/>
                <a:gd name="connsiteX501" fmla="*/ 1498658 w 3346542"/>
                <a:gd name="connsiteY501" fmla="*/ 2724014 h 6794524"/>
                <a:gd name="connsiteX502" fmla="*/ 1424896 w 3346542"/>
                <a:gd name="connsiteY502" fmla="*/ 2669817 h 6794524"/>
                <a:gd name="connsiteX503" fmla="*/ 1509833 w 3346542"/>
                <a:gd name="connsiteY503" fmla="*/ 2659760 h 6794524"/>
                <a:gd name="connsiteX504" fmla="*/ 1619912 w 3346542"/>
                <a:gd name="connsiteY504" fmla="*/ 2654731 h 6794524"/>
                <a:gd name="connsiteX505" fmla="*/ 1685293 w 3346542"/>
                <a:gd name="connsiteY505" fmla="*/ 2596614 h 6794524"/>
                <a:gd name="connsiteX506" fmla="*/ 1732785 w 3346542"/>
                <a:gd name="connsiteY506" fmla="*/ 2553591 h 6794524"/>
                <a:gd name="connsiteX507" fmla="*/ 1772455 w 3346542"/>
                <a:gd name="connsiteY507" fmla="*/ 2510010 h 6794524"/>
                <a:gd name="connsiteX508" fmla="*/ 1803186 w 3346542"/>
                <a:gd name="connsiteY508" fmla="*/ 2484867 h 6794524"/>
                <a:gd name="connsiteX509" fmla="*/ 1832249 w 3346542"/>
                <a:gd name="connsiteY509" fmla="*/ 2440727 h 6794524"/>
                <a:gd name="connsiteX510" fmla="*/ 1880291 w 3346542"/>
                <a:gd name="connsiteY510" fmla="*/ 2416693 h 6794524"/>
                <a:gd name="connsiteX511" fmla="*/ 1910480 w 3346542"/>
                <a:gd name="connsiteY511" fmla="*/ 2379825 h 6794524"/>
                <a:gd name="connsiteX512" fmla="*/ 1966922 w 3346542"/>
                <a:gd name="connsiteY512" fmla="*/ 2352997 h 6794524"/>
                <a:gd name="connsiteX513" fmla="*/ 2001013 w 3346542"/>
                <a:gd name="connsiteY513" fmla="*/ 2319473 h 6794524"/>
                <a:gd name="connsiteX514" fmla="*/ 2035637 w 3346542"/>
                <a:gd name="connsiteY514" fmla="*/ 2264708 h 6794524"/>
                <a:gd name="connsiteX515" fmla="*/ 2069170 w 3346542"/>
                <a:gd name="connsiteY515" fmla="*/ 2225588 h 6794524"/>
                <a:gd name="connsiteX516" fmla="*/ 2102144 w 3346542"/>
                <a:gd name="connsiteY516" fmla="*/ 2193740 h 6794524"/>
                <a:gd name="connsiteX517" fmla="*/ 2158017 w 3346542"/>
                <a:gd name="connsiteY517" fmla="*/ 2110489 h 6794524"/>
                <a:gd name="connsiteX518" fmla="*/ 2174230 w 3346542"/>
                <a:gd name="connsiteY518" fmla="*/ 2040638 h 6794524"/>
                <a:gd name="connsiteX519" fmla="*/ 2216702 w 3346542"/>
                <a:gd name="connsiteY519" fmla="*/ 2010457 h 6794524"/>
                <a:gd name="connsiteX520" fmla="*/ 2247992 w 3346542"/>
                <a:gd name="connsiteY520" fmla="*/ 1935028 h 6794524"/>
                <a:gd name="connsiteX521" fmla="*/ 2290455 w 3346542"/>
                <a:gd name="connsiteY521" fmla="*/ 1912120 h 6794524"/>
                <a:gd name="connsiteX522" fmla="*/ 2296052 w 3346542"/>
                <a:gd name="connsiteY522" fmla="*/ 1854571 h 6794524"/>
                <a:gd name="connsiteX523" fmla="*/ 2331243 w 3346542"/>
                <a:gd name="connsiteY523" fmla="*/ 1807070 h 6794524"/>
                <a:gd name="connsiteX524" fmla="*/ 2337948 w 3346542"/>
                <a:gd name="connsiteY524" fmla="*/ 1740580 h 6794524"/>
                <a:gd name="connsiteX525" fmla="*/ 2366443 w 3346542"/>
                <a:gd name="connsiteY525" fmla="*/ 1703695 h 6794524"/>
                <a:gd name="connsiteX526" fmla="*/ 2350807 w 3346542"/>
                <a:gd name="connsiteY526" fmla="*/ 1648939 h 6794524"/>
                <a:gd name="connsiteX527" fmla="*/ 2360856 w 3346542"/>
                <a:gd name="connsiteY527" fmla="*/ 1593624 h 6794524"/>
                <a:gd name="connsiteX528" fmla="*/ 2344661 w 3346542"/>
                <a:gd name="connsiteY528" fmla="*/ 1481310 h 6794524"/>
                <a:gd name="connsiteX529" fmla="*/ 2303865 w 3346542"/>
                <a:gd name="connsiteY529" fmla="*/ 1417605 h 6794524"/>
                <a:gd name="connsiteX530" fmla="*/ 2317842 w 3346542"/>
                <a:gd name="connsiteY530" fmla="*/ 1419291 h 6794524"/>
                <a:gd name="connsiteX531" fmla="*/ 2331243 w 3346542"/>
                <a:gd name="connsiteY531" fmla="*/ 1453923 h 6794524"/>
                <a:gd name="connsiteX532" fmla="*/ 2410601 w 3346542"/>
                <a:gd name="connsiteY532" fmla="*/ 1469568 h 6794524"/>
                <a:gd name="connsiteX533" fmla="*/ 2361973 w 3346542"/>
                <a:gd name="connsiteY533" fmla="*/ 1456717 h 6794524"/>
                <a:gd name="connsiteX534" fmla="*/ 2324547 w 3346542"/>
                <a:gd name="connsiteY534" fmla="*/ 1395815 h 6794524"/>
                <a:gd name="connsiteX535" fmla="*/ 2315030 w 3346542"/>
                <a:gd name="connsiteY535" fmla="*/ 1412018 h 6794524"/>
                <a:gd name="connsiteX536" fmla="*/ 2300503 w 3346542"/>
                <a:gd name="connsiteY536" fmla="*/ 1388542 h 6794524"/>
                <a:gd name="connsiteX537" fmla="*/ 2265871 w 3346542"/>
                <a:gd name="connsiteY537" fmla="*/ 1357253 h 6794524"/>
                <a:gd name="connsiteX538" fmla="*/ 2244639 w 3346542"/>
                <a:gd name="connsiteY538" fmla="*/ 1322053 h 6794524"/>
                <a:gd name="connsiteX539" fmla="*/ 2145167 w 3346542"/>
                <a:gd name="connsiteY539" fmla="*/ 1276237 h 6794524"/>
                <a:gd name="connsiteX540" fmla="*/ 2060798 w 3346542"/>
                <a:gd name="connsiteY540" fmla="*/ 1232647 h 6794524"/>
                <a:gd name="connsiteX541" fmla="*/ 2015531 w 3346542"/>
                <a:gd name="connsiteY541" fmla="*/ 1227618 h 6794524"/>
                <a:gd name="connsiteX542" fmla="*/ 1884229 w 3346542"/>
                <a:gd name="connsiteY542" fmla="*/ 1318701 h 6794524"/>
                <a:gd name="connsiteX543" fmla="*/ 2007718 w 3346542"/>
                <a:gd name="connsiteY543" fmla="*/ 1278472 h 6794524"/>
                <a:gd name="connsiteX544" fmla="*/ 1998229 w 3346542"/>
                <a:gd name="connsiteY544" fmla="*/ 1300262 h 6794524"/>
                <a:gd name="connsiteX545" fmla="*/ 1850705 w 3346542"/>
                <a:gd name="connsiteY545" fmla="*/ 1385749 h 6794524"/>
                <a:gd name="connsiteX546" fmla="*/ 1785324 w 3346542"/>
                <a:gd name="connsiteY546" fmla="*/ 1399158 h 6794524"/>
                <a:gd name="connsiteX547" fmla="*/ 1761299 w 3346542"/>
                <a:gd name="connsiteY547" fmla="*/ 1409774 h 6794524"/>
                <a:gd name="connsiteX548" fmla="*/ 1823327 w 3346542"/>
                <a:gd name="connsiteY548" fmla="*/ 1408657 h 6794524"/>
                <a:gd name="connsiteX549" fmla="*/ 1905470 w 3346542"/>
                <a:gd name="connsiteY549" fmla="*/ 1385749 h 6794524"/>
                <a:gd name="connsiteX550" fmla="*/ 1891493 w 3346542"/>
                <a:gd name="connsiteY550" fmla="*/ 1405863 h 6794524"/>
                <a:gd name="connsiteX551" fmla="*/ 1778061 w 3346542"/>
                <a:gd name="connsiteY551" fmla="*/ 1454482 h 6794524"/>
                <a:gd name="connsiteX552" fmla="*/ 1707660 w 3346542"/>
                <a:gd name="connsiteY552" fmla="*/ 1477390 h 6794524"/>
                <a:gd name="connsiteX553" fmla="*/ 1700379 w 3346542"/>
                <a:gd name="connsiteY553" fmla="*/ 1494152 h 6794524"/>
                <a:gd name="connsiteX554" fmla="*/ 1808791 w 3346542"/>
                <a:gd name="connsiteY554" fmla="*/ 1495269 h 6794524"/>
                <a:gd name="connsiteX555" fmla="*/ 1884220 w 3346542"/>
                <a:gd name="connsiteY555" fmla="*/ 1528802 h 6794524"/>
                <a:gd name="connsiteX556" fmla="*/ 1762966 w 3346542"/>
                <a:gd name="connsiteY556" fmla="*/ 1523765 h 6794524"/>
                <a:gd name="connsiteX557" fmla="*/ 1700955 w 3346542"/>
                <a:gd name="connsiteY557" fmla="*/ 1550025 h 6794524"/>
                <a:gd name="connsiteX558" fmla="*/ 1651219 w 3346542"/>
                <a:gd name="connsiteY558" fmla="*/ 1600311 h 6794524"/>
                <a:gd name="connsiteX559" fmla="*/ 1716041 w 3346542"/>
                <a:gd name="connsiteY559" fmla="*/ 1592498 h 6794524"/>
                <a:gd name="connsiteX560" fmla="*/ 1753476 w 3346542"/>
                <a:gd name="connsiteY560" fmla="*/ 1607025 h 6794524"/>
                <a:gd name="connsiteX561" fmla="*/ 1681391 w 3346542"/>
                <a:gd name="connsiteY561" fmla="*/ 1631060 h 6794524"/>
                <a:gd name="connsiteX562" fmla="*/ 1591993 w 3346542"/>
                <a:gd name="connsiteY562" fmla="*/ 1677434 h 6794524"/>
                <a:gd name="connsiteX563" fmla="*/ 1680264 w 3346542"/>
                <a:gd name="connsiteY563" fmla="*/ 1667936 h 6794524"/>
                <a:gd name="connsiteX564" fmla="*/ 1740626 w 3346542"/>
                <a:gd name="connsiteY564" fmla="*/ 1684139 h 6794524"/>
                <a:gd name="connsiteX565" fmla="*/ 1701505 w 3346542"/>
                <a:gd name="connsiteY565" fmla="*/ 1689736 h 6794524"/>
                <a:gd name="connsiteX566" fmla="*/ 1645632 w 3346542"/>
                <a:gd name="connsiteY566" fmla="*/ 1729397 h 6794524"/>
                <a:gd name="connsiteX567" fmla="*/ 1588641 w 3346542"/>
                <a:gd name="connsiteY567" fmla="*/ 1754549 h 6794524"/>
                <a:gd name="connsiteX568" fmla="*/ 1660718 w 3346542"/>
                <a:gd name="connsiteY568" fmla="*/ 1769643 h 6794524"/>
                <a:gd name="connsiteX569" fmla="*/ 1565724 w 3346542"/>
                <a:gd name="connsiteY569" fmla="*/ 1804835 h 6794524"/>
                <a:gd name="connsiteX570" fmla="*/ 1604286 w 3346542"/>
                <a:gd name="connsiteY570" fmla="*/ 1879155 h 6794524"/>
                <a:gd name="connsiteX571" fmla="*/ 1565174 w 3346542"/>
                <a:gd name="connsiteY571" fmla="*/ 1977501 h 6794524"/>
                <a:gd name="connsiteX572" fmla="*/ 1578025 w 3346542"/>
                <a:gd name="connsiteY572" fmla="*/ 1914355 h 6794524"/>
                <a:gd name="connsiteX573" fmla="*/ 1590317 w 3346542"/>
                <a:gd name="connsiteY573" fmla="*/ 1875235 h 6794524"/>
                <a:gd name="connsiteX574" fmla="*/ 1565174 w 3346542"/>
                <a:gd name="connsiteY574" fmla="*/ 1828860 h 6794524"/>
                <a:gd name="connsiteX575" fmla="*/ 1522701 w 3346542"/>
                <a:gd name="connsiteY575" fmla="*/ 1776898 h 6794524"/>
                <a:gd name="connsiteX576" fmla="*/ 1604844 w 3346542"/>
                <a:gd name="connsiteY576" fmla="*/ 1779692 h 6794524"/>
                <a:gd name="connsiteX577" fmla="*/ 1534444 w 3346542"/>
                <a:gd name="connsiteY577" fmla="*/ 1729397 h 6794524"/>
                <a:gd name="connsiteX578" fmla="*/ 1599825 w 3346542"/>
                <a:gd name="connsiteY578" fmla="*/ 1734434 h 6794524"/>
                <a:gd name="connsiteX579" fmla="*/ 1669108 w 3346542"/>
                <a:gd name="connsiteY579" fmla="*/ 1690285 h 6794524"/>
                <a:gd name="connsiteX580" fmla="*/ 1616028 w 3346542"/>
                <a:gd name="connsiteY580" fmla="*/ 1699784 h 6794524"/>
                <a:gd name="connsiteX581" fmla="*/ 1558470 w 3346542"/>
                <a:gd name="connsiteY581" fmla="*/ 1671847 h 6794524"/>
                <a:gd name="connsiteX582" fmla="*/ 1558470 w 3346542"/>
                <a:gd name="connsiteY582" fmla="*/ 1661790 h 6794524"/>
                <a:gd name="connsiteX583" fmla="*/ 1688105 w 3346542"/>
                <a:gd name="connsiteY583" fmla="*/ 1610936 h 6794524"/>
                <a:gd name="connsiteX584" fmla="*/ 1596472 w 3346542"/>
                <a:gd name="connsiteY584" fmla="*/ 1613739 h 6794524"/>
                <a:gd name="connsiteX585" fmla="*/ 1575799 w 3346542"/>
                <a:gd name="connsiteY585" fmla="*/ 1604231 h 6794524"/>
                <a:gd name="connsiteX586" fmla="*/ 1635025 w 3346542"/>
                <a:gd name="connsiteY586" fmla="*/ 1589704 h 6794524"/>
                <a:gd name="connsiteX587" fmla="*/ 1727234 w 3346542"/>
                <a:gd name="connsiteY587" fmla="*/ 1521539 h 6794524"/>
                <a:gd name="connsiteX588" fmla="*/ 1794282 w 3346542"/>
                <a:gd name="connsiteY588" fmla="*/ 1504777 h 6794524"/>
                <a:gd name="connsiteX589" fmla="*/ 1736714 w 3346542"/>
                <a:gd name="connsiteY589" fmla="*/ 1501974 h 6794524"/>
                <a:gd name="connsiteX590" fmla="*/ 1651796 w 3346542"/>
                <a:gd name="connsiteY590" fmla="*/ 1528244 h 6794524"/>
                <a:gd name="connsiteX591" fmla="*/ 1622733 w 3346542"/>
                <a:gd name="connsiteY591" fmla="*/ 1529920 h 6794524"/>
                <a:gd name="connsiteX592" fmla="*/ 1671901 w 3346542"/>
                <a:gd name="connsiteY592" fmla="*/ 1493043 h 6794524"/>
                <a:gd name="connsiteX593" fmla="*/ 1782540 w 3346542"/>
                <a:gd name="connsiteY593" fmla="*/ 1441640 h 6794524"/>
                <a:gd name="connsiteX594" fmla="*/ 1832826 w 3346542"/>
                <a:gd name="connsiteY594" fmla="*/ 1422075 h 6794524"/>
                <a:gd name="connsiteX595" fmla="*/ 1743987 w 3346542"/>
                <a:gd name="connsiteY595" fmla="*/ 1429907 h 6794524"/>
                <a:gd name="connsiteX596" fmla="*/ 1679733 w 3346542"/>
                <a:gd name="connsiteY596" fmla="*/ 1455608 h 6794524"/>
                <a:gd name="connsiteX597" fmla="*/ 1713266 w 3346542"/>
                <a:gd name="connsiteY597" fmla="*/ 1422634 h 6794524"/>
                <a:gd name="connsiteX598" fmla="*/ 1740653 w 3346542"/>
                <a:gd name="connsiteY598" fmla="*/ 1396374 h 6794524"/>
                <a:gd name="connsiteX599" fmla="*/ 1638395 w 3346542"/>
                <a:gd name="connsiteY599" fmla="*/ 1423751 h 6794524"/>
                <a:gd name="connsiteX600" fmla="*/ 1592579 w 3346542"/>
                <a:gd name="connsiteY600" fmla="*/ 1441631 h 6794524"/>
                <a:gd name="connsiteX601" fmla="*/ 1555694 w 3346542"/>
                <a:gd name="connsiteY601" fmla="*/ 1527117 h 6794524"/>
                <a:gd name="connsiteX602" fmla="*/ 1538373 w 3346542"/>
                <a:gd name="connsiteY602" fmla="*/ 1587469 h 6794524"/>
                <a:gd name="connsiteX603" fmla="*/ 1532227 w 3346542"/>
                <a:gd name="connsiteY603" fmla="*/ 1671847 h 6794524"/>
                <a:gd name="connsiteX604" fmla="*/ 1525513 w 3346542"/>
                <a:gd name="connsiteY604" fmla="*/ 1726044 h 6794524"/>
                <a:gd name="connsiteX605" fmla="*/ 1445614 w 3346542"/>
                <a:gd name="connsiteY605" fmla="*/ 1764038 h 6794524"/>
                <a:gd name="connsiteX606" fmla="*/ 1352306 w 3346542"/>
                <a:gd name="connsiteY606" fmla="*/ 1753990 h 6794524"/>
                <a:gd name="connsiteX607" fmla="*/ 1236089 w 3346542"/>
                <a:gd name="connsiteY607" fmla="*/ 1759019 h 6794524"/>
                <a:gd name="connsiteX608" fmla="*/ 1197537 w 3346542"/>
                <a:gd name="connsiteY608" fmla="*/ 1785288 h 6794524"/>
                <a:gd name="connsiteX609" fmla="*/ 1256771 w 3346542"/>
                <a:gd name="connsiteY609" fmla="*/ 1829987 h 6794524"/>
                <a:gd name="connsiteX610" fmla="*/ 1351765 w 3346542"/>
                <a:gd name="connsiteY610" fmla="*/ 1867422 h 6794524"/>
                <a:gd name="connsiteX611" fmla="*/ 1314321 w 3346542"/>
                <a:gd name="connsiteY611" fmla="*/ 1822714 h 6794524"/>
                <a:gd name="connsiteX612" fmla="*/ 1282464 w 3346542"/>
                <a:gd name="connsiteY612" fmla="*/ 1786964 h 6794524"/>
                <a:gd name="connsiteX613" fmla="*/ 1308175 w 3346542"/>
                <a:gd name="connsiteY613" fmla="*/ 1795895 h 6794524"/>
                <a:gd name="connsiteX614" fmla="*/ 1400934 w 3346542"/>
                <a:gd name="connsiteY614" fmla="*/ 1822714 h 6794524"/>
                <a:gd name="connsiteX615" fmla="*/ 1383613 w 3346542"/>
                <a:gd name="connsiteY615" fmla="*/ 1796454 h 6794524"/>
                <a:gd name="connsiteX616" fmla="*/ 1479715 w 3346542"/>
                <a:gd name="connsiteY616" fmla="*/ 1849542 h 6794524"/>
                <a:gd name="connsiteX617" fmla="*/ 1457934 w 3346542"/>
                <a:gd name="connsiteY617" fmla="*/ 1779692 h 6794524"/>
                <a:gd name="connsiteX618" fmla="*/ 1575276 w 3346542"/>
                <a:gd name="connsiteY618" fmla="*/ 1868530 h 6794524"/>
                <a:gd name="connsiteX619" fmla="*/ 1576953 w 3346542"/>
                <a:gd name="connsiteY619" fmla="*/ 1911003 h 6794524"/>
                <a:gd name="connsiteX620" fmla="*/ 1483644 w 3346542"/>
                <a:gd name="connsiteY620" fmla="*/ 1814892 h 6794524"/>
                <a:gd name="connsiteX621" fmla="*/ 1493701 w 3346542"/>
                <a:gd name="connsiteY621" fmla="*/ 1903730 h 6794524"/>
                <a:gd name="connsiteX622" fmla="*/ 1442307 w 3346542"/>
                <a:gd name="connsiteY622" fmla="*/ 1842829 h 6794524"/>
                <a:gd name="connsiteX623" fmla="*/ 1449003 w 3346542"/>
                <a:gd name="connsiteY623" fmla="*/ 1891438 h 6794524"/>
                <a:gd name="connsiteX624" fmla="*/ 1412694 w 3346542"/>
                <a:gd name="connsiteY624" fmla="*/ 1846740 h 6794524"/>
                <a:gd name="connsiteX625" fmla="*/ 1345637 w 3346542"/>
                <a:gd name="connsiteY625" fmla="*/ 1831095 h 6794524"/>
                <a:gd name="connsiteX626" fmla="*/ 1382514 w 3346542"/>
                <a:gd name="connsiteY626" fmla="*/ 1922736 h 6794524"/>
                <a:gd name="connsiteX627" fmla="*/ 1350666 w 3346542"/>
                <a:gd name="connsiteY627" fmla="*/ 1881390 h 6794524"/>
                <a:gd name="connsiteX628" fmla="*/ 1248967 w 3346542"/>
                <a:gd name="connsiteY628" fmla="*/ 1843396 h 6794524"/>
                <a:gd name="connsiteX629" fmla="*/ 1184704 w 3346542"/>
                <a:gd name="connsiteY629" fmla="*/ 1788073 h 6794524"/>
                <a:gd name="connsiteX630" fmla="*/ 1045579 w 3346542"/>
                <a:gd name="connsiteY630" fmla="*/ 1878596 h 6794524"/>
                <a:gd name="connsiteX631" fmla="*/ 998078 w 3346542"/>
                <a:gd name="connsiteY631" fmla="*/ 1940066 h 6794524"/>
                <a:gd name="connsiteX632" fmla="*/ 1039424 w 3346542"/>
                <a:gd name="connsiteY632" fmla="*/ 1979736 h 6794524"/>
                <a:gd name="connsiteX633" fmla="*/ 1048932 w 3346542"/>
                <a:gd name="connsiteY633" fmla="*/ 2054615 h 6794524"/>
                <a:gd name="connsiteX634" fmla="*/ 1001430 w 3346542"/>
                <a:gd name="connsiteY634" fmla="*/ 2112715 h 6794524"/>
                <a:gd name="connsiteX635" fmla="*/ 847202 w 3346542"/>
                <a:gd name="connsiteY635" fmla="*/ 2216089 h 6794524"/>
                <a:gd name="connsiteX636" fmla="*/ 820392 w 3346542"/>
                <a:gd name="connsiteY636" fmla="*/ 2252407 h 6794524"/>
                <a:gd name="connsiteX637" fmla="*/ 832675 w 3346542"/>
                <a:gd name="connsiteY637" fmla="*/ 2282029 h 6794524"/>
                <a:gd name="connsiteX638" fmla="*/ 808091 w 3346542"/>
                <a:gd name="connsiteY638" fmla="*/ 2333441 h 6794524"/>
                <a:gd name="connsiteX639" fmla="*/ 687386 w 3346542"/>
                <a:gd name="connsiteY639" fmla="*/ 2430670 h 6794524"/>
                <a:gd name="connsiteX640" fmla="*/ 530932 w 3346542"/>
                <a:gd name="connsiteY640" fmla="*/ 2598299 h 6794524"/>
                <a:gd name="connsiteX641" fmla="*/ 496281 w 3346542"/>
                <a:gd name="connsiteY641" fmla="*/ 2640213 h 6794524"/>
                <a:gd name="connsiteX642" fmla="*/ 561653 w 3346542"/>
                <a:gd name="connsiteY642" fmla="*/ 2505549 h 6794524"/>
                <a:gd name="connsiteX643" fmla="*/ 653853 w 3346542"/>
                <a:gd name="connsiteY643" fmla="*/ 2413908 h 6794524"/>
                <a:gd name="connsiteX644" fmla="*/ 767844 w 3346542"/>
                <a:gd name="connsiteY644" fmla="*/ 2315562 h 6794524"/>
                <a:gd name="connsiteX645" fmla="*/ 780136 w 3346542"/>
                <a:gd name="connsiteY645" fmla="*/ 2284273 h 6794524"/>
                <a:gd name="connsiteX646" fmla="*/ 777342 w 3346542"/>
                <a:gd name="connsiteY646" fmla="*/ 2224488 h 6794524"/>
                <a:gd name="connsiteX647" fmla="*/ 857800 w 3346542"/>
                <a:gd name="connsiteY647" fmla="*/ 2154638 h 6794524"/>
                <a:gd name="connsiteX648" fmla="*/ 948882 w 3346542"/>
                <a:gd name="connsiteY648" fmla="*/ 2077532 h 6794524"/>
                <a:gd name="connsiteX649" fmla="*/ 977387 w 3346542"/>
                <a:gd name="connsiteY649" fmla="*/ 2039539 h 6794524"/>
                <a:gd name="connsiteX650" fmla="*/ 929885 w 3346542"/>
                <a:gd name="connsiteY650" fmla="*/ 2006006 h 6794524"/>
                <a:gd name="connsiteX651" fmla="*/ 908086 w 3346542"/>
                <a:gd name="connsiteY651" fmla="*/ 1918834 h 6794524"/>
                <a:gd name="connsiteX652" fmla="*/ 957263 w 3346542"/>
                <a:gd name="connsiteY652" fmla="*/ 1851227 h 6794524"/>
                <a:gd name="connsiteX653" fmla="*/ 1188606 w 3346542"/>
                <a:gd name="connsiteY653" fmla="*/ 1698675 h 6794524"/>
                <a:gd name="connsiteX654" fmla="*/ 1204809 w 3346542"/>
                <a:gd name="connsiteY654" fmla="*/ 1569040 h 6794524"/>
                <a:gd name="connsiteX655" fmla="*/ 1221013 w 3346542"/>
                <a:gd name="connsiteY655" fmla="*/ 1551152 h 6794524"/>
                <a:gd name="connsiteX656" fmla="*/ 1240009 w 3346542"/>
                <a:gd name="connsiteY656" fmla="*/ 1634412 h 6794524"/>
                <a:gd name="connsiteX657" fmla="*/ 1255645 w 3346542"/>
                <a:gd name="connsiteY657" fmla="*/ 1636088 h 6794524"/>
                <a:gd name="connsiteX658" fmla="*/ 1276877 w 3346542"/>
                <a:gd name="connsiteY658" fmla="*/ 1557298 h 6794524"/>
                <a:gd name="connsiteX659" fmla="*/ 1287493 w 3346542"/>
                <a:gd name="connsiteY659" fmla="*/ 1484104 h 6794524"/>
                <a:gd name="connsiteX660" fmla="*/ 1198654 w 3346542"/>
                <a:gd name="connsiteY660" fmla="*/ 1439964 h 6794524"/>
                <a:gd name="connsiteX661" fmla="*/ 1186353 w 3346542"/>
                <a:gd name="connsiteY661" fmla="*/ 1541094 h 6794524"/>
                <a:gd name="connsiteX662" fmla="*/ 1117629 w 3346542"/>
                <a:gd name="connsiteY662" fmla="*/ 1403646 h 6794524"/>
                <a:gd name="connsiteX663" fmla="*/ 1024879 w 3346542"/>
                <a:gd name="connsiteY663" fmla="*/ 1363967 h 6794524"/>
                <a:gd name="connsiteX664" fmla="*/ 996933 w 3346542"/>
                <a:gd name="connsiteY664" fmla="*/ 1488574 h 6794524"/>
                <a:gd name="connsiteX665" fmla="*/ 933788 w 3346542"/>
                <a:gd name="connsiteY665" fmla="*/ 1370672 h 6794524"/>
                <a:gd name="connsiteX666" fmla="*/ 879590 w 3346542"/>
                <a:gd name="connsiteY666" fmla="*/ 1365643 h 6794524"/>
                <a:gd name="connsiteX667" fmla="*/ 639317 w 3346542"/>
                <a:gd name="connsiteY667" fmla="*/ 1566246 h 6794524"/>
                <a:gd name="connsiteX668" fmla="*/ 571143 w 3346542"/>
                <a:gd name="connsiteY668" fmla="*/ 1576304 h 6794524"/>
                <a:gd name="connsiteX669" fmla="*/ 534266 w 3346542"/>
                <a:gd name="connsiteY669" fmla="*/ 1590263 h 6794524"/>
                <a:gd name="connsiteX670" fmla="*/ 484530 w 3346542"/>
                <a:gd name="connsiteY670" fmla="*/ 1595301 h 6794524"/>
                <a:gd name="connsiteX671" fmla="*/ 430892 w 3346542"/>
                <a:gd name="connsiteY671" fmla="*/ 1630501 h 6794524"/>
                <a:gd name="connsiteX672" fmla="*/ 347631 w 3346542"/>
                <a:gd name="connsiteY672" fmla="*/ 1643343 h 6794524"/>
                <a:gd name="connsiteX673" fmla="*/ 278348 w 3346542"/>
                <a:gd name="connsiteY673" fmla="*/ 1630501 h 6794524"/>
                <a:gd name="connsiteX674" fmla="*/ 197882 w 3346542"/>
                <a:gd name="connsiteY674" fmla="*/ 1581323 h 6794524"/>
                <a:gd name="connsiteX675" fmla="*/ 170504 w 3346542"/>
                <a:gd name="connsiteY675" fmla="*/ 1564561 h 6794524"/>
                <a:gd name="connsiteX676" fmla="*/ 177218 w 3346542"/>
                <a:gd name="connsiteY676" fmla="*/ 1685257 h 6794524"/>
                <a:gd name="connsiteX677" fmla="*/ 127481 w 3346542"/>
                <a:gd name="connsiteY677" fmla="*/ 1629383 h 6794524"/>
                <a:gd name="connsiteX678" fmla="*/ 96192 w 3346542"/>
                <a:gd name="connsiteY678" fmla="*/ 1509247 h 6794524"/>
                <a:gd name="connsiteX679" fmla="*/ 72167 w 3346542"/>
                <a:gd name="connsiteY679" fmla="*/ 1465666 h 6794524"/>
                <a:gd name="connsiteX680" fmla="*/ 135313 w 3346542"/>
                <a:gd name="connsiteY680" fmla="*/ 1420958 h 6794524"/>
                <a:gd name="connsiteX681" fmla="*/ 168278 w 3346542"/>
                <a:gd name="connsiteY681" fmla="*/ 1390786 h 6794524"/>
                <a:gd name="connsiteX682" fmla="*/ 209624 w 3346542"/>
                <a:gd name="connsiteY682" fmla="*/ 1418723 h 6794524"/>
                <a:gd name="connsiteX683" fmla="*/ 318586 w 3346542"/>
                <a:gd name="connsiteY683" fmla="*/ 1533272 h 6794524"/>
                <a:gd name="connsiteX684" fmla="*/ 373901 w 3346542"/>
                <a:gd name="connsiteY684" fmla="*/ 1528802 h 6794524"/>
                <a:gd name="connsiteX685" fmla="*/ 322488 w 3346542"/>
                <a:gd name="connsiteY685" fmla="*/ 1490241 h 6794524"/>
                <a:gd name="connsiteX686" fmla="*/ 238111 w 3346542"/>
                <a:gd name="connsiteY686" fmla="*/ 1351098 h 6794524"/>
                <a:gd name="connsiteX687" fmla="*/ 226936 w 3346542"/>
                <a:gd name="connsiteY687" fmla="*/ 1348313 h 6794524"/>
                <a:gd name="connsiteX688" fmla="*/ 217446 w 3346542"/>
                <a:gd name="connsiteY688" fmla="*/ 1398050 h 6794524"/>
                <a:gd name="connsiteX689" fmla="*/ 208507 w 3346542"/>
                <a:gd name="connsiteY689" fmla="*/ 1397491 h 6794524"/>
                <a:gd name="connsiteX690" fmla="*/ 177767 w 3346542"/>
                <a:gd name="connsiteY690" fmla="*/ 1333786 h 6794524"/>
                <a:gd name="connsiteX691" fmla="*/ 186707 w 3346542"/>
                <a:gd name="connsiteY691" fmla="*/ 1219796 h 6794524"/>
                <a:gd name="connsiteX692" fmla="*/ 186707 w 3346542"/>
                <a:gd name="connsiteY692" fmla="*/ 1153865 h 6794524"/>
                <a:gd name="connsiteX693" fmla="*/ 239237 w 3346542"/>
                <a:gd name="connsiteY693" fmla="*/ 1130957 h 6794524"/>
                <a:gd name="connsiteX694" fmla="*/ 284485 w 3346542"/>
                <a:gd name="connsiteY694" fmla="*/ 1137103 h 6794524"/>
                <a:gd name="connsiteX695" fmla="*/ 315234 w 3346542"/>
                <a:gd name="connsiteY695" fmla="*/ 1201925 h 6794524"/>
                <a:gd name="connsiteX696" fmla="*/ 315234 w 3346542"/>
                <a:gd name="connsiteY696" fmla="*/ 1279031 h 6794524"/>
                <a:gd name="connsiteX697" fmla="*/ 390663 w 3346542"/>
                <a:gd name="connsiteY697" fmla="*/ 1416488 h 6794524"/>
                <a:gd name="connsiteX698" fmla="*/ 468336 w 3346542"/>
                <a:gd name="connsiteY698" fmla="*/ 1429907 h 6794524"/>
                <a:gd name="connsiteX699" fmla="*/ 411336 w 3346542"/>
                <a:gd name="connsiteY699" fmla="*/ 1329326 h 6794524"/>
                <a:gd name="connsiteX700" fmla="*/ 388987 w 3346542"/>
                <a:gd name="connsiteY700" fmla="*/ 1225951 h 6794524"/>
                <a:gd name="connsiteX701" fmla="*/ 377803 w 3346542"/>
                <a:gd name="connsiteY701" fmla="*/ 1131516 h 6794524"/>
                <a:gd name="connsiteX702" fmla="*/ 401837 w 3346542"/>
                <a:gd name="connsiteY702" fmla="*/ 1054970 h 6794524"/>
                <a:gd name="connsiteX703" fmla="*/ 406866 w 3346542"/>
                <a:gd name="connsiteY703" fmla="*/ 1005792 h 6794524"/>
                <a:gd name="connsiteX704" fmla="*/ 452132 w 3346542"/>
                <a:gd name="connsiteY704" fmla="*/ 980090 h 6794524"/>
                <a:gd name="connsiteX705" fmla="*/ 487333 w 3346542"/>
                <a:gd name="connsiteY705" fmla="*/ 1001322 h 6794524"/>
                <a:gd name="connsiteX706" fmla="*/ 535960 w 3346542"/>
                <a:gd name="connsiteY706" fmla="*/ 1030944 h 6794524"/>
                <a:gd name="connsiteX707" fmla="*/ 540421 w 3346542"/>
                <a:gd name="connsiteY707" fmla="*/ 1082356 h 6794524"/>
                <a:gd name="connsiteX708" fmla="*/ 494605 w 3346542"/>
                <a:gd name="connsiteY708" fmla="*/ 1176233 h 6794524"/>
                <a:gd name="connsiteX709" fmla="*/ 504113 w 3346542"/>
                <a:gd name="connsiteY709" fmla="*/ 1270109 h 6794524"/>
                <a:gd name="connsiteX710" fmla="*/ 537637 w 3346542"/>
                <a:gd name="connsiteY710" fmla="*/ 1353928 h 6794524"/>
                <a:gd name="connsiteX711" fmla="*/ 565573 w 3346542"/>
                <a:gd name="connsiteY711" fmla="*/ 1387452 h 6794524"/>
                <a:gd name="connsiteX712" fmla="*/ 616427 w 3346542"/>
                <a:gd name="connsiteY712" fmla="*/ 1376277 h 6794524"/>
                <a:gd name="connsiteX713" fmla="*/ 620338 w 3346542"/>
                <a:gd name="connsiteY713" fmla="*/ 1338283 h 6794524"/>
                <a:gd name="connsiteX714" fmla="*/ 585697 w 3346542"/>
                <a:gd name="connsiteY714" fmla="*/ 1310896 h 6794524"/>
                <a:gd name="connsiteX715" fmla="*/ 638785 w 3346542"/>
                <a:gd name="connsiteY715" fmla="*/ 1229321 h 6794524"/>
                <a:gd name="connsiteX716" fmla="*/ 695217 w 3346542"/>
                <a:gd name="connsiteY716" fmla="*/ 1208648 h 6794524"/>
                <a:gd name="connsiteX717" fmla="*/ 769529 w 3346542"/>
                <a:gd name="connsiteY717" fmla="*/ 1225410 h 6794524"/>
                <a:gd name="connsiteX718" fmla="*/ 708636 w 3346542"/>
                <a:gd name="connsiteY718" fmla="*/ 1199699 h 6794524"/>
                <a:gd name="connsiteX719" fmla="*/ 655547 w 3346542"/>
                <a:gd name="connsiteY719" fmla="*/ 1149963 h 6794524"/>
                <a:gd name="connsiteX720" fmla="*/ 652745 w 3346542"/>
                <a:gd name="connsiteY720" fmla="*/ 1129849 h 6794524"/>
                <a:gd name="connsiteX721" fmla="*/ 710853 w 3346542"/>
                <a:gd name="connsiteY721" fmla="*/ 1169528 h 6794524"/>
                <a:gd name="connsiteX722" fmla="*/ 814228 w 3346542"/>
                <a:gd name="connsiteY722" fmla="*/ 1192436 h 6794524"/>
                <a:gd name="connsiteX723" fmla="*/ 812551 w 3346542"/>
                <a:gd name="connsiteY723" fmla="*/ 1173998 h 6794524"/>
                <a:gd name="connsiteX724" fmla="*/ 744386 w 3346542"/>
                <a:gd name="connsiteY724" fmla="*/ 1096893 h 6794524"/>
                <a:gd name="connsiteX725" fmla="*/ 773449 w 3346542"/>
                <a:gd name="connsiteY725" fmla="*/ 946575 h 6794524"/>
                <a:gd name="connsiteX726" fmla="*/ 881294 w 3346542"/>
                <a:gd name="connsiteY726" fmla="*/ 836505 h 6794524"/>
                <a:gd name="connsiteX727" fmla="*/ 958949 w 3346542"/>
                <a:gd name="connsiteY727" fmla="*/ 758273 h 6794524"/>
                <a:gd name="connsiteX728" fmla="*/ 997510 w 3346542"/>
                <a:gd name="connsiteY728" fmla="*/ 689540 h 6794524"/>
                <a:gd name="connsiteX729" fmla="*/ 1003656 w 3346542"/>
                <a:gd name="connsiteY729" fmla="*/ 615787 h 6794524"/>
                <a:gd name="connsiteX730" fmla="*/ 913141 w 3346542"/>
                <a:gd name="connsiteY730" fmla="*/ 540349 h 6794524"/>
                <a:gd name="connsiteX731" fmla="*/ 806973 w 3346542"/>
                <a:gd name="connsiteY731" fmla="*/ 542025 h 6794524"/>
                <a:gd name="connsiteX732" fmla="*/ 739357 w 3346542"/>
                <a:gd name="connsiteY732" fmla="*/ 497885 h 6794524"/>
                <a:gd name="connsiteX733" fmla="*/ 734329 w 3346542"/>
                <a:gd name="connsiteY733" fmla="*/ 429711 h 6794524"/>
                <a:gd name="connsiteX734" fmla="*/ 748297 w 3346542"/>
                <a:gd name="connsiteY734" fmla="*/ 477771 h 6794524"/>
                <a:gd name="connsiteX735" fmla="*/ 801386 w 3346542"/>
                <a:gd name="connsiteY735" fmla="*/ 508510 h 6794524"/>
                <a:gd name="connsiteX736" fmla="*/ 901967 w 3346542"/>
                <a:gd name="connsiteY736" fmla="*/ 507384 h 6794524"/>
                <a:gd name="connsiteX737" fmla="*/ 1004224 w 3346542"/>
                <a:gd name="connsiteY737" fmla="*/ 545946 h 6794524"/>
                <a:gd name="connsiteX738" fmla="*/ 1044453 w 3346542"/>
                <a:gd name="connsiteY738" fmla="*/ 664956 h 6794524"/>
                <a:gd name="connsiteX739" fmla="*/ 959516 w 3346542"/>
                <a:gd name="connsiteY739" fmla="*/ 808568 h 6794524"/>
                <a:gd name="connsiteX740" fmla="*/ 879617 w 3346542"/>
                <a:gd name="connsiteY740" fmla="*/ 878969 h 6794524"/>
                <a:gd name="connsiteX741" fmla="*/ 771205 w 3346542"/>
                <a:gd name="connsiteY741" fmla="*/ 1046048 h 6794524"/>
                <a:gd name="connsiteX742" fmla="*/ 803053 w 3346542"/>
                <a:gd name="connsiteY742" fmla="*/ 1126505 h 6794524"/>
                <a:gd name="connsiteX743" fmla="*/ 813119 w 3346542"/>
                <a:gd name="connsiteY743" fmla="*/ 1047724 h 6794524"/>
                <a:gd name="connsiteX744" fmla="*/ 825970 w 3346542"/>
                <a:gd name="connsiteY744" fmla="*/ 1047724 h 6794524"/>
                <a:gd name="connsiteX745" fmla="*/ 860612 w 3346542"/>
                <a:gd name="connsiteY745" fmla="*/ 1151099 h 6794524"/>
                <a:gd name="connsiteX746" fmla="*/ 947783 w 3346542"/>
                <a:gd name="connsiteY746" fmla="*/ 1081816 h 6794524"/>
                <a:gd name="connsiteX747" fmla="*/ 1128263 w 3346542"/>
                <a:gd name="connsiteY747" fmla="*/ 965590 h 6794524"/>
                <a:gd name="connsiteX748" fmla="*/ 1153974 w 3346542"/>
                <a:gd name="connsiteY748" fmla="*/ 913619 h 6794524"/>
                <a:gd name="connsiteX749" fmla="*/ 1254005 w 3346542"/>
                <a:gd name="connsiteY749" fmla="*/ 818076 h 6794524"/>
                <a:gd name="connsiteX750" fmla="*/ 1341726 w 3346542"/>
                <a:gd name="connsiteY750" fmla="*/ 741511 h 6794524"/>
                <a:gd name="connsiteX751" fmla="*/ 1358488 w 3346542"/>
                <a:gd name="connsiteY751" fmla="*/ 631999 h 6794524"/>
                <a:gd name="connsiteX752" fmla="*/ 1403754 w 3346542"/>
                <a:gd name="connsiteY752" fmla="*/ 565501 h 6794524"/>
                <a:gd name="connsiteX753" fmla="*/ 1499866 w 3346542"/>
                <a:gd name="connsiteY753" fmla="*/ 488387 h 6794524"/>
                <a:gd name="connsiteX754" fmla="*/ 1590948 w 3346542"/>
                <a:gd name="connsiteY754" fmla="*/ 366574 h 6794524"/>
                <a:gd name="connsiteX755" fmla="*/ 1606584 w 3346542"/>
                <a:gd name="connsiteY755" fmla="*/ 315729 h 6794524"/>
                <a:gd name="connsiteX756" fmla="*/ 1643469 w 3346542"/>
                <a:gd name="connsiteY756" fmla="*/ 314053 h 6794524"/>
                <a:gd name="connsiteX757" fmla="*/ 1660781 w 3346542"/>
                <a:gd name="connsiteY757" fmla="*/ 429711 h 6794524"/>
                <a:gd name="connsiteX758" fmla="*/ 1685942 w 3346542"/>
                <a:gd name="connsiteY758" fmla="*/ 417987 h 6794524"/>
                <a:gd name="connsiteX759" fmla="*/ 1758018 w 3346542"/>
                <a:gd name="connsiteY759" fmla="*/ 338637 h 6794524"/>
                <a:gd name="connsiteX760" fmla="*/ 1816127 w 3346542"/>
                <a:gd name="connsiteY760" fmla="*/ 222971 h 6794524"/>
                <a:gd name="connsiteX761" fmla="*/ 1856355 w 3346542"/>
                <a:gd name="connsiteY761" fmla="*/ 79367 h 6794524"/>
                <a:gd name="connsiteX762" fmla="*/ 1898819 w 3346542"/>
                <a:gd name="connsiteY762" fmla="*/ 76015 h 6794524"/>
                <a:gd name="connsiteX763" fmla="*/ 1903866 w 3346542"/>
                <a:gd name="connsiteY763" fmla="*/ 193358 h 6794524"/>
                <a:gd name="connsiteX764" fmla="*/ 1858608 w 3346542"/>
                <a:gd name="connsiteY764" fmla="*/ 333059 h 6794524"/>
                <a:gd name="connsiteX765" fmla="*/ 1964209 w 3346542"/>
                <a:gd name="connsiteY765" fmla="*/ 220186 h 6794524"/>
                <a:gd name="connsiteX766" fmla="*/ 2047460 w 3346542"/>
                <a:gd name="connsiteY766" fmla="*/ 86081 h 6794524"/>
                <a:gd name="connsiteX767" fmla="*/ 2086517 w 3346542"/>
                <a:gd name="connsiteY767" fmla="*/ 0 h 67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</a:cxnLst>
              <a:rect l="l" t="t" r="r" b="b"/>
              <a:pathLst>
                <a:path w="3346542" h="6794524">
                  <a:moveTo>
                    <a:pt x="2086517" y="0"/>
                  </a:moveTo>
                  <a:cubicBezTo>
                    <a:pt x="2094340" y="1117"/>
                    <a:pt x="2102153" y="1117"/>
                    <a:pt x="2109984" y="3911"/>
                  </a:cubicBezTo>
                  <a:cubicBezTo>
                    <a:pt x="2124511" y="21232"/>
                    <a:pt x="2128432" y="44699"/>
                    <a:pt x="2123385" y="66498"/>
                  </a:cubicBezTo>
                  <a:cubicBezTo>
                    <a:pt x="2104947" y="141378"/>
                    <a:pt x="2071981" y="214013"/>
                    <a:pt x="2022813" y="273806"/>
                  </a:cubicBezTo>
                  <a:cubicBezTo>
                    <a:pt x="1968616" y="333600"/>
                    <a:pt x="1911616" y="390032"/>
                    <a:pt x="1848470" y="440318"/>
                  </a:cubicBezTo>
                  <a:cubicBezTo>
                    <a:pt x="1787000" y="486143"/>
                    <a:pt x="1721070" y="526372"/>
                    <a:pt x="1655139" y="566042"/>
                  </a:cubicBezTo>
                  <a:cubicBezTo>
                    <a:pt x="1619371" y="588959"/>
                    <a:pt x="1593111" y="623042"/>
                    <a:pt x="1564057" y="653772"/>
                  </a:cubicBezTo>
                  <a:cubicBezTo>
                    <a:pt x="1544501" y="673319"/>
                    <a:pt x="1536120" y="700706"/>
                    <a:pt x="1522701" y="724731"/>
                  </a:cubicBezTo>
                  <a:lnTo>
                    <a:pt x="1535003" y="724731"/>
                  </a:lnTo>
                  <a:cubicBezTo>
                    <a:pt x="1541149" y="714665"/>
                    <a:pt x="1546736" y="704058"/>
                    <a:pt x="1555117" y="695118"/>
                  </a:cubicBezTo>
                  <a:cubicBezTo>
                    <a:pt x="1579701" y="672769"/>
                    <a:pt x="1602618" y="647058"/>
                    <a:pt x="1633349" y="633090"/>
                  </a:cubicBezTo>
                  <a:cubicBezTo>
                    <a:pt x="1684203" y="605712"/>
                    <a:pt x="1737841" y="583363"/>
                    <a:pt x="1791488" y="562122"/>
                  </a:cubicBezTo>
                  <a:cubicBezTo>
                    <a:pt x="1825003" y="542007"/>
                    <a:pt x="1858536" y="521893"/>
                    <a:pt x="1889825" y="498426"/>
                  </a:cubicBezTo>
                  <a:cubicBezTo>
                    <a:pt x="1916645" y="476077"/>
                    <a:pt x="1927260" y="438083"/>
                    <a:pt x="1959676" y="422429"/>
                  </a:cubicBezTo>
                  <a:cubicBezTo>
                    <a:pt x="1975879" y="414607"/>
                    <a:pt x="1987613" y="431937"/>
                    <a:pt x="1995994" y="442553"/>
                  </a:cubicBezTo>
                  <a:cubicBezTo>
                    <a:pt x="2004924" y="452610"/>
                    <a:pt x="2003257" y="467128"/>
                    <a:pt x="2004924" y="479429"/>
                  </a:cubicBezTo>
                  <a:cubicBezTo>
                    <a:pt x="2027832" y="465461"/>
                    <a:pt x="2042927" y="443112"/>
                    <a:pt x="2060798" y="423547"/>
                  </a:cubicBezTo>
                  <a:cubicBezTo>
                    <a:pt x="2089293" y="385544"/>
                    <a:pt x="2113886" y="344198"/>
                    <a:pt x="2132334" y="300058"/>
                  </a:cubicBezTo>
                  <a:cubicBezTo>
                    <a:pt x="2139606" y="274915"/>
                    <a:pt x="2145743" y="246410"/>
                    <a:pt x="2167534" y="229090"/>
                  </a:cubicBezTo>
                  <a:cubicBezTo>
                    <a:pt x="2174806" y="232451"/>
                    <a:pt x="2182070" y="235794"/>
                    <a:pt x="2189883" y="238597"/>
                  </a:cubicBezTo>
                  <a:cubicBezTo>
                    <a:pt x="2193236" y="246978"/>
                    <a:pt x="2197688" y="255350"/>
                    <a:pt x="2200508" y="264299"/>
                  </a:cubicBezTo>
                  <a:cubicBezTo>
                    <a:pt x="2197138" y="294470"/>
                    <a:pt x="2184855" y="322966"/>
                    <a:pt x="2180385" y="352579"/>
                  </a:cubicBezTo>
                  <a:cubicBezTo>
                    <a:pt x="2208871" y="326877"/>
                    <a:pt x="2235150" y="298931"/>
                    <a:pt x="2255273" y="266525"/>
                  </a:cubicBezTo>
                  <a:cubicBezTo>
                    <a:pt x="2297169" y="210651"/>
                    <a:pt x="2333505" y="150308"/>
                    <a:pt x="2359756" y="85495"/>
                  </a:cubicBezTo>
                  <a:cubicBezTo>
                    <a:pt x="2365352" y="72635"/>
                    <a:pt x="2369813" y="59226"/>
                    <a:pt x="2379321" y="48610"/>
                  </a:cubicBezTo>
                  <a:cubicBezTo>
                    <a:pt x="2399426" y="35750"/>
                    <a:pt x="2426245" y="56991"/>
                    <a:pt x="2422902" y="79340"/>
                  </a:cubicBezTo>
                  <a:cubicBezTo>
                    <a:pt x="2417315" y="109512"/>
                    <a:pt x="2414512" y="140801"/>
                    <a:pt x="2406699" y="170423"/>
                  </a:cubicBezTo>
                  <a:cubicBezTo>
                    <a:pt x="2397759" y="210093"/>
                    <a:pt x="2377636" y="245302"/>
                    <a:pt x="2359756" y="281061"/>
                  </a:cubicBezTo>
                  <a:cubicBezTo>
                    <a:pt x="2327341" y="327994"/>
                    <a:pt x="2294384" y="374937"/>
                    <a:pt x="2251353" y="412372"/>
                  </a:cubicBezTo>
                  <a:cubicBezTo>
                    <a:pt x="2208880" y="459874"/>
                    <a:pt x="2149672" y="488369"/>
                    <a:pt x="2105524" y="533626"/>
                  </a:cubicBezTo>
                  <a:cubicBezTo>
                    <a:pt x="2148537" y="534744"/>
                    <a:pt x="2191010" y="538664"/>
                    <a:pt x="2233482" y="545360"/>
                  </a:cubicBezTo>
                  <a:cubicBezTo>
                    <a:pt x="2250794" y="549839"/>
                    <a:pt x="2268674" y="554308"/>
                    <a:pt x="2286562" y="553741"/>
                  </a:cubicBezTo>
                  <a:cubicBezTo>
                    <a:pt x="2323438" y="555985"/>
                    <a:pt x="2357530" y="538096"/>
                    <a:pt x="2392721" y="530274"/>
                  </a:cubicBezTo>
                  <a:cubicBezTo>
                    <a:pt x="2372057" y="563239"/>
                    <a:pt x="2332378" y="576649"/>
                    <a:pt x="2307785" y="605703"/>
                  </a:cubicBezTo>
                  <a:cubicBezTo>
                    <a:pt x="2333505" y="615769"/>
                    <a:pt x="2359188" y="602350"/>
                    <a:pt x="2385458" y="602350"/>
                  </a:cubicBezTo>
                  <a:cubicBezTo>
                    <a:pt x="2422343" y="601792"/>
                    <a:pt x="2459220" y="606262"/>
                    <a:pt x="2496096" y="610731"/>
                  </a:cubicBezTo>
                  <a:cubicBezTo>
                    <a:pt x="2564262" y="624141"/>
                    <a:pt x="2635788" y="626376"/>
                    <a:pt x="2703963" y="611290"/>
                  </a:cubicBezTo>
                  <a:cubicBezTo>
                    <a:pt x="2704513" y="615201"/>
                    <a:pt x="2705639" y="623024"/>
                    <a:pt x="2706180" y="627493"/>
                  </a:cubicBezTo>
                  <a:cubicBezTo>
                    <a:pt x="2676576" y="646490"/>
                    <a:pt x="2648090" y="666605"/>
                    <a:pt x="2620703" y="688404"/>
                  </a:cubicBezTo>
                  <a:cubicBezTo>
                    <a:pt x="2650315" y="697344"/>
                    <a:pt x="2676576" y="677779"/>
                    <a:pt x="2703963" y="669975"/>
                  </a:cubicBezTo>
                  <a:cubicBezTo>
                    <a:pt x="2695005" y="694551"/>
                    <a:pt x="2675468" y="712430"/>
                    <a:pt x="2657011" y="729751"/>
                  </a:cubicBezTo>
                  <a:cubicBezTo>
                    <a:pt x="2660364" y="754912"/>
                    <a:pt x="2654785" y="779487"/>
                    <a:pt x="2647504" y="803522"/>
                  </a:cubicBezTo>
                  <a:cubicBezTo>
                    <a:pt x="2677126" y="807991"/>
                    <a:pt x="2707306" y="810785"/>
                    <a:pt x="2736360" y="819716"/>
                  </a:cubicBezTo>
                  <a:cubicBezTo>
                    <a:pt x="2761503" y="825862"/>
                    <a:pt x="2786647" y="835919"/>
                    <a:pt x="2812907" y="836487"/>
                  </a:cubicBezTo>
                  <a:cubicBezTo>
                    <a:pt x="2814024" y="817481"/>
                    <a:pt x="2811798" y="799043"/>
                    <a:pt x="2814592" y="780046"/>
                  </a:cubicBezTo>
                  <a:cubicBezTo>
                    <a:pt x="2821297" y="767195"/>
                    <a:pt x="2835265" y="759373"/>
                    <a:pt x="2841979" y="745963"/>
                  </a:cubicBezTo>
                  <a:cubicBezTo>
                    <a:pt x="2851469" y="728651"/>
                    <a:pt x="2868222" y="710204"/>
                    <a:pt x="2890012" y="711880"/>
                  </a:cubicBezTo>
                  <a:cubicBezTo>
                    <a:pt x="2907901" y="712439"/>
                    <a:pt x="2925798" y="709636"/>
                    <a:pt x="2943660" y="712439"/>
                  </a:cubicBezTo>
                  <a:cubicBezTo>
                    <a:pt x="2960998" y="725849"/>
                    <a:pt x="2983897" y="740934"/>
                    <a:pt x="2979986" y="766086"/>
                  </a:cubicBezTo>
                  <a:cubicBezTo>
                    <a:pt x="2981671" y="787877"/>
                    <a:pt x="2965450" y="803522"/>
                    <a:pt x="2952031" y="818058"/>
                  </a:cubicBezTo>
                  <a:cubicBezTo>
                    <a:pt x="2950364" y="829791"/>
                    <a:pt x="2949815" y="842083"/>
                    <a:pt x="2949815" y="854366"/>
                  </a:cubicBezTo>
                  <a:cubicBezTo>
                    <a:pt x="2987799" y="860521"/>
                    <a:pt x="3025244" y="847661"/>
                    <a:pt x="3059317" y="832026"/>
                  </a:cubicBezTo>
                  <a:cubicBezTo>
                    <a:pt x="3047575" y="877283"/>
                    <a:pt x="3007914" y="907464"/>
                    <a:pt x="2969361" y="929813"/>
                  </a:cubicBezTo>
                  <a:cubicBezTo>
                    <a:pt x="2951491" y="936518"/>
                    <a:pt x="2924654" y="939870"/>
                    <a:pt x="2923536" y="963896"/>
                  </a:cubicBezTo>
                  <a:cubicBezTo>
                    <a:pt x="2951491" y="968934"/>
                    <a:pt x="2979418" y="982334"/>
                    <a:pt x="3007346" y="973403"/>
                  </a:cubicBezTo>
                  <a:cubicBezTo>
                    <a:pt x="3020783" y="973403"/>
                    <a:pt x="3031948" y="963896"/>
                    <a:pt x="3034742" y="951054"/>
                  </a:cubicBezTo>
                  <a:cubicBezTo>
                    <a:pt x="3042006" y="928146"/>
                    <a:pt x="3055983" y="908581"/>
                    <a:pt x="3066040" y="886791"/>
                  </a:cubicBezTo>
                  <a:cubicBezTo>
                    <a:pt x="3071618" y="871146"/>
                    <a:pt x="3087831" y="862765"/>
                    <a:pt x="3102349" y="856610"/>
                  </a:cubicBezTo>
                  <a:cubicBezTo>
                    <a:pt x="3126374" y="866118"/>
                    <a:pt x="3150418" y="876734"/>
                    <a:pt x="3176120" y="883438"/>
                  </a:cubicBezTo>
                  <a:cubicBezTo>
                    <a:pt x="3192873" y="901877"/>
                    <a:pt x="3195107" y="930372"/>
                    <a:pt x="3187853" y="953289"/>
                  </a:cubicBezTo>
                  <a:cubicBezTo>
                    <a:pt x="3174443" y="974521"/>
                    <a:pt x="3173876" y="1000790"/>
                    <a:pt x="3163819" y="1023131"/>
                  </a:cubicBezTo>
                  <a:cubicBezTo>
                    <a:pt x="3153203" y="1046598"/>
                    <a:pt x="3142019" y="1071191"/>
                    <a:pt x="3121914" y="1087944"/>
                  </a:cubicBezTo>
                  <a:cubicBezTo>
                    <a:pt x="3100123" y="1105832"/>
                    <a:pt x="3083361" y="1133769"/>
                    <a:pt x="3052630" y="1137121"/>
                  </a:cubicBezTo>
                  <a:cubicBezTo>
                    <a:pt x="3061011" y="1117007"/>
                    <a:pt x="3071618" y="1097451"/>
                    <a:pt x="3074421" y="1075093"/>
                  </a:cubicBezTo>
                  <a:cubicBezTo>
                    <a:pt x="3040329" y="1084600"/>
                    <a:pt x="3016872" y="1113655"/>
                    <a:pt x="2990602" y="1135436"/>
                  </a:cubicBezTo>
                  <a:cubicBezTo>
                    <a:pt x="3015195" y="1149963"/>
                    <a:pt x="3041447" y="1161706"/>
                    <a:pt x="3064914" y="1179017"/>
                  </a:cubicBezTo>
                  <a:cubicBezTo>
                    <a:pt x="3168856" y="1254455"/>
                    <a:pt x="3230884" y="1374592"/>
                    <a:pt x="3337044" y="1448354"/>
                  </a:cubicBezTo>
                  <a:lnTo>
                    <a:pt x="3346542" y="1457852"/>
                  </a:lnTo>
                  <a:cubicBezTo>
                    <a:pt x="3315253" y="1457852"/>
                    <a:pt x="3284514" y="1466233"/>
                    <a:pt x="3253234" y="1464557"/>
                  </a:cubicBezTo>
                  <a:cubicBezTo>
                    <a:pt x="3219151" y="1467351"/>
                    <a:pt x="3188421" y="1450030"/>
                    <a:pt x="3156564" y="1439973"/>
                  </a:cubicBezTo>
                  <a:cubicBezTo>
                    <a:pt x="3176669" y="1488024"/>
                    <a:pt x="3191755" y="1539986"/>
                    <a:pt x="3188979" y="1591966"/>
                  </a:cubicBezTo>
                  <a:cubicBezTo>
                    <a:pt x="3167171" y="1551728"/>
                    <a:pt x="3135323" y="1518754"/>
                    <a:pt x="3104025" y="1485798"/>
                  </a:cubicBezTo>
                  <a:cubicBezTo>
                    <a:pt x="3091183" y="1472947"/>
                    <a:pt x="3073863" y="1465116"/>
                    <a:pt x="3057100" y="1459528"/>
                  </a:cubicBezTo>
                  <a:cubicBezTo>
                    <a:pt x="3075548" y="1492494"/>
                    <a:pt x="3100114" y="1521548"/>
                    <a:pt x="3119120" y="1554522"/>
                  </a:cubicBezTo>
                  <a:cubicBezTo>
                    <a:pt x="3144831" y="1604808"/>
                    <a:pt x="3166062" y="1657338"/>
                    <a:pt x="3180031" y="1712094"/>
                  </a:cubicBezTo>
                  <a:cubicBezTo>
                    <a:pt x="3200154" y="1781386"/>
                    <a:pt x="3221386" y="1852904"/>
                    <a:pt x="3266634" y="1910462"/>
                  </a:cubicBezTo>
                  <a:cubicBezTo>
                    <a:pt x="3272798" y="1917167"/>
                    <a:pt x="3269978" y="1926665"/>
                    <a:pt x="3271113" y="1934488"/>
                  </a:cubicBezTo>
                  <a:cubicBezTo>
                    <a:pt x="3204065" y="1924989"/>
                    <a:pt x="3147615" y="1881408"/>
                    <a:pt x="3106269" y="1830005"/>
                  </a:cubicBezTo>
                  <a:cubicBezTo>
                    <a:pt x="3091183" y="1809890"/>
                    <a:pt x="3070510" y="1782503"/>
                    <a:pt x="3041447" y="1790326"/>
                  </a:cubicBezTo>
                  <a:cubicBezTo>
                    <a:pt x="3038103" y="1802618"/>
                    <a:pt x="3037536" y="1815478"/>
                    <a:pt x="3040897" y="1827761"/>
                  </a:cubicBezTo>
                  <a:cubicBezTo>
                    <a:pt x="3050387" y="1877506"/>
                    <a:pt x="3076656" y="1921087"/>
                    <a:pt x="3089507" y="1969697"/>
                  </a:cubicBezTo>
                  <a:cubicBezTo>
                    <a:pt x="3138675" y="2036186"/>
                    <a:pt x="3157681" y="2121123"/>
                    <a:pt x="3151535" y="2202707"/>
                  </a:cubicBezTo>
                  <a:cubicBezTo>
                    <a:pt x="3156573" y="2240701"/>
                    <a:pt x="3154329" y="2279253"/>
                    <a:pt x="3156573" y="2317247"/>
                  </a:cubicBezTo>
                  <a:cubicBezTo>
                    <a:pt x="3166630" y="2351339"/>
                    <a:pt x="3184501" y="2382060"/>
                    <a:pt x="3202948" y="2412241"/>
                  </a:cubicBezTo>
                  <a:cubicBezTo>
                    <a:pt x="3199037" y="2411682"/>
                    <a:pt x="3192332" y="2411114"/>
                    <a:pt x="3188430" y="2410556"/>
                  </a:cubicBezTo>
                  <a:cubicBezTo>
                    <a:pt x="3158799" y="2395470"/>
                    <a:pt x="3126392" y="2383178"/>
                    <a:pt x="3102367" y="2359143"/>
                  </a:cubicBezTo>
                  <a:cubicBezTo>
                    <a:pt x="3069960" y="2328971"/>
                    <a:pt x="3051513" y="2288184"/>
                    <a:pt x="3032516" y="2249622"/>
                  </a:cubicBezTo>
                  <a:cubicBezTo>
                    <a:pt x="3023595" y="2233987"/>
                    <a:pt x="3016890" y="2216098"/>
                    <a:pt x="3001236" y="2205482"/>
                  </a:cubicBezTo>
                  <a:cubicBezTo>
                    <a:pt x="2989494" y="2233419"/>
                    <a:pt x="2981680" y="2265826"/>
                    <a:pt x="2957646" y="2287067"/>
                  </a:cubicBezTo>
                  <a:cubicBezTo>
                    <a:pt x="2943668" y="2298800"/>
                    <a:pt x="2933061" y="2314444"/>
                    <a:pt x="2916858" y="2323393"/>
                  </a:cubicBezTo>
                  <a:cubicBezTo>
                    <a:pt x="2920202" y="2302161"/>
                    <a:pt x="2932494" y="2283714"/>
                    <a:pt x="2939208" y="2263041"/>
                  </a:cubicBezTo>
                  <a:cubicBezTo>
                    <a:pt x="2938649" y="2239574"/>
                    <a:pt x="2930818" y="2216107"/>
                    <a:pt x="2922437" y="2194308"/>
                  </a:cubicBezTo>
                  <a:cubicBezTo>
                    <a:pt x="2914632" y="2214990"/>
                    <a:pt x="2920760" y="2237339"/>
                    <a:pt x="2919102" y="2259130"/>
                  </a:cubicBezTo>
                  <a:cubicBezTo>
                    <a:pt x="2920202" y="2285390"/>
                    <a:pt x="2905693" y="2308307"/>
                    <a:pt x="2895636" y="2331774"/>
                  </a:cubicBezTo>
                  <a:cubicBezTo>
                    <a:pt x="2882767" y="2363063"/>
                    <a:pt x="2862102" y="2390441"/>
                    <a:pt x="2841429" y="2417269"/>
                  </a:cubicBezTo>
                  <a:cubicBezTo>
                    <a:pt x="2787214" y="2475945"/>
                    <a:pt x="2709001" y="2505549"/>
                    <a:pt x="2657588" y="2568136"/>
                  </a:cubicBezTo>
                  <a:cubicBezTo>
                    <a:pt x="2637474" y="2595514"/>
                    <a:pt x="2622388" y="2626245"/>
                    <a:pt x="2609537" y="2657534"/>
                  </a:cubicBezTo>
                  <a:cubicBezTo>
                    <a:pt x="2607293" y="2657534"/>
                    <a:pt x="2602273" y="2656984"/>
                    <a:pt x="2600020" y="2656984"/>
                  </a:cubicBezTo>
                  <a:cubicBezTo>
                    <a:pt x="2594433" y="2640772"/>
                    <a:pt x="2591099" y="2624577"/>
                    <a:pt x="2587170" y="2608374"/>
                  </a:cubicBezTo>
                  <a:cubicBezTo>
                    <a:pt x="2560359" y="2613961"/>
                    <a:pt x="2548635" y="2641331"/>
                    <a:pt x="2530188" y="2658660"/>
                  </a:cubicBezTo>
                  <a:cubicBezTo>
                    <a:pt x="2501692" y="2694978"/>
                    <a:pt x="2465933" y="2724032"/>
                    <a:pt x="2436303" y="2758683"/>
                  </a:cubicBezTo>
                  <a:cubicBezTo>
                    <a:pt x="2478217" y="2745831"/>
                    <a:pt x="2506162" y="2709505"/>
                    <a:pt x="2532982" y="2677666"/>
                  </a:cubicBezTo>
                  <a:cubicBezTo>
                    <a:pt x="2543598" y="2707829"/>
                    <a:pt x="2530188" y="2739686"/>
                    <a:pt x="2527953" y="2770416"/>
                  </a:cubicBezTo>
                  <a:cubicBezTo>
                    <a:pt x="2531305" y="2772101"/>
                    <a:pt x="2538578" y="2776012"/>
                    <a:pt x="2541930" y="2777679"/>
                  </a:cubicBezTo>
                  <a:cubicBezTo>
                    <a:pt x="2533540" y="2807310"/>
                    <a:pt x="2519013" y="2835238"/>
                    <a:pt x="2505604" y="2863175"/>
                  </a:cubicBezTo>
                  <a:cubicBezTo>
                    <a:pt x="2488833" y="2884406"/>
                    <a:pt x="2468709" y="2902295"/>
                    <a:pt x="2449721" y="2921841"/>
                  </a:cubicBezTo>
                  <a:cubicBezTo>
                    <a:pt x="2488274" y="2921292"/>
                    <a:pt x="2522924" y="2899501"/>
                    <a:pt x="2549752" y="2873790"/>
                  </a:cubicBezTo>
                  <a:cubicBezTo>
                    <a:pt x="2568191" y="2854244"/>
                    <a:pt x="2577130" y="2827974"/>
                    <a:pt x="2578248" y="2801714"/>
                  </a:cubicBezTo>
                  <a:cubicBezTo>
                    <a:pt x="2578807" y="2779923"/>
                    <a:pt x="2591657" y="2760926"/>
                    <a:pt x="2607861" y="2747508"/>
                  </a:cubicBezTo>
                  <a:cubicBezTo>
                    <a:pt x="2627416" y="2735774"/>
                    <a:pt x="2653695" y="2754771"/>
                    <a:pt x="2670439" y="2737451"/>
                  </a:cubicBezTo>
                  <a:cubicBezTo>
                    <a:pt x="2702287" y="2708955"/>
                    <a:pt x="2745327" y="2683253"/>
                    <a:pt x="2789467" y="2692752"/>
                  </a:cubicBezTo>
                  <a:cubicBezTo>
                    <a:pt x="2797280" y="2693311"/>
                    <a:pt x="2802868" y="2698898"/>
                    <a:pt x="2809023" y="2702250"/>
                  </a:cubicBezTo>
                  <a:cubicBezTo>
                    <a:pt x="2802868" y="2712317"/>
                    <a:pt x="2797280" y="2721806"/>
                    <a:pt x="2791693" y="2732422"/>
                  </a:cubicBezTo>
                  <a:cubicBezTo>
                    <a:pt x="2801759" y="2732981"/>
                    <a:pt x="2811817" y="2732981"/>
                    <a:pt x="2822432" y="2732981"/>
                  </a:cubicBezTo>
                  <a:cubicBezTo>
                    <a:pt x="2820188" y="2724600"/>
                    <a:pt x="2818521" y="2716228"/>
                    <a:pt x="2816845" y="2707838"/>
                  </a:cubicBezTo>
                  <a:cubicBezTo>
                    <a:pt x="2833607" y="2714552"/>
                    <a:pt x="2852604" y="2724041"/>
                    <a:pt x="2859859" y="2742488"/>
                  </a:cubicBezTo>
                  <a:cubicBezTo>
                    <a:pt x="2838636" y="2744164"/>
                    <a:pt x="2816845" y="2740253"/>
                    <a:pt x="2796172" y="2745841"/>
                  </a:cubicBezTo>
                  <a:cubicBezTo>
                    <a:pt x="2764865" y="2757574"/>
                    <a:pt x="2735838" y="2782167"/>
                    <a:pt x="2725772" y="2815124"/>
                  </a:cubicBezTo>
                  <a:cubicBezTo>
                    <a:pt x="2720175" y="2830768"/>
                    <a:pt x="2707883" y="2841943"/>
                    <a:pt x="2694465" y="2850882"/>
                  </a:cubicBezTo>
                  <a:cubicBezTo>
                    <a:pt x="2673242" y="2881613"/>
                    <a:pt x="2658156" y="2917372"/>
                    <a:pt x="2628543" y="2940857"/>
                  </a:cubicBezTo>
                  <a:cubicBezTo>
                    <a:pt x="2612331" y="2948670"/>
                    <a:pt x="2600030" y="2962079"/>
                    <a:pt x="2584394" y="2969911"/>
                  </a:cubicBezTo>
                  <a:cubicBezTo>
                    <a:pt x="2562603" y="2981076"/>
                    <a:pt x="2551438" y="3005102"/>
                    <a:pt x="2529079" y="3014609"/>
                  </a:cubicBezTo>
                  <a:cubicBezTo>
                    <a:pt x="2513985" y="3021305"/>
                    <a:pt x="2498899" y="3026902"/>
                    <a:pt x="2485498" y="3036400"/>
                  </a:cubicBezTo>
                  <a:cubicBezTo>
                    <a:pt x="2491644" y="3052044"/>
                    <a:pt x="2500016" y="3066580"/>
                    <a:pt x="2512867" y="3077196"/>
                  </a:cubicBezTo>
                  <a:cubicBezTo>
                    <a:pt x="2544715" y="3098419"/>
                    <a:pt x="2585512" y="3109603"/>
                    <a:pt x="2622956" y="3097870"/>
                  </a:cubicBezTo>
                  <a:cubicBezTo>
                    <a:pt x="2679388" y="3087803"/>
                    <a:pt x="2725213" y="3048124"/>
                    <a:pt x="2756493" y="3002308"/>
                  </a:cubicBezTo>
                  <a:cubicBezTo>
                    <a:pt x="2772137" y="2982203"/>
                    <a:pt x="2783330" y="2959286"/>
                    <a:pt x="2801201" y="2940857"/>
                  </a:cubicBezTo>
                  <a:cubicBezTo>
                    <a:pt x="2811267" y="2930790"/>
                    <a:pt x="2826911" y="2934143"/>
                    <a:pt x="2839753" y="2934143"/>
                  </a:cubicBezTo>
                  <a:cubicBezTo>
                    <a:pt x="2854280" y="2935260"/>
                    <a:pt x="2868807" y="2927438"/>
                    <a:pt x="2883334" y="2929673"/>
                  </a:cubicBezTo>
                  <a:cubicBezTo>
                    <a:pt x="2897862" y="2931908"/>
                    <a:pt x="2912947" y="2934701"/>
                    <a:pt x="2927483" y="2937495"/>
                  </a:cubicBezTo>
                  <a:cubicBezTo>
                    <a:pt x="2967712" y="2956492"/>
                    <a:pt x="3005147" y="2986673"/>
                    <a:pt x="3023036" y="3028569"/>
                  </a:cubicBezTo>
                  <a:cubicBezTo>
                    <a:pt x="2990070" y="3026902"/>
                    <a:pt x="2958223" y="3010130"/>
                    <a:pt x="2924122" y="3014042"/>
                  </a:cubicBezTo>
                  <a:cubicBezTo>
                    <a:pt x="2890030" y="3020197"/>
                    <a:pt x="2859859" y="3040302"/>
                    <a:pt x="2837509" y="3066571"/>
                  </a:cubicBezTo>
                  <a:cubicBezTo>
                    <a:pt x="2816286" y="3081090"/>
                    <a:pt x="2799524" y="3099537"/>
                    <a:pt x="2784988" y="3120769"/>
                  </a:cubicBezTo>
                  <a:cubicBezTo>
                    <a:pt x="2759845" y="3130267"/>
                    <a:pt x="2736379" y="3144794"/>
                    <a:pt x="2716264" y="3162674"/>
                  </a:cubicBezTo>
                  <a:cubicBezTo>
                    <a:pt x="2709001" y="3170496"/>
                    <a:pt x="2698385" y="3167702"/>
                    <a:pt x="2688877" y="3169378"/>
                  </a:cubicBezTo>
                  <a:cubicBezTo>
                    <a:pt x="2677144" y="3169378"/>
                    <a:pt x="2668213" y="3178877"/>
                    <a:pt x="2658156" y="3183906"/>
                  </a:cubicBezTo>
                  <a:cubicBezTo>
                    <a:pt x="2649775" y="3185023"/>
                    <a:pt x="2641394" y="3183347"/>
                    <a:pt x="2633013" y="3183347"/>
                  </a:cubicBezTo>
                  <a:cubicBezTo>
                    <a:pt x="2605626" y="3191737"/>
                    <a:pt x="2576004" y="3192845"/>
                    <a:pt x="2548076" y="3187267"/>
                  </a:cubicBezTo>
                  <a:cubicBezTo>
                    <a:pt x="2531864" y="3186708"/>
                    <a:pt x="2514543" y="3194530"/>
                    <a:pt x="2500016" y="3185023"/>
                  </a:cubicBezTo>
                  <a:cubicBezTo>
                    <a:pt x="2488833" y="3178318"/>
                    <a:pt x="2478784" y="3190060"/>
                    <a:pt x="2468709" y="3192845"/>
                  </a:cubicBezTo>
                  <a:cubicBezTo>
                    <a:pt x="2477658" y="3225252"/>
                    <a:pt x="2509515" y="3242572"/>
                    <a:pt x="2539686" y="3250962"/>
                  </a:cubicBezTo>
                  <a:cubicBezTo>
                    <a:pt x="2570426" y="3257667"/>
                    <a:pt x="2601715" y="3247601"/>
                    <a:pt x="2633004" y="3246484"/>
                  </a:cubicBezTo>
                  <a:cubicBezTo>
                    <a:pt x="2684966" y="3243690"/>
                    <a:pt x="2727989" y="3209048"/>
                    <a:pt x="2778842" y="3201226"/>
                  </a:cubicBezTo>
                  <a:cubicBezTo>
                    <a:pt x="2805094" y="3200667"/>
                    <a:pt x="2814610" y="3229731"/>
                    <a:pt x="2834715" y="3240896"/>
                  </a:cubicBezTo>
                  <a:cubicBezTo>
                    <a:pt x="2861544" y="3256550"/>
                    <a:pt x="2878855" y="3283919"/>
                    <a:pt x="2887804" y="3312982"/>
                  </a:cubicBezTo>
                  <a:cubicBezTo>
                    <a:pt x="2903449" y="3348182"/>
                    <a:pt x="2896185" y="3386735"/>
                    <a:pt x="2896185" y="3423620"/>
                  </a:cubicBezTo>
                  <a:cubicBezTo>
                    <a:pt x="2886696" y="3421944"/>
                    <a:pt x="2877197" y="3418033"/>
                    <a:pt x="2874962" y="3407417"/>
                  </a:cubicBezTo>
                  <a:cubicBezTo>
                    <a:pt x="2866023" y="3378354"/>
                    <a:pt x="2846458" y="3354887"/>
                    <a:pt x="2826335" y="3333087"/>
                  </a:cubicBezTo>
                  <a:cubicBezTo>
                    <a:pt x="2818530" y="3329744"/>
                    <a:pt x="2810131" y="3327500"/>
                    <a:pt x="2801759" y="3326383"/>
                  </a:cubicBezTo>
                  <a:cubicBezTo>
                    <a:pt x="2790585" y="3329744"/>
                    <a:pt x="2782753" y="3338674"/>
                    <a:pt x="2771570" y="3342027"/>
                  </a:cubicBezTo>
                  <a:cubicBezTo>
                    <a:pt x="2757052" y="3343703"/>
                    <a:pt x="2741398" y="3340910"/>
                    <a:pt x="2727439" y="3348173"/>
                  </a:cubicBezTo>
                  <a:cubicBezTo>
                    <a:pt x="2709001" y="3358230"/>
                    <a:pt x="2686651" y="3351534"/>
                    <a:pt x="2667636" y="3360465"/>
                  </a:cubicBezTo>
                  <a:cubicBezTo>
                    <a:pt x="2654794" y="3366061"/>
                    <a:pt x="2641385" y="3358230"/>
                    <a:pt x="2627984" y="3359907"/>
                  </a:cubicBezTo>
                  <a:cubicBezTo>
                    <a:pt x="2611213" y="3363268"/>
                    <a:pt x="2594433" y="3368846"/>
                    <a:pt x="2577122" y="3369973"/>
                  </a:cubicBezTo>
                  <a:cubicBezTo>
                    <a:pt x="2551978" y="3361592"/>
                    <a:pt x="2525718" y="3356004"/>
                    <a:pt x="2502801" y="3343144"/>
                  </a:cubicBezTo>
                  <a:cubicBezTo>
                    <a:pt x="2494988" y="3340919"/>
                    <a:pt x="2487165" y="3341477"/>
                    <a:pt x="2479334" y="3340919"/>
                  </a:cubicBezTo>
                  <a:cubicBezTo>
                    <a:pt x="2467051" y="3328068"/>
                    <a:pt x="2456985" y="3313532"/>
                    <a:pt x="2446360" y="3299572"/>
                  </a:cubicBezTo>
                  <a:cubicBezTo>
                    <a:pt x="2435194" y="3296211"/>
                    <a:pt x="2423470" y="3298455"/>
                    <a:pt x="2412845" y="3299013"/>
                  </a:cubicBezTo>
                  <a:cubicBezTo>
                    <a:pt x="2417315" y="3333096"/>
                    <a:pt x="2444693" y="3357690"/>
                    <a:pt x="2473197" y="3373893"/>
                  </a:cubicBezTo>
                  <a:cubicBezTo>
                    <a:pt x="2501692" y="3388420"/>
                    <a:pt x="2537451" y="3375569"/>
                    <a:pt x="2564270" y="3394007"/>
                  </a:cubicBezTo>
                  <a:cubicBezTo>
                    <a:pt x="2582718" y="3402947"/>
                    <a:pt x="2596677" y="3426414"/>
                    <a:pt x="2586611" y="3446537"/>
                  </a:cubicBezTo>
                  <a:cubicBezTo>
                    <a:pt x="2576554" y="3465525"/>
                    <a:pt x="2567055" y="3485081"/>
                    <a:pt x="2562027" y="3506313"/>
                  </a:cubicBezTo>
                  <a:cubicBezTo>
                    <a:pt x="2546382" y="3547677"/>
                    <a:pt x="2520131" y="3590690"/>
                    <a:pt x="2475982" y="3605226"/>
                  </a:cubicBezTo>
                  <a:cubicBezTo>
                    <a:pt x="2460328" y="3614175"/>
                    <a:pt x="2441890" y="3610264"/>
                    <a:pt x="2425119" y="3608020"/>
                  </a:cubicBezTo>
                  <a:cubicBezTo>
                    <a:pt x="2451389" y="3580642"/>
                    <a:pt x="2482110" y="3552705"/>
                    <a:pt x="2489373" y="3513036"/>
                  </a:cubicBezTo>
                  <a:cubicBezTo>
                    <a:pt x="2470944" y="3511359"/>
                    <a:pt x="2455300" y="3501302"/>
                    <a:pt x="2443566" y="3487334"/>
                  </a:cubicBezTo>
                  <a:cubicBezTo>
                    <a:pt x="2433509" y="3471112"/>
                    <a:pt x="2410024" y="3479512"/>
                    <a:pt x="2398859" y="3465534"/>
                  </a:cubicBezTo>
                  <a:cubicBezTo>
                    <a:pt x="2384322" y="3449889"/>
                    <a:pt x="2365335" y="3437588"/>
                    <a:pt x="2356954" y="3418033"/>
                  </a:cubicBezTo>
                  <a:cubicBezTo>
                    <a:pt x="2346338" y="3396233"/>
                    <a:pt x="2328467" y="3379480"/>
                    <a:pt x="2312814" y="3361601"/>
                  </a:cubicBezTo>
                  <a:cubicBezTo>
                    <a:pt x="2310579" y="3340927"/>
                    <a:pt x="2306658" y="3320813"/>
                    <a:pt x="2298836" y="3302366"/>
                  </a:cubicBezTo>
                  <a:cubicBezTo>
                    <a:pt x="2273702" y="3314667"/>
                    <a:pt x="2255832" y="3337557"/>
                    <a:pt x="2228995" y="3346506"/>
                  </a:cubicBezTo>
                  <a:cubicBezTo>
                    <a:pt x="2209998" y="3358798"/>
                    <a:pt x="2187081" y="3350976"/>
                    <a:pt x="2166957" y="3357122"/>
                  </a:cubicBezTo>
                  <a:cubicBezTo>
                    <a:pt x="2147410" y="3367188"/>
                    <a:pt x="2125052" y="3366061"/>
                    <a:pt x="2103829" y="3367738"/>
                  </a:cubicBezTo>
                  <a:cubicBezTo>
                    <a:pt x="2088734" y="3371649"/>
                    <a:pt x="2076460" y="3382256"/>
                    <a:pt x="2061356" y="3386726"/>
                  </a:cubicBezTo>
                  <a:cubicBezTo>
                    <a:pt x="2033429" y="3388411"/>
                    <a:pt x="2007709" y="3373875"/>
                    <a:pt x="1990397" y="3352643"/>
                  </a:cubicBezTo>
                  <a:cubicBezTo>
                    <a:pt x="1971950" y="3361583"/>
                    <a:pt x="1952944" y="3368846"/>
                    <a:pt x="1933397" y="3373875"/>
                  </a:cubicBezTo>
                  <a:cubicBezTo>
                    <a:pt x="1915536" y="3376110"/>
                    <a:pt x="1899315" y="3367179"/>
                    <a:pt x="1883670" y="3359907"/>
                  </a:cubicBezTo>
                  <a:cubicBezTo>
                    <a:pt x="1867449" y="3361592"/>
                    <a:pt x="1853490" y="3369405"/>
                    <a:pt x="1838413" y="3373875"/>
                  </a:cubicBezTo>
                  <a:cubicBezTo>
                    <a:pt x="1822768" y="3376110"/>
                    <a:pt x="1806556" y="3376110"/>
                    <a:pt x="1790353" y="3374992"/>
                  </a:cubicBezTo>
                  <a:cubicBezTo>
                    <a:pt x="1771365" y="3367188"/>
                    <a:pt x="1759064" y="3350967"/>
                    <a:pt x="1751800" y="3331970"/>
                  </a:cubicBezTo>
                  <a:cubicBezTo>
                    <a:pt x="1738958" y="3343703"/>
                    <a:pt x="1727216" y="3358239"/>
                    <a:pt x="1709886" y="3363268"/>
                  </a:cubicBezTo>
                  <a:cubicBezTo>
                    <a:pt x="1694809" y="3366061"/>
                    <a:pt x="1678597" y="3365494"/>
                    <a:pt x="1662953" y="3367188"/>
                  </a:cubicBezTo>
                  <a:cubicBezTo>
                    <a:pt x="1650651" y="3374992"/>
                    <a:pt x="1642279" y="3387843"/>
                    <a:pt x="1628861" y="3394557"/>
                  </a:cubicBezTo>
                  <a:cubicBezTo>
                    <a:pt x="1606512" y="3401262"/>
                    <a:pt x="1584162" y="3407417"/>
                    <a:pt x="1561254" y="3409093"/>
                  </a:cubicBezTo>
                  <a:cubicBezTo>
                    <a:pt x="1553982" y="3417474"/>
                    <a:pt x="1549512" y="3428072"/>
                    <a:pt x="1540581" y="3434795"/>
                  </a:cubicBezTo>
                  <a:cubicBezTo>
                    <a:pt x="1531083" y="3443176"/>
                    <a:pt x="1517673" y="3441499"/>
                    <a:pt x="1506489" y="3445420"/>
                  </a:cubicBezTo>
                  <a:cubicBezTo>
                    <a:pt x="1485266" y="3449880"/>
                    <a:pt x="1481905" y="3477826"/>
                    <a:pt x="1462349" y="3485081"/>
                  </a:cubicBezTo>
                  <a:cubicBezTo>
                    <a:pt x="1444470" y="3491236"/>
                    <a:pt x="1425473" y="3495138"/>
                    <a:pt x="1408702" y="3503519"/>
                  </a:cubicBezTo>
                  <a:cubicBezTo>
                    <a:pt x="1398645" y="3516937"/>
                    <a:pt x="1395851" y="3534817"/>
                    <a:pt x="1383000" y="3545424"/>
                  </a:cubicBezTo>
                  <a:cubicBezTo>
                    <a:pt x="1366247" y="3561068"/>
                    <a:pt x="1343889" y="3568341"/>
                    <a:pt x="1320972" y="3569458"/>
                  </a:cubicBezTo>
                  <a:cubicBezTo>
                    <a:pt x="1304768" y="3596836"/>
                    <a:pt x="1279067" y="3623656"/>
                    <a:pt x="1244416" y="3623656"/>
                  </a:cubicBezTo>
                  <a:cubicBezTo>
                    <a:pt x="1238829" y="3635957"/>
                    <a:pt x="1233800" y="3649916"/>
                    <a:pt x="1223752" y="3659424"/>
                  </a:cubicBezTo>
                  <a:cubicBezTo>
                    <a:pt x="1208666" y="3671157"/>
                    <a:pt x="1192454" y="3680655"/>
                    <a:pt x="1176251" y="3690712"/>
                  </a:cubicBezTo>
                  <a:cubicBezTo>
                    <a:pt x="1172898" y="3729833"/>
                    <a:pt x="1139924" y="3754976"/>
                    <a:pt x="1113105" y="3778434"/>
                  </a:cubicBezTo>
                  <a:cubicBezTo>
                    <a:pt x="1102498" y="3786824"/>
                    <a:pt x="1106950" y="3801910"/>
                    <a:pt x="1101372" y="3812516"/>
                  </a:cubicBezTo>
                  <a:cubicBezTo>
                    <a:pt x="1092432" y="3839903"/>
                    <a:pt x="1064495" y="3853881"/>
                    <a:pt x="1045498" y="3873436"/>
                  </a:cubicBezTo>
                  <a:cubicBezTo>
                    <a:pt x="1037667" y="3886287"/>
                    <a:pt x="1034873" y="3901932"/>
                    <a:pt x="1025375" y="3913665"/>
                  </a:cubicBezTo>
                  <a:cubicBezTo>
                    <a:pt x="1015876" y="3925399"/>
                    <a:pt x="1005269" y="3935456"/>
                    <a:pt x="995753" y="3947198"/>
                  </a:cubicBezTo>
                  <a:cubicBezTo>
                    <a:pt x="996879" y="3962834"/>
                    <a:pt x="1002467" y="3979614"/>
                    <a:pt x="995203" y="3994132"/>
                  </a:cubicBezTo>
                  <a:cubicBezTo>
                    <a:pt x="985696" y="4015931"/>
                    <a:pt x="972295" y="4034928"/>
                    <a:pt x="957768" y="4053358"/>
                  </a:cubicBezTo>
                  <a:cubicBezTo>
                    <a:pt x="952181" y="4058954"/>
                    <a:pt x="953289" y="4066767"/>
                    <a:pt x="952181" y="4074031"/>
                  </a:cubicBezTo>
                  <a:cubicBezTo>
                    <a:pt x="949937" y="4098065"/>
                    <a:pt x="936536" y="4118180"/>
                    <a:pt x="924794" y="4138303"/>
                  </a:cubicBezTo>
                  <a:cubicBezTo>
                    <a:pt x="920324" y="4153957"/>
                    <a:pt x="925911" y="4171836"/>
                    <a:pt x="919206" y="4187462"/>
                  </a:cubicBezTo>
                  <a:cubicBezTo>
                    <a:pt x="910267" y="4205919"/>
                    <a:pt x="895740" y="4220996"/>
                    <a:pt x="886232" y="4238884"/>
                  </a:cubicBezTo>
                  <a:cubicBezTo>
                    <a:pt x="883997" y="4256196"/>
                    <a:pt x="889585" y="4274075"/>
                    <a:pt x="882880" y="4290288"/>
                  </a:cubicBezTo>
                  <a:cubicBezTo>
                    <a:pt x="877851" y="4302571"/>
                    <a:pt x="875616" y="4315989"/>
                    <a:pt x="881213" y="4328281"/>
                  </a:cubicBezTo>
                  <a:cubicBezTo>
                    <a:pt x="891270" y="4352316"/>
                    <a:pt x="883438" y="4378009"/>
                    <a:pt x="885673" y="4402602"/>
                  </a:cubicBezTo>
                  <a:cubicBezTo>
                    <a:pt x="897975" y="4429421"/>
                    <a:pt x="890152" y="4459034"/>
                    <a:pt x="884006" y="4486421"/>
                  </a:cubicBezTo>
                  <a:cubicBezTo>
                    <a:pt x="910267" y="4507094"/>
                    <a:pt x="915295" y="4541736"/>
                    <a:pt x="908032" y="4573034"/>
                  </a:cubicBezTo>
                  <a:cubicBezTo>
                    <a:pt x="915863" y="4581415"/>
                    <a:pt x="924244" y="4589219"/>
                    <a:pt x="930940" y="4598726"/>
                  </a:cubicBezTo>
                  <a:cubicBezTo>
                    <a:pt x="937645" y="4619400"/>
                    <a:pt x="927029" y="4645101"/>
                    <a:pt x="944908" y="4661872"/>
                  </a:cubicBezTo>
                  <a:cubicBezTo>
                    <a:pt x="957759" y="4676400"/>
                    <a:pt x="956642" y="4695955"/>
                    <a:pt x="957200" y="4713852"/>
                  </a:cubicBezTo>
                  <a:cubicBezTo>
                    <a:pt x="971169" y="4720539"/>
                    <a:pt x="985696" y="4727244"/>
                    <a:pt x="997429" y="4737869"/>
                  </a:cubicBezTo>
                  <a:cubicBezTo>
                    <a:pt x="1005260" y="4753504"/>
                    <a:pt x="1006928" y="4770834"/>
                    <a:pt x="1009721" y="4787605"/>
                  </a:cubicBezTo>
                  <a:cubicBezTo>
                    <a:pt x="1020896" y="4790958"/>
                    <a:pt x="1032629" y="4793184"/>
                    <a:pt x="1042137" y="4799339"/>
                  </a:cubicBezTo>
                  <a:cubicBezTo>
                    <a:pt x="1053302" y="4807729"/>
                    <a:pt x="1056105" y="4821697"/>
                    <a:pt x="1060575" y="4833998"/>
                  </a:cubicBezTo>
                  <a:cubicBezTo>
                    <a:pt x="1063936" y="4834557"/>
                    <a:pt x="1070632" y="4834557"/>
                    <a:pt x="1073985" y="4835098"/>
                  </a:cubicBezTo>
                  <a:cubicBezTo>
                    <a:pt x="1082924" y="4820021"/>
                    <a:pt x="1095775" y="4807729"/>
                    <a:pt x="1106391" y="4794319"/>
                  </a:cubicBezTo>
                  <a:cubicBezTo>
                    <a:pt x="1144953" y="4740671"/>
                    <a:pt x="1190769" y="4687033"/>
                    <a:pt x="1253915" y="4662999"/>
                  </a:cubicBezTo>
                  <a:cubicBezTo>
                    <a:pt x="1257826" y="4660791"/>
                    <a:pt x="1264522" y="4656862"/>
                    <a:pt x="1267874" y="4654617"/>
                  </a:cubicBezTo>
                  <a:cubicBezTo>
                    <a:pt x="1238261" y="4648481"/>
                    <a:pt x="1215912" y="4669713"/>
                    <a:pt x="1189651" y="4677544"/>
                  </a:cubicBezTo>
                  <a:cubicBezTo>
                    <a:pt x="1196347" y="4644569"/>
                    <a:pt x="1239379" y="4638423"/>
                    <a:pt x="1246084" y="4605449"/>
                  </a:cubicBezTo>
                  <a:cubicBezTo>
                    <a:pt x="1217579" y="4593716"/>
                    <a:pt x="1184614" y="4584785"/>
                    <a:pt x="1163941" y="4560750"/>
                  </a:cubicBezTo>
                  <a:cubicBezTo>
                    <a:pt x="1146629" y="4536725"/>
                    <a:pt x="1129858" y="4507671"/>
                    <a:pt x="1138230" y="4476941"/>
                  </a:cubicBezTo>
                  <a:cubicBezTo>
                    <a:pt x="1187407" y="4501525"/>
                    <a:pt x="1246084" y="4491459"/>
                    <a:pt x="1296928" y="4477490"/>
                  </a:cubicBezTo>
                  <a:cubicBezTo>
                    <a:pt x="1332128" y="4466883"/>
                    <a:pt x="1367338" y="4456276"/>
                    <a:pt x="1399753" y="4439496"/>
                  </a:cubicBezTo>
                  <a:cubicBezTo>
                    <a:pt x="1437188" y="4428322"/>
                    <a:pt x="1472956" y="4411001"/>
                    <a:pt x="1512617" y="4407090"/>
                  </a:cubicBezTo>
                  <a:lnTo>
                    <a:pt x="1512617" y="4395347"/>
                  </a:lnTo>
                  <a:cubicBezTo>
                    <a:pt x="1477967" y="4373007"/>
                    <a:pt x="1433827" y="4370205"/>
                    <a:pt x="1399753" y="4346170"/>
                  </a:cubicBezTo>
                  <a:cubicBezTo>
                    <a:pt x="1428807" y="4329408"/>
                    <a:pt x="1464007" y="4337239"/>
                    <a:pt x="1495864" y="4328299"/>
                  </a:cubicBezTo>
                  <a:cubicBezTo>
                    <a:pt x="1518205" y="4321027"/>
                    <a:pt x="1542798" y="4323271"/>
                    <a:pt x="1565147" y="4314890"/>
                  </a:cubicBezTo>
                  <a:cubicBezTo>
                    <a:pt x="1543906" y="4301489"/>
                    <a:pt x="1518763" y="4296452"/>
                    <a:pt x="1498090" y="4281916"/>
                  </a:cubicBezTo>
                  <a:cubicBezTo>
                    <a:pt x="1468477" y="4265154"/>
                    <a:pt x="1429366" y="4251194"/>
                    <a:pt x="1418191" y="4215994"/>
                  </a:cubicBezTo>
                  <a:cubicBezTo>
                    <a:pt x="1443334" y="4220455"/>
                    <a:pt x="1467919" y="4227736"/>
                    <a:pt x="1493062" y="4231071"/>
                  </a:cubicBezTo>
                  <a:cubicBezTo>
                    <a:pt x="1546150" y="4233882"/>
                    <a:pt x="1599789" y="4232756"/>
                    <a:pt x="1652868" y="4228286"/>
                  </a:cubicBezTo>
                  <a:cubicBezTo>
                    <a:pt x="1701487" y="4221014"/>
                    <a:pt x="1749547" y="4232747"/>
                    <a:pt x="1798157" y="4232747"/>
                  </a:cubicBezTo>
                  <a:cubicBezTo>
                    <a:pt x="1788659" y="4210956"/>
                    <a:pt x="1780278" y="4188607"/>
                    <a:pt x="1767976" y="4168484"/>
                  </a:cubicBezTo>
                  <a:cubicBezTo>
                    <a:pt x="1761272" y="4158435"/>
                    <a:pt x="1761272" y="4145584"/>
                    <a:pt x="1762398" y="4133851"/>
                  </a:cubicBezTo>
                  <a:cubicBezTo>
                    <a:pt x="1793687" y="4159553"/>
                    <a:pt x="1822741" y="4193636"/>
                    <a:pt x="1864088" y="4202584"/>
                  </a:cubicBezTo>
                  <a:cubicBezTo>
                    <a:pt x="1852913" y="4175206"/>
                    <a:pt x="1835583" y="4150595"/>
                    <a:pt x="1825535" y="4122667"/>
                  </a:cubicBezTo>
                  <a:cubicBezTo>
                    <a:pt x="1816037" y="4102012"/>
                    <a:pt x="1814360" y="4079654"/>
                    <a:pt x="1811017" y="4057854"/>
                  </a:cubicBezTo>
                  <a:cubicBezTo>
                    <a:pt x="1840071" y="4077419"/>
                    <a:pt x="1864097" y="4103670"/>
                    <a:pt x="1896503" y="4118207"/>
                  </a:cubicBezTo>
                  <a:cubicBezTo>
                    <a:pt x="1912697" y="4127705"/>
                    <a:pt x="1930027" y="4133851"/>
                    <a:pt x="1947357" y="4139430"/>
                  </a:cubicBezTo>
                  <a:cubicBezTo>
                    <a:pt x="1975852" y="4152839"/>
                    <a:pt x="2004339" y="4166807"/>
                    <a:pt x="2033961" y="4176865"/>
                  </a:cubicBezTo>
                  <a:cubicBezTo>
                    <a:pt x="2068602" y="4190833"/>
                    <a:pt x="2101000" y="4208712"/>
                    <a:pt x="2135659" y="4222690"/>
                  </a:cubicBezTo>
                  <a:cubicBezTo>
                    <a:pt x="2126161" y="4205937"/>
                    <a:pt x="2112183" y="4190833"/>
                    <a:pt x="2111625" y="4170718"/>
                  </a:cubicBezTo>
                  <a:cubicBezTo>
                    <a:pt x="2139011" y="4180776"/>
                    <a:pt x="2158567" y="4204801"/>
                    <a:pt x="2187053" y="4212624"/>
                  </a:cubicBezTo>
                  <a:cubicBezTo>
                    <a:pt x="2166389" y="4161770"/>
                    <a:pt x="2141805" y="4109817"/>
                    <a:pt x="2148510" y="4053934"/>
                  </a:cubicBezTo>
                  <a:cubicBezTo>
                    <a:pt x="2150745" y="4050582"/>
                    <a:pt x="2155206" y="4044436"/>
                    <a:pt x="2157450" y="4041065"/>
                  </a:cubicBezTo>
                  <a:cubicBezTo>
                    <a:pt x="2170301" y="4063991"/>
                    <a:pt x="2184828" y="4087458"/>
                    <a:pt x="2207736" y="4102544"/>
                  </a:cubicBezTo>
                  <a:cubicBezTo>
                    <a:pt x="2242936" y="4125443"/>
                    <a:pt x="2281497" y="4142223"/>
                    <a:pt x="2320041" y="4157859"/>
                  </a:cubicBezTo>
                  <a:cubicBezTo>
                    <a:pt x="2345761" y="4170718"/>
                    <a:pt x="2368678" y="4188030"/>
                    <a:pt x="2392136" y="4204252"/>
                  </a:cubicBezTo>
                  <a:cubicBezTo>
                    <a:pt x="2418964" y="4225466"/>
                    <a:pt x="2439637" y="4253402"/>
                    <a:pt x="2458625" y="4281898"/>
                  </a:cubicBezTo>
                  <a:cubicBezTo>
                    <a:pt x="2479857" y="4324370"/>
                    <a:pt x="2507253" y="4364049"/>
                    <a:pt x="2542444" y="4395897"/>
                  </a:cubicBezTo>
                  <a:cubicBezTo>
                    <a:pt x="2555853" y="4364049"/>
                    <a:pt x="2561441" y="4329390"/>
                    <a:pt x="2577094" y="4298101"/>
                  </a:cubicBezTo>
                  <a:cubicBezTo>
                    <a:pt x="2602246" y="4256196"/>
                    <a:pt x="2630174" y="4213732"/>
                    <a:pt x="2671529" y="4185795"/>
                  </a:cubicBezTo>
                  <a:cubicBezTo>
                    <a:pt x="2689968" y="4171268"/>
                    <a:pt x="2709514" y="4157282"/>
                    <a:pt x="2732431" y="4150577"/>
                  </a:cubicBezTo>
                  <a:cubicBezTo>
                    <a:pt x="2734666" y="4174062"/>
                    <a:pt x="2716228" y="4191941"/>
                    <a:pt x="2708964" y="4212615"/>
                  </a:cubicBezTo>
                  <a:cubicBezTo>
                    <a:pt x="2697231" y="4254520"/>
                    <a:pt x="2694978" y="4298101"/>
                    <a:pt x="2700566" y="4341132"/>
                  </a:cubicBezTo>
                  <a:cubicBezTo>
                    <a:pt x="2706730" y="4395339"/>
                    <a:pt x="2710641" y="4450103"/>
                    <a:pt x="2713434" y="4504301"/>
                  </a:cubicBezTo>
                  <a:cubicBezTo>
                    <a:pt x="2705612" y="4526641"/>
                    <a:pt x="2703936" y="4550107"/>
                    <a:pt x="2704486" y="4573034"/>
                  </a:cubicBezTo>
                  <a:cubicBezTo>
                    <a:pt x="2715669" y="4565752"/>
                    <a:pt x="2726276" y="4556812"/>
                    <a:pt x="2737460" y="4548431"/>
                  </a:cubicBezTo>
                  <a:cubicBezTo>
                    <a:pt x="2736892" y="4559065"/>
                    <a:pt x="2737460" y="4569672"/>
                    <a:pt x="2735793" y="4580288"/>
                  </a:cubicBezTo>
                  <a:cubicBezTo>
                    <a:pt x="2725159" y="4603755"/>
                    <a:pt x="2724609" y="4630024"/>
                    <a:pt x="2724609" y="4655726"/>
                  </a:cubicBezTo>
                  <a:cubicBezTo>
                    <a:pt x="2749743" y="4629466"/>
                    <a:pt x="2772101" y="4600394"/>
                    <a:pt x="2803949" y="4581415"/>
                  </a:cubicBezTo>
                  <a:cubicBezTo>
                    <a:pt x="2825190" y="4570781"/>
                    <a:pt x="2847530" y="4561850"/>
                    <a:pt x="2868762" y="4551243"/>
                  </a:cubicBezTo>
                  <a:cubicBezTo>
                    <a:pt x="2887759" y="4540059"/>
                    <a:pt x="2911785" y="4541186"/>
                    <a:pt x="2931899" y="4547314"/>
                  </a:cubicBezTo>
                  <a:cubicBezTo>
                    <a:pt x="2896717" y="4557371"/>
                    <a:pt x="2871565" y="4587543"/>
                    <a:pt x="2860381" y="4621076"/>
                  </a:cubicBezTo>
                  <a:cubicBezTo>
                    <a:pt x="2833562" y="4681428"/>
                    <a:pt x="2827407" y="4747917"/>
                    <a:pt x="2803399" y="4808828"/>
                  </a:cubicBezTo>
                  <a:cubicBezTo>
                    <a:pt x="2788872" y="4848489"/>
                    <a:pt x="2773201" y="4888168"/>
                    <a:pt x="2747517" y="4921692"/>
                  </a:cubicBezTo>
                  <a:cubicBezTo>
                    <a:pt x="2758133" y="4923377"/>
                    <a:pt x="2768740" y="4925044"/>
                    <a:pt x="2778806" y="4927847"/>
                  </a:cubicBezTo>
                  <a:cubicBezTo>
                    <a:pt x="2765955" y="4941257"/>
                    <a:pt x="2749743" y="4952999"/>
                    <a:pt x="2741371" y="4970861"/>
                  </a:cubicBezTo>
                  <a:cubicBezTo>
                    <a:pt x="2729088" y="4997698"/>
                    <a:pt x="2714002" y="5022841"/>
                    <a:pt x="2698907" y="5047993"/>
                  </a:cubicBezTo>
                  <a:cubicBezTo>
                    <a:pt x="2727403" y="5049110"/>
                    <a:pt x="2755339" y="5040152"/>
                    <a:pt x="2783835" y="5040711"/>
                  </a:cubicBezTo>
                  <a:cubicBezTo>
                    <a:pt x="2808428" y="5039603"/>
                    <a:pt x="2831886" y="5045181"/>
                    <a:pt x="2856488" y="5046866"/>
                  </a:cubicBezTo>
                  <a:cubicBezTo>
                    <a:pt x="2879955" y="5047425"/>
                    <a:pt x="2901178" y="5056915"/>
                    <a:pt x="2924645" y="5059726"/>
                  </a:cubicBezTo>
                  <a:cubicBezTo>
                    <a:pt x="2925203" y="5061943"/>
                    <a:pt x="2926880" y="5067539"/>
                    <a:pt x="2927456" y="5069774"/>
                  </a:cubicBezTo>
                  <a:cubicBezTo>
                    <a:pt x="2914605" y="5079840"/>
                    <a:pt x="2897276" y="5078165"/>
                    <a:pt x="2883307" y="5084860"/>
                  </a:cubicBezTo>
                  <a:cubicBezTo>
                    <a:pt x="2863761" y="5093809"/>
                    <a:pt x="2840843" y="5096035"/>
                    <a:pt x="2822405" y="5107200"/>
                  </a:cubicBezTo>
                  <a:cubicBezTo>
                    <a:pt x="2792225" y="5125657"/>
                    <a:pt x="2755916" y="5130118"/>
                    <a:pt x="2728529" y="5152476"/>
                  </a:cubicBezTo>
                  <a:cubicBezTo>
                    <a:pt x="2725736" y="5149114"/>
                    <a:pt x="2722365" y="5145762"/>
                    <a:pt x="2719589" y="5141851"/>
                  </a:cubicBezTo>
                  <a:cubicBezTo>
                    <a:pt x="2756466" y="5120619"/>
                    <a:pt x="2795009" y="5103307"/>
                    <a:pt x="2834689" y="5086527"/>
                  </a:cubicBezTo>
                  <a:cubicBezTo>
                    <a:pt x="2852568" y="5080372"/>
                    <a:pt x="2872124" y="5078705"/>
                    <a:pt x="2888327" y="5068089"/>
                  </a:cubicBezTo>
                  <a:cubicBezTo>
                    <a:pt x="2866536" y="5056906"/>
                    <a:pt x="2841402" y="5055797"/>
                    <a:pt x="2817359" y="5056356"/>
                  </a:cubicBezTo>
                  <a:cubicBezTo>
                    <a:pt x="2782168" y="5057473"/>
                    <a:pt x="2747526" y="5059709"/>
                    <a:pt x="2712326" y="5060826"/>
                  </a:cubicBezTo>
                  <a:cubicBezTo>
                    <a:pt x="2703386" y="5059709"/>
                    <a:pt x="2696114" y="5064160"/>
                    <a:pt x="2688850" y="5068089"/>
                  </a:cubicBezTo>
                  <a:cubicBezTo>
                    <a:pt x="2727970" y="5072550"/>
                    <a:pt x="2767091" y="5063052"/>
                    <a:pt x="2805643" y="5070324"/>
                  </a:cubicBezTo>
                  <a:lnTo>
                    <a:pt x="2805643" y="5088204"/>
                  </a:lnTo>
                  <a:cubicBezTo>
                    <a:pt x="2779932" y="5093232"/>
                    <a:pt x="2761503" y="5113914"/>
                    <a:pt x="2738028" y="5124512"/>
                  </a:cubicBezTo>
                  <a:cubicBezTo>
                    <a:pt x="2714561" y="5134579"/>
                    <a:pt x="2693320" y="5148547"/>
                    <a:pt x="2673764" y="5164750"/>
                  </a:cubicBezTo>
                  <a:cubicBezTo>
                    <a:pt x="2688850" y="5160271"/>
                    <a:pt x="2702260" y="5152467"/>
                    <a:pt x="2716237" y="5146880"/>
                  </a:cubicBezTo>
                  <a:lnTo>
                    <a:pt x="2716237" y="5161398"/>
                  </a:lnTo>
                  <a:cubicBezTo>
                    <a:pt x="2667059" y="5182071"/>
                    <a:pt x="2623478" y="5213360"/>
                    <a:pt x="2573751" y="5233474"/>
                  </a:cubicBezTo>
                  <a:cubicBezTo>
                    <a:pt x="2549158" y="5249128"/>
                    <a:pt x="2521771" y="5259185"/>
                    <a:pt x="2497745" y="5275947"/>
                  </a:cubicBezTo>
                  <a:cubicBezTo>
                    <a:pt x="2510028" y="5282102"/>
                    <a:pt x="2523456" y="5287122"/>
                    <a:pt x="2536298" y="5293268"/>
                  </a:cubicBezTo>
                  <a:cubicBezTo>
                    <a:pt x="2510578" y="5302766"/>
                    <a:pt x="2483218" y="5307245"/>
                    <a:pt x="2457498" y="5317852"/>
                  </a:cubicBezTo>
                  <a:cubicBezTo>
                    <a:pt x="2439069" y="5325116"/>
                    <a:pt x="2417837" y="5327909"/>
                    <a:pt x="2403869" y="5342995"/>
                  </a:cubicBezTo>
                  <a:cubicBezTo>
                    <a:pt x="2453056" y="5354746"/>
                    <a:pt x="2505009" y="5361451"/>
                    <a:pt x="2550275" y="5386594"/>
                  </a:cubicBezTo>
                  <a:cubicBezTo>
                    <a:pt x="2590504" y="5408934"/>
                    <a:pt x="2635761" y="5432401"/>
                    <a:pt x="2657552" y="5475433"/>
                  </a:cubicBezTo>
                  <a:cubicBezTo>
                    <a:pt x="2617882" y="5478785"/>
                    <a:pt x="2577635" y="5475433"/>
                    <a:pt x="2537974" y="5474315"/>
                  </a:cubicBezTo>
                  <a:cubicBezTo>
                    <a:pt x="2500530" y="5473189"/>
                    <a:pt x="2463663" y="5478227"/>
                    <a:pt x="2426209" y="5476001"/>
                  </a:cubicBezTo>
                  <a:cubicBezTo>
                    <a:pt x="2392136" y="5473766"/>
                    <a:pt x="2358612" y="5482706"/>
                    <a:pt x="2325079" y="5487166"/>
                  </a:cubicBezTo>
                  <a:cubicBezTo>
                    <a:pt x="2297701" y="5486608"/>
                    <a:pt x="2271431" y="5492762"/>
                    <a:pt x="2244612" y="5496665"/>
                  </a:cubicBezTo>
                  <a:cubicBezTo>
                    <a:pt x="2199355" y="5503379"/>
                    <a:pt x="2154079" y="5496665"/>
                    <a:pt x="2109390" y="5500585"/>
                  </a:cubicBezTo>
                  <a:cubicBezTo>
                    <a:pt x="2135650" y="5535226"/>
                    <a:pt x="2175879" y="5560369"/>
                    <a:pt x="2193209" y="5601724"/>
                  </a:cubicBezTo>
                  <a:cubicBezTo>
                    <a:pt x="2157441" y="5589991"/>
                    <a:pt x="2121123" y="5577708"/>
                    <a:pt x="2083120" y="5576032"/>
                  </a:cubicBezTo>
                  <a:cubicBezTo>
                    <a:pt x="2098774" y="5603969"/>
                    <a:pt x="2118897" y="5627985"/>
                    <a:pt x="2140679" y="5650911"/>
                  </a:cubicBezTo>
                  <a:cubicBezTo>
                    <a:pt x="2153529" y="5665988"/>
                    <a:pt x="2171968" y="5675486"/>
                    <a:pt x="2183151" y="5692249"/>
                  </a:cubicBezTo>
                  <a:cubicBezTo>
                    <a:pt x="2137894" y="5698404"/>
                    <a:pt x="2092628" y="5691699"/>
                    <a:pt x="2047361" y="5686661"/>
                  </a:cubicBezTo>
                  <a:cubicBezTo>
                    <a:pt x="2016640" y="5678289"/>
                    <a:pt x="1984224" y="5675486"/>
                    <a:pt x="1953494" y="5664862"/>
                  </a:cubicBezTo>
                  <a:cubicBezTo>
                    <a:pt x="1919961" y="5652588"/>
                    <a:pt x="1886455" y="5638619"/>
                    <a:pt x="1854030" y="5622407"/>
                  </a:cubicBezTo>
                  <a:cubicBezTo>
                    <a:pt x="1862411" y="5632464"/>
                    <a:pt x="1870792" y="5642512"/>
                    <a:pt x="1877497" y="5653128"/>
                  </a:cubicBezTo>
                  <a:cubicBezTo>
                    <a:pt x="1849551" y="5657598"/>
                    <a:pt x="1821065" y="5657048"/>
                    <a:pt x="1793128" y="5653128"/>
                  </a:cubicBezTo>
                  <a:cubicBezTo>
                    <a:pt x="1767976" y="5646423"/>
                    <a:pt x="1741716" y="5641963"/>
                    <a:pt x="1716014" y="5637492"/>
                  </a:cubicBezTo>
                  <a:cubicBezTo>
                    <a:pt x="1732218" y="5671035"/>
                    <a:pt x="1750097" y="5704540"/>
                    <a:pt x="1759595" y="5741426"/>
                  </a:cubicBezTo>
                  <a:cubicBezTo>
                    <a:pt x="1771888" y="5771607"/>
                    <a:pt x="1774122" y="5807347"/>
                    <a:pt x="1796481" y="5833049"/>
                  </a:cubicBezTo>
                  <a:cubicBezTo>
                    <a:pt x="1827770" y="5848162"/>
                    <a:pt x="1863529" y="5854840"/>
                    <a:pt x="1890348" y="5878883"/>
                  </a:cubicBezTo>
                  <a:cubicBezTo>
                    <a:pt x="1917726" y="5903477"/>
                    <a:pt x="1947348" y="5926376"/>
                    <a:pt x="1970256" y="5956016"/>
                  </a:cubicBezTo>
                  <a:cubicBezTo>
                    <a:pt x="1980881" y="5968849"/>
                    <a:pt x="2002662" y="5978905"/>
                    <a:pt x="1998202" y="5999020"/>
                  </a:cubicBezTo>
                  <a:cubicBezTo>
                    <a:pt x="1975275" y="5987854"/>
                    <a:pt x="1952926" y="5974985"/>
                    <a:pt x="1930027" y="5962702"/>
                  </a:cubicBezTo>
                  <a:cubicBezTo>
                    <a:pt x="1896503" y="5949284"/>
                    <a:pt x="1861871" y="5938109"/>
                    <a:pt x="1826094" y="5932522"/>
                  </a:cubicBezTo>
                  <a:cubicBezTo>
                    <a:pt x="1808223" y="5926935"/>
                    <a:pt x="1789776" y="5923032"/>
                    <a:pt x="1770779" y="5925249"/>
                  </a:cubicBezTo>
                  <a:cubicBezTo>
                    <a:pt x="1816037" y="5945372"/>
                    <a:pt x="1865205" y="5961008"/>
                    <a:pt x="1901532" y="5996785"/>
                  </a:cubicBezTo>
                  <a:cubicBezTo>
                    <a:pt x="1921087" y="6014106"/>
                    <a:pt x="1941761" y="6030868"/>
                    <a:pt x="1956855" y="6052658"/>
                  </a:cubicBezTo>
                  <a:cubicBezTo>
                    <a:pt x="1979205" y="6083389"/>
                    <a:pt x="1990947" y="6120833"/>
                    <a:pt x="2016649" y="6149337"/>
                  </a:cubicBezTo>
                  <a:cubicBezTo>
                    <a:pt x="2029500" y="6170001"/>
                    <a:pt x="2057995" y="6180627"/>
                    <a:pt x="2059671" y="6207436"/>
                  </a:cubicBezTo>
                  <a:cubicBezTo>
                    <a:pt x="2032852" y="6196811"/>
                    <a:pt x="2009385" y="6178374"/>
                    <a:pt x="1983107" y="6166667"/>
                  </a:cubicBezTo>
                  <a:cubicBezTo>
                    <a:pt x="1951259" y="6151014"/>
                    <a:pt x="1920529" y="6133125"/>
                    <a:pt x="1890925" y="6113578"/>
                  </a:cubicBezTo>
                  <a:cubicBezTo>
                    <a:pt x="1881426" y="6106865"/>
                    <a:pt x="1869125" y="6109649"/>
                    <a:pt x="1858518" y="6109090"/>
                  </a:cubicBezTo>
                  <a:cubicBezTo>
                    <a:pt x="1864664" y="6136468"/>
                    <a:pt x="1890357" y="6149887"/>
                    <a:pt x="1910480" y="6166099"/>
                  </a:cubicBezTo>
                  <a:cubicBezTo>
                    <a:pt x="1964678" y="6214150"/>
                    <a:pt x="2007150" y="6277846"/>
                    <a:pt x="2022795" y="6349364"/>
                  </a:cubicBezTo>
                  <a:cubicBezTo>
                    <a:pt x="2025030" y="6363350"/>
                    <a:pt x="2022795" y="6377877"/>
                    <a:pt x="2021686" y="6392386"/>
                  </a:cubicBezTo>
                  <a:cubicBezTo>
                    <a:pt x="2018334" y="6392386"/>
                    <a:pt x="2012179" y="6392945"/>
                    <a:pt x="2008827" y="6392945"/>
                  </a:cubicBezTo>
                  <a:cubicBezTo>
                    <a:pt x="2001013" y="6374507"/>
                    <a:pt x="1991506" y="6357177"/>
                    <a:pt x="1977538" y="6343227"/>
                  </a:cubicBezTo>
                  <a:cubicBezTo>
                    <a:pt x="1976970" y="6380085"/>
                    <a:pt x="1984801" y="6416980"/>
                    <a:pt x="1976420" y="6453297"/>
                  </a:cubicBezTo>
                  <a:cubicBezTo>
                    <a:pt x="1955747" y="6429281"/>
                    <a:pt x="1946230" y="6390710"/>
                    <a:pt x="1912706" y="6381771"/>
                  </a:cubicBezTo>
                  <a:cubicBezTo>
                    <a:pt x="1913842" y="6404669"/>
                    <a:pt x="1924449" y="6425910"/>
                    <a:pt x="1924449" y="6449386"/>
                  </a:cubicBezTo>
                  <a:cubicBezTo>
                    <a:pt x="1925575" y="6500789"/>
                    <a:pt x="1927792" y="6554996"/>
                    <a:pt x="1909354" y="6604164"/>
                  </a:cubicBezTo>
                  <a:cubicBezTo>
                    <a:pt x="1899306" y="6640473"/>
                    <a:pt x="1876956" y="6671212"/>
                    <a:pt x="1860185" y="6704178"/>
                  </a:cubicBezTo>
                  <a:cubicBezTo>
                    <a:pt x="1837845" y="6734367"/>
                    <a:pt x="1805988" y="6755599"/>
                    <a:pt x="1775258" y="6776831"/>
                  </a:cubicBezTo>
                  <a:cubicBezTo>
                    <a:pt x="1770788" y="6778507"/>
                    <a:pt x="1762957" y="6781291"/>
                    <a:pt x="1758496" y="6782986"/>
                  </a:cubicBezTo>
                  <a:cubicBezTo>
                    <a:pt x="1761290" y="6763430"/>
                    <a:pt x="1775826" y="6750002"/>
                    <a:pt x="1782522" y="6732691"/>
                  </a:cubicBezTo>
                  <a:cubicBezTo>
                    <a:pt x="1788100" y="6718722"/>
                    <a:pt x="1792029" y="6703636"/>
                    <a:pt x="1795372" y="6689109"/>
                  </a:cubicBezTo>
                  <a:cubicBezTo>
                    <a:pt x="1758496" y="6725977"/>
                    <a:pt x="1719934" y="6763430"/>
                    <a:pt x="1670216" y="6782986"/>
                  </a:cubicBezTo>
                  <a:cubicBezTo>
                    <a:pt x="1646749" y="6795269"/>
                    <a:pt x="1618804" y="6791367"/>
                    <a:pt x="1593093" y="6794151"/>
                  </a:cubicBezTo>
                  <a:cubicBezTo>
                    <a:pt x="1583027" y="6796395"/>
                    <a:pt x="1575213" y="6788014"/>
                    <a:pt x="1567391" y="6782409"/>
                  </a:cubicBezTo>
                  <a:cubicBezTo>
                    <a:pt x="1604268" y="6782409"/>
                    <a:pt x="1640026" y="6765097"/>
                    <a:pt x="1664620" y="6738278"/>
                  </a:cubicBezTo>
                  <a:cubicBezTo>
                    <a:pt x="1692556" y="6709774"/>
                    <a:pt x="1709318" y="6673447"/>
                    <a:pt x="1726639" y="6638247"/>
                  </a:cubicBezTo>
                  <a:cubicBezTo>
                    <a:pt x="1741166" y="6598586"/>
                    <a:pt x="1742275" y="6555005"/>
                    <a:pt x="1736147" y="6513091"/>
                  </a:cubicBezTo>
                  <a:cubicBezTo>
                    <a:pt x="1716032" y="6540469"/>
                    <a:pt x="1706534" y="6574542"/>
                    <a:pt x="1683617" y="6600244"/>
                  </a:cubicBezTo>
                  <a:cubicBezTo>
                    <a:pt x="1679138" y="6608076"/>
                    <a:pt x="1670207" y="6610310"/>
                    <a:pt x="1662944" y="6613672"/>
                  </a:cubicBezTo>
                  <a:cubicBezTo>
                    <a:pt x="1670207" y="6595792"/>
                    <a:pt x="1676903" y="6576227"/>
                    <a:pt x="1674677" y="6556104"/>
                  </a:cubicBezTo>
                  <a:cubicBezTo>
                    <a:pt x="1671334" y="6524265"/>
                    <a:pt x="1672433" y="6492409"/>
                    <a:pt x="1664620" y="6461120"/>
                  </a:cubicBezTo>
                  <a:cubicBezTo>
                    <a:pt x="1659032" y="6442122"/>
                    <a:pt x="1665178" y="6411933"/>
                    <a:pt x="1640026" y="6406354"/>
                  </a:cubicBezTo>
                  <a:cubicBezTo>
                    <a:pt x="1640026" y="6440446"/>
                    <a:pt x="1632213" y="6474529"/>
                    <a:pt x="1614874" y="6504151"/>
                  </a:cubicBezTo>
                  <a:cubicBezTo>
                    <a:pt x="1604817" y="6520904"/>
                    <a:pt x="1596445" y="6542695"/>
                    <a:pt x="1574646" y="6546615"/>
                  </a:cubicBezTo>
                  <a:cubicBezTo>
                    <a:pt x="1584153" y="6487938"/>
                    <a:pt x="1574087" y="6428713"/>
                    <a:pt x="1556766" y="6372840"/>
                  </a:cubicBezTo>
                  <a:cubicBezTo>
                    <a:pt x="1555090" y="6372840"/>
                    <a:pt x="1551179" y="6373398"/>
                    <a:pt x="1549503" y="6373948"/>
                  </a:cubicBezTo>
                  <a:cubicBezTo>
                    <a:pt x="1538896" y="6394062"/>
                    <a:pt x="1531065" y="6416421"/>
                    <a:pt x="1517655" y="6434859"/>
                  </a:cubicBezTo>
                  <a:cubicBezTo>
                    <a:pt x="1507598" y="6447719"/>
                    <a:pt x="1499208" y="6463922"/>
                    <a:pt x="1482455" y="6468942"/>
                  </a:cubicBezTo>
                  <a:cubicBezTo>
                    <a:pt x="1512626" y="6411383"/>
                    <a:pt x="1486916" y="6343236"/>
                    <a:pt x="1452833" y="6293481"/>
                  </a:cubicBezTo>
                  <a:cubicBezTo>
                    <a:pt x="1432718" y="6264986"/>
                    <a:pt x="1423770" y="6230344"/>
                    <a:pt x="1402538" y="6202967"/>
                  </a:cubicBezTo>
                  <a:cubicBezTo>
                    <a:pt x="1397509" y="6215827"/>
                    <a:pt x="1399744" y="6229218"/>
                    <a:pt x="1400303" y="6242628"/>
                  </a:cubicBezTo>
                  <a:cubicBezTo>
                    <a:pt x="1399744" y="6256605"/>
                    <a:pt x="1396392" y="6271123"/>
                    <a:pt x="1394148" y="6285091"/>
                  </a:cubicBezTo>
                  <a:cubicBezTo>
                    <a:pt x="1391904" y="6285091"/>
                    <a:pt x="1386884" y="6285659"/>
                    <a:pt x="1384649" y="6285659"/>
                  </a:cubicBezTo>
                  <a:cubicBezTo>
                    <a:pt x="1382414" y="6232012"/>
                    <a:pt x="1350567" y="6185628"/>
                    <a:pt x="1323189" y="6140929"/>
                  </a:cubicBezTo>
                  <a:cubicBezTo>
                    <a:pt x="1312564" y="6155456"/>
                    <a:pt x="1313122" y="6173895"/>
                    <a:pt x="1312005" y="6190665"/>
                  </a:cubicBezTo>
                  <a:cubicBezTo>
                    <a:pt x="1302507" y="6228668"/>
                    <a:pt x="1281833" y="6262742"/>
                    <a:pt x="1258916" y="6293472"/>
                  </a:cubicBezTo>
                  <a:cubicBezTo>
                    <a:pt x="1247742" y="6309126"/>
                    <a:pt x="1232656" y="6321427"/>
                    <a:pt x="1224275" y="6339298"/>
                  </a:cubicBezTo>
                  <a:cubicBezTo>
                    <a:pt x="1220364" y="6339298"/>
                    <a:pt x="1212541" y="6339857"/>
                    <a:pt x="1208630" y="6339857"/>
                  </a:cubicBezTo>
                  <a:cubicBezTo>
                    <a:pt x="1222599" y="6280063"/>
                    <a:pt x="1210315" y="6218035"/>
                    <a:pt x="1189075" y="6161053"/>
                  </a:cubicBezTo>
                  <a:cubicBezTo>
                    <a:pt x="1181811" y="6138703"/>
                    <a:pt x="1175656" y="6115786"/>
                    <a:pt x="1164481" y="6095104"/>
                  </a:cubicBezTo>
                  <a:cubicBezTo>
                    <a:pt x="1142132" y="6117454"/>
                    <a:pt x="1132625" y="6149869"/>
                    <a:pt x="1108599" y="6171110"/>
                  </a:cubicBezTo>
                  <a:cubicBezTo>
                    <a:pt x="1087376" y="6188422"/>
                    <a:pt x="1068370" y="6209662"/>
                    <a:pt x="1042110" y="6219729"/>
                  </a:cubicBezTo>
                  <a:cubicBezTo>
                    <a:pt x="1049373" y="6191792"/>
                    <a:pt x="1065018" y="6167757"/>
                    <a:pt x="1071714" y="6139812"/>
                  </a:cubicBezTo>
                  <a:cubicBezTo>
                    <a:pt x="1081771" y="6114678"/>
                    <a:pt x="1085691" y="6087300"/>
                    <a:pt x="1094072" y="6061589"/>
                  </a:cubicBezTo>
                  <a:cubicBezTo>
                    <a:pt x="1104129" y="6002913"/>
                    <a:pt x="1096866" y="5942561"/>
                    <a:pt x="1105805" y="5883885"/>
                  </a:cubicBezTo>
                  <a:cubicBezTo>
                    <a:pt x="1105805" y="5862094"/>
                    <a:pt x="1106364" y="5840304"/>
                    <a:pt x="1104688" y="5819090"/>
                  </a:cubicBezTo>
                  <a:cubicBezTo>
                    <a:pt x="1087926" y="5853731"/>
                    <a:pt x="1064459" y="5885011"/>
                    <a:pt x="1039316" y="5913525"/>
                  </a:cubicBezTo>
                  <a:cubicBezTo>
                    <a:pt x="1034846" y="5914083"/>
                    <a:pt x="1026465" y="5914633"/>
                    <a:pt x="1021995" y="5915192"/>
                  </a:cubicBezTo>
                  <a:cubicBezTo>
                    <a:pt x="1047147" y="5865456"/>
                    <a:pt x="1063909" y="5809582"/>
                    <a:pt x="1061107" y="5753718"/>
                  </a:cubicBezTo>
                  <a:cubicBezTo>
                    <a:pt x="1037640" y="5770471"/>
                    <a:pt x="1027024" y="5798416"/>
                    <a:pt x="1006901" y="5817963"/>
                  </a:cubicBezTo>
                  <a:cubicBezTo>
                    <a:pt x="979523" y="5845350"/>
                    <a:pt x="949910" y="5870502"/>
                    <a:pt x="917503" y="5890617"/>
                  </a:cubicBezTo>
                  <a:cubicBezTo>
                    <a:pt x="900182" y="5902341"/>
                    <a:pt x="879509" y="5904008"/>
                    <a:pt x="859954" y="5909046"/>
                  </a:cubicBezTo>
                  <a:cubicBezTo>
                    <a:pt x="873922" y="5888382"/>
                    <a:pt x="892928" y="5872169"/>
                    <a:pt x="905211" y="5850370"/>
                  </a:cubicBezTo>
                  <a:cubicBezTo>
                    <a:pt x="923649" y="5823001"/>
                    <a:pt x="930363" y="5790586"/>
                    <a:pt x="944331" y="5760973"/>
                  </a:cubicBezTo>
                  <a:cubicBezTo>
                    <a:pt x="954389" y="5736379"/>
                    <a:pt x="956624" y="5710119"/>
                    <a:pt x="961652" y="5684967"/>
                  </a:cubicBezTo>
                  <a:cubicBezTo>
                    <a:pt x="969474" y="5660383"/>
                    <a:pt x="971151" y="5634681"/>
                    <a:pt x="977855" y="5610088"/>
                  </a:cubicBezTo>
                  <a:cubicBezTo>
                    <a:pt x="978982" y="5590532"/>
                    <a:pt x="988471" y="5566515"/>
                    <a:pt x="972268" y="5550862"/>
                  </a:cubicBezTo>
                  <a:cubicBezTo>
                    <a:pt x="947675" y="5522367"/>
                    <a:pt x="927002" y="5491086"/>
                    <a:pt x="908005" y="5458112"/>
                  </a:cubicBezTo>
                  <a:cubicBezTo>
                    <a:pt x="887890" y="5417874"/>
                    <a:pt x="875598" y="5372617"/>
                    <a:pt x="843750" y="5339652"/>
                  </a:cubicBezTo>
                  <a:cubicBezTo>
                    <a:pt x="843192" y="5370373"/>
                    <a:pt x="856034" y="5399427"/>
                    <a:pt x="858277" y="5430166"/>
                  </a:cubicBezTo>
                  <a:cubicBezTo>
                    <a:pt x="864424" y="5469836"/>
                    <a:pt x="858836" y="5512309"/>
                    <a:pt x="838163" y="5547501"/>
                  </a:cubicBezTo>
                  <a:cubicBezTo>
                    <a:pt x="828665" y="5505037"/>
                    <a:pt x="814696" y="5460915"/>
                    <a:pt x="781731" y="5430716"/>
                  </a:cubicBezTo>
                  <a:cubicBezTo>
                    <a:pt x="777261" y="5456995"/>
                    <a:pt x="780046" y="5483814"/>
                    <a:pt x="771674" y="5509515"/>
                  </a:cubicBezTo>
                  <a:cubicBezTo>
                    <a:pt x="762175" y="5543616"/>
                    <a:pt x="750442" y="5578249"/>
                    <a:pt x="728651" y="5606744"/>
                  </a:cubicBezTo>
                  <a:cubicBezTo>
                    <a:pt x="707410" y="5632455"/>
                    <a:pt x="684502" y="5657589"/>
                    <a:pt x="659359" y="5679389"/>
                  </a:cubicBezTo>
                  <a:cubicBezTo>
                    <a:pt x="659918" y="5655922"/>
                    <a:pt x="673328" y="5635239"/>
                    <a:pt x="672210" y="5611773"/>
                  </a:cubicBezTo>
                  <a:cubicBezTo>
                    <a:pt x="671652" y="5586071"/>
                    <a:pt x="675563" y="5559802"/>
                    <a:pt x="670534" y="5534118"/>
                  </a:cubicBezTo>
                  <a:cubicBezTo>
                    <a:pt x="662153" y="5492762"/>
                    <a:pt x="656007" y="5449731"/>
                    <a:pt x="637560" y="5410611"/>
                  </a:cubicBezTo>
                  <a:cubicBezTo>
                    <a:pt x="610741" y="5354746"/>
                    <a:pt x="579452" y="5299982"/>
                    <a:pt x="566042" y="5237962"/>
                  </a:cubicBezTo>
                  <a:cubicBezTo>
                    <a:pt x="546486" y="5239639"/>
                    <a:pt x="544251" y="5260870"/>
                    <a:pt x="535870" y="5274838"/>
                  </a:cubicBezTo>
                  <a:cubicBezTo>
                    <a:pt x="522452" y="5300549"/>
                    <a:pt x="500661" y="5320105"/>
                    <a:pt x="481105" y="5341886"/>
                  </a:cubicBezTo>
                  <a:cubicBezTo>
                    <a:pt x="479420" y="5291033"/>
                    <a:pt x="491163" y="5239629"/>
                    <a:pt x="483899" y="5188794"/>
                  </a:cubicBezTo>
                  <a:cubicBezTo>
                    <a:pt x="481664" y="5186550"/>
                    <a:pt x="477194" y="5182629"/>
                    <a:pt x="475518" y="5180395"/>
                  </a:cubicBezTo>
                  <a:cubicBezTo>
                    <a:pt x="465461" y="5241306"/>
                    <a:pt x="438083" y="5298305"/>
                    <a:pt x="405109" y="5350267"/>
                  </a:cubicBezTo>
                  <a:cubicBezTo>
                    <a:pt x="384994" y="5370950"/>
                    <a:pt x="372702" y="5400004"/>
                    <a:pt x="345883" y="5412846"/>
                  </a:cubicBezTo>
                  <a:cubicBezTo>
                    <a:pt x="363204" y="5377645"/>
                    <a:pt x="372143" y="5338543"/>
                    <a:pt x="368791" y="5298873"/>
                  </a:cubicBezTo>
                  <a:cubicBezTo>
                    <a:pt x="358734" y="5242982"/>
                    <a:pt x="349235" y="5187118"/>
                    <a:pt x="335826" y="5131794"/>
                  </a:cubicBezTo>
                  <a:cubicBezTo>
                    <a:pt x="331356" y="5087086"/>
                    <a:pt x="329112" y="5042388"/>
                    <a:pt x="331356" y="4997689"/>
                  </a:cubicBezTo>
                  <a:cubicBezTo>
                    <a:pt x="331906" y="4961921"/>
                    <a:pt x="349226" y="4929523"/>
                    <a:pt x="350912" y="4893747"/>
                  </a:cubicBezTo>
                  <a:cubicBezTo>
                    <a:pt x="331356" y="4901019"/>
                    <a:pt x="318505" y="4917213"/>
                    <a:pt x="303419" y="4930073"/>
                  </a:cubicBezTo>
                  <a:cubicBezTo>
                    <a:pt x="286657" y="4940689"/>
                    <a:pt x="268210" y="4949629"/>
                    <a:pt x="249213" y="4955775"/>
                  </a:cubicBezTo>
                  <a:cubicBezTo>
                    <a:pt x="253124" y="4927280"/>
                    <a:pt x="273797" y="4903813"/>
                    <a:pt x="273248" y="4874191"/>
                  </a:cubicBezTo>
                  <a:cubicBezTo>
                    <a:pt x="264299" y="4878661"/>
                    <a:pt x="255368" y="4883698"/>
                    <a:pt x="248096" y="4891529"/>
                  </a:cubicBezTo>
                  <a:cubicBezTo>
                    <a:pt x="220718" y="4917781"/>
                    <a:pt x="186626" y="4935111"/>
                    <a:pt x="155346" y="4955775"/>
                  </a:cubicBezTo>
                  <a:cubicBezTo>
                    <a:pt x="150876" y="4956334"/>
                    <a:pt x="142495" y="4957451"/>
                    <a:pt x="138016" y="4958001"/>
                  </a:cubicBezTo>
                  <a:cubicBezTo>
                    <a:pt x="149759" y="4945717"/>
                    <a:pt x="163727" y="4936219"/>
                    <a:pt x="173784" y="4922810"/>
                  </a:cubicBezTo>
                  <a:cubicBezTo>
                    <a:pt x="191664" y="4895432"/>
                    <a:pt x="204523" y="4865260"/>
                    <a:pt x="212337" y="4833412"/>
                  </a:cubicBezTo>
                  <a:cubicBezTo>
                    <a:pt x="222953" y="4800988"/>
                    <a:pt x="218492" y="4766923"/>
                    <a:pt x="220168" y="4733958"/>
                  </a:cubicBezTo>
                  <a:cubicBezTo>
                    <a:pt x="220168" y="4695387"/>
                    <a:pt x="214013" y="4656276"/>
                    <a:pt x="219041" y="4617732"/>
                  </a:cubicBezTo>
                  <a:cubicBezTo>
                    <a:pt x="225188" y="4584208"/>
                    <a:pt x="241950" y="4553469"/>
                    <a:pt x="247537" y="4519386"/>
                  </a:cubicBezTo>
                  <a:cubicBezTo>
                    <a:pt x="224629" y="4530552"/>
                    <a:pt x="200603" y="4544529"/>
                    <a:pt x="173775" y="4540618"/>
                  </a:cubicBezTo>
                  <a:cubicBezTo>
                    <a:pt x="183274" y="4521062"/>
                    <a:pt x="198368" y="4505959"/>
                    <a:pt x="208426" y="4486971"/>
                  </a:cubicBezTo>
                  <a:cubicBezTo>
                    <a:pt x="187743" y="4486971"/>
                    <a:pt x="170981" y="4498713"/>
                    <a:pt x="152543" y="4504841"/>
                  </a:cubicBezTo>
                  <a:cubicBezTo>
                    <a:pt x="107845" y="4519377"/>
                    <a:pt x="56991" y="4526082"/>
                    <a:pt x="13410" y="4504291"/>
                  </a:cubicBezTo>
                  <a:cubicBezTo>
                    <a:pt x="10057" y="4500921"/>
                    <a:pt x="3352" y="4494784"/>
                    <a:pt x="0" y="4491999"/>
                  </a:cubicBezTo>
                  <a:cubicBezTo>
                    <a:pt x="14536" y="4487538"/>
                    <a:pt x="30739" y="4488079"/>
                    <a:pt x="45257" y="4481374"/>
                  </a:cubicBezTo>
                  <a:cubicBezTo>
                    <a:pt x="76555" y="4469082"/>
                    <a:pt x="100013" y="4442822"/>
                    <a:pt x="117902" y="4414885"/>
                  </a:cubicBezTo>
                  <a:cubicBezTo>
                    <a:pt x="135231" y="4378558"/>
                    <a:pt x="157581" y="4343926"/>
                    <a:pt x="169873" y="4304806"/>
                  </a:cubicBezTo>
                  <a:cubicBezTo>
                    <a:pt x="183841" y="4255051"/>
                    <a:pt x="202279" y="4205901"/>
                    <a:pt x="226305" y="4159517"/>
                  </a:cubicBezTo>
                  <a:cubicBezTo>
                    <a:pt x="243635" y="4122631"/>
                    <a:pt x="271571" y="4091901"/>
                    <a:pt x="288342" y="4054484"/>
                  </a:cubicBezTo>
                  <a:cubicBezTo>
                    <a:pt x="261514" y="4058377"/>
                    <a:pt x="234695" y="4064532"/>
                    <a:pt x="207867" y="4069002"/>
                  </a:cubicBezTo>
                  <a:lnTo>
                    <a:pt x="198927" y="4057818"/>
                  </a:lnTo>
                  <a:cubicBezTo>
                    <a:pt x="212895" y="4046653"/>
                    <a:pt x="225188" y="4034361"/>
                    <a:pt x="235245" y="4019825"/>
                  </a:cubicBezTo>
                  <a:cubicBezTo>
                    <a:pt x="196683" y="4029873"/>
                    <a:pt x="159807" y="4051672"/>
                    <a:pt x="117902" y="4047202"/>
                  </a:cubicBezTo>
                  <a:cubicBezTo>
                    <a:pt x="93317" y="4048888"/>
                    <a:pt x="69292" y="4038263"/>
                    <a:pt x="54206" y="4018707"/>
                  </a:cubicBezTo>
                  <a:cubicBezTo>
                    <a:pt x="110079" y="4008650"/>
                    <a:pt x="157031" y="3971206"/>
                    <a:pt x="186076" y="3924272"/>
                  </a:cubicBezTo>
                  <a:cubicBezTo>
                    <a:pt x="205064" y="3895218"/>
                    <a:pt x="229657" y="3870643"/>
                    <a:pt x="248096" y="3841580"/>
                  </a:cubicBezTo>
                  <a:cubicBezTo>
                    <a:pt x="271004" y="3803577"/>
                    <a:pt x="292245" y="3763916"/>
                    <a:pt x="323534" y="3732068"/>
                  </a:cubicBezTo>
                  <a:cubicBezTo>
                    <a:pt x="354823" y="3700211"/>
                    <a:pt x="387229" y="3668363"/>
                    <a:pt x="419645" y="3637633"/>
                  </a:cubicBezTo>
                  <a:cubicBezTo>
                    <a:pt x="405676" y="3621421"/>
                    <a:pt x="382768" y="3623106"/>
                    <a:pt x="364321" y="3629243"/>
                  </a:cubicBezTo>
                  <a:cubicBezTo>
                    <a:pt x="346442" y="3625890"/>
                    <a:pt x="329121" y="3619195"/>
                    <a:pt x="312359" y="3612481"/>
                  </a:cubicBezTo>
                  <a:cubicBezTo>
                    <a:pt x="292245" y="3609687"/>
                    <a:pt x="267102" y="3617528"/>
                    <a:pt x="252016" y="3600189"/>
                  </a:cubicBezTo>
                  <a:cubicBezTo>
                    <a:pt x="231901" y="3577281"/>
                    <a:pt x="198368" y="3573928"/>
                    <a:pt x="179930" y="3549353"/>
                  </a:cubicBezTo>
                  <a:cubicBezTo>
                    <a:pt x="161492" y="3518046"/>
                    <a:pt x="147524" y="3481719"/>
                    <a:pt x="157581" y="3445420"/>
                  </a:cubicBezTo>
                  <a:cubicBezTo>
                    <a:pt x="187752" y="3464407"/>
                    <a:pt x="212895" y="3493462"/>
                    <a:pt x="248654" y="3503519"/>
                  </a:cubicBezTo>
                  <a:cubicBezTo>
                    <a:pt x="263181" y="3507430"/>
                    <a:pt x="274924" y="3494588"/>
                    <a:pt x="287216" y="3489560"/>
                  </a:cubicBezTo>
                  <a:cubicBezTo>
                    <a:pt x="309574" y="3509674"/>
                    <a:pt x="339178" y="3504646"/>
                    <a:pt x="365997" y="3507989"/>
                  </a:cubicBezTo>
                  <a:cubicBezTo>
                    <a:pt x="355381" y="3496814"/>
                    <a:pt x="349235" y="3480620"/>
                    <a:pt x="334708" y="3472789"/>
                  </a:cubicBezTo>
                  <a:cubicBezTo>
                    <a:pt x="317379" y="3462182"/>
                    <a:pt x="303419" y="3446537"/>
                    <a:pt x="284404" y="3438138"/>
                  </a:cubicBezTo>
                  <a:cubicBezTo>
                    <a:pt x="265416" y="3425287"/>
                    <a:pt x="243058" y="3414122"/>
                    <a:pt x="233569" y="3392331"/>
                  </a:cubicBezTo>
                  <a:cubicBezTo>
                    <a:pt x="232442" y="3382265"/>
                    <a:pt x="233001" y="3372208"/>
                    <a:pt x="233001" y="3362150"/>
                  </a:cubicBezTo>
                  <a:cubicBezTo>
                    <a:pt x="212886" y="3348732"/>
                    <a:pt x="191096" y="3337557"/>
                    <a:pt x="167629" y="3332537"/>
                  </a:cubicBezTo>
                  <a:cubicBezTo>
                    <a:pt x="148632" y="3329185"/>
                    <a:pt x="129635" y="3337557"/>
                    <a:pt x="110629" y="3338674"/>
                  </a:cubicBezTo>
                  <a:cubicBezTo>
                    <a:pt x="120695" y="3303475"/>
                    <a:pt x="152543" y="3283919"/>
                    <a:pt x="182156" y="3266598"/>
                  </a:cubicBezTo>
                  <a:cubicBezTo>
                    <a:pt x="199477" y="3262678"/>
                    <a:pt x="217365" y="3263795"/>
                    <a:pt x="234127" y="3265472"/>
                  </a:cubicBezTo>
                  <a:cubicBezTo>
                    <a:pt x="257594" y="3267148"/>
                    <a:pt x="273239" y="3291173"/>
                    <a:pt x="297264" y="3288938"/>
                  </a:cubicBezTo>
                  <a:cubicBezTo>
                    <a:pt x="314594" y="3286712"/>
                    <a:pt x="328562" y="3299563"/>
                    <a:pt x="339737" y="3311288"/>
                  </a:cubicBezTo>
                  <a:cubicBezTo>
                    <a:pt x="351470" y="3328608"/>
                    <a:pt x="355940" y="3349840"/>
                    <a:pt x="369908" y="3365485"/>
                  </a:cubicBezTo>
                  <a:cubicBezTo>
                    <a:pt x="395610" y="3392322"/>
                    <a:pt x="433054" y="3407399"/>
                    <a:pt x="469931" y="3407958"/>
                  </a:cubicBezTo>
                  <a:cubicBezTo>
                    <a:pt x="478870" y="3406281"/>
                    <a:pt x="494515" y="3406281"/>
                    <a:pt x="493398" y="3393431"/>
                  </a:cubicBezTo>
                  <a:cubicBezTo>
                    <a:pt x="483331" y="3381138"/>
                    <a:pt x="477744" y="3363259"/>
                    <a:pt x="462658" y="3355995"/>
                  </a:cubicBezTo>
                  <a:cubicBezTo>
                    <a:pt x="436947" y="3348723"/>
                    <a:pt x="435839" y="3316875"/>
                    <a:pt x="415716" y="3302348"/>
                  </a:cubicBezTo>
                  <a:cubicBezTo>
                    <a:pt x="400071" y="3291732"/>
                    <a:pt x="404550" y="3272167"/>
                    <a:pt x="401198" y="3255973"/>
                  </a:cubicBezTo>
                  <a:cubicBezTo>
                    <a:pt x="392817" y="3245916"/>
                    <a:pt x="381642" y="3237535"/>
                    <a:pt x="374928" y="3225801"/>
                  </a:cubicBezTo>
                  <a:cubicBezTo>
                    <a:pt x="368223" y="3212951"/>
                    <a:pt x="373811" y="3198424"/>
                    <a:pt x="375487" y="3185014"/>
                  </a:cubicBezTo>
                  <a:cubicBezTo>
                    <a:pt x="379966" y="3168243"/>
                    <a:pt x="368232" y="3153166"/>
                    <a:pt x="362645" y="3138080"/>
                  </a:cubicBezTo>
                  <a:cubicBezTo>
                    <a:pt x="349785" y="3107341"/>
                    <a:pt x="317379" y="3093382"/>
                    <a:pt x="288324" y="3083874"/>
                  </a:cubicBezTo>
                  <a:cubicBezTo>
                    <a:pt x="302842" y="3055379"/>
                    <a:pt x="338052" y="3055379"/>
                    <a:pt x="364312" y="3063760"/>
                  </a:cubicBezTo>
                  <a:cubicBezTo>
                    <a:pt x="386103" y="3072141"/>
                    <a:pt x="406226" y="3083874"/>
                    <a:pt x="424664" y="3097852"/>
                  </a:cubicBezTo>
                  <a:cubicBezTo>
                    <a:pt x="439191" y="3108468"/>
                    <a:pt x="445896" y="3125788"/>
                    <a:pt x="454845" y="3140874"/>
                  </a:cubicBezTo>
                  <a:cubicBezTo>
                    <a:pt x="462667" y="3155401"/>
                    <a:pt x="480547" y="3163782"/>
                    <a:pt x="481105" y="3182220"/>
                  </a:cubicBezTo>
                  <a:cubicBezTo>
                    <a:pt x="486693" y="3221890"/>
                    <a:pt x="489486" y="3268274"/>
                    <a:pt x="522452" y="3296211"/>
                  </a:cubicBezTo>
                  <a:cubicBezTo>
                    <a:pt x="542566" y="3307386"/>
                    <a:pt x="563798" y="3319128"/>
                    <a:pt x="587274" y="3320245"/>
                  </a:cubicBezTo>
                  <a:cubicBezTo>
                    <a:pt x="604595" y="3311865"/>
                    <a:pt x="624709" y="3304601"/>
                    <a:pt x="639245" y="3291182"/>
                  </a:cubicBezTo>
                  <a:cubicBezTo>
                    <a:pt x="645391" y="3267715"/>
                    <a:pt x="622483" y="3248160"/>
                    <a:pt x="623042" y="3224693"/>
                  </a:cubicBezTo>
                  <a:cubicBezTo>
                    <a:pt x="623042" y="3204020"/>
                    <a:pt x="615219" y="3184464"/>
                    <a:pt x="608515" y="3164909"/>
                  </a:cubicBezTo>
                  <a:cubicBezTo>
                    <a:pt x="597340" y="3155969"/>
                    <a:pt x="581128" y="3159321"/>
                    <a:pt x="567727" y="3155969"/>
                  </a:cubicBezTo>
                  <a:cubicBezTo>
                    <a:pt x="543693" y="3148696"/>
                    <a:pt x="515756" y="3147579"/>
                    <a:pt x="498994" y="3125788"/>
                  </a:cubicBezTo>
                  <a:cubicBezTo>
                    <a:pt x="523028" y="3124112"/>
                    <a:pt x="546495" y="3124671"/>
                    <a:pt x="570521" y="3124112"/>
                  </a:cubicBezTo>
                  <a:cubicBezTo>
                    <a:pt x="575549" y="3110693"/>
                    <a:pt x="581128" y="3096734"/>
                    <a:pt x="586165" y="3083315"/>
                  </a:cubicBezTo>
                  <a:cubicBezTo>
                    <a:pt x="553750" y="3059290"/>
                    <a:pt x="513521" y="3045880"/>
                    <a:pt x="473292" y="3044204"/>
                  </a:cubicBezTo>
                  <a:cubicBezTo>
                    <a:pt x="491181" y="3023531"/>
                    <a:pt x="512413" y="3005652"/>
                    <a:pt x="538105" y="2993918"/>
                  </a:cubicBezTo>
                  <a:cubicBezTo>
                    <a:pt x="570521" y="2991125"/>
                    <a:pt x="606280" y="2997270"/>
                    <a:pt x="631981" y="3018493"/>
                  </a:cubicBezTo>
                  <a:cubicBezTo>
                    <a:pt x="653204" y="3036382"/>
                    <a:pt x="678365" y="3046998"/>
                    <a:pt x="699588" y="3063760"/>
                  </a:cubicBezTo>
                  <a:cubicBezTo>
                    <a:pt x="730886" y="3054261"/>
                    <a:pt x="756588" y="3033020"/>
                    <a:pt x="787318" y="3022414"/>
                  </a:cubicBezTo>
                  <a:cubicBezTo>
                    <a:pt x="819166" y="3010680"/>
                    <a:pt x="852699" y="3002290"/>
                    <a:pt x="885106" y="2991674"/>
                  </a:cubicBezTo>
                  <a:cubicBezTo>
                    <a:pt x="900741" y="2989998"/>
                    <a:pt x="916395" y="2990557"/>
                    <a:pt x="932039" y="2987763"/>
                  </a:cubicBezTo>
                  <a:cubicBezTo>
                    <a:pt x="980099" y="2977147"/>
                    <a:pt x="1030385" y="2987204"/>
                    <a:pt x="1077887" y="2973236"/>
                  </a:cubicBezTo>
                  <a:cubicBezTo>
                    <a:pt x="1094090" y="2969325"/>
                    <a:pt x="1113655" y="2970442"/>
                    <a:pt x="1125388" y="2956474"/>
                  </a:cubicBezTo>
                  <a:cubicBezTo>
                    <a:pt x="1106391" y="2945858"/>
                    <a:pt x="1084601" y="2950319"/>
                    <a:pt x="1064477" y="2953113"/>
                  </a:cubicBezTo>
                  <a:cubicBezTo>
                    <a:pt x="1043813" y="2957033"/>
                    <a:pt x="1023131" y="2957033"/>
                    <a:pt x="1002458" y="2955356"/>
                  </a:cubicBezTo>
                  <a:cubicBezTo>
                    <a:pt x="1042695" y="2926293"/>
                    <a:pt x="1086835" y="2902827"/>
                    <a:pt x="1130426" y="2879360"/>
                  </a:cubicBezTo>
                  <a:cubicBezTo>
                    <a:pt x="1106391" y="2860363"/>
                    <a:pt x="1076220" y="2852532"/>
                    <a:pt x="1052753" y="2832985"/>
                  </a:cubicBezTo>
                  <a:cubicBezTo>
                    <a:pt x="1027610" y="2809518"/>
                    <a:pt x="992959" y="2791071"/>
                    <a:pt x="989057" y="2753636"/>
                  </a:cubicBezTo>
                  <a:cubicBezTo>
                    <a:pt x="1012524" y="2755871"/>
                    <a:pt x="1034864" y="2765369"/>
                    <a:pt x="1058899" y="2768722"/>
                  </a:cubicBezTo>
                  <a:cubicBezTo>
                    <a:pt x="1112546" y="2769848"/>
                    <a:pt x="1166185" y="2775427"/>
                    <a:pt x="1219832" y="2767604"/>
                  </a:cubicBezTo>
                  <a:cubicBezTo>
                    <a:pt x="1282969" y="2766487"/>
                    <a:pt x="1346124" y="2759791"/>
                    <a:pt x="1409261" y="2765369"/>
                  </a:cubicBezTo>
                  <a:cubicBezTo>
                    <a:pt x="1419318" y="2764811"/>
                    <a:pt x="1429934" y="2768722"/>
                    <a:pt x="1438865" y="2762575"/>
                  </a:cubicBezTo>
                  <a:cubicBezTo>
                    <a:pt x="1459547" y="2751401"/>
                    <a:pt x="1481887" y="2740785"/>
                    <a:pt x="1498658" y="2724014"/>
                  </a:cubicBezTo>
                  <a:cubicBezTo>
                    <a:pt x="1475750" y="2703350"/>
                    <a:pt x="1442226" y="2697753"/>
                    <a:pt x="1424896" y="2669817"/>
                  </a:cubicBezTo>
                  <a:cubicBezTo>
                    <a:pt x="1451715" y="2657516"/>
                    <a:pt x="1481887" y="2663112"/>
                    <a:pt x="1509833" y="2659760"/>
                  </a:cubicBezTo>
                  <a:cubicBezTo>
                    <a:pt x="1546709" y="2655858"/>
                    <a:pt x="1583027" y="2656966"/>
                    <a:pt x="1619912" y="2654731"/>
                  </a:cubicBezTo>
                  <a:cubicBezTo>
                    <a:pt x="1632763" y="2627353"/>
                    <a:pt x="1654554" y="2602210"/>
                    <a:pt x="1685293" y="2596614"/>
                  </a:cubicBezTo>
                  <a:cubicBezTo>
                    <a:pt x="1699811" y="2580978"/>
                    <a:pt x="1714347" y="2564766"/>
                    <a:pt x="1732785" y="2553591"/>
                  </a:cubicBezTo>
                  <a:cubicBezTo>
                    <a:pt x="1750115" y="2542975"/>
                    <a:pt x="1759055" y="2524537"/>
                    <a:pt x="1772455" y="2510010"/>
                  </a:cubicBezTo>
                  <a:cubicBezTo>
                    <a:pt x="1781395" y="2499953"/>
                    <a:pt x="1793137" y="2493248"/>
                    <a:pt x="1803186" y="2484867"/>
                  </a:cubicBezTo>
                  <a:cubicBezTo>
                    <a:pt x="1812693" y="2469781"/>
                    <a:pt x="1818280" y="2451902"/>
                    <a:pt x="1832249" y="2440727"/>
                  </a:cubicBezTo>
                  <a:cubicBezTo>
                    <a:pt x="1846767" y="2430670"/>
                    <a:pt x="1864097" y="2424524"/>
                    <a:pt x="1880291" y="2416693"/>
                  </a:cubicBezTo>
                  <a:cubicBezTo>
                    <a:pt x="1889807" y="2404410"/>
                    <a:pt x="1895944" y="2388197"/>
                    <a:pt x="1910480" y="2379825"/>
                  </a:cubicBezTo>
                  <a:cubicBezTo>
                    <a:pt x="1927242" y="2366407"/>
                    <a:pt x="1949033" y="2363613"/>
                    <a:pt x="1966922" y="2352997"/>
                  </a:cubicBezTo>
                  <a:cubicBezTo>
                    <a:pt x="1978664" y="2342381"/>
                    <a:pt x="1989271" y="2330089"/>
                    <a:pt x="2001013" y="2319473"/>
                  </a:cubicBezTo>
                  <a:cubicBezTo>
                    <a:pt x="2017199" y="2304378"/>
                    <a:pt x="2020001" y="2280353"/>
                    <a:pt x="2035637" y="2264708"/>
                  </a:cubicBezTo>
                  <a:cubicBezTo>
                    <a:pt x="2046820" y="2252407"/>
                    <a:pt x="2063024" y="2242350"/>
                    <a:pt x="2069170" y="2225588"/>
                  </a:cubicBezTo>
                  <a:cubicBezTo>
                    <a:pt x="2074207" y="2209943"/>
                    <a:pt x="2087617" y="2199886"/>
                    <a:pt x="2102144" y="2193740"/>
                  </a:cubicBezTo>
                  <a:cubicBezTo>
                    <a:pt x="2103829" y="2157981"/>
                    <a:pt x="2125043" y="2124448"/>
                    <a:pt x="2158017" y="2110489"/>
                  </a:cubicBezTo>
                  <a:cubicBezTo>
                    <a:pt x="2160261" y="2087022"/>
                    <a:pt x="2158576" y="2060752"/>
                    <a:pt x="2174230" y="2040638"/>
                  </a:cubicBezTo>
                  <a:cubicBezTo>
                    <a:pt x="2186513" y="2028346"/>
                    <a:pt x="2202166" y="2019965"/>
                    <a:pt x="2216702" y="2010457"/>
                  </a:cubicBezTo>
                  <a:cubicBezTo>
                    <a:pt x="2216702" y="1982530"/>
                    <a:pt x="2226751" y="1954025"/>
                    <a:pt x="2247992" y="1935028"/>
                  </a:cubicBezTo>
                  <a:cubicBezTo>
                    <a:pt x="2260851" y="1924971"/>
                    <a:pt x="2275369" y="1918257"/>
                    <a:pt x="2290455" y="1912120"/>
                  </a:cubicBezTo>
                  <a:cubicBezTo>
                    <a:pt x="2290455" y="1892574"/>
                    <a:pt x="2286544" y="1871892"/>
                    <a:pt x="2296052" y="1854571"/>
                  </a:cubicBezTo>
                  <a:cubicBezTo>
                    <a:pt x="2304432" y="1836682"/>
                    <a:pt x="2315030" y="1818803"/>
                    <a:pt x="2331243" y="1807070"/>
                  </a:cubicBezTo>
                  <a:cubicBezTo>
                    <a:pt x="2330684" y="1784720"/>
                    <a:pt x="2327890" y="1761244"/>
                    <a:pt x="2337948" y="1740580"/>
                  </a:cubicBezTo>
                  <a:cubicBezTo>
                    <a:pt x="2344094" y="1726053"/>
                    <a:pt x="2355259" y="1714879"/>
                    <a:pt x="2366443" y="1703695"/>
                  </a:cubicBezTo>
                  <a:cubicBezTo>
                    <a:pt x="2358071" y="1686374"/>
                    <a:pt x="2351925" y="1667936"/>
                    <a:pt x="2350807" y="1648939"/>
                  </a:cubicBezTo>
                  <a:cubicBezTo>
                    <a:pt x="2351366" y="1629951"/>
                    <a:pt x="2357512" y="1612063"/>
                    <a:pt x="2360856" y="1593624"/>
                  </a:cubicBezTo>
                  <a:cubicBezTo>
                    <a:pt x="2342408" y="1559542"/>
                    <a:pt x="2339065" y="1519854"/>
                    <a:pt x="2344661" y="1481310"/>
                  </a:cubicBezTo>
                  <a:cubicBezTo>
                    <a:pt x="2316716" y="1472370"/>
                    <a:pt x="2307767" y="1443875"/>
                    <a:pt x="2303865" y="1417605"/>
                  </a:cubicBezTo>
                  <a:cubicBezTo>
                    <a:pt x="2307776" y="1418164"/>
                    <a:pt x="2314490" y="1418732"/>
                    <a:pt x="2317842" y="1419291"/>
                  </a:cubicBezTo>
                  <a:cubicBezTo>
                    <a:pt x="2319518" y="1431583"/>
                    <a:pt x="2320059" y="1446110"/>
                    <a:pt x="2331243" y="1453923"/>
                  </a:cubicBezTo>
                  <a:cubicBezTo>
                    <a:pt x="2353033" y="1471803"/>
                    <a:pt x="2383773" y="1477958"/>
                    <a:pt x="2410601" y="1469568"/>
                  </a:cubicBezTo>
                  <a:cubicBezTo>
                    <a:pt x="2394947" y="1463980"/>
                    <a:pt x="2375951" y="1467891"/>
                    <a:pt x="2361973" y="1456717"/>
                  </a:cubicBezTo>
                  <a:cubicBezTo>
                    <a:pt x="2339633" y="1444983"/>
                    <a:pt x="2326214" y="1420958"/>
                    <a:pt x="2324547" y="1395815"/>
                  </a:cubicBezTo>
                  <a:cubicBezTo>
                    <a:pt x="2322303" y="1400285"/>
                    <a:pt x="2317274" y="1408116"/>
                    <a:pt x="2315030" y="1412018"/>
                  </a:cubicBezTo>
                  <a:cubicBezTo>
                    <a:pt x="2306649" y="1406989"/>
                    <a:pt x="2304424" y="1396932"/>
                    <a:pt x="2300503" y="1388542"/>
                  </a:cubicBezTo>
                  <a:cubicBezTo>
                    <a:pt x="2290455" y="1376818"/>
                    <a:pt x="2274802" y="1370672"/>
                    <a:pt x="2265871" y="1357253"/>
                  </a:cubicBezTo>
                  <a:cubicBezTo>
                    <a:pt x="2258598" y="1346079"/>
                    <a:pt x="2251894" y="1333786"/>
                    <a:pt x="2244639" y="1322053"/>
                  </a:cubicBezTo>
                  <a:cubicBezTo>
                    <a:pt x="2205510" y="1320377"/>
                    <a:pt x="2181502" y="1284627"/>
                    <a:pt x="2145167" y="1276237"/>
                  </a:cubicBezTo>
                  <a:cubicBezTo>
                    <a:pt x="2114445" y="1267288"/>
                    <a:pt x="2085391" y="1253320"/>
                    <a:pt x="2060798" y="1232647"/>
                  </a:cubicBezTo>
                  <a:cubicBezTo>
                    <a:pt x="2049064" y="1220913"/>
                    <a:pt x="2029509" y="1222031"/>
                    <a:pt x="2015531" y="1227618"/>
                  </a:cubicBezTo>
                  <a:cubicBezTo>
                    <a:pt x="1971959" y="1258357"/>
                    <a:pt x="1921673" y="1279589"/>
                    <a:pt x="1884229" y="1318701"/>
                  </a:cubicBezTo>
                  <a:cubicBezTo>
                    <a:pt x="1930054" y="1326523"/>
                    <a:pt x="1970292" y="1299704"/>
                    <a:pt x="2007718" y="1278472"/>
                  </a:cubicBezTo>
                  <a:cubicBezTo>
                    <a:pt x="2005483" y="1285735"/>
                    <a:pt x="2004924" y="1294675"/>
                    <a:pt x="1998229" y="1300262"/>
                  </a:cubicBezTo>
                  <a:cubicBezTo>
                    <a:pt x="1957991" y="1341041"/>
                    <a:pt x="1906587" y="1372339"/>
                    <a:pt x="1850705" y="1385749"/>
                  </a:cubicBezTo>
                  <a:cubicBezTo>
                    <a:pt x="1827797" y="1386307"/>
                    <a:pt x="1807124" y="1396374"/>
                    <a:pt x="1785324" y="1399158"/>
                  </a:cubicBezTo>
                  <a:cubicBezTo>
                    <a:pt x="1775835" y="1399717"/>
                    <a:pt x="1768571" y="1405304"/>
                    <a:pt x="1761299" y="1409774"/>
                  </a:cubicBezTo>
                  <a:cubicBezTo>
                    <a:pt x="1781990" y="1412018"/>
                    <a:pt x="1802663" y="1409215"/>
                    <a:pt x="1823327" y="1408657"/>
                  </a:cubicBezTo>
                  <a:cubicBezTo>
                    <a:pt x="1852381" y="1408657"/>
                    <a:pt x="1878083" y="1393571"/>
                    <a:pt x="1905470" y="1385749"/>
                  </a:cubicBezTo>
                  <a:cubicBezTo>
                    <a:pt x="1902118" y="1393021"/>
                    <a:pt x="1899873" y="1401961"/>
                    <a:pt x="1891493" y="1405863"/>
                  </a:cubicBezTo>
                  <a:cubicBezTo>
                    <a:pt x="1858536" y="1431015"/>
                    <a:pt x="1819966" y="1448885"/>
                    <a:pt x="1778061" y="1454482"/>
                  </a:cubicBezTo>
                  <a:cubicBezTo>
                    <a:pt x="1753476" y="1458952"/>
                    <a:pt x="1730559" y="1469009"/>
                    <a:pt x="1707660" y="1477390"/>
                  </a:cubicBezTo>
                  <a:cubicBezTo>
                    <a:pt x="1704858" y="1482977"/>
                    <a:pt x="1702623" y="1488565"/>
                    <a:pt x="1700379" y="1494152"/>
                  </a:cubicBezTo>
                  <a:cubicBezTo>
                    <a:pt x="1735588" y="1486330"/>
                    <a:pt x="1773600" y="1483527"/>
                    <a:pt x="1808791" y="1495269"/>
                  </a:cubicBezTo>
                  <a:cubicBezTo>
                    <a:pt x="1835051" y="1500866"/>
                    <a:pt x="1868026" y="1504218"/>
                    <a:pt x="1884220" y="1528802"/>
                  </a:cubicBezTo>
                  <a:cubicBezTo>
                    <a:pt x="1844559" y="1520421"/>
                    <a:pt x="1803204" y="1514275"/>
                    <a:pt x="1762966" y="1523765"/>
                  </a:cubicBezTo>
                  <a:cubicBezTo>
                    <a:pt x="1741743" y="1531028"/>
                    <a:pt x="1718835" y="1535498"/>
                    <a:pt x="1700955" y="1550025"/>
                  </a:cubicBezTo>
                  <a:cubicBezTo>
                    <a:pt x="1682517" y="1564552"/>
                    <a:pt x="1664638" y="1581323"/>
                    <a:pt x="1651219" y="1600311"/>
                  </a:cubicBezTo>
                  <a:cubicBezTo>
                    <a:pt x="1673568" y="1602555"/>
                    <a:pt x="1693683" y="1589695"/>
                    <a:pt x="1716041" y="1592498"/>
                  </a:cubicBezTo>
                  <a:cubicBezTo>
                    <a:pt x="1730559" y="1591372"/>
                    <a:pt x="1741743" y="1600311"/>
                    <a:pt x="1753476" y="1607025"/>
                  </a:cubicBezTo>
                  <a:cubicBezTo>
                    <a:pt x="1728333" y="1610377"/>
                    <a:pt x="1701505" y="1613739"/>
                    <a:pt x="1681391" y="1631060"/>
                  </a:cubicBezTo>
                  <a:cubicBezTo>
                    <a:pt x="1655689" y="1653968"/>
                    <a:pt x="1622724" y="1664584"/>
                    <a:pt x="1591993" y="1677434"/>
                  </a:cubicBezTo>
                  <a:cubicBezTo>
                    <a:pt x="1621048" y="1691970"/>
                    <a:pt x="1652337" y="1678561"/>
                    <a:pt x="1680264" y="1667936"/>
                  </a:cubicBezTo>
                  <a:cubicBezTo>
                    <a:pt x="1701496" y="1666260"/>
                    <a:pt x="1728892" y="1661231"/>
                    <a:pt x="1740626" y="1684139"/>
                  </a:cubicBezTo>
                  <a:cubicBezTo>
                    <a:pt x="1727766" y="1686374"/>
                    <a:pt x="1714356" y="1687492"/>
                    <a:pt x="1701505" y="1689736"/>
                  </a:cubicBezTo>
                  <a:cubicBezTo>
                    <a:pt x="1680832" y="1699784"/>
                    <a:pt x="1662394" y="1713761"/>
                    <a:pt x="1645632" y="1729397"/>
                  </a:cubicBezTo>
                  <a:cubicBezTo>
                    <a:pt x="1629987" y="1743933"/>
                    <a:pt x="1608197" y="1748402"/>
                    <a:pt x="1588641" y="1754549"/>
                  </a:cubicBezTo>
                  <a:cubicBezTo>
                    <a:pt x="1608197" y="1775781"/>
                    <a:pt x="1637810" y="1759019"/>
                    <a:pt x="1660718" y="1769643"/>
                  </a:cubicBezTo>
                  <a:cubicBezTo>
                    <a:pt x="1632231" y="1788631"/>
                    <a:pt x="1598707" y="1797580"/>
                    <a:pt x="1565724" y="1804835"/>
                  </a:cubicBezTo>
                  <a:cubicBezTo>
                    <a:pt x="1579692" y="1828869"/>
                    <a:pt x="1597022" y="1851777"/>
                    <a:pt x="1604286" y="1879155"/>
                  </a:cubicBezTo>
                  <a:cubicBezTo>
                    <a:pt x="1607079" y="1914923"/>
                    <a:pt x="1595896" y="1956269"/>
                    <a:pt x="1565174" y="1977501"/>
                  </a:cubicBezTo>
                  <a:cubicBezTo>
                    <a:pt x="1570194" y="1956269"/>
                    <a:pt x="1574105" y="1935587"/>
                    <a:pt x="1578025" y="1914355"/>
                  </a:cubicBezTo>
                  <a:cubicBezTo>
                    <a:pt x="1599257" y="1912120"/>
                    <a:pt x="1590317" y="1889771"/>
                    <a:pt x="1590317" y="1875235"/>
                  </a:cubicBezTo>
                  <a:cubicBezTo>
                    <a:pt x="1584721" y="1858482"/>
                    <a:pt x="1575222" y="1843387"/>
                    <a:pt x="1565174" y="1828860"/>
                  </a:cubicBezTo>
                  <a:cubicBezTo>
                    <a:pt x="1552873" y="1809863"/>
                    <a:pt x="1532200" y="1798139"/>
                    <a:pt x="1522701" y="1776898"/>
                  </a:cubicBezTo>
                  <a:cubicBezTo>
                    <a:pt x="1550088" y="1781927"/>
                    <a:pt x="1578593" y="1793101"/>
                    <a:pt x="1604844" y="1779692"/>
                  </a:cubicBezTo>
                  <a:cubicBezTo>
                    <a:pt x="1580251" y="1766282"/>
                    <a:pt x="1546736" y="1757901"/>
                    <a:pt x="1534444" y="1729397"/>
                  </a:cubicBezTo>
                  <a:cubicBezTo>
                    <a:pt x="1556244" y="1732199"/>
                    <a:pt x="1578034" y="1739454"/>
                    <a:pt x="1599825" y="1734434"/>
                  </a:cubicBezTo>
                  <a:cubicBezTo>
                    <a:pt x="1627761" y="1729397"/>
                    <a:pt x="1650669" y="1710400"/>
                    <a:pt x="1669108" y="1690285"/>
                  </a:cubicBezTo>
                  <a:cubicBezTo>
                    <a:pt x="1651796" y="1694196"/>
                    <a:pt x="1634466" y="1701451"/>
                    <a:pt x="1616028" y="1699784"/>
                  </a:cubicBezTo>
                  <a:cubicBezTo>
                    <a:pt x="1593111" y="1702019"/>
                    <a:pt x="1575232" y="1684698"/>
                    <a:pt x="1558470" y="1671847"/>
                  </a:cubicBezTo>
                  <a:lnTo>
                    <a:pt x="1558470" y="1661790"/>
                  </a:lnTo>
                  <a:cubicBezTo>
                    <a:pt x="1606521" y="1669612"/>
                    <a:pt x="1654031" y="1643910"/>
                    <a:pt x="1688105" y="1610936"/>
                  </a:cubicBezTo>
                  <a:cubicBezTo>
                    <a:pt x="1656806" y="1605908"/>
                    <a:pt x="1626085" y="1628257"/>
                    <a:pt x="1596472" y="1613739"/>
                  </a:cubicBezTo>
                  <a:cubicBezTo>
                    <a:pt x="1589768" y="1610936"/>
                    <a:pt x="1582504" y="1607584"/>
                    <a:pt x="1575799" y="1604231"/>
                  </a:cubicBezTo>
                  <a:cubicBezTo>
                    <a:pt x="1594796" y="1596409"/>
                    <a:pt x="1617145" y="1599762"/>
                    <a:pt x="1635025" y="1589704"/>
                  </a:cubicBezTo>
                  <a:cubicBezTo>
                    <a:pt x="1667440" y="1569031"/>
                    <a:pt x="1690348" y="1535498"/>
                    <a:pt x="1727234" y="1521539"/>
                  </a:cubicBezTo>
                  <a:cubicBezTo>
                    <a:pt x="1748466" y="1511482"/>
                    <a:pt x="1771933" y="1510364"/>
                    <a:pt x="1794282" y="1504777"/>
                  </a:cubicBezTo>
                  <a:cubicBezTo>
                    <a:pt x="1775844" y="1498631"/>
                    <a:pt x="1755720" y="1499190"/>
                    <a:pt x="1736714" y="1501974"/>
                  </a:cubicBezTo>
                  <a:cubicBezTo>
                    <a:pt x="1707110" y="1506444"/>
                    <a:pt x="1677480" y="1513158"/>
                    <a:pt x="1651796" y="1528244"/>
                  </a:cubicBezTo>
                  <a:cubicBezTo>
                    <a:pt x="1642847" y="1535507"/>
                    <a:pt x="1632240" y="1530479"/>
                    <a:pt x="1622733" y="1529920"/>
                  </a:cubicBezTo>
                  <a:cubicBezTo>
                    <a:pt x="1638927" y="1517628"/>
                    <a:pt x="1658492" y="1508688"/>
                    <a:pt x="1671901" y="1493043"/>
                  </a:cubicBezTo>
                  <a:cubicBezTo>
                    <a:pt x="1699838" y="1460637"/>
                    <a:pt x="1741752" y="1447227"/>
                    <a:pt x="1782540" y="1441640"/>
                  </a:cubicBezTo>
                  <a:cubicBezTo>
                    <a:pt x="1799860" y="1438288"/>
                    <a:pt x="1819975" y="1435485"/>
                    <a:pt x="1832826" y="1422075"/>
                  </a:cubicBezTo>
                  <a:cubicBezTo>
                    <a:pt x="1803213" y="1420399"/>
                    <a:pt x="1773609" y="1425437"/>
                    <a:pt x="1743987" y="1429907"/>
                  </a:cubicBezTo>
                  <a:cubicBezTo>
                    <a:pt x="1721647" y="1436044"/>
                    <a:pt x="1701523" y="1447777"/>
                    <a:pt x="1679733" y="1455608"/>
                  </a:cubicBezTo>
                  <a:cubicBezTo>
                    <a:pt x="1678615" y="1434376"/>
                    <a:pt x="1701523" y="1433809"/>
                    <a:pt x="1713266" y="1422634"/>
                  </a:cubicBezTo>
                  <a:cubicBezTo>
                    <a:pt x="1722746" y="1414253"/>
                    <a:pt x="1731704" y="1404755"/>
                    <a:pt x="1740653" y="1396374"/>
                  </a:cubicBezTo>
                  <a:cubicBezTo>
                    <a:pt x="1708796" y="1412018"/>
                    <a:pt x="1674163" y="1424319"/>
                    <a:pt x="1638395" y="1423751"/>
                  </a:cubicBezTo>
                  <a:cubicBezTo>
                    <a:pt x="1622183" y="1425428"/>
                    <a:pt x="1599284" y="1423751"/>
                    <a:pt x="1592579" y="1441631"/>
                  </a:cubicBezTo>
                  <a:cubicBezTo>
                    <a:pt x="1577484" y="1469009"/>
                    <a:pt x="1562399" y="1496387"/>
                    <a:pt x="1555694" y="1527117"/>
                  </a:cubicBezTo>
                  <a:cubicBezTo>
                    <a:pt x="1550106" y="1547232"/>
                    <a:pt x="1540608" y="1566238"/>
                    <a:pt x="1538373" y="1587469"/>
                  </a:cubicBezTo>
                  <a:cubicBezTo>
                    <a:pt x="1536147" y="1615406"/>
                    <a:pt x="1525513" y="1643901"/>
                    <a:pt x="1532227" y="1671847"/>
                  </a:cubicBezTo>
                  <a:cubicBezTo>
                    <a:pt x="1537814" y="1690285"/>
                    <a:pt x="1531110" y="1708723"/>
                    <a:pt x="1525513" y="1726044"/>
                  </a:cubicBezTo>
                  <a:cubicBezTo>
                    <a:pt x="1513798" y="1756774"/>
                    <a:pt x="1476903" y="1772978"/>
                    <a:pt x="1445614" y="1764038"/>
                  </a:cubicBezTo>
                  <a:cubicBezTo>
                    <a:pt x="1415452" y="1756225"/>
                    <a:pt x="1383595" y="1750079"/>
                    <a:pt x="1352306" y="1753990"/>
                  </a:cubicBezTo>
                  <a:cubicBezTo>
                    <a:pt x="1313753" y="1755666"/>
                    <a:pt x="1274083" y="1775222"/>
                    <a:pt x="1236089" y="1759019"/>
                  </a:cubicBezTo>
                  <a:cubicBezTo>
                    <a:pt x="1223797" y="1767967"/>
                    <a:pt x="1210388" y="1776348"/>
                    <a:pt x="1197537" y="1785288"/>
                  </a:cubicBezTo>
                  <a:cubicBezTo>
                    <a:pt x="1213172" y="1804835"/>
                    <a:pt x="1232178" y="1822723"/>
                    <a:pt x="1256771" y="1829987"/>
                  </a:cubicBezTo>
                  <a:cubicBezTo>
                    <a:pt x="1289178" y="1840044"/>
                    <a:pt x="1323261" y="1847866"/>
                    <a:pt x="1351765" y="1867422"/>
                  </a:cubicBezTo>
                  <a:cubicBezTo>
                    <a:pt x="1341140" y="1851219"/>
                    <a:pt x="1328848" y="1836124"/>
                    <a:pt x="1314321" y="1822714"/>
                  </a:cubicBezTo>
                  <a:cubicBezTo>
                    <a:pt x="1302588" y="1812098"/>
                    <a:pt x="1287493" y="1803167"/>
                    <a:pt x="1282464" y="1786964"/>
                  </a:cubicBezTo>
                  <a:cubicBezTo>
                    <a:pt x="1291404" y="1788631"/>
                    <a:pt x="1300353" y="1790866"/>
                    <a:pt x="1308175" y="1795895"/>
                  </a:cubicBezTo>
                  <a:cubicBezTo>
                    <a:pt x="1337229" y="1810981"/>
                    <a:pt x="1369636" y="1815451"/>
                    <a:pt x="1400934" y="1822714"/>
                  </a:cubicBezTo>
                  <a:cubicBezTo>
                    <a:pt x="1394788" y="1814333"/>
                    <a:pt x="1388083" y="1805952"/>
                    <a:pt x="1383613" y="1796454"/>
                  </a:cubicBezTo>
                  <a:cubicBezTo>
                    <a:pt x="1423842" y="1795327"/>
                    <a:pt x="1447867" y="1831654"/>
                    <a:pt x="1479715" y="1849542"/>
                  </a:cubicBezTo>
                  <a:cubicBezTo>
                    <a:pt x="1474696" y="1825508"/>
                    <a:pt x="1446759" y="1806511"/>
                    <a:pt x="1457934" y="1779692"/>
                  </a:cubicBezTo>
                  <a:cubicBezTo>
                    <a:pt x="1499838" y="1805393"/>
                    <a:pt x="1547890" y="1825508"/>
                    <a:pt x="1575276" y="1868530"/>
                  </a:cubicBezTo>
                  <a:cubicBezTo>
                    <a:pt x="1587019" y="1880264"/>
                    <a:pt x="1590930" y="1899828"/>
                    <a:pt x="1576953" y="1911003"/>
                  </a:cubicBezTo>
                  <a:cubicBezTo>
                    <a:pt x="1572483" y="1862384"/>
                    <a:pt x="1527216" y="1829428"/>
                    <a:pt x="1483644" y="1814892"/>
                  </a:cubicBezTo>
                  <a:cubicBezTo>
                    <a:pt x="1486997" y="1844514"/>
                    <a:pt x="1504317" y="1874118"/>
                    <a:pt x="1493701" y="1903730"/>
                  </a:cubicBezTo>
                  <a:cubicBezTo>
                    <a:pt x="1480860" y="1879705"/>
                    <a:pt x="1466324" y="1856797"/>
                    <a:pt x="1442307" y="1842829"/>
                  </a:cubicBezTo>
                  <a:cubicBezTo>
                    <a:pt x="1443983" y="1859023"/>
                    <a:pt x="1447336" y="1875235"/>
                    <a:pt x="1449003" y="1891438"/>
                  </a:cubicBezTo>
                  <a:cubicBezTo>
                    <a:pt x="1438387" y="1875235"/>
                    <a:pt x="1431132" y="1855679"/>
                    <a:pt x="1412694" y="1846740"/>
                  </a:cubicBezTo>
                  <a:cubicBezTo>
                    <a:pt x="1393138" y="1832780"/>
                    <a:pt x="1369104" y="1828310"/>
                    <a:pt x="1345637" y="1831095"/>
                  </a:cubicBezTo>
                  <a:cubicBezTo>
                    <a:pt x="1357371" y="1861825"/>
                    <a:pt x="1389777" y="1886419"/>
                    <a:pt x="1382514" y="1922736"/>
                  </a:cubicBezTo>
                  <a:cubicBezTo>
                    <a:pt x="1370780" y="1909327"/>
                    <a:pt x="1366319" y="1890889"/>
                    <a:pt x="1350666" y="1881390"/>
                  </a:cubicBezTo>
                  <a:cubicBezTo>
                    <a:pt x="1319935" y="1861276"/>
                    <a:pt x="1282491" y="1856806"/>
                    <a:pt x="1248967" y="1843396"/>
                  </a:cubicBezTo>
                  <a:cubicBezTo>
                    <a:pt x="1223257" y="1830545"/>
                    <a:pt x="1203710" y="1809313"/>
                    <a:pt x="1184704" y="1788073"/>
                  </a:cubicBezTo>
                  <a:cubicBezTo>
                    <a:pt x="1136094" y="1814333"/>
                    <a:pt x="1091395" y="1847298"/>
                    <a:pt x="1045579" y="1878596"/>
                  </a:cubicBezTo>
                  <a:cubicBezTo>
                    <a:pt x="1024338" y="1893123"/>
                    <a:pt x="1003665" y="1913797"/>
                    <a:pt x="998078" y="1940066"/>
                  </a:cubicBezTo>
                  <a:cubicBezTo>
                    <a:pt x="998628" y="1962415"/>
                    <a:pt x="1026015" y="1966327"/>
                    <a:pt x="1039424" y="1979736"/>
                  </a:cubicBezTo>
                  <a:cubicBezTo>
                    <a:pt x="1057862" y="1999292"/>
                    <a:pt x="1059539" y="2030022"/>
                    <a:pt x="1048932" y="2054615"/>
                  </a:cubicBezTo>
                  <a:cubicBezTo>
                    <a:pt x="1040542" y="2078632"/>
                    <a:pt x="1021545" y="2097079"/>
                    <a:pt x="1001430" y="2112715"/>
                  </a:cubicBezTo>
                  <a:cubicBezTo>
                    <a:pt x="955055" y="2154620"/>
                    <a:pt x="900840" y="2185918"/>
                    <a:pt x="847202" y="2216089"/>
                  </a:cubicBezTo>
                  <a:cubicBezTo>
                    <a:pt x="834919" y="2225038"/>
                    <a:pt x="818707" y="2235095"/>
                    <a:pt x="820392" y="2252407"/>
                  </a:cubicBezTo>
                  <a:cubicBezTo>
                    <a:pt x="823735" y="2262473"/>
                    <a:pt x="829881" y="2271413"/>
                    <a:pt x="832675" y="2282029"/>
                  </a:cubicBezTo>
                  <a:cubicBezTo>
                    <a:pt x="834919" y="2302693"/>
                    <a:pt x="820941" y="2319473"/>
                    <a:pt x="808091" y="2333441"/>
                  </a:cubicBezTo>
                  <a:cubicBezTo>
                    <a:pt x="770088" y="2368642"/>
                    <a:pt x="725948" y="2396029"/>
                    <a:pt x="687386" y="2430670"/>
                  </a:cubicBezTo>
                  <a:cubicBezTo>
                    <a:pt x="625926" y="2476486"/>
                    <a:pt x="575072" y="2535721"/>
                    <a:pt x="530932" y="2598299"/>
                  </a:cubicBezTo>
                  <a:cubicBezTo>
                    <a:pt x="519757" y="2612276"/>
                    <a:pt x="516396" y="2635743"/>
                    <a:pt x="496281" y="2640213"/>
                  </a:cubicBezTo>
                  <a:cubicBezTo>
                    <a:pt x="503545" y="2589359"/>
                    <a:pt x="533717" y="2546896"/>
                    <a:pt x="561653" y="2505549"/>
                  </a:cubicBezTo>
                  <a:cubicBezTo>
                    <a:pt x="588481" y="2471467"/>
                    <a:pt x="621438" y="2442403"/>
                    <a:pt x="653853" y="2413908"/>
                  </a:cubicBezTo>
                  <a:cubicBezTo>
                    <a:pt x="691847" y="2380952"/>
                    <a:pt x="734320" y="2353006"/>
                    <a:pt x="767844" y="2315562"/>
                  </a:cubicBezTo>
                  <a:cubicBezTo>
                    <a:pt x="774549" y="2306622"/>
                    <a:pt x="785723" y="2296006"/>
                    <a:pt x="780136" y="2284273"/>
                  </a:cubicBezTo>
                  <a:cubicBezTo>
                    <a:pt x="772314" y="2265835"/>
                    <a:pt x="762815" y="2242359"/>
                    <a:pt x="777342" y="2224488"/>
                  </a:cubicBezTo>
                  <a:cubicBezTo>
                    <a:pt x="798574" y="2195434"/>
                    <a:pt x="828746" y="2174761"/>
                    <a:pt x="857800" y="2154638"/>
                  </a:cubicBezTo>
                  <a:cubicBezTo>
                    <a:pt x="889657" y="2130612"/>
                    <a:pt x="918711" y="2103234"/>
                    <a:pt x="948882" y="2077532"/>
                  </a:cubicBezTo>
                  <a:cubicBezTo>
                    <a:pt x="961733" y="2067475"/>
                    <a:pt x="969556" y="2052939"/>
                    <a:pt x="977387" y="2039539"/>
                  </a:cubicBezTo>
                  <a:cubicBezTo>
                    <a:pt x="965644" y="2022777"/>
                    <a:pt x="945530" y="2018307"/>
                    <a:pt x="929885" y="2006006"/>
                  </a:cubicBezTo>
                  <a:cubicBezTo>
                    <a:pt x="907527" y="1983647"/>
                    <a:pt x="899705" y="1949574"/>
                    <a:pt x="908086" y="1918834"/>
                  </a:cubicBezTo>
                  <a:cubicBezTo>
                    <a:pt x="914232" y="1890330"/>
                    <a:pt x="937708" y="1870774"/>
                    <a:pt x="957263" y="1851227"/>
                  </a:cubicBezTo>
                  <a:cubicBezTo>
                    <a:pt x="1022644" y="1784171"/>
                    <a:pt x="1112609" y="1751755"/>
                    <a:pt x="1188606" y="1698675"/>
                  </a:cubicBezTo>
                  <a:cubicBezTo>
                    <a:pt x="1177990" y="1654535"/>
                    <a:pt x="1189165" y="1609828"/>
                    <a:pt x="1204809" y="1569040"/>
                  </a:cubicBezTo>
                  <a:cubicBezTo>
                    <a:pt x="1207594" y="1560659"/>
                    <a:pt x="1214299" y="1555640"/>
                    <a:pt x="1221013" y="1551152"/>
                  </a:cubicBezTo>
                  <a:cubicBezTo>
                    <a:pt x="1223806" y="1579656"/>
                    <a:pt x="1226032" y="1608710"/>
                    <a:pt x="1240009" y="1634412"/>
                  </a:cubicBezTo>
                  <a:lnTo>
                    <a:pt x="1255645" y="1636088"/>
                  </a:lnTo>
                  <a:cubicBezTo>
                    <a:pt x="1267387" y="1611495"/>
                    <a:pt x="1276877" y="1585243"/>
                    <a:pt x="1276877" y="1557298"/>
                  </a:cubicBezTo>
                  <a:cubicBezTo>
                    <a:pt x="1275759" y="1532155"/>
                    <a:pt x="1284699" y="1508679"/>
                    <a:pt x="1287493" y="1484104"/>
                  </a:cubicBezTo>
                  <a:cubicBezTo>
                    <a:pt x="1255645" y="1474605"/>
                    <a:pt x="1227708" y="1455608"/>
                    <a:pt x="1198654" y="1439964"/>
                  </a:cubicBezTo>
                  <a:cubicBezTo>
                    <a:pt x="1187471" y="1472929"/>
                    <a:pt x="1191382" y="1507570"/>
                    <a:pt x="1186353" y="1541094"/>
                  </a:cubicBezTo>
                  <a:cubicBezTo>
                    <a:pt x="1142763" y="1510364"/>
                    <a:pt x="1117070" y="1457284"/>
                    <a:pt x="1117629" y="1403646"/>
                  </a:cubicBezTo>
                  <a:cubicBezTo>
                    <a:pt x="1088007" y="1387434"/>
                    <a:pt x="1057844" y="1373465"/>
                    <a:pt x="1024879" y="1363967"/>
                  </a:cubicBezTo>
                  <a:cubicBezTo>
                    <a:pt x="988003" y="1395256"/>
                    <a:pt x="1000854" y="1446669"/>
                    <a:pt x="996933" y="1488574"/>
                  </a:cubicBezTo>
                  <a:cubicBezTo>
                    <a:pt x="962860" y="1458961"/>
                    <a:pt x="936590" y="1417047"/>
                    <a:pt x="933788" y="1370672"/>
                  </a:cubicBezTo>
                  <a:cubicBezTo>
                    <a:pt x="915917" y="1372339"/>
                    <a:pt x="897470" y="1371789"/>
                    <a:pt x="879590" y="1365643"/>
                  </a:cubicBezTo>
                  <a:cubicBezTo>
                    <a:pt x="798565" y="1431015"/>
                    <a:pt x="728156" y="1510364"/>
                    <a:pt x="639317" y="1566246"/>
                  </a:cubicBezTo>
                  <a:cubicBezTo>
                    <a:pt x="619203" y="1581332"/>
                    <a:pt x="594060" y="1575186"/>
                    <a:pt x="571143" y="1576304"/>
                  </a:cubicBezTo>
                  <a:cubicBezTo>
                    <a:pt x="558292" y="1579097"/>
                    <a:pt x="547117" y="1586361"/>
                    <a:pt x="534266" y="1590263"/>
                  </a:cubicBezTo>
                  <a:cubicBezTo>
                    <a:pt x="518622" y="1596418"/>
                    <a:pt x="500742" y="1589704"/>
                    <a:pt x="484530" y="1595301"/>
                  </a:cubicBezTo>
                  <a:cubicBezTo>
                    <a:pt x="468327" y="1609828"/>
                    <a:pt x="453241" y="1627707"/>
                    <a:pt x="430892" y="1630501"/>
                  </a:cubicBezTo>
                  <a:cubicBezTo>
                    <a:pt x="402378" y="1633294"/>
                    <a:pt x="376127" y="1646704"/>
                    <a:pt x="347631" y="1643343"/>
                  </a:cubicBezTo>
                  <a:cubicBezTo>
                    <a:pt x="323047" y="1646136"/>
                    <a:pt x="301806" y="1633294"/>
                    <a:pt x="278348" y="1630501"/>
                  </a:cubicBezTo>
                  <a:cubicBezTo>
                    <a:pt x="248726" y="1619885"/>
                    <a:pt x="219672" y="1604790"/>
                    <a:pt x="197882" y="1581323"/>
                  </a:cubicBezTo>
                  <a:cubicBezTo>
                    <a:pt x="190059" y="1574051"/>
                    <a:pt x="182796" y="1561759"/>
                    <a:pt x="170504" y="1564561"/>
                  </a:cubicBezTo>
                  <a:cubicBezTo>
                    <a:pt x="161564" y="1604790"/>
                    <a:pt x="170504" y="1645587"/>
                    <a:pt x="177218" y="1685257"/>
                  </a:cubicBezTo>
                  <a:cubicBezTo>
                    <a:pt x="157103" y="1670730"/>
                    <a:pt x="140900" y="1650615"/>
                    <a:pt x="127481" y="1629383"/>
                  </a:cubicBezTo>
                  <a:cubicBezTo>
                    <a:pt x="105691" y="1593057"/>
                    <a:pt x="104015" y="1550034"/>
                    <a:pt x="96192" y="1509247"/>
                  </a:cubicBezTo>
                  <a:cubicBezTo>
                    <a:pt x="84450" y="1497513"/>
                    <a:pt x="66579" y="1484662"/>
                    <a:pt x="72167" y="1465666"/>
                  </a:cubicBezTo>
                  <a:cubicBezTo>
                    <a:pt x="72167" y="1432691"/>
                    <a:pt x="107926" y="1419291"/>
                    <a:pt x="135313" y="1420958"/>
                  </a:cubicBezTo>
                  <a:cubicBezTo>
                    <a:pt x="142576" y="1407548"/>
                    <a:pt x="153192" y="1396374"/>
                    <a:pt x="168278" y="1390786"/>
                  </a:cubicBezTo>
                  <a:cubicBezTo>
                    <a:pt x="182805" y="1399158"/>
                    <a:pt x="200693" y="1403078"/>
                    <a:pt x="209624" y="1418723"/>
                  </a:cubicBezTo>
                  <a:cubicBezTo>
                    <a:pt x="239246" y="1462304"/>
                    <a:pt x="273329" y="1504777"/>
                    <a:pt x="318586" y="1533272"/>
                  </a:cubicBezTo>
                  <a:cubicBezTo>
                    <a:pt x="335907" y="1544447"/>
                    <a:pt x="357148" y="1537742"/>
                    <a:pt x="373901" y="1528802"/>
                  </a:cubicBezTo>
                  <a:cubicBezTo>
                    <a:pt x="358815" y="1513158"/>
                    <a:pt x="338142" y="1505327"/>
                    <a:pt x="322488" y="1490241"/>
                  </a:cubicBezTo>
                  <a:cubicBezTo>
                    <a:pt x="281701" y="1453364"/>
                    <a:pt x="254314" y="1403637"/>
                    <a:pt x="238111" y="1351098"/>
                  </a:cubicBezTo>
                  <a:cubicBezTo>
                    <a:pt x="235317" y="1350548"/>
                    <a:pt x="229730" y="1348872"/>
                    <a:pt x="226936" y="1348313"/>
                  </a:cubicBezTo>
                  <a:cubicBezTo>
                    <a:pt x="223592" y="1365075"/>
                    <a:pt x="221907" y="1381847"/>
                    <a:pt x="217446" y="1398050"/>
                  </a:cubicBezTo>
                  <a:cubicBezTo>
                    <a:pt x="215202" y="1398050"/>
                    <a:pt x="210733" y="1398050"/>
                    <a:pt x="208507" y="1397491"/>
                  </a:cubicBezTo>
                  <a:cubicBezTo>
                    <a:pt x="195647" y="1377377"/>
                    <a:pt x="187825" y="1355027"/>
                    <a:pt x="177767" y="1333786"/>
                  </a:cubicBezTo>
                  <a:cubicBezTo>
                    <a:pt x="167710" y="1295793"/>
                    <a:pt x="172739" y="1255564"/>
                    <a:pt x="186707" y="1219796"/>
                  </a:cubicBezTo>
                  <a:cubicBezTo>
                    <a:pt x="196215" y="1198564"/>
                    <a:pt x="180002" y="1176215"/>
                    <a:pt x="186707" y="1153865"/>
                  </a:cubicBezTo>
                  <a:cubicBezTo>
                    <a:pt x="196215" y="1135986"/>
                    <a:pt x="219123" y="1119783"/>
                    <a:pt x="239237" y="1130957"/>
                  </a:cubicBezTo>
                  <a:cubicBezTo>
                    <a:pt x="253196" y="1138221"/>
                    <a:pt x="268850" y="1139897"/>
                    <a:pt x="284485" y="1137103"/>
                  </a:cubicBezTo>
                  <a:cubicBezTo>
                    <a:pt x="302933" y="1152748"/>
                    <a:pt x="321921" y="1175665"/>
                    <a:pt x="315234" y="1201925"/>
                  </a:cubicBezTo>
                  <a:cubicBezTo>
                    <a:pt x="306844" y="1227068"/>
                    <a:pt x="310755" y="1253888"/>
                    <a:pt x="315234" y="1279031"/>
                  </a:cubicBezTo>
                  <a:cubicBezTo>
                    <a:pt x="321930" y="1331561"/>
                    <a:pt x="347640" y="1384072"/>
                    <a:pt x="390663" y="1416488"/>
                  </a:cubicBezTo>
                  <a:cubicBezTo>
                    <a:pt x="412453" y="1433250"/>
                    <a:pt x="441507" y="1437720"/>
                    <a:pt x="468336" y="1429907"/>
                  </a:cubicBezTo>
                  <a:cubicBezTo>
                    <a:pt x="451015" y="1395256"/>
                    <a:pt x="421402" y="1367310"/>
                    <a:pt x="411336" y="1329326"/>
                  </a:cubicBezTo>
                  <a:cubicBezTo>
                    <a:pt x="402955" y="1295234"/>
                    <a:pt x="387869" y="1261710"/>
                    <a:pt x="388987" y="1225951"/>
                  </a:cubicBezTo>
                  <a:cubicBezTo>
                    <a:pt x="385075" y="1194094"/>
                    <a:pt x="373342" y="1163373"/>
                    <a:pt x="377803" y="1131516"/>
                  </a:cubicBezTo>
                  <a:cubicBezTo>
                    <a:pt x="379479" y="1104138"/>
                    <a:pt x="392330" y="1080113"/>
                    <a:pt x="401837" y="1054970"/>
                  </a:cubicBezTo>
                  <a:cubicBezTo>
                    <a:pt x="410777" y="1039884"/>
                    <a:pt x="398485" y="1020887"/>
                    <a:pt x="406866" y="1005792"/>
                  </a:cubicBezTo>
                  <a:cubicBezTo>
                    <a:pt x="417482" y="991265"/>
                    <a:pt x="433135" y="976738"/>
                    <a:pt x="452132" y="980090"/>
                  </a:cubicBezTo>
                  <a:cubicBezTo>
                    <a:pt x="464983" y="985119"/>
                    <a:pt x="476717" y="992941"/>
                    <a:pt x="487333" y="1001322"/>
                  </a:cubicBezTo>
                  <a:cubicBezTo>
                    <a:pt x="502427" y="1013623"/>
                    <a:pt x="525894" y="1012506"/>
                    <a:pt x="535960" y="1030944"/>
                  </a:cubicBezTo>
                  <a:cubicBezTo>
                    <a:pt x="548802" y="1044912"/>
                    <a:pt x="548244" y="1065595"/>
                    <a:pt x="540421" y="1082356"/>
                  </a:cubicBezTo>
                  <a:cubicBezTo>
                    <a:pt x="528129" y="1114763"/>
                    <a:pt x="505212" y="1142700"/>
                    <a:pt x="494605" y="1176233"/>
                  </a:cubicBezTo>
                  <a:cubicBezTo>
                    <a:pt x="491253" y="1207522"/>
                    <a:pt x="492370" y="1240487"/>
                    <a:pt x="504113" y="1270109"/>
                  </a:cubicBezTo>
                  <a:cubicBezTo>
                    <a:pt x="515287" y="1298055"/>
                    <a:pt x="518072" y="1329344"/>
                    <a:pt x="537637" y="1353928"/>
                  </a:cubicBezTo>
                  <a:cubicBezTo>
                    <a:pt x="546576" y="1365112"/>
                    <a:pt x="553281" y="1378512"/>
                    <a:pt x="565573" y="1387452"/>
                  </a:cubicBezTo>
                  <a:cubicBezTo>
                    <a:pt x="582344" y="1394715"/>
                    <a:pt x="607487" y="1395274"/>
                    <a:pt x="616427" y="1376277"/>
                  </a:cubicBezTo>
                  <a:cubicBezTo>
                    <a:pt x="622023" y="1365103"/>
                    <a:pt x="633757" y="1347773"/>
                    <a:pt x="620338" y="1338283"/>
                  </a:cubicBezTo>
                  <a:cubicBezTo>
                    <a:pt x="609722" y="1327667"/>
                    <a:pt x="595195" y="1322080"/>
                    <a:pt x="585697" y="1310896"/>
                  </a:cubicBezTo>
                  <a:cubicBezTo>
                    <a:pt x="568935" y="1275696"/>
                    <a:pt x="600224" y="1228763"/>
                    <a:pt x="638785" y="1229321"/>
                  </a:cubicBezTo>
                  <a:cubicBezTo>
                    <a:pt x="660017" y="1230998"/>
                    <a:pt x="674544" y="1210883"/>
                    <a:pt x="695217" y="1208648"/>
                  </a:cubicBezTo>
                  <a:cubicBezTo>
                    <a:pt x="722595" y="1199141"/>
                    <a:pt x="741601" y="1233791"/>
                    <a:pt x="769529" y="1225410"/>
                  </a:cubicBezTo>
                  <a:cubicBezTo>
                    <a:pt x="752217" y="1210883"/>
                    <a:pt x="729300" y="1206972"/>
                    <a:pt x="708636" y="1199699"/>
                  </a:cubicBezTo>
                  <a:cubicBezTo>
                    <a:pt x="688522" y="1185731"/>
                    <a:pt x="670633" y="1168969"/>
                    <a:pt x="655547" y="1149963"/>
                  </a:cubicBezTo>
                  <a:cubicBezTo>
                    <a:pt x="654989" y="1144935"/>
                    <a:pt x="653303" y="1134877"/>
                    <a:pt x="652745" y="1129849"/>
                  </a:cubicBezTo>
                  <a:cubicBezTo>
                    <a:pt x="673977" y="1140474"/>
                    <a:pt x="687945" y="1161706"/>
                    <a:pt x="710853" y="1169528"/>
                  </a:cubicBezTo>
                  <a:cubicBezTo>
                    <a:pt x="743818" y="1181829"/>
                    <a:pt x="778469" y="1191877"/>
                    <a:pt x="814228" y="1192436"/>
                  </a:cubicBezTo>
                  <a:cubicBezTo>
                    <a:pt x="813669" y="1187957"/>
                    <a:pt x="812551" y="1179017"/>
                    <a:pt x="812551" y="1173998"/>
                  </a:cubicBezTo>
                  <a:cubicBezTo>
                    <a:pt x="779586" y="1159471"/>
                    <a:pt x="755002" y="1130975"/>
                    <a:pt x="744386" y="1096893"/>
                  </a:cubicBezTo>
                  <a:cubicBezTo>
                    <a:pt x="730976" y="1045480"/>
                    <a:pt x="744386" y="990156"/>
                    <a:pt x="773449" y="946575"/>
                  </a:cubicBezTo>
                  <a:cubicBezTo>
                    <a:pt x="803053" y="904112"/>
                    <a:pt x="844967" y="872813"/>
                    <a:pt x="881294" y="836505"/>
                  </a:cubicBezTo>
                  <a:cubicBezTo>
                    <a:pt x="906437" y="809677"/>
                    <a:pt x="941637" y="791806"/>
                    <a:pt x="958949" y="758273"/>
                  </a:cubicBezTo>
                  <a:cubicBezTo>
                    <a:pt x="970682" y="734806"/>
                    <a:pt x="988570" y="714683"/>
                    <a:pt x="997510" y="689540"/>
                  </a:cubicBezTo>
                  <a:cubicBezTo>
                    <a:pt x="1006450" y="666073"/>
                    <a:pt x="1005341" y="640362"/>
                    <a:pt x="1003656" y="615787"/>
                  </a:cubicBezTo>
                  <a:cubicBezTo>
                    <a:pt x="990247" y="577235"/>
                    <a:pt x="956723" y="540908"/>
                    <a:pt x="913141" y="540349"/>
                  </a:cubicBezTo>
                  <a:cubicBezTo>
                    <a:pt x="877941" y="531968"/>
                    <a:pt x="842732" y="549289"/>
                    <a:pt x="806973" y="542025"/>
                  </a:cubicBezTo>
                  <a:cubicBezTo>
                    <a:pt x="781262" y="533644"/>
                    <a:pt x="753326" y="522479"/>
                    <a:pt x="739357" y="497885"/>
                  </a:cubicBezTo>
                  <a:cubicBezTo>
                    <a:pt x="724272" y="478888"/>
                    <a:pt x="713656" y="449276"/>
                    <a:pt x="734329" y="429711"/>
                  </a:cubicBezTo>
                  <a:cubicBezTo>
                    <a:pt x="737681" y="445914"/>
                    <a:pt x="736014" y="464920"/>
                    <a:pt x="748297" y="477771"/>
                  </a:cubicBezTo>
                  <a:cubicBezTo>
                    <a:pt x="762824" y="492857"/>
                    <a:pt x="782939" y="500120"/>
                    <a:pt x="801386" y="508510"/>
                  </a:cubicBezTo>
                  <a:cubicBezTo>
                    <a:pt x="834910" y="512980"/>
                    <a:pt x="868434" y="510187"/>
                    <a:pt x="901967" y="507384"/>
                  </a:cubicBezTo>
                  <a:cubicBezTo>
                    <a:pt x="938284" y="510178"/>
                    <a:pt x="978522" y="517441"/>
                    <a:pt x="1004224" y="545946"/>
                  </a:cubicBezTo>
                  <a:cubicBezTo>
                    <a:pt x="1036631" y="576117"/>
                    <a:pt x="1050590" y="621374"/>
                    <a:pt x="1044453" y="664956"/>
                  </a:cubicBezTo>
                  <a:cubicBezTo>
                    <a:pt x="1029367" y="719162"/>
                    <a:pt x="998628" y="768889"/>
                    <a:pt x="959516" y="808568"/>
                  </a:cubicBezTo>
                  <a:cubicBezTo>
                    <a:pt x="931580" y="830359"/>
                    <a:pt x="907545" y="857187"/>
                    <a:pt x="879617" y="878969"/>
                  </a:cubicBezTo>
                  <a:cubicBezTo>
                    <a:pt x="830999" y="924785"/>
                    <a:pt x="783506" y="978432"/>
                    <a:pt x="771205" y="1046048"/>
                  </a:cubicBezTo>
                  <a:cubicBezTo>
                    <a:pt x="766177" y="1075670"/>
                    <a:pt x="778478" y="1108067"/>
                    <a:pt x="803053" y="1126505"/>
                  </a:cubicBezTo>
                  <a:cubicBezTo>
                    <a:pt x="809767" y="1100804"/>
                    <a:pt x="809767" y="1073985"/>
                    <a:pt x="813119" y="1047724"/>
                  </a:cubicBezTo>
                  <a:lnTo>
                    <a:pt x="825970" y="1047724"/>
                  </a:lnTo>
                  <a:cubicBezTo>
                    <a:pt x="832116" y="1082924"/>
                    <a:pt x="832116" y="1124838"/>
                    <a:pt x="860612" y="1151099"/>
                  </a:cubicBezTo>
                  <a:cubicBezTo>
                    <a:pt x="890233" y="1129308"/>
                    <a:pt x="918729" y="1104724"/>
                    <a:pt x="947783" y="1081816"/>
                  </a:cubicBezTo>
                  <a:cubicBezTo>
                    <a:pt x="1008126" y="1042704"/>
                    <a:pt x="1066802" y="1002476"/>
                    <a:pt x="1128263" y="965590"/>
                  </a:cubicBezTo>
                  <a:cubicBezTo>
                    <a:pt x="1131056" y="946035"/>
                    <a:pt x="1137770" y="926470"/>
                    <a:pt x="1153974" y="913619"/>
                  </a:cubicBezTo>
                  <a:cubicBezTo>
                    <a:pt x="1189742" y="884574"/>
                    <a:pt x="1226059" y="855511"/>
                    <a:pt x="1254005" y="818076"/>
                  </a:cubicBezTo>
                  <a:cubicBezTo>
                    <a:pt x="1280815" y="790130"/>
                    <a:pt x="1305967" y="758841"/>
                    <a:pt x="1341726" y="741511"/>
                  </a:cubicBezTo>
                  <a:cubicBezTo>
                    <a:pt x="1340059" y="704635"/>
                    <a:pt x="1342852" y="666632"/>
                    <a:pt x="1358488" y="631999"/>
                  </a:cubicBezTo>
                  <a:cubicBezTo>
                    <a:pt x="1367996" y="606838"/>
                    <a:pt x="1386983" y="586733"/>
                    <a:pt x="1403754" y="565501"/>
                  </a:cubicBezTo>
                  <a:cubicBezTo>
                    <a:pt x="1430565" y="533644"/>
                    <a:pt x="1470793" y="517441"/>
                    <a:pt x="1499866" y="488387"/>
                  </a:cubicBezTo>
                  <a:cubicBezTo>
                    <a:pt x="1536192" y="452628"/>
                    <a:pt x="1569149" y="412958"/>
                    <a:pt x="1590948" y="366574"/>
                  </a:cubicBezTo>
                  <a:cubicBezTo>
                    <a:pt x="1595968" y="349821"/>
                    <a:pt x="1593742" y="329698"/>
                    <a:pt x="1606584" y="315729"/>
                  </a:cubicBezTo>
                  <a:cubicBezTo>
                    <a:pt x="1613288" y="301761"/>
                    <a:pt x="1635079" y="301211"/>
                    <a:pt x="1643469" y="314053"/>
                  </a:cubicBezTo>
                  <a:cubicBezTo>
                    <a:pt x="1670847" y="345901"/>
                    <a:pt x="1671955" y="391167"/>
                    <a:pt x="1660781" y="429711"/>
                  </a:cubicBezTo>
                  <a:cubicBezTo>
                    <a:pt x="1669729" y="426368"/>
                    <a:pt x="1679219" y="424682"/>
                    <a:pt x="1685942" y="417987"/>
                  </a:cubicBezTo>
                  <a:cubicBezTo>
                    <a:pt x="1712193" y="393952"/>
                    <a:pt x="1736228" y="366574"/>
                    <a:pt x="1758018" y="338637"/>
                  </a:cubicBezTo>
                  <a:cubicBezTo>
                    <a:pt x="1777006" y="300076"/>
                    <a:pt x="1803267" y="264876"/>
                    <a:pt x="1816127" y="222971"/>
                  </a:cubicBezTo>
                  <a:cubicBezTo>
                    <a:pt x="1830095" y="175478"/>
                    <a:pt x="1843514" y="127418"/>
                    <a:pt x="1856355" y="79367"/>
                  </a:cubicBezTo>
                  <a:cubicBezTo>
                    <a:pt x="1860267" y="58694"/>
                    <a:pt x="1889888" y="59253"/>
                    <a:pt x="1898819" y="76015"/>
                  </a:cubicBezTo>
                  <a:cubicBezTo>
                    <a:pt x="1919492" y="111224"/>
                    <a:pt x="1915031" y="155923"/>
                    <a:pt x="1903866" y="193358"/>
                  </a:cubicBezTo>
                  <a:cubicBezTo>
                    <a:pt x="1893241" y="241418"/>
                    <a:pt x="1868666" y="284999"/>
                    <a:pt x="1858608" y="333059"/>
                  </a:cubicBezTo>
                  <a:cubicBezTo>
                    <a:pt x="1902739" y="305672"/>
                    <a:pt x="1932361" y="260973"/>
                    <a:pt x="1964209" y="220186"/>
                  </a:cubicBezTo>
                  <a:cubicBezTo>
                    <a:pt x="1996625" y="178840"/>
                    <a:pt x="2021777" y="131888"/>
                    <a:pt x="2047460" y="86081"/>
                  </a:cubicBezTo>
                  <a:cubicBezTo>
                    <a:pt x="2061924" y="58117"/>
                    <a:pt x="2069179" y="26819"/>
                    <a:pt x="2086517" y="0"/>
                  </a:cubicBezTo>
                  <a:close/>
                </a:path>
              </a:pathLst>
            </a:custGeom>
            <a:solidFill>
              <a:srgbClr val="14181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B461778-4169-7E2D-E4CC-FEE95649F2DF}"/>
                </a:ext>
              </a:extLst>
            </p:cNvPr>
            <p:cNvSpPr/>
            <p:nvPr/>
          </p:nvSpPr>
          <p:spPr>
            <a:xfrm>
              <a:off x="6490123" y="10057"/>
              <a:ext cx="46607" cy="96669"/>
            </a:xfrm>
            <a:custGeom>
              <a:avLst/>
              <a:gdLst>
                <a:gd name="connsiteX0" fmla="*/ 0 w 46607"/>
                <a:gd name="connsiteY0" fmla="*/ 68724 h 96669"/>
                <a:gd name="connsiteX1" fmla="*/ 30721 w 46607"/>
                <a:gd name="connsiteY1" fmla="*/ 0 h 96669"/>
                <a:gd name="connsiteX2" fmla="*/ 31280 w 46607"/>
                <a:gd name="connsiteY2" fmla="*/ 96670 h 96669"/>
                <a:gd name="connsiteX3" fmla="*/ 0 w 46607"/>
                <a:gd name="connsiteY3" fmla="*/ 68724 h 9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07" h="96669">
                  <a:moveTo>
                    <a:pt x="0" y="68724"/>
                  </a:moveTo>
                  <a:cubicBezTo>
                    <a:pt x="7255" y="44699"/>
                    <a:pt x="15077" y="20114"/>
                    <a:pt x="30721" y="0"/>
                  </a:cubicBezTo>
                  <a:cubicBezTo>
                    <a:pt x="59199" y="26260"/>
                    <a:pt x="43004" y="65931"/>
                    <a:pt x="31280" y="96670"/>
                  </a:cubicBezTo>
                  <a:cubicBezTo>
                    <a:pt x="18979" y="90515"/>
                    <a:pt x="5569" y="82143"/>
                    <a:pt x="0" y="6872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8374C89-5508-11A7-1387-12B3893E8CEE}"/>
                </a:ext>
              </a:extLst>
            </p:cNvPr>
            <p:cNvSpPr/>
            <p:nvPr/>
          </p:nvSpPr>
          <p:spPr>
            <a:xfrm>
              <a:off x="6710264" y="57381"/>
              <a:ext cx="121780" cy="216983"/>
            </a:xfrm>
            <a:custGeom>
              <a:avLst/>
              <a:gdLst>
                <a:gd name="connsiteX0" fmla="*/ 91083 w 121780"/>
                <a:gd name="connsiteY0" fmla="*/ 16939 h 216983"/>
                <a:gd name="connsiteX1" fmla="*/ 111188 w 121780"/>
                <a:gd name="connsiteY1" fmla="*/ 177 h 216983"/>
                <a:gd name="connsiteX2" fmla="*/ 121245 w 121780"/>
                <a:gd name="connsiteY2" fmla="*/ 42082 h 216983"/>
                <a:gd name="connsiteX3" fmla="*/ 98896 w 121780"/>
                <a:gd name="connsiteY3" fmla="*/ 138193 h 216983"/>
                <a:gd name="connsiteX4" fmla="*/ 63137 w 121780"/>
                <a:gd name="connsiteY4" fmla="*/ 216983 h 216983"/>
                <a:gd name="connsiteX5" fmla="*/ 26819 w 121780"/>
                <a:gd name="connsiteY5" fmla="*/ 190732 h 216983"/>
                <a:gd name="connsiteX6" fmla="*/ 0 w 121780"/>
                <a:gd name="connsiteY6" fmla="*/ 188488 h 216983"/>
                <a:gd name="connsiteX7" fmla="*/ 37994 w 121780"/>
                <a:gd name="connsiteY7" fmla="*/ 135399 h 216983"/>
                <a:gd name="connsiteX8" fmla="*/ 76528 w 121780"/>
                <a:gd name="connsiteY8" fmla="*/ 162786 h 216983"/>
                <a:gd name="connsiteX9" fmla="*/ 80458 w 121780"/>
                <a:gd name="connsiteY9" fmla="*/ 144339 h 216983"/>
                <a:gd name="connsiteX10" fmla="*/ 44149 w 121780"/>
                <a:gd name="connsiteY10" fmla="*/ 118078 h 216983"/>
                <a:gd name="connsiteX11" fmla="*/ 91083 w 121780"/>
                <a:gd name="connsiteY11" fmla="*/ 16939 h 21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780" h="216983">
                  <a:moveTo>
                    <a:pt x="91083" y="16939"/>
                  </a:moveTo>
                  <a:cubicBezTo>
                    <a:pt x="94435" y="9116"/>
                    <a:pt x="100581" y="-1500"/>
                    <a:pt x="111188" y="177"/>
                  </a:cubicBezTo>
                  <a:cubicBezTo>
                    <a:pt x="118442" y="13027"/>
                    <a:pt x="123480" y="27554"/>
                    <a:pt x="121245" y="42082"/>
                  </a:cubicBezTo>
                  <a:cubicBezTo>
                    <a:pt x="111747" y="73371"/>
                    <a:pt x="110629" y="107453"/>
                    <a:pt x="98896" y="138193"/>
                  </a:cubicBezTo>
                  <a:cubicBezTo>
                    <a:pt x="89965" y="165580"/>
                    <a:pt x="74311" y="190164"/>
                    <a:pt x="63137" y="216983"/>
                  </a:cubicBezTo>
                  <a:cubicBezTo>
                    <a:pt x="50295" y="208602"/>
                    <a:pt x="39670" y="198545"/>
                    <a:pt x="26819" y="190732"/>
                  </a:cubicBezTo>
                  <a:cubicBezTo>
                    <a:pt x="17879" y="189046"/>
                    <a:pt x="8931" y="189046"/>
                    <a:pt x="0" y="188488"/>
                  </a:cubicBezTo>
                  <a:cubicBezTo>
                    <a:pt x="12842" y="170608"/>
                    <a:pt x="21782" y="150494"/>
                    <a:pt x="37994" y="135399"/>
                  </a:cubicBezTo>
                  <a:cubicBezTo>
                    <a:pt x="51403" y="143780"/>
                    <a:pt x="64263" y="152720"/>
                    <a:pt x="76528" y="162786"/>
                  </a:cubicBezTo>
                  <a:cubicBezTo>
                    <a:pt x="77664" y="158307"/>
                    <a:pt x="79340" y="148818"/>
                    <a:pt x="80458" y="144339"/>
                  </a:cubicBezTo>
                  <a:cubicBezTo>
                    <a:pt x="69274" y="134291"/>
                    <a:pt x="56991" y="125342"/>
                    <a:pt x="44149" y="118078"/>
                  </a:cubicBezTo>
                  <a:cubicBezTo>
                    <a:pt x="63696" y="86230"/>
                    <a:pt x="76537" y="51021"/>
                    <a:pt x="91083" y="1693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B21F544-4AD6-55C9-9C69-A24933DA2BD8}"/>
                </a:ext>
              </a:extLst>
            </p:cNvPr>
            <p:cNvSpPr/>
            <p:nvPr/>
          </p:nvSpPr>
          <p:spPr>
            <a:xfrm>
              <a:off x="6258780" y="76555"/>
              <a:ext cx="65425" cy="162600"/>
            </a:xfrm>
            <a:custGeom>
              <a:avLst/>
              <a:gdLst>
                <a:gd name="connsiteX0" fmla="*/ 24584 w 65425"/>
                <a:gd name="connsiteY0" fmla="*/ 39111 h 162600"/>
                <a:gd name="connsiteX1" fmla="*/ 44140 w 65425"/>
                <a:gd name="connsiteY1" fmla="*/ 0 h 162600"/>
                <a:gd name="connsiteX2" fmla="*/ 61461 w 65425"/>
                <a:gd name="connsiteY2" fmla="*/ 23467 h 162600"/>
                <a:gd name="connsiteX3" fmla="*/ 43022 w 65425"/>
                <a:gd name="connsiteY3" fmla="*/ 162600 h 162600"/>
                <a:gd name="connsiteX4" fmla="*/ 0 w 65425"/>
                <a:gd name="connsiteY4" fmla="*/ 133546 h 162600"/>
                <a:gd name="connsiteX5" fmla="*/ 15654 w 65425"/>
                <a:gd name="connsiteY5" fmla="*/ 80458 h 162600"/>
                <a:gd name="connsiteX6" fmla="*/ 45807 w 65425"/>
                <a:gd name="connsiteY6" fmla="*/ 90524 h 162600"/>
                <a:gd name="connsiteX7" fmla="*/ 48619 w 65425"/>
                <a:gd name="connsiteY7" fmla="*/ 76555 h 162600"/>
                <a:gd name="connsiteX8" fmla="*/ 24584 w 65425"/>
                <a:gd name="connsiteY8" fmla="*/ 39111 h 16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425" h="162600">
                  <a:moveTo>
                    <a:pt x="24584" y="39111"/>
                  </a:moveTo>
                  <a:cubicBezTo>
                    <a:pt x="29054" y="25702"/>
                    <a:pt x="28495" y="5029"/>
                    <a:pt x="44140" y="0"/>
                  </a:cubicBezTo>
                  <a:cubicBezTo>
                    <a:pt x="54197" y="3911"/>
                    <a:pt x="57558" y="14527"/>
                    <a:pt x="61461" y="23467"/>
                  </a:cubicBezTo>
                  <a:cubicBezTo>
                    <a:pt x="73194" y="70968"/>
                    <a:pt x="56432" y="117902"/>
                    <a:pt x="43022" y="162600"/>
                  </a:cubicBezTo>
                  <a:cubicBezTo>
                    <a:pt x="29054" y="151984"/>
                    <a:pt x="15077" y="141369"/>
                    <a:pt x="0" y="133546"/>
                  </a:cubicBezTo>
                  <a:cubicBezTo>
                    <a:pt x="5587" y="116226"/>
                    <a:pt x="8381" y="97787"/>
                    <a:pt x="15654" y="80458"/>
                  </a:cubicBezTo>
                  <a:cubicBezTo>
                    <a:pt x="25143" y="71518"/>
                    <a:pt x="36318" y="87730"/>
                    <a:pt x="45807" y="90524"/>
                  </a:cubicBezTo>
                  <a:cubicBezTo>
                    <a:pt x="46375" y="87162"/>
                    <a:pt x="48060" y="79899"/>
                    <a:pt x="48619" y="76555"/>
                  </a:cubicBezTo>
                  <a:cubicBezTo>
                    <a:pt x="37994" y="66489"/>
                    <a:pt x="17312" y="57000"/>
                    <a:pt x="24584" y="3911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E609B1E-8473-1EEF-C7A4-CE4D601A5989}"/>
                </a:ext>
              </a:extLst>
            </p:cNvPr>
            <p:cNvSpPr/>
            <p:nvPr/>
          </p:nvSpPr>
          <p:spPr>
            <a:xfrm>
              <a:off x="6399022" y="100571"/>
              <a:ext cx="113990" cy="168755"/>
            </a:xfrm>
            <a:custGeom>
              <a:avLst/>
              <a:gdLst>
                <a:gd name="connsiteX0" fmla="*/ 55315 w 113990"/>
                <a:gd name="connsiteY0" fmla="*/ 45825 h 168755"/>
                <a:gd name="connsiteX1" fmla="*/ 87730 w 113990"/>
                <a:gd name="connsiteY1" fmla="*/ 0 h 168755"/>
                <a:gd name="connsiteX2" fmla="*/ 113991 w 113990"/>
                <a:gd name="connsiteY2" fmla="*/ 27946 h 168755"/>
                <a:gd name="connsiteX3" fmla="*/ 61470 w 113990"/>
                <a:gd name="connsiteY3" fmla="*/ 136349 h 168755"/>
                <a:gd name="connsiteX4" fmla="*/ 32406 w 113990"/>
                <a:gd name="connsiteY4" fmla="*/ 168755 h 168755"/>
                <a:gd name="connsiteX5" fmla="*/ 0 w 113990"/>
                <a:gd name="connsiteY5" fmla="*/ 128518 h 168755"/>
                <a:gd name="connsiteX6" fmla="*/ 42455 w 113990"/>
                <a:gd name="connsiteY6" fmla="*/ 64822 h 168755"/>
                <a:gd name="connsiteX7" fmla="*/ 80467 w 113990"/>
                <a:gd name="connsiteY7" fmla="*/ 91092 h 168755"/>
                <a:gd name="connsiteX8" fmla="*/ 55315 w 113990"/>
                <a:gd name="connsiteY8" fmla="*/ 45825 h 1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990" h="168755">
                  <a:moveTo>
                    <a:pt x="55315" y="45825"/>
                  </a:moveTo>
                  <a:cubicBezTo>
                    <a:pt x="64822" y="30181"/>
                    <a:pt x="67607" y="4470"/>
                    <a:pt x="87730" y="0"/>
                  </a:cubicBezTo>
                  <a:cubicBezTo>
                    <a:pt x="100022" y="5596"/>
                    <a:pt x="107295" y="16771"/>
                    <a:pt x="113991" y="27946"/>
                  </a:cubicBezTo>
                  <a:cubicBezTo>
                    <a:pt x="107295" y="68733"/>
                    <a:pt x="79917" y="100581"/>
                    <a:pt x="61470" y="136349"/>
                  </a:cubicBezTo>
                  <a:cubicBezTo>
                    <a:pt x="54206" y="149200"/>
                    <a:pt x="43031" y="158698"/>
                    <a:pt x="32406" y="168755"/>
                  </a:cubicBezTo>
                  <a:cubicBezTo>
                    <a:pt x="26837" y="151435"/>
                    <a:pt x="12851" y="140251"/>
                    <a:pt x="0" y="128518"/>
                  </a:cubicBezTo>
                  <a:cubicBezTo>
                    <a:pt x="11724" y="105610"/>
                    <a:pt x="29604" y="87171"/>
                    <a:pt x="42455" y="64822"/>
                  </a:cubicBezTo>
                  <a:cubicBezTo>
                    <a:pt x="58685" y="68174"/>
                    <a:pt x="68742" y="81025"/>
                    <a:pt x="80467" y="91092"/>
                  </a:cubicBezTo>
                  <a:cubicBezTo>
                    <a:pt x="87730" y="70409"/>
                    <a:pt x="67066" y="59235"/>
                    <a:pt x="55315" y="4582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E286EDD-88A6-95BA-4F73-92B43E04176D}"/>
                </a:ext>
              </a:extLst>
            </p:cNvPr>
            <p:cNvSpPr/>
            <p:nvPr/>
          </p:nvSpPr>
          <p:spPr>
            <a:xfrm>
              <a:off x="6219651" y="226295"/>
              <a:ext cx="76005" cy="114549"/>
            </a:xfrm>
            <a:custGeom>
              <a:avLst/>
              <a:gdLst>
                <a:gd name="connsiteX0" fmla="*/ 0 w 76005"/>
                <a:gd name="connsiteY0" fmla="*/ 72086 h 114549"/>
                <a:gd name="connsiteX1" fmla="*/ 36885 w 76005"/>
                <a:gd name="connsiteY1" fmla="*/ 0 h 114549"/>
                <a:gd name="connsiteX2" fmla="*/ 76006 w 76005"/>
                <a:gd name="connsiteY2" fmla="*/ 25143 h 114549"/>
                <a:gd name="connsiteX3" fmla="*/ 39120 w 76005"/>
                <a:gd name="connsiteY3" fmla="*/ 114549 h 114549"/>
                <a:gd name="connsiteX4" fmla="*/ 0 w 76005"/>
                <a:gd name="connsiteY4" fmla="*/ 72086 h 11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05" h="114549">
                  <a:moveTo>
                    <a:pt x="0" y="72086"/>
                  </a:moveTo>
                  <a:cubicBezTo>
                    <a:pt x="13410" y="48619"/>
                    <a:pt x="21800" y="22358"/>
                    <a:pt x="36885" y="0"/>
                  </a:cubicBezTo>
                  <a:cubicBezTo>
                    <a:pt x="50295" y="7822"/>
                    <a:pt x="63155" y="16203"/>
                    <a:pt x="76006" y="25143"/>
                  </a:cubicBezTo>
                  <a:cubicBezTo>
                    <a:pt x="63714" y="54765"/>
                    <a:pt x="55324" y="86622"/>
                    <a:pt x="39120" y="114549"/>
                  </a:cubicBezTo>
                  <a:cubicBezTo>
                    <a:pt x="30181" y="96670"/>
                    <a:pt x="17330" y="81034"/>
                    <a:pt x="0" y="7208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8E0D60E-2B5B-FF3B-FCAA-1D2E2970C8DD}"/>
                </a:ext>
              </a:extLst>
            </p:cNvPr>
            <p:cNvSpPr/>
            <p:nvPr/>
          </p:nvSpPr>
          <p:spPr>
            <a:xfrm>
              <a:off x="6334182" y="244184"/>
              <a:ext cx="89415" cy="98904"/>
            </a:xfrm>
            <a:custGeom>
              <a:avLst/>
              <a:gdLst>
                <a:gd name="connsiteX0" fmla="*/ 0 w 89415"/>
                <a:gd name="connsiteY0" fmla="*/ 64813 h 98904"/>
                <a:gd name="connsiteX1" fmla="*/ 53098 w 89415"/>
                <a:gd name="connsiteY1" fmla="*/ 0 h 98904"/>
                <a:gd name="connsiteX2" fmla="*/ 89415 w 89415"/>
                <a:gd name="connsiteY2" fmla="*/ 32965 h 98904"/>
                <a:gd name="connsiteX3" fmla="*/ 30181 w 89415"/>
                <a:gd name="connsiteY3" fmla="*/ 98905 h 98904"/>
                <a:gd name="connsiteX4" fmla="*/ 0 w 89415"/>
                <a:gd name="connsiteY4" fmla="*/ 64813 h 98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415" h="98904">
                  <a:moveTo>
                    <a:pt x="0" y="64813"/>
                  </a:moveTo>
                  <a:cubicBezTo>
                    <a:pt x="16212" y="41905"/>
                    <a:pt x="34650" y="21232"/>
                    <a:pt x="53098" y="0"/>
                  </a:cubicBezTo>
                  <a:cubicBezTo>
                    <a:pt x="66507" y="9507"/>
                    <a:pt x="78809" y="20114"/>
                    <a:pt x="89415" y="32965"/>
                  </a:cubicBezTo>
                  <a:cubicBezTo>
                    <a:pt x="73762" y="58676"/>
                    <a:pt x="48628" y="75997"/>
                    <a:pt x="30181" y="98905"/>
                  </a:cubicBezTo>
                  <a:cubicBezTo>
                    <a:pt x="20123" y="87730"/>
                    <a:pt x="568" y="81575"/>
                    <a:pt x="0" y="6481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45ADED1-F062-980B-3330-2FF302A7614B}"/>
                </a:ext>
              </a:extLst>
            </p:cNvPr>
            <p:cNvSpPr/>
            <p:nvPr/>
          </p:nvSpPr>
          <p:spPr>
            <a:xfrm>
              <a:off x="6545905" y="246419"/>
              <a:ext cx="62391" cy="141936"/>
            </a:xfrm>
            <a:custGeom>
              <a:avLst/>
              <a:gdLst>
                <a:gd name="connsiteX0" fmla="*/ 41987 w 62391"/>
                <a:gd name="connsiteY0" fmla="*/ 0 h 141936"/>
                <a:gd name="connsiteX1" fmla="*/ 62101 w 62391"/>
                <a:gd name="connsiteY1" fmla="*/ 2803 h 141936"/>
                <a:gd name="connsiteX2" fmla="*/ 30803 w 62391"/>
                <a:gd name="connsiteY2" fmla="*/ 141936 h 141936"/>
                <a:gd name="connsiteX3" fmla="*/ 64 w 62391"/>
                <a:gd name="connsiteY3" fmla="*/ 115117 h 141936"/>
                <a:gd name="connsiteX4" fmla="*/ 18520 w 62391"/>
                <a:gd name="connsiteY4" fmla="*/ 66507 h 141936"/>
                <a:gd name="connsiteX5" fmla="*/ 49250 w 62391"/>
                <a:gd name="connsiteY5" fmla="*/ 75438 h 141936"/>
                <a:gd name="connsiteX6" fmla="*/ 26901 w 62391"/>
                <a:gd name="connsiteY6" fmla="*/ 40238 h 141936"/>
                <a:gd name="connsiteX7" fmla="*/ 41987 w 62391"/>
                <a:gd name="connsiteY7" fmla="*/ 0 h 14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391" h="141936">
                  <a:moveTo>
                    <a:pt x="41987" y="0"/>
                  </a:moveTo>
                  <a:cubicBezTo>
                    <a:pt x="48692" y="559"/>
                    <a:pt x="55396" y="1685"/>
                    <a:pt x="62101" y="2803"/>
                  </a:cubicBezTo>
                  <a:cubicBezTo>
                    <a:pt x="64895" y="51412"/>
                    <a:pt x="47015" y="97238"/>
                    <a:pt x="30803" y="141936"/>
                  </a:cubicBezTo>
                  <a:cubicBezTo>
                    <a:pt x="20187" y="134114"/>
                    <a:pt x="9012" y="125733"/>
                    <a:pt x="64" y="115117"/>
                  </a:cubicBezTo>
                  <a:cubicBezTo>
                    <a:pt x="-1036" y="97238"/>
                    <a:pt x="12365" y="82152"/>
                    <a:pt x="18520" y="66507"/>
                  </a:cubicBezTo>
                  <a:cubicBezTo>
                    <a:pt x="28568" y="69301"/>
                    <a:pt x="38634" y="72644"/>
                    <a:pt x="49250" y="75438"/>
                  </a:cubicBezTo>
                  <a:cubicBezTo>
                    <a:pt x="42546" y="63146"/>
                    <a:pt x="34723" y="51971"/>
                    <a:pt x="26901" y="40238"/>
                  </a:cubicBezTo>
                  <a:lnTo>
                    <a:pt x="41987" y="0"/>
                  </a:ln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BE08602-91C9-D5A5-5239-71337DD64002}"/>
                </a:ext>
              </a:extLst>
            </p:cNvPr>
            <p:cNvSpPr/>
            <p:nvPr/>
          </p:nvSpPr>
          <p:spPr>
            <a:xfrm>
              <a:off x="6681031" y="252565"/>
              <a:ext cx="85655" cy="89406"/>
            </a:xfrm>
            <a:custGeom>
              <a:avLst/>
              <a:gdLst>
                <a:gd name="connsiteX0" fmla="*/ 178 w 85655"/>
                <a:gd name="connsiteY0" fmla="*/ 40229 h 89406"/>
                <a:gd name="connsiteX1" fmla="*/ 24213 w 85655"/>
                <a:gd name="connsiteY1" fmla="*/ 0 h 89406"/>
                <a:gd name="connsiteX2" fmla="*/ 85655 w 85655"/>
                <a:gd name="connsiteY2" fmla="*/ 31848 h 89406"/>
                <a:gd name="connsiteX3" fmla="*/ 43192 w 85655"/>
                <a:gd name="connsiteY3" fmla="*/ 89406 h 89406"/>
                <a:gd name="connsiteX4" fmla="*/ 178 w 85655"/>
                <a:gd name="connsiteY4" fmla="*/ 40229 h 8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655" h="89406">
                  <a:moveTo>
                    <a:pt x="178" y="40229"/>
                  </a:moveTo>
                  <a:cubicBezTo>
                    <a:pt x="-2066" y="24584"/>
                    <a:pt x="17499" y="13959"/>
                    <a:pt x="24213" y="0"/>
                  </a:cubicBezTo>
                  <a:cubicBezTo>
                    <a:pt x="46553" y="6146"/>
                    <a:pt x="65550" y="20673"/>
                    <a:pt x="85655" y="31848"/>
                  </a:cubicBezTo>
                  <a:cubicBezTo>
                    <a:pt x="71137" y="50845"/>
                    <a:pt x="59404" y="72086"/>
                    <a:pt x="43192" y="89406"/>
                  </a:cubicBezTo>
                  <a:cubicBezTo>
                    <a:pt x="33134" y="69283"/>
                    <a:pt x="18049" y="53089"/>
                    <a:pt x="178" y="4022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95CE3A2-3D4D-FE7C-4BB4-5B2C2B1B8DC5}"/>
                </a:ext>
              </a:extLst>
            </p:cNvPr>
            <p:cNvSpPr/>
            <p:nvPr/>
          </p:nvSpPr>
          <p:spPr>
            <a:xfrm>
              <a:off x="6489573" y="303410"/>
              <a:ext cx="224601" cy="193348"/>
            </a:xfrm>
            <a:custGeom>
              <a:avLst/>
              <a:gdLst>
                <a:gd name="connsiteX0" fmla="*/ 126814 w 224601"/>
                <a:gd name="connsiteY0" fmla="*/ 61470 h 193348"/>
                <a:gd name="connsiteX1" fmla="*/ 181020 w 224601"/>
                <a:gd name="connsiteY1" fmla="*/ 0 h 193348"/>
                <a:gd name="connsiteX2" fmla="*/ 224602 w 224601"/>
                <a:gd name="connsiteY2" fmla="*/ 50295 h 193348"/>
                <a:gd name="connsiteX3" fmla="*/ 62578 w 224601"/>
                <a:gd name="connsiteY3" fmla="*/ 193349 h 193348"/>
                <a:gd name="connsiteX4" fmla="*/ 0 w 224601"/>
                <a:gd name="connsiteY4" fmla="*/ 134682 h 193348"/>
                <a:gd name="connsiteX5" fmla="*/ 44131 w 224601"/>
                <a:gd name="connsiteY5" fmla="*/ 69860 h 193348"/>
                <a:gd name="connsiteX6" fmla="*/ 74861 w 224601"/>
                <a:gd name="connsiteY6" fmla="*/ 112323 h 193348"/>
                <a:gd name="connsiteX7" fmla="*/ 115649 w 224601"/>
                <a:gd name="connsiteY7" fmla="*/ 72662 h 193348"/>
                <a:gd name="connsiteX8" fmla="*/ 146379 w 224601"/>
                <a:gd name="connsiteY8" fmla="*/ 104510 h 193348"/>
                <a:gd name="connsiteX9" fmla="*/ 160338 w 224601"/>
                <a:gd name="connsiteY9" fmla="*/ 104510 h 193348"/>
                <a:gd name="connsiteX10" fmla="*/ 126814 w 224601"/>
                <a:gd name="connsiteY10" fmla="*/ 61470 h 19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601" h="193348">
                  <a:moveTo>
                    <a:pt x="126814" y="61470"/>
                  </a:moveTo>
                  <a:cubicBezTo>
                    <a:pt x="146379" y="42473"/>
                    <a:pt x="159780" y="17888"/>
                    <a:pt x="181020" y="0"/>
                  </a:cubicBezTo>
                  <a:cubicBezTo>
                    <a:pt x="199459" y="13419"/>
                    <a:pt x="213995" y="30181"/>
                    <a:pt x="224602" y="50295"/>
                  </a:cubicBezTo>
                  <a:cubicBezTo>
                    <a:pt x="177668" y="105610"/>
                    <a:pt x="120686" y="150317"/>
                    <a:pt x="62578" y="193349"/>
                  </a:cubicBezTo>
                  <a:cubicBezTo>
                    <a:pt x="44690" y="170999"/>
                    <a:pt x="27369" y="146965"/>
                    <a:pt x="0" y="134682"/>
                  </a:cubicBezTo>
                  <a:cubicBezTo>
                    <a:pt x="15077" y="113441"/>
                    <a:pt x="29604" y="91650"/>
                    <a:pt x="44131" y="69860"/>
                  </a:cubicBezTo>
                  <a:cubicBezTo>
                    <a:pt x="59757" y="79358"/>
                    <a:pt x="69274" y="95003"/>
                    <a:pt x="74861" y="112323"/>
                  </a:cubicBezTo>
                  <a:cubicBezTo>
                    <a:pt x="88821" y="99473"/>
                    <a:pt x="101671" y="85504"/>
                    <a:pt x="115649" y="72662"/>
                  </a:cubicBezTo>
                  <a:cubicBezTo>
                    <a:pt x="127382" y="81602"/>
                    <a:pt x="138548" y="91650"/>
                    <a:pt x="146379" y="104510"/>
                  </a:cubicBezTo>
                  <a:lnTo>
                    <a:pt x="160338" y="104510"/>
                  </a:lnTo>
                  <a:cubicBezTo>
                    <a:pt x="155868" y="85495"/>
                    <a:pt x="140215" y="74330"/>
                    <a:pt x="126814" y="6147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B40F08B-2379-750E-5C49-0443E5886D6D}"/>
                </a:ext>
              </a:extLst>
            </p:cNvPr>
            <p:cNvSpPr/>
            <p:nvPr/>
          </p:nvSpPr>
          <p:spPr>
            <a:xfrm>
              <a:off x="6011793" y="315702"/>
              <a:ext cx="65656" cy="126841"/>
            </a:xfrm>
            <a:custGeom>
              <a:avLst/>
              <a:gdLst>
                <a:gd name="connsiteX0" fmla="*/ 19556 w 65656"/>
                <a:gd name="connsiteY0" fmla="*/ 11733 h 126841"/>
                <a:gd name="connsiteX1" fmla="*/ 41346 w 65656"/>
                <a:gd name="connsiteY1" fmla="*/ 0 h 126841"/>
                <a:gd name="connsiteX2" fmla="*/ 65372 w 65656"/>
                <a:gd name="connsiteY2" fmla="*/ 80467 h 126841"/>
                <a:gd name="connsiteX3" fmla="*/ 52521 w 65656"/>
                <a:gd name="connsiteY3" fmla="*/ 126841 h 126841"/>
                <a:gd name="connsiteX4" fmla="*/ 0 w 65656"/>
                <a:gd name="connsiteY4" fmla="*/ 89397 h 126841"/>
                <a:gd name="connsiteX5" fmla="*/ 19556 w 65656"/>
                <a:gd name="connsiteY5" fmla="*/ 11733 h 12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656" h="126841">
                  <a:moveTo>
                    <a:pt x="19556" y="11733"/>
                  </a:moveTo>
                  <a:lnTo>
                    <a:pt x="41346" y="0"/>
                  </a:lnTo>
                  <a:cubicBezTo>
                    <a:pt x="65372" y="19556"/>
                    <a:pt x="66498" y="51962"/>
                    <a:pt x="65372" y="80467"/>
                  </a:cubicBezTo>
                  <a:cubicBezTo>
                    <a:pt x="63696" y="96661"/>
                    <a:pt x="59784" y="112314"/>
                    <a:pt x="52521" y="126841"/>
                  </a:cubicBezTo>
                  <a:cubicBezTo>
                    <a:pt x="36336" y="112864"/>
                    <a:pt x="18997" y="100013"/>
                    <a:pt x="0" y="89397"/>
                  </a:cubicBezTo>
                  <a:cubicBezTo>
                    <a:pt x="10057" y="64263"/>
                    <a:pt x="19556" y="39120"/>
                    <a:pt x="19556" y="1173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0589CC3-44D5-BA33-11D2-D5E28F864247}"/>
                </a:ext>
              </a:extLst>
            </p:cNvPr>
            <p:cNvSpPr/>
            <p:nvPr/>
          </p:nvSpPr>
          <p:spPr>
            <a:xfrm>
              <a:off x="6152044" y="315711"/>
              <a:ext cx="193900" cy="147523"/>
            </a:xfrm>
            <a:custGeom>
              <a:avLst/>
              <a:gdLst>
                <a:gd name="connsiteX0" fmla="*/ 0 w 193900"/>
                <a:gd name="connsiteY0" fmla="*/ 78790 h 147523"/>
                <a:gd name="connsiteX1" fmla="*/ 60334 w 193900"/>
                <a:gd name="connsiteY1" fmla="*/ 0 h 147523"/>
                <a:gd name="connsiteX2" fmla="*/ 101131 w 193900"/>
                <a:gd name="connsiteY2" fmla="*/ 36318 h 147523"/>
                <a:gd name="connsiteX3" fmla="*/ 74879 w 193900"/>
                <a:gd name="connsiteY3" fmla="*/ 70968 h 147523"/>
                <a:gd name="connsiteX4" fmla="*/ 165962 w 193900"/>
                <a:gd name="connsiteY4" fmla="*/ 7264 h 147523"/>
                <a:gd name="connsiteX5" fmla="*/ 193889 w 193900"/>
                <a:gd name="connsiteY5" fmla="*/ 41355 h 147523"/>
                <a:gd name="connsiteX6" fmla="*/ 157004 w 193900"/>
                <a:gd name="connsiteY6" fmla="*/ 77114 h 147523"/>
                <a:gd name="connsiteX7" fmla="*/ 62010 w 193900"/>
                <a:gd name="connsiteY7" fmla="*/ 147524 h 147523"/>
                <a:gd name="connsiteX8" fmla="*/ 0 w 193900"/>
                <a:gd name="connsiteY8" fmla="*/ 78790 h 147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3900" h="147523">
                  <a:moveTo>
                    <a:pt x="0" y="78790"/>
                  </a:moveTo>
                  <a:cubicBezTo>
                    <a:pt x="23467" y="54756"/>
                    <a:pt x="40788" y="26819"/>
                    <a:pt x="60334" y="0"/>
                  </a:cubicBezTo>
                  <a:cubicBezTo>
                    <a:pt x="77673" y="7264"/>
                    <a:pt x="88848" y="22349"/>
                    <a:pt x="101131" y="36318"/>
                  </a:cubicBezTo>
                  <a:cubicBezTo>
                    <a:pt x="91632" y="47501"/>
                    <a:pt x="78781" y="55882"/>
                    <a:pt x="74879" y="70968"/>
                  </a:cubicBezTo>
                  <a:cubicBezTo>
                    <a:pt x="112864" y="62028"/>
                    <a:pt x="138575" y="32416"/>
                    <a:pt x="165962" y="7264"/>
                  </a:cubicBezTo>
                  <a:cubicBezTo>
                    <a:pt x="174884" y="17888"/>
                    <a:pt x="194439" y="25702"/>
                    <a:pt x="193889" y="41355"/>
                  </a:cubicBezTo>
                  <a:cubicBezTo>
                    <a:pt x="184941" y="56441"/>
                    <a:pt x="169864" y="65940"/>
                    <a:pt x="157004" y="77114"/>
                  </a:cubicBezTo>
                  <a:cubicBezTo>
                    <a:pt x="127400" y="103375"/>
                    <a:pt x="96111" y="127977"/>
                    <a:pt x="62010" y="147524"/>
                  </a:cubicBezTo>
                  <a:cubicBezTo>
                    <a:pt x="47501" y="120128"/>
                    <a:pt x="24026" y="98896"/>
                    <a:pt x="0" y="7879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EBD3599-7D27-B293-215E-9D036FF06FE6}"/>
                </a:ext>
              </a:extLst>
            </p:cNvPr>
            <p:cNvSpPr/>
            <p:nvPr/>
          </p:nvSpPr>
          <p:spPr>
            <a:xfrm>
              <a:off x="6088880" y="410704"/>
              <a:ext cx="110638" cy="101130"/>
            </a:xfrm>
            <a:custGeom>
              <a:avLst/>
              <a:gdLst>
                <a:gd name="connsiteX0" fmla="*/ 0 w 110638"/>
                <a:gd name="connsiteY0" fmla="*/ 43572 h 101130"/>
                <a:gd name="connsiteX1" fmla="*/ 45816 w 110638"/>
                <a:gd name="connsiteY1" fmla="*/ 0 h 101130"/>
                <a:gd name="connsiteX2" fmla="*/ 110638 w 110638"/>
                <a:gd name="connsiteY2" fmla="*/ 59235 h 101130"/>
                <a:gd name="connsiteX3" fmla="*/ 55873 w 110638"/>
                <a:gd name="connsiteY3" fmla="*/ 101131 h 101130"/>
                <a:gd name="connsiteX4" fmla="*/ 0 w 110638"/>
                <a:gd name="connsiteY4" fmla="*/ 43572 h 10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38" h="101130">
                  <a:moveTo>
                    <a:pt x="0" y="43572"/>
                  </a:moveTo>
                  <a:cubicBezTo>
                    <a:pt x="15636" y="29054"/>
                    <a:pt x="30730" y="14518"/>
                    <a:pt x="45816" y="0"/>
                  </a:cubicBezTo>
                  <a:cubicBezTo>
                    <a:pt x="74329" y="9498"/>
                    <a:pt x="98337" y="32407"/>
                    <a:pt x="110638" y="59235"/>
                  </a:cubicBezTo>
                  <a:cubicBezTo>
                    <a:pt x="99463" y="80467"/>
                    <a:pt x="73203" y="86613"/>
                    <a:pt x="55873" y="101131"/>
                  </a:cubicBezTo>
                  <a:cubicBezTo>
                    <a:pt x="41346" y="78214"/>
                    <a:pt x="24026" y="56991"/>
                    <a:pt x="0" y="4357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28F8C75-4CFC-D83F-52FD-0C07FC352206}"/>
                </a:ext>
              </a:extLst>
            </p:cNvPr>
            <p:cNvSpPr/>
            <p:nvPr/>
          </p:nvSpPr>
          <p:spPr>
            <a:xfrm>
              <a:off x="5778705" y="419076"/>
              <a:ext cx="352115" cy="326398"/>
            </a:xfrm>
            <a:custGeom>
              <a:avLst/>
              <a:gdLst>
                <a:gd name="connsiteX0" fmla="*/ 220796 w 352115"/>
                <a:gd name="connsiteY0" fmla="*/ 0 h 326398"/>
                <a:gd name="connsiteX1" fmla="*/ 278913 w 352115"/>
                <a:gd name="connsiteY1" fmla="*/ 39679 h 326398"/>
                <a:gd name="connsiteX2" fmla="*/ 252643 w 352115"/>
                <a:gd name="connsiteY2" fmla="*/ 68733 h 326398"/>
                <a:gd name="connsiteX3" fmla="*/ 300703 w 352115"/>
                <a:gd name="connsiteY3" fmla="*/ 43022 h 326398"/>
                <a:gd name="connsiteX4" fmla="*/ 352116 w 352115"/>
                <a:gd name="connsiteY4" fmla="*/ 97787 h 326398"/>
                <a:gd name="connsiteX5" fmla="*/ 267179 w 352115"/>
                <a:gd name="connsiteY5" fmla="*/ 157581 h 326398"/>
                <a:gd name="connsiteX6" fmla="*/ 202916 w 352115"/>
                <a:gd name="connsiteY6" fmla="*/ 221844 h 326398"/>
                <a:gd name="connsiteX7" fmla="*/ 151513 w 352115"/>
                <a:gd name="connsiteY7" fmla="*/ 304546 h 326398"/>
                <a:gd name="connsiteX8" fmla="*/ 102903 w 352115"/>
                <a:gd name="connsiteY8" fmla="*/ 323543 h 326398"/>
                <a:gd name="connsiteX9" fmla="*/ 53166 w 352115"/>
                <a:gd name="connsiteY9" fmla="*/ 310683 h 326398"/>
                <a:gd name="connsiteX10" fmla="*/ 2313 w 352115"/>
                <a:gd name="connsiteY10" fmla="*/ 312368 h 326398"/>
                <a:gd name="connsiteX11" fmla="*/ 2313 w 352115"/>
                <a:gd name="connsiteY11" fmla="*/ 247546 h 326398"/>
                <a:gd name="connsiteX12" fmla="*/ 102903 w 352115"/>
                <a:gd name="connsiteY12" fmla="*/ 288892 h 326398"/>
                <a:gd name="connsiteX13" fmla="*/ 116862 w 352115"/>
                <a:gd name="connsiteY13" fmla="*/ 282187 h 326398"/>
                <a:gd name="connsiteX14" fmla="*/ 7350 w 352115"/>
                <a:gd name="connsiteY14" fmla="*/ 234127 h 326398"/>
                <a:gd name="connsiteX15" fmla="*/ 48697 w 352115"/>
                <a:gd name="connsiteY15" fmla="*/ 164835 h 326398"/>
                <a:gd name="connsiteX16" fmla="*/ 152062 w 352115"/>
                <a:gd name="connsiteY16" fmla="*/ 228549 h 326398"/>
                <a:gd name="connsiteX17" fmla="*/ 63782 w 352115"/>
                <a:gd name="connsiteY17" fmla="*/ 149200 h 326398"/>
                <a:gd name="connsiteX18" fmla="*/ 107355 w 352115"/>
                <a:gd name="connsiteY18" fmla="*/ 114000 h 326398"/>
                <a:gd name="connsiteX19" fmla="*/ 134742 w 352115"/>
                <a:gd name="connsiteY19" fmla="*/ 122381 h 326398"/>
                <a:gd name="connsiteX20" fmla="*/ 201799 w 352115"/>
                <a:gd name="connsiteY20" fmla="*/ 181615 h 326398"/>
                <a:gd name="connsiteX21" fmla="*/ 127469 w 352115"/>
                <a:gd name="connsiteY21" fmla="*/ 101708 h 326398"/>
                <a:gd name="connsiteX22" fmla="*/ 175529 w 352115"/>
                <a:gd name="connsiteY22" fmla="*/ 57559 h 326398"/>
                <a:gd name="connsiteX23" fmla="*/ 231961 w 352115"/>
                <a:gd name="connsiteY23" fmla="*/ 92209 h 326398"/>
                <a:gd name="connsiteX24" fmla="*/ 277786 w 352115"/>
                <a:gd name="connsiteY24" fmla="*/ 138584 h 326398"/>
                <a:gd name="connsiteX25" fmla="*/ 178872 w 352115"/>
                <a:gd name="connsiteY25" fmla="*/ 53089 h 326398"/>
                <a:gd name="connsiteX26" fmla="*/ 220796 w 352115"/>
                <a:gd name="connsiteY26" fmla="*/ 0 h 32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52115" h="326398">
                  <a:moveTo>
                    <a:pt x="220796" y="0"/>
                  </a:moveTo>
                  <a:cubicBezTo>
                    <a:pt x="243704" y="6714"/>
                    <a:pt x="262701" y="21791"/>
                    <a:pt x="278913" y="39679"/>
                  </a:cubicBezTo>
                  <a:cubicBezTo>
                    <a:pt x="268856" y="48619"/>
                    <a:pt x="259916" y="58117"/>
                    <a:pt x="252643" y="68733"/>
                  </a:cubicBezTo>
                  <a:cubicBezTo>
                    <a:pt x="272208" y="68174"/>
                    <a:pt x="285609" y="53089"/>
                    <a:pt x="300703" y="43022"/>
                  </a:cubicBezTo>
                  <a:cubicBezTo>
                    <a:pt x="320809" y="58108"/>
                    <a:pt x="337580" y="77114"/>
                    <a:pt x="352116" y="97787"/>
                  </a:cubicBezTo>
                  <a:cubicBezTo>
                    <a:pt x="325288" y="119587"/>
                    <a:pt x="292872" y="133555"/>
                    <a:pt x="267179" y="157581"/>
                  </a:cubicBezTo>
                  <a:cubicBezTo>
                    <a:pt x="243704" y="177136"/>
                    <a:pt x="224716" y="200603"/>
                    <a:pt x="202916" y="221844"/>
                  </a:cubicBezTo>
                  <a:cubicBezTo>
                    <a:pt x="180008" y="245870"/>
                    <a:pt x="166598" y="276050"/>
                    <a:pt x="151513" y="304546"/>
                  </a:cubicBezTo>
                  <a:cubicBezTo>
                    <a:pt x="137544" y="315162"/>
                    <a:pt x="118547" y="315162"/>
                    <a:pt x="102903" y="323543"/>
                  </a:cubicBezTo>
                  <a:cubicBezTo>
                    <a:pt x="84456" y="333041"/>
                    <a:pt x="69370" y="316270"/>
                    <a:pt x="53166" y="310683"/>
                  </a:cubicBezTo>
                  <a:cubicBezTo>
                    <a:pt x="36395" y="308457"/>
                    <a:pt x="19633" y="312927"/>
                    <a:pt x="2313" y="312368"/>
                  </a:cubicBezTo>
                  <a:cubicBezTo>
                    <a:pt x="-1040" y="291136"/>
                    <a:pt x="-490" y="269345"/>
                    <a:pt x="2313" y="247546"/>
                  </a:cubicBezTo>
                  <a:cubicBezTo>
                    <a:pt x="38639" y="250916"/>
                    <a:pt x="78310" y="259838"/>
                    <a:pt x="102903" y="288892"/>
                  </a:cubicBezTo>
                  <a:cubicBezTo>
                    <a:pt x="105696" y="296723"/>
                    <a:pt x="126928" y="288892"/>
                    <a:pt x="116862" y="282187"/>
                  </a:cubicBezTo>
                  <a:cubicBezTo>
                    <a:pt x="89484" y="251457"/>
                    <a:pt x="48138" y="236371"/>
                    <a:pt x="7350" y="234127"/>
                  </a:cubicBezTo>
                  <a:cubicBezTo>
                    <a:pt x="15722" y="207867"/>
                    <a:pt x="30817" y="184950"/>
                    <a:pt x="48697" y="164835"/>
                  </a:cubicBezTo>
                  <a:cubicBezTo>
                    <a:pt x="88376" y="176019"/>
                    <a:pt x="119106" y="205073"/>
                    <a:pt x="152062" y="228549"/>
                  </a:cubicBezTo>
                  <a:cubicBezTo>
                    <a:pt x="143132" y="185517"/>
                    <a:pt x="94513" y="173225"/>
                    <a:pt x="63782" y="149200"/>
                  </a:cubicBezTo>
                  <a:cubicBezTo>
                    <a:pt x="77192" y="136349"/>
                    <a:pt x="91160" y="123498"/>
                    <a:pt x="107355" y="114000"/>
                  </a:cubicBezTo>
                  <a:cubicBezTo>
                    <a:pt x="117421" y="110089"/>
                    <a:pt x="125802" y="119028"/>
                    <a:pt x="134742" y="122381"/>
                  </a:cubicBezTo>
                  <a:cubicBezTo>
                    <a:pt x="162678" y="134673"/>
                    <a:pt x="181125" y="160375"/>
                    <a:pt x="201799" y="181615"/>
                  </a:cubicBezTo>
                  <a:cubicBezTo>
                    <a:pt x="198996" y="141387"/>
                    <a:pt x="161002" y="116235"/>
                    <a:pt x="127469" y="101708"/>
                  </a:cubicBezTo>
                  <a:cubicBezTo>
                    <a:pt x="142564" y="86063"/>
                    <a:pt x="159885" y="72644"/>
                    <a:pt x="175529" y="57559"/>
                  </a:cubicBezTo>
                  <a:cubicBezTo>
                    <a:pt x="191174" y="73203"/>
                    <a:pt x="214082" y="78790"/>
                    <a:pt x="231961" y="92209"/>
                  </a:cubicBezTo>
                  <a:cubicBezTo>
                    <a:pt x="250390" y="104501"/>
                    <a:pt x="257104" y="129085"/>
                    <a:pt x="277786" y="138584"/>
                  </a:cubicBezTo>
                  <a:cubicBezTo>
                    <a:pt x="267720" y="93336"/>
                    <a:pt x="223580" y="60920"/>
                    <a:pt x="178872" y="53089"/>
                  </a:cubicBezTo>
                  <a:cubicBezTo>
                    <a:pt x="192291" y="35200"/>
                    <a:pt x="206268" y="17330"/>
                    <a:pt x="220796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BACF98A-E0CE-7D36-A58C-38911D8581D0}"/>
                </a:ext>
              </a:extLst>
            </p:cNvPr>
            <p:cNvSpPr/>
            <p:nvPr/>
          </p:nvSpPr>
          <p:spPr>
            <a:xfrm>
              <a:off x="6348177" y="439261"/>
              <a:ext cx="66498" cy="82631"/>
            </a:xfrm>
            <a:custGeom>
              <a:avLst/>
              <a:gdLst>
                <a:gd name="connsiteX0" fmla="*/ 35768 w 66498"/>
                <a:gd name="connsiteY0" fmla="*/ 498 h 82631"/>
                <a:gd name="connsiteX1" fmla="*/ 66498 w 66498"/>
                <a:gd name="connsiteY1" fmla="*/ 15584 h 82631"/>
                <a:gd name="connsiteX2" fmla="*/ 37994 w 66498"/>
                <a:gd name="connsiteY2" fmla="*/ 82632 h 82631"/>
                <a:gd name="connsiteX3" fmla="*/ 0 w 66498"/>
                <a:gd name="connsiteY3" fmla="*/ 37374 h 82631"/>
                <a:gd name="connsiteX4" fmla="*/ 35768 w 66498"/>
                <a:gd name="connsiteY4" fmla="*/ 498 h 8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98" h="82631">
                  <a:moveTo>
                    <a:pt x="35768" y="498"/>
                  </a:moveTo>
                  <a:cubicBezTo>
                    <a:pt x="48610" y="-2296"/>
                    <a:pt x="58108" y="7203"/>
                    <a:pt x="66498" y="15584"/>
                  </a:cubicBezTo>
                  <a:cubicBezTo>
                    <a:pt x="60343" y="39051"/>
                    <a:pt x="55882" y="64752"/>
                    <a:pt x="37994" y="82632"/>
                  </a:cubicBezTo>
                  <a:cubicBezTo>
                    <a:pt x="30721" y="63644"/>
                    <a:pt x="14527" y="51343"/>
                    <a:pt x="0" y="37374"/>
                  </a:cubicBezTo>
                  <a:cubicBezTo>
                    <a:pt x="11166" y="24524"/>
                    <a:pt x="20673" y="8879"/>
                    <a:pt x="35768" y="49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A811DE9-FBA6-50CF-72D3-669D5837B3D1}"/>
                </a:ext>
              </a:extLst>
            </p:cNvPr>
            <p:cNvSpPr/>
            <p:nvPr/>
          </p:nvSpPr>
          <p:spPr>
            <a:xfrm>
              <a:off x="5969047" y="448698"/>
              <a:ext cx="567432" cy="351375"/>
            </a:xfrm>
            <a:custGeom>
              <a:avLst/>
              <a:gdLst>
                <a:gd name="connsiteX0" fmla="*/ 442276 w 567432"/>
                <a:gd name="connsiteY0" fmla="*/ 66489 h 351375"/>
                <a:gd name="connsiteX1" fmla="*/ 512667 w 567432"/>
                <a:gd name="connsiteY1" fmla="*/ 0 h 351375"/>
                <a:gd name="connsiteX2" fmla="*/ 567432 w 567432"/>
                <a:gd name="connsiteY2" fmla="*/ 56441 h 351375"/>
                <a:gd name="connsiteX3" fmla="*/ 414898 w 567432"/>
                <a:gd name="connsiteY3" fmla="*/ 164844 h 351375"/>
                <a:gd name="connsiteX4" fmla="*/ 409311 w 567432"/>
                <a:gd name="connsiteY4" fmla="*/ 180489 h 351375"/>
                <a:gd name="connsiteX5" fmla="*/ 429416 w 567432"/>
                <a:gd name="connsiteY5" fmla="*/ 192772 h 351375"/>
                <a:gd name="connsiteX6" fmla="*/ 494797 w 567432"/>
                <a:gd name="connsiteY6" fmla="*/ 155337 h 351375"/>
                <a:gd name="connsiteX7" fmla="*/ 538378 w 567432"/>
                <a:gd name="connsiteY7" fmla="*/ 149750 h 351375"/>
                <a:gd name="connsiteX8" fmla="*/ 461832 w 567432"/>
                <a:gd name="connsiteY8" fmla="*/ 205632 h 351375"/>
                <a:gd name="connsiteX9" fmla="*/ 348976 w 567432"/>
                <a:gd name="connsiteY9" fmla="*/ 231901 h 351375"/>
                <a:gd name="connsiteX10" fmla="*/ 248936 w 567432"/>
                <a:gd name="connsiteY10" fmla="*/ 248663 h 351375"/>
                <a:gd name="connsiteX11" fmla="*/ 176860 w 567432"/>
                <a:gd name="connsiteY11" fmla="*/ 267102 h 351375"/>
                <a:gd name="connsiteX12" fmla="*/ 137739 w 567432"/>
                <a:gd name="connsiteY12" fmla="*/ 200603 h 351375"/>
                <a:gd name="connsiteX13" fmla="*/ 113714 w 567432"/>
                <a:gd name="connsiteY13" fmla="*/ 196133 h 351375"/>
                <a:gd name="connsiteX14" fmla="*/ 164009 w 567432"/>
                <a:gd name="connsiteY14" fmla="*/ 268219 h 351375"/>
                <a:gd name="connsiteX15" fmla="*/ 148923 w 567432"/>
                <a:gd name="connsiteY15" fmla="*/ 295038 h 351375"/>
                <a:gd name="connsiteX16" fmla="*/ 101422 w 567432"/>
                <a:gd name="connsiteY16" fmla="*/ 348686 h 351375"/>
                <a:gd name="connsiteX17" fmla="*/ 8104 w 567432"/>
                <a:gd name="connsiteY17" fmla="*/ 330797 h 351375"/>
                <a:gd name="connsiteX18" fmla="*/ 19279 w 567432"/>
                <a:gd name="connsiteY18" fmla="*/ 257603 h 351375"/>
                <a:gd name="connsiteX19" fmla="*/ 56723 w 567432"/>
                <a:gd name="connsiteY19" fmla="*/ 265416 h 351375"/>
                <a:gd name="connsiteX20" fmla="*/ 101422 w 567432"/>
                <a:gd name="connsiteY20" fmla="*/ 298391 h 351375"/>
                <a:gd name="connsiteX21" fmla="*/ 101980 w 567432"/>
                <a:gd name="connsiteY21" fmla="*/ 284422 h 351375"/>
                <a:gd name="connsiteX22" fmla="*/ 31012 w 567432"/>
                <a:gd name="connsiteY22" fmla="*/ 246428 h 351375"/>
                <a:gd name="connsiteX23" fmla="*/ 94708 w 567432"/>
                <a:gd name="connsiteY23" fmla="*/ 195575 h 351375"/>
                <a:gd name="connsiteX24" fmla="*/ 189701 w 567432"/>
                <a:gd name="connsiteY24" fmla="*/ 151435 h 351375"/>
                <a:gd name="connsiteX25" fmla="*/ 257876 w 567432"/>
                <a:gd name="connsiteY25" fmla="*/ 224638 h 351375"/>
                <a:gd name="connsiteX26" fmla="*/ 211492 w 567432"/>
                <a:gd name="connsiteY26" fmla="*/ 145298 h 351375"/>
                <a:gd name="connsiteX27" fmla="*/ 296429 w 567432"/>
                <a:gd name="connsiteY27" fmla="*/ 100040 h 351375"/>
                <a:gd name="connsiteX28" fmla="*/ 328267 w 567432"/>
                <a:gd name="connsiteY28" fmla="*/ 133564 h 351375"/>
                <a:gd name="connsiteX29" fmla="*/ 359574 w 567432"/>
                <a:gd name="connsiteY29" fmla="*/ 192231 h 351375"/>
                <a:gd name="connsiteX30" fmla="*/ 370190 w 567432"/>
                <a:gd name="connsiteY30" fmla="*/ 197819 h 351375"/>
                <a:gd name="connsiteX31" fmla="*/ 305386 w 567432"/>
                <a:gd name="connsiteY31" fmla="*/ 95570 h 351375"/>
                <a:gd name="connsiteX32" fmla="*/ 372425 w 567432"/>
                <a:gd name="connsiteY32" fmla="*/ 39688 h 351375"/>
                <a:gd name="connsiteX33" fmla="*/ 403156 w 567432"/>
                <a:gd name="connsiteY33" fmla="*/ 96679 h 351375"/>
                <a:gd name="connsiteX34" fmla="*/ 432778 w 567432"/>
                <a:gd name="connsiteY34" fmla="*/ 81034 h 351375"/>
                <a:gd name="connsiteX35" fmla="*/ 470204 w 567432"/>
                <a:gd name="connsiteY35" fmla="*/ 127418 h 351375"/>
                <a:gd name="connsiteX36" fmla="*/ 442276 w 567432"/>
                <a:gd name="connsiteY36" fmla="*/ 66489 h 35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67432" h="351375">
                  <a:moveTo>
                    <a:pt x="442276" y="66489"/>
                  </a:moveTo>
                  <a:cubicBezTo>
                    <a:pt x="469095" y="48060"/>
                    <a:pt x="488660" y="21791"/>
                    <a:pt x="512667" y="0"/>
                  </a:cubicBezTo>
                  <a:cubicBezTo>
                    <a:pt x="536702" y="12851"/>
                    <a:pt x="553482" y="34092"/>
                    <a:pt x="567432" y="56441"/>
                  </a:cubicBezTo>
                  <a:cubicBezTo>
                    <a:pt x="521625" y="99464"/>
                    <a:pt x="465752" y="129644"/>
                    <a:pt x="414898" y="164844"/>
                  </a:cubicBezTo>
                  <a:cubicBezTo>
                    <a:pt x="412663" y="169864"/>
                    <a:pt x="410987" y="174902"/>
                    <a:pt x="409311" y="180489"/>
                  </a:cubicBezTo>
                  <a:cubicBezTo>
                    <a:pt x="416006" y="184400"/>
                    <a:pt x="422720" y="188870"/>
                    <a:pt x="429416" y="192772"/>
                  </a:cubicBezTo>
                  <a:cubicBezTo>
                    <a:pt x="454009" y="184959"/>
                    <a:pt x="473565" y="168746"/>
                    <a:pt x="494797" y="155337"/>
                  </a:cubicBezTo>
                  <a:cubicBezTo>
                    <a:pt x="507648" y="145838"/>
                    <a:pt x="523851" y="150308"/>
                    <a:pt x="538378" y="149750"/>
                  </a:cubicBezTo>
                  <a:cubicBezTo>
                    <a:pt x="531115" y="186076"/>
                    <a:pt x="490877" y="193898"/>
                    <a:pt x="461832" y="205632"/>
                  </a:cubicBezTo>
                  <a:cubicBezTo>
                    <a:pt x="426073" y="220718"/>
                    <a:pt x="387511" y="226864"/>
                    <a:pt x="348976" y="231901"/>
                  </a:cubicBezTo>
                  <a:cubicBezTo>
                    <a:pt x="316002" y="240841"/>
                    <a:pt x="281343" y="236930"/>
                    <a:pt x="248936" y="248663"/>
                  </a:cubicBezTo>
                  <a:cubicBezTo>
                    <a:pt x="224352" y="252016"/>
                    <a:pt x="202003" y="265416"/>
                    <a:pt x="176860" y="267102"/>
                  </a:cubicBezTo>
                  <a:cubicBezTo>
                    <a:pt x="169587" y="241950"/>
                    <a:pt x="155060" y="220168"/>
                    <a:pt x="137739" y="200603"/>
                  </a:cubicBezTo>
                  <a:cubicBezTo>
                    <a:pt x="132143" y="193340"/>
                    <a:pt x="121536" y="197251"/>
                    <a:pt x="113714" y="196133"/>
                  </a:cubicBezTo>
                  <a:cubicBezTo>
                    <a:pt x="133251" y="217924"/>
                    <a:pt x="155051" y="239156"/>
                    <a:pt x="164009" y="268219"/>
                  </a:cubicBezTo>
                  <a:cubicBezTo>
                    <a:pt x="166802" y="279961"/>
                    <a:pt x="156186" y="287766"/>
                    <a:pt x="148923" y="295038"/>
                  </a:cubicBezTo>
                  <a:cubicBezTo>
                    <a:pt x="131052" y="311241"/>
                    <a:pt x="120986" y="334150"/>
                    <a:pt x="101422" y="348686"/>
                  </a:cubicBezTo>
                  <a:cubicBezTo>
                    <a:pt x="70124" y="353155"/>
                    <a:pt x="32688" y="354832"/>
                    <a:pt x="8104" y="330797"/>
                  </a:cubicBezTo>
                  <a:cubicBezTo>
                    <a:pt x="-6982" y="307330"/>
                    <a:pt x="282" y="276591"/>
                    <a:pt x="19279" y="257603"/>
                  </a:cubicBezTo>
                  <a:cubicBezTo>
                    <a:pt x="31571" y="260397"/>
                    <a:pt x="44431" y="260955"/>
                    <a:pt x="56723" y="265416"/>
                  </a:cubicBezTo>
                  <a:cubicBezTo>
                    <a:pt x="72917" y="274374"/>
                    <a:pt x="85768" y="288333"/>
                    <a:pt x="101422" y="298391"/>
                  </a:cubicBezTo>
                  <a:cubicBezTo>
                    <a:pt x="101422" y="295038"/>
                    <a:pt x="101980" y="287766"/>
                    <a:pt x="101980" y="284422"/>
                  </a:cubicBezTo>
                  <a:cubicBezTo>
                    <a:pt x="83533" y="263749"/>
                    <a:pt x="58399" y="249781"/>
                    <a:pt x="31012" y="246428"/>
                  </a:cubicBezTo>
                  <a:cubicBezTo>
                    <a:pt x="49450" y="226305"/>
                    <a:pt x="69006" y="205632"/>
                    <a:pt x="94708" y="195575"/>
                  </a:cubicBezTo>
                  <a:cubicBezTo>
                    <a:pt x="125447" y="178813"/>
                    <a:pt x="157295" y="164286"/>
                    <a:pt x="189701" y="151435"/>
                  </a:cubicBezTo>
                  <a:cubicBezTo>
                    <a:pt x="222658" y="163727"/>
                    <a:pt x="242213" y="195025"/>
                    <a:pt x="257876" y="224638"/>
                  </a:cubicBezTo>
                  <a:cubicBezTo>
                    <a:pt x="271844" y="188329"/>
                    <a:pt x="232724" y="167088"/>
                    <a:pt x="211492" y="145298"/>
                  </a:cubicBezTo>
                  <a:cubicBezTo>
                    <a:pt x="239987" y="130212"/>
                    <a:pt x="269051" y="117352"/>
                    <a:pt x="296429" y="100040"/>
                  </a:cubicBezTo>
                  <a:cubicBezTo>
                    <a:pt x="303124" y="114558"/>
                    <a:pt x="318778" y="121263"/>
                    <a:pt x="328267" y="133564"/>
                  </a:cubicBezTo>
                  <a:cubicBezTo>
                    <a:pt x="342254" y="151435"/>
                    <a:pt x="348967" y="173234"/>
                    <a:pt x="359574" y="192231"/>
                  </a:cubicBezTo>
                  <a:cubicBezTo>
                    <a:pt x="362368" y="193907"/>
                    <a:pt x="367397" y="196692"/>
                    <a:pt x="370190" y="197819"/>
                  </a:cubicBezTo>
                  <a:cubicBezTo>
                    <a:pt x="362368" y="157590"/>
                    <a:pt x="342254" y="116244"/>
                    <a:pt x="305386" y="95570"/>
                  </a:cubicBezTo>
                  <a:cubicBezTo>
                    <a:pt x="327727" y="77132"/>
                    <a:pt x="354546" y="63155"/>
                    <a:pt x="372425" y="39688"/>
                  </a:cubicBezTo>
                  <a:cubicBezTo>
                    <a:pt x="389746" y="53665"/>
                    <a:pt x="409851" y="71536"/>
                    <a:pt x="403156" y="96679"/>
                  </a:cubicBezTo>
                  <a:cubicBezTo>
                    <a:pt x="413213" y="91650"/>
                    <a:pt x="423261" y="86063"/>
                    <a:pt x="432778" y="81034"/>
                  </a:cubicBezTo>
                  <a:cubicBezTo>
                    <a:pt x="447296" y="95012"/>
                    <a:pt x="458479" y="111215"/>
                    <a:pt x="470204" y="127418"/>
                  </a:cubicBezTo>
                  <a:cubicBezTo>
                    <a:pt x="476359" y="102257"/>
                    <a:pt x="457912" y="83251"/>
                    <a:pt x="442276" y="6648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745BC44-55FE-C761-2DA6-283E6528FDFF}"/>
                </a:ext>
              </a:extLst>
            </p:cNvPr>
            <p:cNvSpPr/>
            <p:nvPr/>
          </p:nvSpPr>
          <p:spPr>
            <a:xfrm>
              <a:off x="5176424" y="539213"/>
              <a:ext cx="281631" cy="519666"/>
            </a:xfrm>
            <a:custGeom>
              <a:avLst/>
              <a:gdLst>
                <a:gd name="connsiteX0" fmla="*/ 211769 w 281631"/>
                <a:gd name="connsiteY0" fmla="*/ 0 h 519666"/>
                <a:gd name="connsiteX1" fmla="*/ 274915 w 281631"/>
                <a:gd name="connsiteY1" fmla="*/ 135781 h 519666"/>
                <a:gd name="connsiteX2" fmla="*/ 198918 w 281631"/>
                <a:gd name="connsiteY2" fmla="*/ 260955 h 519666"/>
                <a:gd name="connsiteX3" fmla="*/ 127400 w 281631"/>
                <a:gd name="connsiteY3" fmla="*/ 323543 h 519666"/>
                <a:gd name="connsiteX4" fmla="*/ 38553 w 281631"/>
                <a:gd name="connsiteY4" fmla="*/ 424673 h 519666"/>
                <a:gd name="connsiteX5" fmla="*/ 0 w 281631"/>
                <a:gd name="connsiteY5" fmla="*/ 519667 h 519666"/>
                <a:gd name="connsiteX6" fmla="*/ 7264 w 281631"/>
                <a:gd name="connsiteY6" fmla="*/ 471057 h 519666"/>
                <a:gd name="connsiteX7" fmla="*/ 27937 w 281631"/>
                <a:gd name="connsiteY7" fmla="*/ 419086 h 519666"/>
                <a:gd name="connsiteX8" fmla="*/ 79349 w 281631"/>
                <a:gd name="connsiteY8" fmla="*/ 359293 h 519666"/>
                <a:gd name="connsiteX9" fmla="*/ 182724 w 281631"/>
                <a:gd name="connsiteY9" fmla="*/ 267093 h 519666"/>
                <a:gd name="connsiteX10" fmla="*/ 240282 w 281631"/>
                <a:gd name="connsiteY10" fmla="*/ 189987 h 519666"/>
                <a:gd name="connsiteX11" fmla="*/ 269337 w 281631"/>
                <a:gd name="connsiteY11" fmla="*/ 93317 h 519666"/>
                <a:gd name="connsiteX12" fmla="*/ 211769 w 281631"/>
                <a:gd name="connsiteY12" fmla="*/ 0 h 51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631" h="519666">
                  <a:moveTo>
                    <a:pt x="211769" y="0"/>
                  </a:moveTo>
                  <a:cubicBezTo>
                    <a:pt x="264858" y="16762"/>
                    <a:pt x="296147" y="83819"/>
                    <a:pt x="274915" y="135781"/>
                  </a:cubicBezTo>
                  <a:cubicBezTo>
                    <a:pt x="256477" y="181048"/>
                    <a:pt x="233560" y="225755"/>
                    <a:pt x="198918" y="260955"/>
                  </a:cubicBezTo>
                  <a:cubicBezTo>
                    <a:pt x="175451" y="282178"/>
                    <a:pt x="154219" y="306213"/>
                    <a:pt x="127400" y="323543"/>
                  </a:cubicBezTo>
                  <a:cubicBezTo>
                    <a:pt x="94985" y="354823"/>
                    <a:pt x="64254" y="387797"/>
                    <a:pt x="38553" y="424673"/>
                  </a:cubicBezTo>
                  <a:cubicBezTo>
                    <a:pt x="12292" y="449825"/>
                    <a:pt x="13410" y="488378"/>
                    <a:pt x="0" y="519667"/>
                  </a:cubicBezTo>
                  <a:cubicBezTo>
                    <a:pt x="2794" y="503473"/>
                    <a:pt x="4470" y="487260"/>
                    <a:pt x="7264" y="471057"/>
                  </a:cubicBezTo>
                  <a:cubicBezTo>
                    <a:pt x="15095" y="453736"/>
                    <a:pt x="22349" y="436974"/>
                    <a:pt x="27937" y="419086"/>
                  </a:cubicBezTo>
                  <a:cubicBezTo>
                    <a:pt x="42473" y="397295"/>
                    <a:pt x="59226" y="376064"/>
                    <a:pt x="79349" y="359293"/>
                  </a:cubicBezTo>
                  <a:cubicBezTo>
                    <a:pt x="114549" y="329130"/>
                    <a:pt x="144721" y="293362"/>
                    <a:pt x="182724" y="267093"/>
                  </a:cubicBezTo>
                  <a:cubicBezTo>
                    <a:pt x="211228" y="249781"/>
                    <a:pt x="221276" y="215698"/>
                    <a:pt x="240282" y="189987"/>
                  </a:cubicBezTo>
                  <a:cubicBezTo>
                    <a:pt x="261505" y="162051"/>
                    <a:pt x="267111" y="126851"/>
                    <a:pt x="269337" y="93317"/>
                  </a:cubicBezTo>
                  <a:cubicBezTo>
                    <a:pt x="264308" y="54765"/>
                    <a:pt x="236930" y="26269"/>
                    <a:pt x="211769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6C9AC51-1F8A-85C6-B0C5-EEC2F8C31F76}"/>
                </a:ext>
              </a:extLst>
            </p:cNvPr>
            <p:cNvSpPr/>
            <p:nvPr/>
          </p:nvSpPr>
          <p:spPr>
            <a:xfrm>
              <a:off x="6454337" y="549705"/>
              <a:ext cx="245310" cy="38127"/>
            </a:xfrm>
            <a:custGeom>
              <a:avLst/>
              <a:gdLst>
                <a:gd name="connsiteX0" fmla="*/ 45275 w 245310"/>
                <a:gd name="connsiteY0" fmla="*/ 5721 h 38127"/>
                <a:gd name="connsiteX1" fmla="*/ 177695 w 245310"/>
                <a:gd name="connsiteY1" fmla="*/ 6280 h 38127"/>
                <a:gd name="connsiteX2" fmla="*/ 245311 w 245310"/>
                <a:gd name="connsiteY2" fmla="*/ 19689 h 38127"/>
                <a:gd name="connsiteX3" fmla="*/ 79358 w 245310"/>
                <a:gd name="connsiteY3" fmla="*/ 17454 h 38127"/>
                <a:gd name="connsiteX4" fmla="*/ 0 w 245310"/>
                <a:gd name="connsiteY4" fmla="*/ 38127 h 38127"/>
                <a:gd name="connsiteX5" fmla="*/ 45275 w 245310"/>
                <a:gd name="connsiteY5" fmla="*/ 5721 h 38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310" h="38127">
                  <a:moveTo>
                    <a:pt x="45275" y="5721"/>
                  </a:moveTo>
                  <a:cubicBezTo>
                    <a:pt x="88298" y="-6013"/>
                    <a:pt x="133555" y="3486"/>
                    <a:pt x="177695" y="6280"/>
                  </a:cubicBezTo>
                  <a:cubicBezTo>
                    <a:pt x="199486" y="14102"/>
                    <a:pt x="222944" y="15219"/>
                    <a:pt x="245311" y="19689"/>
                  </a:cubicBezTo>
                  <a:cubicBezTo>
                    <a:pt x="191105" y="38686"/>
                    <a:pt x="134673" y="11308"/>
                    <a:pt x="79358" y="17454"/>
                  </a:cubicBezTo>
                  <a:cubicBezTo>
                    <a:pt x="52521" y="23609"/>
                    <a:pt x="27369" y="35334"/>
                    <a:pt x="0" y="38127"/>
                  </a:cubicBezTo>
                  <a:cubicBezTo>
                    <a:pt x="13977" y="26394"/>
                    <a:pt x="28504" y="13534"/>
                    <a:pt x="45275" y="572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8874677-D067-85A3-EB9B-8D446D9BAFB2}"/>
                </a:ext>
              </a:extLst>
            </p:cNvPr>
            <p:cNvSpPr/>
            <p:nvPr/>
          </p:nvSpPr>
          <p:spPr>
            <a:xfrm>
              <a:off x="6673387" y="564924"/>
              <a:ext cx="84377" cy="46374"/>
            </a:xfrm>
            <a:custGeom>
              <a:avLst/>
              <a:gdLst>
                <a:gd name="connsiteX0" fmla="*/ 53647 w 84377"/>
                <a:gd name="connsiteY0" fmla="*/ 3352 h 46374"/>
                <a:gd name="connsiteX1" fmla="*/ 84378 w 84377"/>
                <a:gd name="connsiteY1" fmla="*/ 0 h 46374"/>
                <a:gd name="connsiteX2" fmla="*/ 0 w 84377"/>
                <a:gd name="connsiteY2" fmla="*/ 46375 h 46374"/>
                <a:gd name="connsiteX3" fmla="*/ 34074 w 84377"/>
                <a:gd name="connsiteY3" fmla="*/ 25143 h 46374"/>
                <a:gd name="connsiteX4" fmla="*/ 53647 w 84377"/>
                <a:gd name="connsiteY4" fmla="*/ 3352 h 46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377" h="46374">
                  <a:moveTo>
                    <a:pt x="53647" y="3352"/>
                  </a:moveTo>
                  <a:cubicBezTo>
                    <a:pt x="63137" y="-1676"/>
                    <a:pt x="74312" y="1117"/>
                    <a:pt x="84378" y="0"/>
                  </a:cubicBezTo>
                  <a:cubicBezTo>
                    <a:pt x="62028" y="23467"/>
                    <a:pt x="32397" y="40788"/>
                    <a:pt x="0" y="46375"/>
                  </a:cubicBezTo>
                  <a:cubicBezTo>
                    <a:pt x="4470" y="31289"/>
                    <a:pt x="22340" y="32416"/>
                    <a:pt x="34074" y="25143"/>
                  </a:cubicBezTo>
                  <a:cubicBezTo>
                    <a:pt x="44131" y="21782"/>
                    <a:pt x="47483" y="11175"/>
                    <a:pt x="53647" y="3352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7BBA107-E581-4A1A-5EAC-F5273C4E6175}"/>
                </a:ext>
              </a:extLst>
            </p:cNvPr>
            <p:cNvSpPr/>
            <p:nvPr/>
          </p:nvSpPr>
          <p:spPr>
            <a:xfrm>
              <a:off x="6516924" y="584388"/>
              <a:ext cx="146955" cy="34733"/>
            </a:xfrm>
            <a:custGeom>
              <a:avLst/>
              <a:gdLst>
                <a:gd name="connsiteX0" fmla="*/ 0 w 146955"/>
                <a:gd name="connsiteY0" fmla="*/ 1768 h 34733"/>
                <a:gd name="connsiteX1" fmla="*/ 132979 w 146955"/>
                <a:gd name="connsiteY1" fmla="*/ 5121 h 34733"/>
                <a:gd name="connsiteX2" fmla="*/ 146956 w 146955"/>
                <a:gd name="connsiteY2" fmla="*/ 8473 h 34733"/>
                <a:gd name="connsiteX3" fmla="*/ 64822 w 146955"/>
                <a:gd name="connsiteY3" fmla="*/ 34733 h 34733"/>
                <a:gd name="connsiteX4" fmla="*/ 1685 w 146955"/>
                <a:gd name="connsiteY4" fmla="*/ 23000 h 34733"/>
                <a:gd name="connsiteX5" fmla="*/ 0 w 146955"/>
                <a:gd name="connsiteY5" fmla="*/ 1768 h 3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955" h="34733">
                  <a:moveTo>
                    <a:pt x="0" y="1768"/>
                  </a:moveTo>
                  <a:cubicBezTo>
                    <a:pt x="44140" y="-3819"/>
                    <a:pt x="88289" y="5670"/>
                    <a:pt x="132979" y="5121"/>
                  </a:cubicBezTo>
                  <a:cubicBezTo>
                    <a:pt x="136340" y="6238"/>
                    <a:pt x="143604" y="7914"/>
                    <a:pt x="146956" y="8473"/>
                  </a:cubicBezTo>
                  <a:cubicBezTo>
                    <a:pt x="120705" y="20765"/>
                    <a:pt x="91641" y="23559"/>
                    <a:pt x="64822" y="34733"/>
                  </a:cubicBezTo>
                  <a:cubicBezTo>
                    <a:pt x="44149" y="29705"/>
                    <a:pt x="22917" y="25794"/>
                    <a:pt x="1685" y="23000"/>
                  </a:cubicBezTo>
                  <a:cubicBezTo>
                    <a:pt x="1126" y="15737"/>
                    <a:pt x="559" y="9032"/>
                    <a:pt x="0" y="176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5C804AE-1CD6-4CA9-3ED5-C657C22B0E50}"/>
                </a:ext>
              </a:extLst>
            </p:cNvPr>
            <p:cNvSpPr/>
            <p:nvPr/>
          </p:nvSpPr>
          <p:spPr>
            <a:xfrm>
              <a:off x="6402402" y="589508"/>
              <a:ext cx="49718" cy="30496"/>
            </a:xfrm>
            <a:custGeom>
              <a:avLst/>
              <a:gdLst>
                <a:gd name="connsiteX0" fmla="*/ 0 w 49718"/>
                <a:gd name="connsiteY0" fmla="*/ 29054 h 30496"/>
                <a:gd name="connsiteX1" fmla="*/ 49718 w 49718"/>
                <a:gd name="connsiteY1" fmla="*/ 0 h 30496"/>
                <a:gd name="connsiteX2" fmla="*/ 0 w 49718"/>
                <a:gd name="connsiteY2" fmla="*/ 29054 h 3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718" h="30496">
                  <a:moveTo>
                    <a:pt x="0" y="29054"/>
                  </a:moveTo>
                  <a:cubicBezTo>
                    <a:pt x="15077" y="17321"/>
                    <a:pt x="31839" y="6714"/>
                    <a:pt x="49718" y="0"/>
                  </a:cubicBezTo>
                  <a:cubicBezTo>
                    <a:pt x="37408" y="14527"/>
                    <a:pt x="21791" y="36318"/>
                    <a:pt x="0" y="29054"/>
                  </a:cubicBezTo>
                  <a:close/>
                </a:path>
              </a:pathLst>
            </a:custGeom>
            <a:solidFill>
              <a:srgbClr val="97AAA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822E0F4-E5B2-968F-3F66-F02F65ADBDE8}"/>
                </a:ext>
              </a:extLst>
            </p:cNvPr>
            <p:cNvSpPr/>
            <p:nvPr/>
          </p:nvSpPr>
          <p:spPr>
            <a:xfrm>
              <a:off x="6616946" y="616886"/>
              <a:ext cx="483349" cy="103697"/>
            </a:xfrm>
            <a:custGeom>
              <a:avLst/>
              <a:gdLst>
                <a:gd name="connsiteX0" fmla="*/ 0 w 483349"/>
                <a:gd name="connsiteY0" fmla="*/ 8940 h 103697"/>
                <a:gd name="connsiteX1" fmla="*/ 32406 w 483349"/>
                <a:gd name="connsiteY1" fmla="*/ 0 h 103697"/>
                <a:gd name="connsiteX2" fmla="*/ 208425 w 483349"/>
                <a:gd name="connsiteY2" fmla="*/ 1117 h 103697"/>
                <a:gd name="connsiteX3" fmla="*/ 326895 w 483349"/>
                <a:gd name="connsiteY3" fmla="*/ 12292 h 103697"/>
                <a:gd name="connsiteX4" fmla="*/ 483349 w 483349"/>
                <a:gd name="connsiteY4" fmla="*/ 17879 h 103697"/>
                <a:gd name="connsiteX5" fmla="*/ 412372 w 483349"/>
                <a:gd name="connsiteY5" fmla="*/ 60343 h 103697"/>
                <a:gd name="connsiteX6" fmla="*/ 353146 w 483349"/>
                <a:gd name="connsiteY6" fmla="*/ 78223 h 103697"/>
                <a:gd name="connsiteX7" fmla="*/ 351461 w 483349"/>
                <a:gd name="connsiteY7" fmla="*/ 92741 h 103697"/>
                <a:gd name="connsiteX8" fmla="*/ 400089 w 483349"/>
                <a:gd name="connsiteY8" fmla="*/ 97769 h 103697"/>
                <a:gd name="connsiteX9" fmla="*/ 337511 w 483349"/>
                <a:gd name="connsiteY9" fmla="*/ 96652 h 103697"/>
                <a:gd name="connsiteX10" fmla="*/ 284981 w 483349"/>
                <a:gd name="connsiteY10" fmla="*/ 78781 h 103697"/>
                <a:gd name="connsiteX11" fmla="*/ 383318 w 483349"/>
                <a:gd name="connsiteY11" fmla="*/ 34632 h 103697"/>
                <a:gd name="connsiteX12" fmla="*/ 317388 w 483349"/>
                <a:gd name="connsiteY12" fmla="*/ 26251 h 103697"/>
                <a:gd name="connsiteX13" fmla="*/ 200603 w 483349"/>
                <a:gd name="connsiteY13" fmla="*/ 30163 h 103697"/>
                <a:gd name="connsiteX14" fmla="*/ 68742 w 483349"/>
                <a:gd name="connsiteY14" fmla="*/ 30163 h 103697"/>
                <a:gd name="connsiteX15" fmla="*/ 0 w 483349"/>
                <a:gd name="connsiteY15" fmla="*/ 8940 h 1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83349" h="103697">
                  <a:moveTo>
                    <a:pt x="0" y="8940"/>
                  </a:moveTo>
                  <a:cubicBezTo>
                    <a:pt x="10625" y="5587"/>
                    <a:pt x="21241" y="1667"/>
                    <a:pt x="32406" y="0"/>
                  </a:cubicBezTo>
                  <a:cubicBezTo>
                    <a:pt x="89974" y="16203"/>
                    <a:pt x="149750" y="2235"/>
                    <a:pt x="208425" y="1117"/>
                  </a:cubicBezTo>
                  <a:cubicBezTo>
                    <a:pt x="248096" y="3352"/>
                    <a:pt x="287766" y="3352"/>
                    <a:pt x="326895" y="12292"/>
                  </a:cubicBezTo>
                  <a:cubicBezTo>
                    <a:pt x="378308" y="22349"/>
                    <a:pt x="431387" y="12851"/>
                    <a:pt x="483349" y="17879"/>
                  </a:cubicBezTo>
                  <a:cubicBezTo>
                    <a:pt x="461550" y="34632"/>
                    <a:pt x="436398" y="47492"/>
                    <a:pt x="412372" y="60343"/>
                  </a:cubicBezTo>
                  <a:cubicBezTo>
                    <a:pt x="393934" y="70950"/>
                    <a:pt x="372702" y="70950"/>
                    <a:pt x="353146" y="78223"/>
                  </a:cubicBezTo>
                  <a:cubicBezTo>
                    <a:pt x="352588" y="81575"/>
                    <a:pt x="352029" y="89397"/>
                    <a:pt x="351461" y="92741"/>
                  </a:cubicBezTo>
                  <a:cubicBezTo>
                    <a:pt x="367682" y="93867"/>
                    <a:pt x="383877" y="93867"/>
                    <a:pt x="400089" y="97769"/>
                  </a:cubicBezTo>
                  <a:cubicBezTo>
                    <a:pt x="380533" y="110629"/>
                    <a:pt x="358184" y="98896"/>
                    <a:pt x="337511" y="96652"/>
                  </a:cubicBezTo>
                  <a:cubicBezTo>
                    <a:pt x="318514" y="94417"/>
                    <a:pt x="301184" y="88830"/>
                    <a:pt x="284981" y="78781"/>
                  </a:cubicBezTo>
                  <a:cubicBezTo>
                    <a:pt x="317388" y="63128"/>
                    <a:pt x="353714" y="55306"/>
                    <a:pt x="383318" y="34632"/>
                  </a:cubicBezTo>
                  <a:cubicBezTo>
                    <a:pt x="363762" y="22349"/>
                    <a:pt x="339187" y="27369"/>
                    <a:pt x="317388" y="26251"/>
                  </a:cubicBezTo>
                  <a:cubicBezTo>
                    <a:pt x="278285" y="23449"/>
                    <a:pt x="239165" y="28486"/>
                    <a:pt x="200603" y="30163"/>
                  </a:cubicBezTo>
                  <a:cubicBezTo>
                    <a:pt x="157599" y="37985"/>
                    <a:pt x="111206" y="46925"/>
                    <a:pt x="68742" y="30163"/>
                  </a:cubicBezTo>
                  <a:cubicBezTo>
                    <a:pt x="45825" y="24035"/>
                    <a:pt x="22358" y="17888"/>
                    <a:pt x="0" y="894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6B89192-03AB-0FAA-86F2-D54BFA458817}"/>
                </a:ext>
              </a:extLst>
            </p:cNvPr>
            <p:cNvSpPr/>
            <p:nvPr/>
          </p:nvSpPr>
          <p:spPr>
            <a:xfrm>
              <a:off x="6506317" y="628487"/>
              <a:ext cx="55873" cy="5738"/>
            </a:xfrm>
            <a:custGeom>
              <a:avLst/>
              <a:gdLst>
                <a:gd name="connsiteX0" fmla="*/ 0 w 55873"/>
                <a:gd name="connsiteY0" fmla="*/ 133 h 5738"/>
                <a:gd name="connsiteX1" fmla="*/ 55873 w 55873"/>
                <a:gd name="connsiteY1" fmla="*/ 5170 h 5738"/>
                <a:gd name="connsiteX2" fmla="*/ 0 w 55873"/>
                <a:gd name="connsiteY2" fmla="*/ 133 h 5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873" h="5738">
                  <a:moveTo>
                    <a:pt x="0" y="133"/>
                  </a:moveTo>
                  <a:cubicBezTo>
                    <a:pt x="18429" y="-426"/>
                    <a:pt x="37435" y="691"/>
                    <a:pt x="55873" y="5170"/>
                  </a:cubicBezTo>
                  <a:cubicBezTo>
                    <a:pt x="36885" y="6288"/>
                    <a:pt x="17861" y="6288"/>
                    <a:pt x="0" y="133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AF30C0C-11E7-D7C0-B52F-F93D5B5F677F}"/>
                </a:ext>
              </a:extLst>
            </p:cNvPr>
            <p:cNvSpPr/>
            <p:nvPr/>
          </p:nvSpPr>
          <p:spPr>
            <a:xfrm>
              <a:off x="6495133" y="644264"/>
              <a:ext cx="43590" cy="27936"/>
            </a:xfrm>
            <a:custGeom>
              <a:avLst/>
              <a:gdLst>
                <a:gd name="connsiteX0" fmla="*/ 4479 w 43590"/>
                <a:gd name="connsiteY0" fmla="*/ 0 h 27936"/>
                <a:gd name="connsiteX1" fmla="*/ 43590 w 43590"/>
                <a:gd name="connsiteY1" fmla="*/ 5029 h 27936"/>
                <a:gd name="connsiteX2" fmla="*/ 0 w 43590"/>
                <a:gd name="connsiteY2" fmla="*/ 27937 h 27936"/>
                <a:gd name="connsiteX3" fmla="*/ 4479 w 43590"/>
                <a:gd name="connsiteY3" fmla="*/ 0 h 2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590" h="27936">
                  <a:moveTo>
                    <a:pt x="4479" y="0"/>
                  </a:moveTo>
                  <a:cubicBezTo>
                    <a:pt x="17880" y="0"/>
                    <a:pt x="30730" y="1676"/>
                    <a:pt x="43590" y="5029"/>
                  </a:cubicBezTo>
                  <a:cubicBezTo>
                    <a:pt x="36895" y="23467"/>
                    <a:pt x="15654" y="22908"/>
                    <a:pt x="0" y="27937"/>
                  </a:cubicBezTo>
                  <a:cubicBezTo>
                    <a:pt x="1118" y="18447"/>
                    <a:pt x="2803" y="8940"/>
                    <a:pt x="4479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BC5D3DC-ECAA-4660-8187-589DEA4B2724}"/>
                </a:ext>
              </a:extLst>
            </p:cNvPr>
            <p:cNvSpPr/>
            <p:nvPr/>
          </p:nvSpPr>
          <p:spPr>
            <a:xfrm>
              <a:off x="6421371" y="653204"/>
              <a:ext cx="62587" cy="45266"/>
            </a:xfrm>
            <a:custGeom>
              <a:avLst/>
              <a:gdLst>
                <a:gd name="connsiteX0" fmla="*/ 0 w 62587"/>
                <a:gd name="connsiteY0" fmla="*/ 26269 h 45266"/>
                <a:gd name="connsiteX1" fmla="*/ 62019 w 62587"/>
                <a:gd name="connsiteY1" fmla="*/ 0 h 45266"/>
                <a:gd name="connsiteX2" fmla="*/ 62587 w 62587"/>
                <a:gd name="connsiteY2" fmla="*/ 27387 h 45266"/>
                <a:gd name="connsiteX3" fmla="*/ 11733 w 62587"/>
                <a:gd name="connsiteY3" fmla="*/ 45266 h 45266"/>
                <a:gd name="connsiteX4" fmla="*/ 0 w 62587"/>
                <a:gd name="connsiteY4" fmla="*/ 26269 h 45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587" h="45266">
                  <a:moveTo>
                    <a:pt x="0" y="26269"/>
                  </a:moveTo>
                  <a:cubicBezTo>
                    <a:pt x="19565" y="15654"/>
                    <a:pt x="39120" y="2803"/>
                    <a:pt x="62019" y="0"/>
                  </a:cubicBezTo>
                  <a:cubicBezTo>
                    <a:pt x="62019" y="8940"/>
                    <a:pt x="62019" y="17879"/>
                    <a:pt x="62587" y="27387"/>
                  </a:cubicBezTo>
                  <a:cubicBezTo>
                    <a:pt x="46393" y="34641"/>
                    <a:pt x="29054" y="40229"/>
                    <a:pt x="11733" y="45266"/>
                  </a:cubicBezTo>
                  <a:cubicBezTo>
                    <a:pt x="8940" y="40229"/>
                    <a:pt x="2812" y="30739"/>
                    <a:pt x="0" y="2626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506665E-A578-E612-76E1-15DFF2750CFF}"/>
                </a:ext>
              </a:extLst>
            </p:cNvPr>
            <p:cNvSpPr/>
            <p:nvPr/>
          </p:nvSpPr>
          <p:spPr>
            <a:xfrm>
              <a:off x="6102848" y="655448"/>
              <a:ext cx="496758" cy="446463"/>
            </a:xfrm>
            <a:custGeom>
              <a:avLst/>
              <a:gdLst>
                <a:gd name="connsiteX0" fmla="*/ 405695 w 496758"/>
                <a:gd name="connsiteY0" fmla="*/ 31848 h 446463"/>
                <a:gd name="connsiteX1" fmla="*/ 470517 w 496758"/>
                <a:gd name="connsiteY1" fmla="*/ 0 h 446463"/>
                <a:gd name="connsiteX2" fmla="*/ 421889 w 496758"/>
                <a:gd name="connsiteY2" fmla="*/ 46934 h 446463"/>
                <a:gd name="connsiteX3" fmla="*/ 284440 w 496758"/>
                <a:gd name="connsiteY3" fmla="*/ 111747 h 446463"/>
                <a:gd name="connsiteX4" fmla="*/ 215707 w 496758"/>
                <a:gd name="connsiteY4" fmla="*/ 177677 h 446463"/>
                <a:gd name="connsiteX5" fmla="*/ 305663 w 496758"/>
                <a:gd name="connsiteY5" fmla="*/ 155328 h 446463"/>
                <a:gd name="connsiteX6" fmla="*/ 496759 w 496758"/>
                <a:gd name="connsiteY6" fmla="*/ 76546 h 446463"/>
                <a:gd name="connsiteX7" fmla="*/ 467155 w 496758"/>
                <a:gd name="connsiteY7" fmla="*/ 110070 h 446463"/>
                <a:gd name="connsiteX8" fmla="*/ 284990 w 496758"/>
                <a:gd name="connsiteY8" fmla="*/ 246410 h 446463"/>
                <a:gd name="connsiteX9" fmla="*/ 306222 w 496758"/>
                <a:gd name="connsiteY9" fmla="*/ 286639 h 446463"/>
                <a:gd name="connsiteX10" fmla="*/ 431387 w 496758"/>
                <a:gd name="connsiteY10" fmla="*/ 210651 h 446463"/>
                <a:gd name="connsiteX11" fmla="*/ 396746 w 496758"/>
                <a:gd name="connsiteY11" fmla="*/ 291668 h 446463"/>
                <a:gd name="connsiteX12" fmla="*/ 344784 w 496758"/>
                <a:gd name="connsiteY12" fmla="*/ 339728 h 446463"/>
                <a:gd name="connsiteX13" fmla="*/ 328562 w 496758"/>
                <a:gd name="connsiteY13" fmla="*/ 359842 h 446463"/>
                <a:gd name="connsiteX14" fmla="*/ 460441 w 496758"/>
                <a:gd name="connsiteY14" fmla="*/ 290001 h 446463"/>
                <a:gd name="connsiteX15" fmla="*/ 431378 w 496758"/>
                <a:gd name="connsiteY15" fmla="*/ 364871 h 446463"/>
                <a:gd name="connsiteX16" fmla="*/ 363762 w 496758"/>
                <a:gd name="connsiteY16" fmla="*/ 420753 h 446463"/>
                <a:gd name="connsiteX17" fmla="*/ 276591 w 496758"/>
                <a:gd name="connsiteY17" fmla="*/ 446464 h 446463"/>
                <a:gd name="connsiteX18" fmla="*/ 265425 w 496758"/>
                <a:gd name="connsiteY18" fmla="*/ 370467 h 446463"/>
                <a:gd name="connsiteX19" fmla="*/ 187761 w 496758"/>
                <a:gd name="connsiteY19" fmla="*/ 284413 h 446463"/>
                <a:gd name="connsiteX20" fmla="*/ 91083 w 496758"/>
                <a:gd name="connsiteY20" fmla="*/ 275474 h 446463"/>
                <a:gd name="connsiteX21" fmla="*/ 143045 w 496758"/>
                <a:gd name="connsiteY21" fmla="*/ 200036 h 446463"/>
                <a:gd name="connsiteX22" fmla="*/ 179939 w 496758"/>
                <a:gd name="connsiteY22" fmla="*/ 127950 h 446463"/>
                <a:gd name="connsiteX23" fmla="*/ 148641 w 496758"/>
                <a:gd name="connsiteY23" fmla="*/ 107268 h 446463"/>
                <a:gd name="connsiteX24" fmla="*/ 50854 w 496758"/>
                <a:gd name="connsiteY24" fmla="*/ 112864 h 446463"/>
                <a:gd name="connsiteX25" fmla="*/ 0 w 496758"/>
                <a:gd name="connsiteY25" fmla="*/ 138566 h 446463"/>
                <a:gd name="connsiteX26" fmla="*/ 73203 w 496758"/>
                <a:gd name="connsiteY26" fmla="*/ 68724 h 446463"/>
                <a:gd name="connsiteX27" fmla="*/ 159257 w 496758"/>
                <a:gd name="connsiteY27" fmla="*/ 51403 h 446463"/>
                <a:gd name="connsiteX28" fmla="*/ 144730 w 496758"/>
                <a:gd name="connsiteY28" fmla="*/ 100022 h 446463"/>
                <a:gd name="connsiteX29" fmla="*/ 174343 w 496758"/>
                <a:gd name="connsiteY29" fmla="*/ 91073 h 446463"/>
                <a:gd name="connsiteX30" fmla="*/ 326886 w 496758"/>
                <a:gd name="connsiteY30" fmla="*/ 59784 h 446463"/>
                <a:gd name="connsiteX31" fmla="*/ 405695 w 496758"/>
                <a:gd name="connsiteY31" fmla="*/ 31848 h 44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96758" h="446463">
                  <a:moveTo>
                    <a:pt x="405695" y="31848"/>
                  </a:moveTo>
                  <a:cubicBezTo>
                    <a:pt x="428044" y="22349"/>
                    <a:pt x="447609" y="7822"/>
                    <a:pt x="470517" y="0"/>
                  </a:cubicBezTo>
                  <a:cubicBezTo>
                    <a:pt x="457657" y="18988"/>
                    <a:pt x="441453" y="35200"/>
                    <a:pt x="421889" y="46934"/>
                  </a:cubicBezTo>
                  <a:cubicBezTo>
                    <a:pt x="378857" y="74870"/>
                    <a:pt x="327454" y="84369"/>
                    <a:pt x="284440" y="111747"/>
                  </a:cubicBezTo>
                  <a:cubicBezTo>
                    <a:pt x="257062" y="128509"/>
                    <a:pt x="229108" y="147506"/>
                    <a:pt x="215707" y="177677"/>
                  </a:cubicBezTo>
                  <a:cubicBezTo>
                    <a:pt x="247005" y="178236"/>
                    <a:pt x="275501" y="162600"/>
                    <a:pt x="305663" y="155328"/>
                  </a:cubicBezTo>
                  <a:cubicBezTo>
                    <a:pt x="374396" y="141918"/>
                    <a:pt x="433613" y="103357"/>
                    <a:pt x="496759" y="76546"/>
                  </a:cubicBezTo>
                  <a:cubicBezTo>
                    <a:pt x="490063" y="90515"/>
                    <a:pt x="478889" y="100572"/>
                    <a:pt x="467155" y="110070"/>
                  </a:cubicBezTo>
                  <a:cubicBezTo>
                    <a:pt x="408479" y="158680"/>
                    <a:pt x="330256" y="182156"/>
                    <a:pt x="284990" y="246410"/>
                  </a:cubicBezTo>
                  <a:cubicBezTo>
                    <a:pt x="269904" y="262055"/>
                    <a:pt x="285549" y="289992"/>
                    <a:pt x="306222" y="286639"/>
                  </a:cubicBezTo>
                  <a:cubicBezTo>
                    <a:pt x="356508" y="277708"/>
                    <a:pt x="386121" y="230207"/>
                    <a:pt x="431387" y="210651"/>
                  </a:cubicBezTo>
                  <a:cubicBezTo>
                    <a:pt x="419104" y="237471"/>
                    <a:pt x="407371" y="264290"/>
                    <a:pt x="396746" y="291668"/>
                  </a:cubicBezTo>
                  <a:cubicBezTo>
                    <a:pt x="384445" y="312341"/>
                    <a:pt x="365448" y="327985"/>
                    <a:pt x="344784" y="339728"/>
                  </a:cubicBezTo>
                  <a:cubicBezTo>
                    <a:pt x="336385" y="343639"/>
                    <a:pt x="331924" y="351461"/>
                    <a:pt x="328562" y="359842"/>
                  </a:cubicBezTo>
                  <a:cubicBezTo>
                    <a:pt x="375505" y="342521"/>
                    <a:pt x="417978" y="315153"/>
                    <a:pt x="460441" y="290001"/>
                  </a:cubicBezTo>
                  <a:cubicBezTo>
                    <a:pt x="451502" y="315153"/>
                    <a:pt x="438092" y="338610"/>
                    <a:pt x="431378" y="364871"/>
                  </a:cubicBezTo>
                  <a:cubicBezTo>
                    <a:pt x="414616" y="390023"/>
                    <a:pt x="382759" y="397845"/>
                    <a:pt x="363762" y="420753"/>
                  </a:cubicBezTo>
                  <a:cubicBezTo>
                    <a:pt x="333591" y="422988"/>
                    <a:pt x="303419" y="430810"/>
                    <a:pt x="276591" y="446464"/>
                  </a:cubicBezTo>
                  <a:cubicBezTo>
                    <a:pt x="272130" y="421312"/>
                    <a:pt x="268219" y="395610"/>
                    <a:pt x="265425" y="370467"/>
                  </a:cubicBezTo>
                  <a:cubicBezTo>
                    <a:pt x="253683" y="332473"/>
                    <a:pt x="224070" y="300058"/>
                    <a:pt x="187761" y="284413"/>
                  </a:cubicBezTo>
                  <a:cubicBezTo>
                    <a:pt x="156454" y="274356"/>
                    <a:pt x="122939" y="274906"/>
                    <a:pt x="91083" y="275474"/>
                  </a:cubicBezTo>
                  <a:cubicBezTo>
                    <a:pt x="102266" y="246419"/>
                    <a:pt x="126851" y="225746"/>
                    <a:pt x="143045" y="200036"/>
                  </a:cubicBezTo>
                  <a:cubicBezTo>
                    <a:pt x="157013" y="177127"/>
                    <a:pt x="177137" y="155887"/>
                    <a:pt x="179939" y="127950"/>
                  </a:cubicBezTo>
                  <a:cubicBezTo>
                    <a:pt x="177695" y="112305"/>
                    <a:pt x="160384" y="112305"/>
                    <a:pt x="148641" y="107268"/>
                  </a:cubicBezTo>
                  <a:cubicBezTo>
                    <a:pt x="116784" y="96652"/>
                    <a:pt x="82152" y="102239"/>
                    <a:pt x="50854" y="112864"/>
                  </a:cubicBezTo>
                  <a:cubicBezTo>
                    <a:pt x="33524" y="120128"/>
                    <a:pt x="21223" y="140242"/>
                    <a:pt x="0" y="138566"/>
                  </a:cubicBezTo>
                  <a:cubicBezTo>
                    <a:pt x="7273" y="101689"/>
                    <a:pt x="41337" y="81575"/>
                    <a:pt x="73203" y="68724"/>
                  </a:cubicBezTo>
                  <a:cubicBezTo>
                    <a:pt x="101699" y="61461"/>
                    <a:pt x="129644" y="49727"/>
                    <a:pt x="159257" y="51403"/>
                  </a:cubicBezTo>
                  <a:cubicBezTo>
                    <a:pt x="155346" y="67616"/>
                    <a:pt x="138584" y="83260"/>
                    <a:pt x="144730" y="100022"/>
                  </a:cubicBezTo>
                  <a:cubicBezTo>
                    <a:pt x="155355" y="105051"/>
                    <a:pt x="164286" y="93876"/>
                    <a:pt x="174343" y="91073"/>
                  </a:cubicBezTo>
                  <a:cubicBezTo>
                    <a:pt x="222962" y="72086"/>
                    <a:pt x="277736" y="78790"/>
                    <a:pt x="326886" y="59784"/>
                  </a:cubicBezTo>
                  <a:cubicBezTo>
                    <a:pt x="353732" y="51403"/>
                    <a:pt x="380543" y="43022"/>
                    <a:pt x="405695" y="3184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2E917B4-651C-D633-CDFE-39AAC7934404}"/>
                </a:ext>
              </a:extLst>
            </p:cNvPr>
            <p:cNvSpPr/>
            <p:nvPr/>
          </p:nvSpPr>
          <p:spPr>
            <a:xfrm>
              <a:off x="6662406" y="653332"/>
              <a:ext cx="13580" cy="12604"/>
            </a:xfrm>
            <a:custGeom>
              <a:avLst/>
              <a:gdLst>
                <a:gd name="connsiteX0" fmla="*/ 1474 w 13580"/>
                <a:gd name="connsiteY0" fmla="*/ 2666 h 12604"/>
                <a:gd name="connsiteX1" fmla="*/ 12099 w 13580"/>
                <a:gd name="connsiteY1" fmla="*/ 9929 h 12604"/>
                <a:gd name="connsiteX2" fmla="*/ 1474 w 13580"/>
                <a:gd name="connsiteY2" fmla="*/ 2666 h 1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80" h="12604">
                  <a:moveTo>
                    <a:pt x="1474" y="2666"/>
                  </a:moveTo>
                  <a:cubicBezTo>
                    <a:pt x="5953" y="-4039"/>
                    <a:pt x="17695" y="3224"/>
                    <a:pt x="12099" y="9929"/>
                  </a:cubicBezTo>
                  <a:cubicBezTo>
                    <a:pt x="7629" y="16652"/>
                    <a:pt x="-4104" y="9379"/>
                    <a:pt x="1474" y="2666"/>
                  </a:cubicBezTo>
                  <a:close/>
                </a:path>
              </a:pathLst>
            </a:custGeom>
            <a:solidFill>
              <a:srgbClr val="71787A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B774687-B524-45E5-B477-6B4AAAFEA75F}"/>
                </a:ext>
              </a:extLst>
            </p:cNvPr>
            <p:cNvSpPr/>
            <p:nvPr/>
          </p:nvSpPr>
          <p:spPr>
            <a:xfrm>
              <a:off x="6770057" y="655578"/>
              <a:ext cx="188869" cy="100569"/>
            </a:xfrm>
            <a:custGeom>
              <a:avLst/>
              <a:gdLst>
                <a:gd name="connsiteX0" fmla="*/ 73753 w 188869"/>
                <a:gd name="connsiteY0" fmla="*/ 6006 h 100569"/>
                <a:gd name="connsiteX1" fmla="*/ 174343 w 188869"/>
                <a:gd name="connsiteY1" fmla="*/ 4889 h 100569"/>
                <a:gd name="connsiteX2" fmla="*/ 102807 w 188869"/>
                <a:gd name="connsiteY2" fmla="*/ 26680 h 100569"/>
                <a:gd name="connsiteX3" fmla="*/ 188870 w 188869"/>
                <a:gd name="connsiteY3" fmla="*/ 76416 h 100569"/>
                <a:gd name="connsiteX4" fmla="*/ 159807 w 188869"/>
                <a:gd name="connsiteY4" fmla="*/ 99883 h 100569"/>
                <a:gd name="connsiteX5" fmla="*/ 70959 w 188869"/>
                <a:gd name="connsiteY5" fmla="*/ 53499 h 100569"/>
                <a:gd name="connsiteX6" fmla="*/ 0 w 188869"/>
                <a:gd name="connsiteY6" fmla="*/ 14946 h 100569"/>
                <a:gd name="connsiteX7" fmla="*/ 73753 w 188869"/>
                <a:gd name="connsiteY7" fmla="*/ 6006 h 100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8869" h="100569">
                  <a:moveTo>
                    <a:pt x="73753" y="6006"/>
                  </a:moveTo>
                  <a:cubicBezTo>
                    <a:pt x="106159" y="-2375"/>
                    <a:pt x="140810" y="-1257"/>
                    <a:pt x="174343" y="4889"/>
                  </a:cubicBezTo>
                  <a:cubicBezTo>
                    <a:pt x="151984" y="16064"/>
                    <a:pt x="127400" y="22777"/>
                    <a:pt x="102807" y="26680"/>
                  </a:cubicBezTo>
                  <a:cubicBezTo>
                    <a:pt x="116226" y="61330"/>
                    <a:pt x="158140" y="65791"/>
                    <a:pt x="188870" y="76416"/>
                  </a:cubicBezTo>
                  <a:cubicBezTo>
                    <a:pt x="181048" y="85905"/>
                    <a:pt x="174893" y="104352"/>
                    <a:pt x="159807" y="99883"/>
                  </a:cubicBezTo>
                  <a:cubicBezTo>
                    <a:pt x="128518" y="88149"/>
                    <a:pt x="101689" y="66359"/>
                    <a:pt x="70959" y="53499"/>
                  </a:cubicBezTo>
                  <a:cubicBezTo>
                    <a:pt x="47492" y="41216"/>
                    <a:pt x="20673" y="33384"/>
                    <a:pt x="0" y="14946"/>
                  </a:cubicBezTo>
                  <a:cubicBezTo>
                    <a:pt x="24584" y="9927"/>
                    <a:pt x="49160" y="8250"/>
                    <a:pt x="73753" y="600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43F9E2B-2475-6CAC-D06B-FD10B05762EE}"/>
                </a:ext>
              </a:extLst>
            </p:cNvPr>
            <p:cNvSpPr/>
            <p:nvPr/>
          </p:nvSpPr>
          <p:spPr>
            <a:xfrm>
              <a:off x="6569847" y="658086"/>
              <a:ext cx="58832" cy="51000"/>
            </a:xfrm>
            <a:custGeom>
              <a:avLst/>
              <a:gdLst>
                <a:gd name="connsiteX0" fmla="*/ 19703 w 58832"/>
                <a:gd name="connsiteY0" fmla="*/ 1264 h 51000"/>
                <a:gd name="connsiteX1" fmla="*/ 58832 w 58832"/>
                <a:gd name="connsiteY1" fmla="*/ 10772 h 51000"/>
                <a:gd name="connsiteX2" fmla="*/ 4626 w 58832"/>
                <a:gd name="connsiteY2" fmla="*/ 51000 h 51000"/>
                <a:gd name="connsiteX3" fmla="*/ 19703 w 58832"/>
                <a:gd name="connsiteY3" fmla="*/ 1264 h 5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832" h="51000">
                  <a:moveTo>
                    <a:pt x="19703" y="1264"/>
                  </a:moveTo>
                  <a:cubicBezTo>
                    <a:pt x="33689" y="-3206"/>
                    <a:pt x="46540" y="5184"/>
                    <a:pt x="58832" y="10772"/>
                  </a:cubicBezTo>
                  <a:cubicBezTo>
                    <a:pt x="54363" y="37600"/>
                    <a:pt x="27543" y="45972"/>
                    <a:pt x="4626" y="51000"/>
                  </a:cubicBezTo>
                  <a:cubicBezTo>
                    <a:pt x="-6539" y="32562"/>
                    <a:pt x="4086" y="13007"/>
                    <a:pt x="19703" y="126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F969A23-F02F-1C4B-F0FD-E453CF991FEF}"/>
                </a:ext>
              </a:extLst>
            </p:cNvPr>
            <p:cNvSpPr/>
            <p:nvPr/>
          </p:nvSpPr>
          <p:spPr>
            <a:xfrm>
              <a:off x="6696399" y="664934"/>
              <a:ext cx="21687" cy="13469"/>
            </a:xfrm>
            <a:custGeom>
              <a:avLst/>
              <a:gdLst>
                <a:gd name="connsiteX0" fmla="*/ 446 w 21687"/>
                <a:gd name="connsiteY0" fmla="*/ 2797 h 13469"/>
                <a:gd name="connsiteX1" fmla="*/ 21687 w 21687"/>
                <a:gd name="connsiteY1" fmla="*/ 7834 h 13469"/>
                <a:gd name="connsiteX2" fmla="*/ 446 w 21687"/>
                <a:gd name="connsiteY2" fmla="*/ 2797 h 13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87" h="13469">
                  <a:moveTo>
                    <a:pt x="446" y="2797"/>
                  </a:moveTo>
                  <a:cubicBezTo>
                    <a:pt x="6592" y="-2790"/>
                    <a:pt x="18893" y="562"/>
                    <a:pt x="21687" y="7834"/>
                  </a:cubicBezTo>
                  <a:cubicBezTo>
                    <a:pt x="19452" y="17892"/>
                    <a:pt x="-3456" y="13422"/>
                    <a:pt x="446" y="2797"/>
                  </a:cubicBezTo>
                  <a:close/>
                </a:path>
              </a:pathLst>
            </a:custGeom>
            <a:solidFill>
              <a:srgbClr val="819290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A25EF15-1FAF-2BE6-ED9E-9CC8742AD721}"/>
                </a:ext>
              </a:extLst>
            </p:cNvPr>
            <p:cNvSpPr/>
            <p:nvPr/>
          </p:nvSpPr>
          <p:spPr>
            <a:xfrm>
              <a:off x="6652769" y="679070"/>
              <a:ext cx="50136" cy="29564"/>
            </a:xfrm>
            <a:custGeom>
              <a:avLst/>
              <a:gdLst>
                <a:gd name="connsiteX0" fmla="*/ 21735 w 50136"/>
                <a:gd name="connsiteY0" fmla="*/ 403 h 29564"/>
                <a:gd name="connsiteX1" fmla="*/ 49672 w 50136"/>
                <a:gd name="connsiteY1" fmla="*/ 17165 h 29564"/>
                <a:gd name="connsiteX2" fmla="*/ 4415 w 50136"/>
                <a:gd name="connsiteY2" fmla="*/ 29457 h 29564"/>
                <a:gd name="connsiteX3" fmla="*/ 21735 w 50136"/>
                <a:gd name="connsiteY3" fmla="*/ 403 h 2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36" h="29564">
                  <a:moveTo>
                    <a:pt x="21735" y="403"/>
                  </a:moveTo>
                  <a:cubicBezTo>
                    <a:pt x="31784" y="-1832"/>
                    <a:pt x="53583" y="5432"/>
                    <a:pt x="49672" y="17165"/>
                  </a:cubicBezTo>
                  <a:cubicBezTo>
                    <a:pt x="35154" y="22752"/>
                    <a:pt x="20068" y="30575"/>
                    <a:pt x="4415" y="29457"/>
                  </a:cubicBezTo>
                  <a:cubicBezTo>
                    <a:pt x="-9554" y="17724"/>
                    <a:pt x="13345" y="7667"/>
                    <a:pt x="21735" y="403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FBBBC7B-FE75-DE69-C663-36D6821A6196}"/>
                </a:ext>
              </a:extLst>
            </p:cNvPr>
            <p:cNvSpPr/>
            <p:nvPr/>
          </p:nvSpPr>
          <p:spPr>
            <a:xfrm>
              <a:off x="6333641" y="685517"/>
              <a:ext cx="85486" cy="33626"/>
            </a:xfrm>
            <a:custGeom>
              <a:avLst/>
              <a:gdLst>
                <a:gd name="connsiteX0" fmla="*/ 0 w 85486"/>
                <a:gd name="connsiteY0" fmla="*/ 11836 h 33626"/>
                <a:gd name="connsiteX1" fmla="*/ 63696 w 85486"/>
                <a:gd name="connsiteY1" fmla="*/ 103 h 33626"/>
                <a:gd name="connsiteX2" fmla="*/ 85486 w 85486"/>
                <a:gd name="connsiteY2" fmla="*/ 12954 h 33626"/>
                <a:gd name="connsiteX3" fmla="*/ 7264 w 85486"/>
                <a:gd name="connsiteY3" fmla="*/ 33627 h 33626"/>
                <a:gd name="connsiteX4" fmla="*/ 0 w 85486"/>
                <a:gd name="connsiteY4" fmla="*/ 11836 h 3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86" h="33626">
                  <a:moveTo>
                    <a:pt x="0" y="11836"/>
                  </a:moveTo>
                  <a:cubicBezTo>
                    <a:pt x="19574" y="1779"/>
                    <a:pt x="41905" y="1779"/>
                    <a:pt x="63696" y="103"/>
                  </a:cubicBezTo>
                  <a:cubicBezTo>
                    <a:pt x="73203" y="-1024"/>
                    <a:pt x="79358" y="7366"/>
                    <a:pt x="85486" y="12954"/>
                  </a:cubicBezTo>
                  <a:cubicBezTo>
                    <a:pt x="62587" y="29716"/>
                    <a:pt x="32974" y="24687"/>
                    <a:pt x="7264" y="33627"/>
                  </a:cubicBezTo>
                  <a:cubicBezTo>
                    <a:pt x="4488" y="26363"/>
                    <a:pt x="2244" y="19100"/>
                    <a:pt x="0" y="1183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FD40730-E7D0-652D-9CEF-17AAF6440BDD}"/>
                </a:ext>
              </a:extLst>
            </p:cNvPr>
            <p:cNvSpPr/>
            <p:nvPr/>
          </p:nvSpPr>
          <p:spPr>
            <a:xfrm>
              <a:off x="6736934" y="679603"/>
              <a:ext cx="14818" cy="11467"/>
            </a:xfrm>
            <a:custGeom>
              <a:avLst/>
              <a:gdLst>
                <a:gd name="connsiteX0" fmla="*/ 149 w 14818"/>
                <a:gd name="connsiteY0" fmla="*/ 3773 h 11467"/>
                <a:gd name="connsiteX1" fmla="*/ 14667 w 14818"/>
                <a:gd name="connsiteY1" fmla="*/ 7693 h 11467"/>
                <a:gd name="connsiteX2" fmla="*/ 149 w 14818"/>
                <a:gd name="connsiteY2" fmla="*/ 3773 h 11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18" h="11467">
                  <a:moveTo>
                    <a:pt x="149" y="3773"/>
                  </a:moveTo>
                  <a:cubicBezTo>
                    <a:pt x="3501" y="-2932"/>
                    <a:pt x="16352" y="-129"/>
                    <a:pt x="14667" y="7693"/>
                  </a:cubicBezTo>
                  <a:cubicBezTo>
                    <a:pt x="11323" y="14398"/>
                    <a:pt x="-1519" y="11604"/>
                    <a:pt x="149" y="3773"/>
                  </a:cubicBezTo>
                  <a:close/>
                </a:path>
              </a:pathLst>
            </a:custGeom>
            <a:solidFill>
              <a:srgbClr val="89959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2E9218E-65C7-BE97-C32D-52A79FE68278}"/>
                </a:ext>
              </a:extLst>
            </p:cNvPr>
            <p:cNvSpPr/>
            <p:nvPr/>
          </p:nvSpPr>
          <p:spPr>
            <a:xfrm>
              <a:off x="6761171" y="688210"/>
              <a:ext cx="16655" cy="15256"/>
            </a:xfrm>
            <a:custGeom>
              <a:avLst/>
              <a:gdLst>
                <a:gd name="connsiteX0" fmla="*/ 1623 w 16655"/>
                <a:gd name="connsiteY0" fmla="*/ 2438 h 15256"/>
                <a:gd name="connsiteX1" fmla="*/ 15033 w 16655"/>
                <a:gd name="connsiteY1" fmla="*/ 13054 h 15256"/>
                <a:gd name="connsiteX2" fmla="*/ 1623 w 16655"/>
                <a:gd name="connsiteY2" fmla="*/ 2438 h 1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55" h="15256">
                  <a:moveTo>
                    <a:pt x="1623" y="2438"/>
                  </a:moveTo>
                  <a:cubicBezTo>
                    <a:pt x="8328" y="-4835"/>
                    <a:pt x="21188" y="5790"/>
                    <a:pt x="15033" y="13054"/>
                  </a:cubicBezTo>
                  <a:cubicBezTo>
                    <a:pt x="8328" y="19759"/>
                    <a:pt x="-4532" y="9692"/>
                    <a:pt x="1623" y="2438"/>
                  </a:cubicBezTo>
                  <a:close/>
                </a:path>
              </a:pathLst>
            </a:custGeom>
            <a:solidFill>
              <a:srgbClr val="646F70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0879DC6-3294-6306-E292-EFF5A5CAC22D}"/>
                </a:ext>
              </a:extLst>
            </p:cNvPr>
            <p:cNvSpPr/>
            <p:nvPr/>
          </p:nvSpPr>
          <p:spPr>
            <a:xfrm>
              <a:off x="6266602" y="699400"/>
              <a:ext cx="58108" cy="34270"/>
            </a:xfrm>
            <a:custGeom>
              <a:avLst/>
              <a:gdLst>
                <a:gd name="connsiteX0" fmla="*/ 22349 w 58108"/>
                <a:gd name="connsiteY0" fmla="*/ 2414 h 34270"/>
                <a:gd name="connsiteX1" fmla="*/ 54756 w 58108"/>
                <a:gd name="connsiteY1" fmla="*/ 2414 h 34270"/>
                <a:gd name="connsiteX2" fmla="*/ 58108 w 58108"/>
                <a:gd name="connsiteY2" fmla="*/ 20861 h 34270"/>
                <a:gd name="connsiteX3" fmla="*/ 0 w 58108"/>
                <a:gd name="connsiteY3" fmla="*/ 34271 h 34270"/>
                <a:gd name="connsiteX4" fmla="*/ 22349 w 58108"/>
                <a:gd name="connsiteY4" fmla="*/ 2414 h 3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108" h="34270">
                  <a:moveTo>
                    <a:pt x="22349" y="2414"/>
                  </a:moveTo>
                  <a:cubicBezTo>
                    <a:pt x="32398" y="-2056"/>
                    <a:pt x="44149" y="738"/>
                    <a:pt x="54756" y="2414"/>
                  </a:cubicBezTo>
                  <a:lnTo>
                    <a:pt x="58108" y="20861"/>
                  </a:lnTo>
                  <a:cubicBezTo>
                    <a:pt x="37985" y="23096"/>
                    <a:pt x="19565" y="29801"/>
                    <a:pt x="0" y="34271"/>
                  </a:cubicBezTo>
                  <a:cubicBezTo>
                    <a:pt x="5029" y="22537"/>
                    <a:pt x="11724" y="10245"/>
                    <a:pt x="22349" y="241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EFD90CC-47D8-35D3-18AA-5AFB238DE303}"/>
                </a:ext>
              </a:extLst>
            </p:cNvPr>
            <p:cNvSpPr/>
            <p:nvPr/>
          </p:nvSpPr>
          <p:spPr>
            <a:xfrm>
              <a:off x="6677857" y="699510"/>
              <a:ext cx="67014" cy="86690"/>
            </a:xfrm>
            <a:custGeom>
              <a:avLst/>
              <a:gdLst>
                <a:gd name="connsiteX0" fmla="*/ 8381 w 67014"/>
                <a:gd name="connsiteY0" fmla="*/ 19633 h 86690"/>
                <a:gd name="connsiteX1" fmla="*/ 63146 w 67014"/>
                <a:gd name="connsiteY1" fmla="*/ 636 h 86690"/>
                <a:gd name="connsiteX2" fmla="*/ 50286 w 67014"/>
                <a:gd name="connsiteY2" fmla="*/ 67134 h 86690"/>
                <a:gd name="connsiteX3" fmla="*/ 0 w 67014"/>
                <a:gd name="connsiteY3" fmla="*/ 86690 h 86690"/>
                <a:gd name="connsiteX4" fmla="*/ 8381 w 67014"/>
                <a:gd name="connsiteY4" fmla="*/ 19633 h 8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14" h="86690">
                  <a:moveTo>
                    <a:pt x="8381" y="19633"/>
                  </a:moveTo>
                  <a:cubicBezTo>
                    <a:pt x="26252" y="11811"/>
                    <a:pt x="42473" y="-3275"/>
                    <a:pt x="63146" y="636"/>
                  </a:cubicBezTo>
                  <a:cubicBezTo>
                    <a:pt x="70968" y="23553"/>
                    <a:pt x="67048" y="49255"/>
                    <a:pt x="50286" y="67134"/>
                  </a:cubicBezTo>
                  <a:cubicBezTo>
                    <a:pt x="37435" y="81652"/>
                    <a:pt x="17330" y="82779"/>
                    <a:pt x="0" y="86690"/>
                  </a:cubicBezTo>
                  <a:cubicBezTo>
                    <a:pt x="2785" y="63782"/>
                    <a:pt x="10057" y="42541"/>
                    <a:pt x="8381" y="1963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373253B-7E05-66B7-3C84-2BA050AC7AB9}"/>
                </a:ext>
              </a:extLst>
            </p:cNvPr>
            <p:cNvSpPr/>
            <p:nvPr/>
          </p:nvSpPr>
          <p:spPr>
            <a:xfrm>
              <a:off x="7061175" y="702055"/>
              <a:ext cx="31298" cy="19882"/>
            </a:xfrm>
            <a:custGeom>
              <a:avLst/>
              <a:gdLst>
                <a:gd name="connsiteX0" fmla="*/ 5019 w 31298"/>
                <a:gd name="connsiteY0" fmla="*/ 885 h 19882"/>
                <a:gd name="connsiteX1" fmla="*/ 31298 w 31298"/>
                <a:gd name="connsiteY1" fmla="*/ 885 h 19882"/>
                <a:gd name="connsiteX2" fmla="*/ 0 w 31298"/>
                <a:gd name="connsiteY2" fmla="*/ 19882 h 19882"/>
                <a:gd name="connsiteX3" fmla="*/ 5019 w 31298"/>
                <a:gd name="connsiteY3" fmla="*/ 885 h 19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98" h="19882">
                  <a:moveTo>
                    <a:pt x="5019" y="885"/>
                  </a:moveTo>
                  <a:cubicBezTo>
                    <a:pt x="13968" y="-791"/>
                    <a:pt x="22358" y="327"/>
                    <a:pt x="31298" y="885"/>
                  </a:cubicBezTo>
                  <a:cubicBezTo>
                    <a:pt x="21782" y="9266"/>
                    <a:pt x="12301" y="16530"/>
                    <a:pt x="0" y="19882"/>
                  </a:cubicBezTo>
                  <a:cubicBezTo>
                    <a:pt x="1676" y="13177"/>
                    <a:pt x="3334" y="7031"/>
                    <a:pt x="5019" y="885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4F92827-0D40-3724-6617-D93679F2B3F9}"/>
                </a:ext>
              </a:extLst>
            </p:cNvPr>
            <p:cNvSpPr/>
            <p:nvPr/>
          </p:nvSpPr>
          <p:spPr>
            <a:xfrm>
              <a:off x="6493448" y="701264"/>
              <a:ext cx="68742" cy="61460"/>
            </a:xfrm>
            <a:custGeom>
              <a:avLst/>
              <a:gdLst>
                <a:gd name="connsiteX0" fmla="*/ 568 w 68742"/>
                <a:gd name="connsiteY0" fmla="*/ 35759 h 61460"/>
                <a:gd name="connsiteX1" fmla="*/ 64263 w 68742"/>
                <a:gd name="connsiteY1" fmla="*/ 0 h 61460"/>
                <a:gd name="connsiteX2" fmla="*/ 68742 w 68742"/>
                <a:gd name="connsiteY2" fmla="*/ 30181 h 61460"/>
                <a:gd name="connsiteX3" fmla="*/ 0 w 68742"/>
                <a:gd name="connsiteY3" fmla="*/ 61461 h 61460"/>
                <a:gd name="connsiteX4" fmla="*/ 568 w 68742"/>
                <a:gd name="connsiteY4" fmla="*/ 35759 h 6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42" h="61460">
                  <a:moveTo>
                    <a:pt x="568" y="35759"/>
                  </a:moveTo>
                  <a:cubicBezTo>
                    <a:pt x="22917" y="25134"/>
                    <a:pt x="42473" y="10616"/>
                    <a:pt x="64263" y="0"/>
                  </a:cubicBezTo>
                  <a:cubicBezTo>
                    <a:pt x="65949" y="10057"/>
                    <a:pt x="67625" y="20114"/>
                    <a:pt x="68742" y="30181"/>
                  </a:cubicBezTo>
                  <a:cubicBezTo>
                    <a:pt x="45825" y="40788"/>
                    <a:pt x="23485" y="52530"/>
                    <a:pt x="0" y="61461"/>
                  </a:cubicBezTo>
                  <a:cubicBezTo>
                    <a:pt x="0" y="53080"/>
                    <a:pt x="568" y="44149"/>
                    <a:pt x="568" y="3575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D6434AC-485E-3CBD-1332-69931F2D3225}"/>
                </a:ext>
              </a:extLst>
            </p:cNvPr>
            <p:cNvSpPr/>
            <p:nvPr/>
          </p:nvSpPr>
          <p:spPr>
            <a:xfrm>
              <a:off x="6755932" y="711321"/>
              <a:ext cx="71674" cy="52520"/>
            </a:xfrm>
            <a:custGeom>
              <a:avLst/>
              <a:gdLst>
                <a:gd name="connsiteX0" fmla="*/ 707 w 71674"/>
                <a:gd name="connsiteY0" fmla="*/ 52521 h 52520"/>
                <a:gd name="connsiteX1" fmla="*/ 6294 w 71674"/>
                <a:gd name="connsiteY1" fmla="*/ 0 h 52520"/>
                <a:gd name="connsiteX2" fmla="*/ 71675 w 71674"/>
                <a:gd name="connsiteY2" fmla="*/ 27387 h 52520"/>
                <a:gd name="connsiteX3" fmla="*/ 707 w 71674"/>
                <a:gd name="connsiteY3" fmla="*/ 52521 h 5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74" h="52520">
                  <a:moveTo>
                    <a:pt x="707" y="52521"/>
                  </a:moveTo>
                  <a:cubicBezTo>
                    <a:pt x="-979" y="34641"/>
                    <a:pt x="148" y="16762"/>
                    <a:pt x="6294" y="0"/>
                  </a:cubicBezTo>
                  <a:cubicBezTo>
                    <a:pt x="28085" y="9498"/>
                    <a:pt x="49316" y="19547"/>
                    <a:pt x="71675" y="27387"/>
                  </a:cubicBezTo>
                  <a:cubicBezTo>
                    <a:pt x="54345" y="48619"/>
                    <a:pt x="24741" y="46375"/>
                    <a:pt x="707" y="5252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04B0B6C-65A1-53CC-B054-081400EA3D3E}"/>
                </a:ext>
              </a:extLst>
            </p:cNvPr>
            <p:cNvSpPr/>
            <p:nvPr/>
          </p:nvSpPr>
          <p:spPr>
            <a:xfrm>
              <a:off x="6589422" y="722678"/>
              <a:ext cx="84799" cy="98155"/>
            </a:xfrm>
            <a:custGeom>
              <a:avLst/>
              <a:gdLst>
                <a:gd name="connsiteX0" fmla="*/ 43169 w 84799"/>
                <a:gd name="connsiteY0" fmla="*/ 3720 h 98155"/>
                <a:gd name="connsiteX1" fmla="*/ 84524 w 84799"/>
                <a:gd name="connsiteY1" fmla="*/ 377 h 98155"/>
                <a:gd name="connsiteX2" fmla="*/ 72782 w 84799"/>
                <a:gd name="connsiteY2" fmla="*/ 62946 h 98155"/>
                <a:gd name="connsiteX3" fmla="*/ 1805 w 84799"/>
                <a:gd name="connsiteY3" fmla="*/ 98155 h 98155"/>
                <a:gd name="connsiteX4" fmla="*/ 696 w 84799"/>
                <a:gd name="connsiteY4" fmla="*/ 46734 h 98155"/>
                <a:gd name="connsiteX5" fmla="*/ 43169 w 84799"/>
                <a:gd name="connsiteY5" fmla="*/ 3720 h 9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799" h="98155">
                  <a:moveTo>
                    <a:pt x="43169" y="3720"/>
                  </a:moveTo>
                  <a:cubicBezTo>
                    <a:pt x="56579" y="-741"/>
                    <a:pt x="70538" y="-191"/>
                    <a:pt x="84524" y="377"/>
                  </a:cubicBezTo>
                  <a:cubicBezTo>
                    <a:pt x="86191" y="21600"/>
                    <a:pt x="80045" y="42841"/>
                    <a:pt x="72782" y="62946"/>
                  </a:cubicBezTo>
                  <a:cubicBezTo>
                    <a:pt x="61048" y="90892"/>
                    <a:pt x="26407" y="90333"/>
                    <a:pt x="1805" y="98155"/>
                  </a:cubicBezTo>
                  <a:cubicBezTo>
                    <a:pt x="2372" y="80834"/>
                    <a:pt x="-1539" y="63505"/>
                    <a:pt x="696" y="46734"/>
                  </a:cubicBezTo>
                  <a:cubicBezTo>
                    <a:pt x="13556" y="31666"/>
                    <a:pt x="25289" y="13786"/>
                    <a:pt x="43169" y="372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156648A-6D62-2138-843D-A3D1B4DD8ECD}"/>
                </a:ext>
              </a:extLst>
            </p:cNvPr>
            <p:cNvSpPr/>
            <p:nvPr/>
          </p:nvSpPr>
          <p:spPr>
            <a:xfrm>
              <a:off x="7017549" y="721920"/>
              <a:ext cx="48736" cy="56448"/>
            </a:xfrm>
            <a:custGeom>
              <a:avLst/>
              <a:gdLst>
                <a:gd name="connsiteX0" fmla="*/ 1721 w 48736"/>
                <a:gd name="connsiteY0" fmla="*/ 1693 h 56448"/>
                <a:gd name="connsiteX1" fmla="*/ 40274 w 48736"/>
                <a:gd name="connsiteY1" fmla="*/ 5045 h 56448"/>
                <a:gd name="connsiteX2" fmla="*/ 46961 w 48736"/>
                <a:gd name="connsiteY2" fmla="*/ 55890 h 56448"/>
                <a:gd name="connsiteX3" fmla="*/ 24071 w 48736"/>
                <a:gd name="connsiteY3" fmla="*/ 56449 h 56448"/>
                <a:gd name="connsiteX4" fmla="*/ 1721 w 48736"/>
                <a:gd name="connsiteY4" fmla="*/ 1693 h 5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36" h="56448">
                  <a:moveTo>
                    <a:pt x="1721" y="1693"/>
                  </a:moveTo>
                  <a:cubicBezTo>
                    <a:pt x="14572" y="17"/>
                    <a:pt x="28541" y="-2227"/>
                    <a:pt x="40274" y="5045"/>
                  </a:cubicBezTo>
                  <a:cubicBezTo>
                    <a:pt x="50331" y="20122"/>
                    <a:pt x="49781" y="39128"/>
                    <a:pt x="46961" y="55890"/>
                  </a:cubicBezTo>
                  <a:cubicBezTo>
                    <a:pt x="39157" y="56449"/>
                    <a:pt x="31884" y="56449"/>
                    <a:pt x="24071" y="56449"/>
                  </a:cubicBezTo>
                  <a:cubicBezTo>
                    <a:pt x="11770" y="40804"/>
                    <a:pt x="-5542" y="23492"/>
                    <a:pt x="1721" y="169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5068ED2-6486-5766-C307-D2D67D805522}"/>
                </a:ext>
              </a:extLst>
            </p:cNvPr>
            <p:cNvSpPr/>
            <p:nvPr/>
          </p:nvSpPr>
          <p:spPr>
            <a:xfrm>
              <a:off x="7252165" y="723054"/>
              <a:ext cx="139043" cy="173207"/>
            </a:xfrm>
            <a:custGeom>
              <a:avLst/>
              <a:gdLst>
                <a:gd name="connsiteX0" fmla="*/ 11849 w 139043"/>
                <a:gd name="connsiteY0" fmla="*/ 49178 h 173207"/>
                <a:gd name="connsiteX1" fmla="*/ 52636 w 139043"/>
                <a:gd name="connsiteY1" fmla="*/ 1117 h 173207"/>
                <a:gd name="connsiteX2" fmla="*/ 105716 w 139043"/>
                <a:gd name="connsiteY2" fmla="*/ 0 h 173207"/>
                <a:gd name="connsiteX3" fmla="*/ 138690 w 139043"/>
                <a:gd name="connsiteY3" fmla="*/ 44131 h 173207"/>
                <a:gd name="connsiteX4" fmla="*/ 124713 w 139043"/>
                <a:gd name="connsiteY4" fmla="*/ 77105 h 173207"/>
                <a:gd name="connsiteX5" fmla="*/ 101814 w 139043"/>
                <a:gd name="connsiteY5" fmla="*/ 65931 h 173207"/>
                <a:gd name="connsiteX6" fmla="*/ 99579 w 139043"/>
                <a:gd name="connsiteY6" fmla="*/ 25143 h 173207"/>
                <a:gd name="connsiteX7" fmla="*/ 89522 w 139043"/>
                <a:gd name="connsiteY7" fmla="*/ 29054 h 173207"/>
                <a:gd name="connsiteX8" fmla="*/ 44814 w 139043"/>
                <a:gd name="connsiteY8" fmla="*/ 88280 h 173207"/>
                <a:gd name="connsiteX9" fmla="*/ 10731 w 139043"/>
                <a:gd name="connsiteY9" fmla="*/ 63137 h 173207"/>
                <a:gd name="connsiteX10" fmla="*/ 38109 w 139043"/>
                <a:gd name="connsiteY10" fmla="*/ 103366 h 173207"/>
                <a:gd name="connsiteX11" fmla="*/ 38109 w 139043"/>
                <a:gd name="connsiteY11" fmla="*/ 128509 h 173207"/>
                <a:gd name="connsiteX12" fmla="*/ 12966 w 139043"/>
                <a:gd name="connsiteY12" fmla="*/ 131861 h 173207"/>
                <a:gd name="connsiteX13" fmla="*/ 36992 w 139043"/>
                <a:gd name="connsiteY13" fmla="*/ 153652 h 173207"/>
                <a:gd name="connsiteX14" fmla="*/ 35883 w 139043"/>
                <a:gd name="connsiteY14" fmla="*/ 173207 h 173207"/>
                <a:gd name="connsiteX15" fmla="*/ 4585 w 139043"/>
                <a:gd name="connsiteY15" fmla="*/ 155328 h 173207"/>
                <a:gd name="connsiteX16" fmla="*/ 106 w 139043"/>
                <a:gd name="connsiteY16" fmla="*/ 71509 h 173207"/>
                <a:gd name="connsiteX17" fmla="*/ 11849 w 139043"/>
                <a:gd name="connsiteY17" fmla="*/ 49178 h 173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9043" h="173207">
                  <a:moveTo>
                    <a:pt x="11849" y="49178"/>
                  </a:moveTo>
                  <a:cubicBezTo>
                    <a:pt x="25826" y="33524"/>
                    <a:pt x="31395" y="8949"/>
                    <a:pt x="52636" y="1117"/>
                  </a:cubicBezTo>
                  <a:cubicBezTo>
                    <a:pt x="70516" y="559"/>
                    <a:pt x="87836" y="0"/>
                    <a:pt x="105716" y="0"/>
                  </a:cubicBezTo>
                  <a:cubicBezTo>
                    <a:pt x="120811" y="10048"/>
                    <a:pt x="142043" y="23458"/>
                    <a:pt x="138690" y="44131"/>
                  </a:cubicBezTo>
                  <a:cubicBezTo>
                    <a:pt x="138690" y="56982"/>
                    <a:pt x="130868" y="67039"/>
                    <a:pt x="124713" y="77105"/>
                  </a:cubicBezTo>
                  <a:cubicBezTo>
                    <a:pt x="117440" y="73753"/>
                    <a:pt x="109627" y="69833"/>
                    <a:pt x="101814" y="65931"/>
                  </a:cubicBezTo>
                  <a:cubicBezTo>
                    <a:pt x="101255" y="51962"/>
                    <a:pt x="100696" y="38553"/>
                    <a:pt x="99579" y="25143"/>
                  </a:cubicBezTo>
                  <a:cubicBezTo>
                    <a:pt x="96767" y="26260"/>
                    <a:pt x="91748" y="27937"/>
                    <a:pt x="89522" y="29054"/>
                  </a:cubicBezTo>
                  <a:cubicBezTo>
                    <a:pt x="84475" y="54765"/>
                    <a:pt x="63802" y="72086"/>
                    <a:pt x="44814" y="88280"/>
                  </a:cubicBezTo>
                  <a:cubicBezTo>
                    <a:pt x="34757" y="78232"/>
                    <a:pt x="25267" y="65940"/>
                    <a:pt x="10731" y="63137"/>
                  </a:cubicBezTo>
                  <a:cubicBezTo>
                    <a:pt x="11849" y="80458"/>
                    <a:pt x="25267" y="92750"/>
                    <a:pt x="38109" y="103366"/>
                  </a:cubicBezTo>
                  <a:lnTo>
                    <a:pt x="38109" y="128509"/>
                  </a:lnTo>
                  <a:cubicBezTo>
                    <a:pt x="29710" y="129635"/>
                    <a:pt x="21347" y="130744"/>
                    <a:pt x="12966" y="131861"/>
                  </a:cubicBezTo>
                  <a:cubicBezTo>
                    <a:pt x="20230" y="139692"/>
                    <a:pt x="28611" y="146947"/>
                    <a:pt x="36992" y="153652"/>
                  </a:cubicBezTo>
                  <a:cubicBezTo>
                    <a:pt x="36433" y="159798"/>
                    <a:pt x="35883" y="166502"/>
                    <a:pt x="35883" y="173207"/>
                  </a:cubicBezTo>
                  <a:cubicBezTo>
                    <a:pt x="25267" y="167611"/>
                    <a:pt x="14642" y="161474"/>
                    <a:pt x="4585" y="155328"/>
                  </a:cubicBezTo>
                  <a:cubicBezTo>
                    <a:pt x="1783" y="127382"/>
                    <a:pt x="1224" y="99445"/>
                    <a:pt x="106" y="71509"/>
                  </a:cubicBezTo>
                  <a:cubicBezTo>
                    <a:pt x="-1002" y="62028"/>
                    <a:pt x="6811" y="55882"/>
                    <a:pt x="11849" y="4917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E7ACD2F-AAE4-2B78-FE20-959E49A62882}"/>
                </a:ext>
              </a:extLst>
            </p:cNvPr>
            <p:cNvSpPr/>
            <p:nvPr/>
          </p:nvSpPr>
          <p:spPr>
            <a:xfrm>
              <a:off x="5694376" y="741783"/>
              <a:ext cx="562169" cy="284507"/>
            </a:xfrm>
            <a:custGeom>
              <a:avLst/>
              <a:gdLst>
                <a:gd name="connsiteX0" fmla="*/ 125195 w 562169"/>
                <a:gd name="connsiteY0" fmla="*/ 77932 h 284507"/>
                <a:gd name="connsiteX1" fmla="*/ 255389 w 562169"/>
                <a:gd name="connsiteY1" fmla="*/ 827 h 284507"/>
                <a:gd name="connsiteX2" fmla="*/ 293951 w 562169"/>
                <a:gd name="connsiteY2" fmla="*/ 66208 h 284507"/>
                <a:gd name="connsiteX3" fmla="*/ 354303 w 562169"/>
                <a:gd name="connsiteY3" fmla="*/ 74021 h 284507"/>
                <a:gd name="connsiteX4" fmla="*/ 405147 w 562169"/>
                <a:gd name="connsiteY4" fmla="*/ 65082 h 284507"/>
                <a:gd name="connsiteX5" fmla="*/ 366036 w 562169"/>
                <a:gd name="connsiteY5" fmla="*/ 112574 h 284507"/>
                <a:gd name="connsiteX6" fmla="*/ 453199 w 562169"/>
                <a:gd name="connsiteY6" fmla="*/ 48878 h 284507"/>
                <a:gd name="connsiteX7" fmla="*/ 562170 w 562169"/>
                <a:gd name="connsiteY7" fmla="*/ 38262 h 284507"/>
                <a:gd name="connsiteX8" fmla="*/ 473322 w 562169"/>
                <a:gd name="connsiteY8" fmla="*/ 96380 h 284507"/>
                <a:gd name="connsiteX9" fmla="*/ 426947 w 562169"/>
                <a:gd name="connsiteY9" fmla="*/ 162310 h 284507"/>
                <a:gd name="connsiteX10" fmla="*/ 335865 w 562169"/>
                <a:gd name="connsiteY10" fmla="*/ 243894 h 284507"/>
                <a:gd name="connsiteX11" fmla="*/ 183880 w 562169"/>
                <a:gd name="connsiteY11" fmla="*/ 271281 h 284507"/>
                <a:gd name="connsiteX12" fmla="*/ 163207 w 562169"/>
                <a:gd name="connsiteY12" fmla="*/ 249491 h 284507"/>
                <a:gd name="connsiteX13" fmla="*/ 205112 w 562169"/>
                <a:gd name="connsiteY13" fmla="*/ 174062 h 284507"/>
                <a:gd name="connsiteX14" fmla="*/ 231381 w 562169"/>
                <a:gd name="connsiteY14" fmla="*/ 113151 h 284507"/>
                <a:gd name="connsiteX15" fmla="*/ 222991 w 562169"/>
                <a:gd name="connsiteY15" fmla="*/ 101976 h 284507"/>
                <a:gd name="connsiteX16" fmla="*/ 196172 w 562169"/>
                <a:gd name="connsiteY16" fmla="*/ 160093 h 284507"/>
                <a:gd name="connsiteX17" fmla="*/ 154267 w 562169"/>
                <a:gd name="connsiteY17" fmla="*/ 231061 h 284507"/>
                <a:gd name="connsiteX18" fmla="*/ 147553 w 562169"/>
                <a:gd name="connsiteY18" fmla="*/ 277995 h 284507"/>
                <a:gd name="connsiteX19" fmla="*/ 74918 w 562169"/>
                <a:gd name="connsiteY19" fmla="*/ 279671 h 284507"/>
                <a:gd name="connsiteX20" fmla="*/ 79379 w 562169"/>
                <a:gd name="connsiteY20" fmla="*/ 216525 h 284507"/>
                <a:gd name="connsiteX21" fmla="*/ 127998 w 562169"/>
                <a:gd name="connsiteY21" fmla="*/ 121532 h 284507"/>
                <a:gd name="connsiteX22" fmla="*/ 119058 w 562169"/>
                <a:gd name="connsiteY22" fmla="*/ 110916 h 284507"/>
                <a:gd name="connsiteX23" fmla="*/ 55921 w 562169"/>
                <a:gd name="connsiteY23" fmla="*/ 236072 h 284507"/>
                <a:gd name="connsiteX24" fmla="*/ 59832 w 562169"/>
                <a:gd name="connsiteY24" fmla="*/ 284132 h 284507"/>
                <a:gd name="connsiteX25" fmla="*/ 7302 w 562169"/>
                <a:gd name="connsiteY25" fmla="*/ 267929 h 284507"/>
                <a:gd name="connsiteX26" fmla="*/ 18477 w 562169"/>
                <a:gd name="connsiteY26" fmla="*/ 189697 h 284507"/>
                <a:gd name="connsiteX27" fmla="*/ 125195 w 562169"/>
                <a:gd name="connsiteY27" fmla="*/ 77932 h 284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62169" h="284507">
                  <a:moveTo>
                    <a:pt x="125195" y="77932"/>
                  </a:moveTo>
                  <a:cubicBezTo>
                    <a:pt x="153699" y="35469"/>
                    <a:pt x="200083" y="-6445"/>
                    <a:pt x="255389" y="827"/>
                  </a:cubicBezTo>
                  <a:cubicBezTo>
                    <a:pt x="259877" y="26529"/>
                    <a:pt x="271601" y="51681"/>
                    <a:pt x="293951" y="66208"/>
                  </a:cubicBezTo>
                  <a:cubicBezTo>
                    <a:pt x="312938" y="71795"/>
                    <a:pt x="333621" y="78500"/>
                    <a:pt x="354303" y="74021"/>
                  </a:cubicBezTo>
                  <a:cubicBezTo>
                    <a:pt x="371065" y="71237"/>
                    <a:pt x="387818" y="67317"/>
                    <a:pt x="405147" y="65082"/>
                  </a:cubicBezTo>
                  <a:cubicBezTo>
                    <a:pt x="399001" y="86872"/>
                    <a:pt x="371623" y="90783"/>
                    <a:pt x="366036" y="112574"/>
                  </a:cubicBezTo>
                  <a:cubicBezTo>
                    <a:pt x="404048" y="106987"/>
                    <a:pt x="421369" y="66758"/>
                    <a:pt x="453199" y="48878"/>
                  </a:cubicBezTo>
                  <a:cubicBezTo>
                    <a:pt x="485614" y="27637"/>
                    <a:pt x="525852" y="32107"/>
                    <a:pt x="562170" y="38262"/>
                  </a:cubicBezTo>
                  <a:cubicBezTo>
                    <a:pt x="545408" y="73472"/>
                    <a:pt x="502376" y="76265"/>
                    <a:pt x="473322" y="96380"/>
                  </a:cubicBezTo>
                  <a:cubicBezTo>
                    <a:pt x="448738" y="110907"/>
                    <a:pt x="440924" y="139402"/>
                    <a:pt x="426947" y="162310"/>
                  </a:cubicBezTo>
                  <a:cubicBezTo>
                    <a:pt x="405147" y="197519"/>
                    <a:pt x="370506" y="222095"/>
                    <a:pt x="335865" y="243894"/>
                  </a:cubicBezTo>
                  <a:cubicBezTo>
                    <a:pt x="287813" y="263459"/>
                    <a:pt x="235284" y="267361"/>
                    <a:pt x="183880" y="271281"/>
                  </a:cubicBezTo>
                  <a:cubicBezTo>
                    <a:pt x="171588" y="273516"/>
                    <a:pt x="159287" y="261783"/>
                    <a:pt x="163207" y="249491"/>
                  </a:cubicBezTo>
                  <a:cubicBezTo>
                    <a:pt x="172156" y="222104"/>
                    <a:pt x="188359" y="197528"/>
                    <a:pt x="205112" y="174062"/>
                  </a:cubicBezTo>
                  <a:cubicBezTo>
                    <a:pt x="215737" y="154506"/>
                    <a:pt x="223550" y="133833"/>
                    <a:pt x="231381" y="113151"/>
                  </a:cubicBezTo>
                  <a:cubicBezTo>
                    <a:pt x="229137" y="110357"/>
                    <a:pt x="225235" y="104770"/>
                    <a:pt x="222991" y="101976"/>
                  </a:cubicBezTo>
                  <a:cubicBezTo>
                    <a:pt x="212934" y="120982"/>
                    <a:pt x="206788" y="141646"/>
                    <a:pt x="196172" y="160093"/>
                  </a:cubicBezTo>
                  <a:cubicBezTo>
                    <a:pt x="179960" y="182443"/>
                    <a:pt x="166001" y="205909"/>
                    <a:pt x="154267" y="231061"/>
                  </a:cubicBezTo>
                  <a:cubicBezTo>
                    <a:pt x="147553" y="245598"/>
                    <a:pt x="149797" y="262351"/>
                    <a:pt x="147553" y="277995"/>
                  </a:cubicBezTo>
                  <a:cubicBezTo>
                    <a:pt x="124087" y="283582"/>
                    <a:pt x="98385" y="287493"/>
                    <a:pt x="74918" y="279671"/>
                  </a:cubicBezTo>
                  <a:cubicBezTo>
                    <a:pt x="69322" y="258998"/>
                    <a:pt x="66537" y="234973"/>
                    <a:pt x="79379" y="216525"/>
                  </a:cubicBezTo>
                  <a:cubicBezTo>
                    <a:pt x="95032" y="184669"/>
                    <a:pt x="115706" y="155065"/>
                    <a:pt x="127998" y="121532"/>
                  </a:cubicBezTo>
                  <a:cubicBezTo>
                    <a:pt x="125754" y="118738"/>
                    <a:pt x="121293" y="113709"/>
                    <a:pt x="119058" y="110916"/>
                  </a:cubicBezTo>
                  <a:cubicBezTo>
                    <a:pt x="102855" y="155056"/>
                    <a:pt x="72124" y="191932"/>
                    <a:pt x="55921" y="236072"/>
                  </a:cubicBezTo>
                  <a:cubicBezTo>
                    <a:pt x="49766" y="252275"/>
                    <a:pt x="55921" y="268488"/>
                    <a:pt x="59832" y="284132"/>
                  </a:cubicBezTo>
                  <a:cubicBezTo>
                    <a:pt x="41394" y="284691"/>
                    <a:pt x="17918" y="286926"/>
                    <a:pt x="7302" y="267929"/>
                  </a:cubicBezTo>
                  <a:cubicBezTo>
                    <a:pt x="-7225" y="243336"/>
                    <a:pt x="1706" y="211497"/>
                    <a:pt x="18477" y="189697"/>
                  </a:cubicBezTo>
                  <a:cubicBezTo>
                    <a:pt x="57588" y="156164"/>
                    <a:pt x="101178" y="124875"/>
                    <a:pt x="125195" y="7793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CACDD74-D7A4-DC6B-AFA7-61DB8B3F8F4A}"/>
                </a:ext>
              </a:extLst>
            </p:cNvPr>
            <p:cNvSpPr/>
            <p:nvPr/>
          </p:nvSpPr>
          <p:spPr>
            <a:xfrm>
              <a:off x="5565879" y="743113"/>
              <a:ext cx="284981" cy="262129"/>
            </a:xfrm>
            <a:custGeom>
              <a:avLst/>
              <a:gdLst>
                <a:gd name="connsiteX0" fmla="*/ 197810 w 284981"/>
                <a:gd name="connsiteY0" fmla="*/ 14583 h 262129"/>
                <a:gd name="connsiteX1" fmla="*/ 284981 w 284981"/>
                <a:gd name="connsiteY1" fmla="*/ 11231 h 262129"/>
                <a:gd name="connsiteX2" fmla="*/ 231334 w 284981"/>
                <a:gd name="connsiteY2" fmla="*/ 87786 h 262129"/>
                <a:gd name="connsiteX3" fmla="*/ 144162 w 284981"/>
                <a:gd name="connsiteY3" fmla="*/ 174399 h 262129"/>
                <a:gd name="connsiteX4" fmla="*/ 112314 w 284981"/>
                <a:gd name="connsiteY4" fmla="*/ 259894 h 262129"/>
                <a:gd name="connsiteX5" fmla="*/ 55873 w 284981"/>
                <a:gd name="connsiteY5" fmla="*/ 257659 h 262129"/>
                <a:gd name="connsiteX6" fmla="*/ 43013 w 284981"/>
                <a:gd name="connsiteY6" fmla="*/ 201227 h 262129"/>
                <a:gd name="connsiteX7" fmla="*/ 138007 w 284981"/>
                <a:gd name="connsiteY7" fmla="*/ 112380 h 262129"/>
                <a:gd name="connsiteX8" fmla="*/ 146956 w 284981"/>
                <a:gd name="connsiteY8" fmla="*/ 88345 h 262129"/>
                <a:gd name="connsiteX9" fmla="*/ 78232 w 284981"/>
                <a:gd name="connsiteY9" fmla="*/ 152608 h 262129"/>
                <a:gd name="connsiteX10" fmla="*/ 17321 w 284981"/>
                <a:gd name="connsiteY10" fmla="*/ 229164 h 262129"/>
                <a:gd name="connsiteX11" fmla="*/ 0 w 284981"/>
                <a:gd name="connsiteY11" fmla="*/ 213519 h 262129"/>
                <a:gd name="connsiteX12" fmla="*/ 88289 w 284981"/>
                <a:gd name="connsiteY12" fmla="*/ 123554 h 262129"/>
                <a:gd name="connsiteX13" fmla="*/ 197810 w 284981"/>
                <a:gd name="connsiteY13" fmla="*/ 14583 h 26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4981" h="262129">
                  <a:moveTo>
                    <a:pt x="197810" y="14583"/>
                  </a:moveTo>
                  <a:cubicBezTo>
                    <a:pt x="224070" y="65"/>
                    <a:pt x="259279" y="-7766"/>
                    <a:pt x="284981" y="11231"/>
                  </a:cubicBezTo>
                  <a:cubicBezTo>
                    <a:pt x="272130" y="40294"/>
                    <a:pt x="243626" y="58732"/>
                    <a:pt x="231334" y="87786"/>
                  </a:cubicBezTo>
                  <a:cubicBezTo>
                    <a:pt x="208984" y="122987"/>
                    <a:pt x="174343" y="146462"/>
                    <a:pt x="144162" y="174399"/>
                  </a:cubicBezTo>
                  <a:cubicBezTo>
                    <a:pt x="120128" y="195072"/>
                    <a:pt x="109512" y="228605"/>
                    <a:pt x="112314" y="259894"/>
                  </a:cubicBezTo>
                  <a:cubicBezTo>
                    <a:pt x="93876" y="262129"/>
                    <a:pt x="74312" y="264364"/>
                    <a:pt x="55873" y="257659"/>
                  </a:cubicBezTo>
                  <a:cubicBezTo>
                    <a:pt x="37985" y="245917"/>
                    <a:pt x="24584" y="218539"/>
                    <a:pt x="43013" y="201227"/>
                  </a:cubicBezTo>
                  <a:cubicBezTo>
                    <a:pt x="74870" y="172164"/>
                    <a:pt x="111188" y="146462"/>
                    <a:pt x="138007" y="112380"/>
                  </a:cubicBezTo>
                  <a:cubicBezTo>
                    <a:pt x="144162" y="105675"/>
                    <a:pt x="144721" y="96176"/>
                    <a:pt x="146956" y="88345"/>
                  </a:cubicBezTo>
                  <a:cubicBezTo>
                    <a:pt x="118461" y="102322"/>
                    <a:pt x="102257" y="132503"/>
                    <a:pt x="78232" y="152608"/>
                  </a:cubicBezTo>
                  <a:cubicBezTo>
                    <a:pt x="53080" y="173282"/>
                    <a:pt x="20673" y="193396"/>
                    <a:pt x="17321" y="229164"/>
                  </a:cubicBezTo>
                  <a:cubicBezTo>
                    <a:pt x="11724" y="224135"/>
                    <a:pt x="5578" y="219107"/>
                    <a:pt x="0" y="213519"/>
                  </a:cubicBezTo>
                  <a:cubicBezTo>
                    <a:pt x="12842" y="170488"/>
                    <a:pt x="58676" y="153726"/>
                    <a:pt x="88289" y="123554"/>
                  </a:cubicBezTo>
                  <a:cubicBezTo>
                    <a:pt x="123498" y="86669"/>
                    <a:pt x="150885" y="39177"/>
                    <a:pt x="197810" y="1458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66EAAEE-4133-4FA5-4C8A-1D5EA0502E0D}"/>
                </a:ext>
              </a:extLst>
            </p:cNvPr>
            <p:cNvSpPr/>
            <p:nvPr/>
          </p:nvSpPr>
          <p:spPr>
            <a:xfrm>
              <a:off x="5979544" y="744134"/>
              <a:ext cx="11719" cy="11249"/>
            </a:xfrm>
            <a:custGeom>
              <a:avLst/>
              <a:gdLst>
                <a:gd name="connsiteX0" fmla="*/ 960 w 11719"/>
                <a:gd name="connsiteY0" fmla="*/ 1279 h 11249"/>
                <a:gd name="connsiteX1" fmla="*/ 10450 w 11719"/>
                <a:gd name="connsiteY1" fmla="*/ 10210 h 11249"/>
                <a:gd name="connsiteX2" fmla="*/ 960 w 11719"/>
                <a:gd name="connsiteY2" fmla="*/ 1279 h 1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19" h="11249">
                  <a:moveTo>
                    <a:pt x="960" y="1279"/>
                  </a:moveTo>
                  <a:cubicBezTo>
                    <a:pt x="10450" y="-2082"/>
                    <a:pt x="13811" y="1279"/>
                    <a:pt x="10450" y="10210"/>
                  </a:cubicBezTo>
                  <a:cubicBezTo>
                    <a:pt x="1510" y="13004"/>
                    <a:pt x="-1833" y="10210"/>
                    <a:pt x="960" y="1279"/>
                  </a:cubicBezTo>
                  <a:close/>
                </a:path>
              </a:pathLst>
            </a:custGeom>
            <a:solidFill>
              <a:srgbClr val="697172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C57D596-BDD8-A6D2-88A0-7BCA881E3655}"/>
                </a:ext>
              </a:extLst>
            </p:cNvPr>
            <p:cNvSpPr/>
            <p:nvPr/>
          </p:nvSpPr>
          <p:spPr>
            <a:xfrm>
              <a:off x="6424183" y="744295"/>
              <a:ext cx="56432" cy="44707"/>
            </a:xfrm>
            <a:custGeom>
              <a:avLst/>
              <a:gdLst>
                <a:gd name="connsiteX0" fmla="*/ 0 w 56432"/>
                <a:gd name="connsiteY0" fmla="*/ 22349 h 44707"/>
                <a:gd name="connsiteX1" fmla="*/ 54197 w 56432"/>
                <a:gd name="connsiteY1" fmla="*/ 0 h 44707"/>
                <a:gd name="connsiteX2" fmla="*/ 56432 w 56432"/>
                <a:gd name="connsiteY2" fmla="*/ 20114 h 44707"/>
                <a:gd name="connsiteX3" fmla="*/ 5020 w 56432"/>
                <a:gd name="connsiteY3" fmla="*/ 44708 h 44707"/>
                <a:gd name="connsiteX4" fmla="*/ 0 w 56432"/>
                <a:gd name="connsiteY4" fmla="*/ 22349 h 44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32" h="44707">
                  <a:moveTo>
                    <a:pt x="0" y="22349"/>
                  </a:moveTo>
                  <a:cubicBezTo>
                    <a:pt x="16194" y="11724"/>
                    <a:pt x="35741" y="6146"/>
                    <a:pt x="54197" y="0"/>
                  </a:cubicBezTo>
                  <a:cubicBezTo>
                    <a:pt x="54756" y="6705"/>
                    <a:pt x="55314" y="13410"/>
                    <a:pt x="56432" y="20114"/>
                  </a:cubicBezTo>
                  <a:cubicBezTo>
                    <a:pt x="41914" y="32406"/>
                    <a:pt x="24016" y="43031"/>
                    <a:pt x="5020" y="44708"/>
                  </a:cubicBezTo>
                  <a:cubicBezTo>
                    <a:pt x="2776" y="37435"/>
                    <a:pt x="1676" y="30163"/>
                    <a:pt x="0" y="22349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9AFD46E-C1E2-C9EE-E67B-AABCBCCEA266}"/>
                </a:ext>
              </a:extLst>
            </p:cNvPr>
            <p:cNvSpPr/>
            <p:nvPr/>
          </p:nvSpPr>
          <p:spPr>
            <a:xfrm>
              <a:off x="6952425" y="741896"/>
              <a:ext cx="57942" cy="72241"/>
            </a:xfrm>
            <a:custGeom>
              <a:avLst/>
              <a:gdLst>
                <a:gd name="connsiteX0" fmla="*/ 1473 w 57942"/>
                <a:gd name="connsiteY0" fmla="*/ 21946 h 72241"/>
                <a:gd name="connsiteX1" fmla="*/ 57906 w 57942"/>
                <a:gd name="connsiteY1" fmla="*/ 24190 h 72241"/>
                <a:gd name="connsiteX2" fmla="*/ 18235 w 57942"/>
                <a:gd name="connsiteY2" fmla="*/ 72241 h 72241"/>
                <a:gd name="connsiteX3" fmla="*/ 1473 w 57942"/>
                <a:gd name="connsiteY3" fmla="*/ 21946 h 7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942" h="72241">
                  <a:moveTo>
                    <a:pt x="1473" y="21946"/>
                  </a:moveTo>
                  <a:cubicBezTo>
                    <a:pt x="3699" y="-8225"/>
                    <a:pt x="59582" y="-7108"/>
                    <a:pt x="57906" y="24190"/>
                  </a:cubicBezTo>
                  <a:cubicBezTo>
                    <a:pt x="50083" y="43737"/>
                    <a:pt x="31645" y="56597"/>
                    <a:pt x="18235" y="72241"/>
                  </a:cubicBezTo>
                  <a:cubicBezTo>
                    <a:pt x="906" y="61625"/>
                    <a:pt x="-2447" y="40394"/>
                    <a:pt x="1473" y="2194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E7A6FD4-28FA-8F73-9998-0A7D4892D3A1}"/>
                </a:ext>
              </a:extLst>
            </p:cNvPr>
            <p:cNvSpPr/>
            <p:nvPr/>
          </p:nvSpPr>
          <p:spPr>
            <a:xfrm>
              <a:off x="6763352" y="751559"/>
              <a:ext cx="91264" cy="107394"/>
            </a:xfrm>
            <a:custGeom>
              <a:avLst/>
              <a:gdLst>
                <a:gd name="connsiteX0" fmla="*/ 1667 w 91264"/>
                <a:gd name="connsiteY0" fmla="*/ 28495 h 107394"/>
                <a:gd name="connsiteX1" fmla="*/ 78223 w 91264"/>
                <a:gd name="connsiteY1" fmla="*/ 0 h 107394"/>
                <a:gd name="connsiteX2" fmla="*/ 89965 w 91264"/>
                <a:gd name="connsiteY2" fmla="*/ 46934 h 107394"/>
                <a:gd name="connsiteX3" fmla="*/ 53638 w 91264"/>
                <a:gd name="connsiteY3" fmla="*/ 104483 h 107394"/>
                <a:gd name="connsiteX4" fmla="*/ 0 w 91264"/>
                <a:gd name="connsiteY4" fmla="*/ 105610 h 107394"/>
                <a:gd name="connsiteX5" fmla="*/ 1667 w 91264"/>
                <a:gd name="connsiteY5" fmla="*/ 28495 h 10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264" h="107394">
                  <a:moveTo>
                    <a:pt x="1667" y="28495"/>
                  </a:moveTo>
                  <a:cubicBezTo>
                    <a:pt x="29631" y="27378"/>
                    <a:pt x="54188" y="12851"/>
                    <a:pt x="78223" y="0"/>
                  </a:cubicBezTo>
                  <a:cubicBezTo>
                    <a:pt x="86604" y="13968"/>
                    <a:pt x="94435" y="30181"/>
                    <a:pt x="89965" y="46934"/>
                  </a:cubicBezTo>
                  <a:cubicBezTo>
                    <a:pt x="82702" y="68156"/>
                    <a:pt x="74320" y="92191"/>
                    <a:pt x="53638" y="104483"/>
                  </a:cubicBezTo>
                  <a:cubicBezTo>
                    <a:pt x="36318" y="109521"/>
                    <a:pt x="17879" y="106727"/>
                    <a:pt x="0" y="105610"/>
                  </a:cubicBezTo>
                  <a:cubicBezTo>
                    <a:pt x="10607" y="81016"/>
                    <a:pt x="7264" y="54197"/>
                    <a:pt x="1667" y="2849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8924F505-FCE1-9DB3-2DC6-03E55279667D}"/>
                </a:ext>
              </a:extLst>
            </p:cNvPr>
            <p:cNvSpPr/>
            <p:nvPr/>
          </p:nvSpPr>
          <p:spPr>
            <a:xfrm>
              <a:off x="6854668" y="759372"/>
              <a:ext cx="89164" cy="97017"/>
            </a:xfrm>
            <a:custGeom>
              <a:avLst/>
              <a:gdLst>
                <a:gd name="connsiteX0" fmla="*/ 11492 w 89164"/>
                <a:gd name="connsiteY0" fmla="*/ 0 h 97017"/>
                <a:gd name="connsiteX1" fmla="*/ 86921 w 89164"/>
                <a:gd name="connsiteY1" fmla="*/ 45816 h 97017"/>
                <a:gd name="connsiteX2" fmla="*/ 89164 w 89164"/>
                <a:gd name="connsiteY2" fmla="*/ 70959 h 97017"/>
                <a:gd name="connsiteX3" fmla="*/ 5895 w 89164"/>
                <a:gd name="connsiteY3" fmla="*/ 91632 h 97017"/>
                <a:gd name="connsiteX4" fmla="*/ 7581 w 89164"/>
                <a:gd name="connsiteY4" fmla="*/ 57550 h 97017"/>
                <a:gd name="connsiteX5" fmla="*/ 11492 w 89164"/>
                <a:gd name="connsiteY5" fmla="*/ 0 h 9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164" h="97017">
                  <a:moveTo>
                    <a:pt x="11492" y="0"/>
                  </a:moveTo>
                  <a:cubicBezTo>
                    <a:pt x="37752" y="12860"/>
                    <a:pt x="62345" y="29622"/>
                    <a:pt x="86921" y="45816"/>
                  </a:cubicBezTo>
                  <a:cubicBezTo>
                    <a:pt x="89164" y="53647"/>
                    <a:pt x="88606" y="62578"/>
                    <a:pt x="89164" y="70959"/>
                  </a:cubicBezTo>
                  <a:cubicBezTo>
                    <a:pt x="67365" y="91632"/>
                    <a:pt x="34958" y="105042"/>
                    <a:pt x="5895" y="91632"/>
                  </a:cubicBezTo>
                  <a:cubicBezTo>
                    <a:pt x="-6946" y="82702"/>
                    <a:pt x="4778" y="68733"/>
                    <a:pt x="7581" y="57550"/>
                  </a:cubicBezTo>
                  <a:cubicBezTo>
                    <a:pt x="15952" y="39120"/>
                    <a:pt x="13177" y="19006"/>
                    <a:pt x="11492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14FFD45-FC9F-F075-E6D0-BC4E9A224A8B}"/>
                </a:ext>
              </a:extLst>
            </p:cNvPr>
            <p:cNvSpPr/>
            <p:nvPr/>
          </p:nvSpPr>
          <p:spPr>
            <a:xfrm>
              <a:off x="6359920" y="775575"/>
              <a:ext cx="56423" cy="34082"/>
            </a:xfrm>
            <a:custGeom>
              <a:avLst/>
              <a:gdLst>
                <a:gd name="connsiteX0" fmla="*/ 0 w 56423"/>
                <a:gd name="connsiteY0" fmla="*/ 34083 h 34082"/>
                <a:gd name="connsiteX1" fmla="*/ 40788 w 56423"/>
                <a:gd name="connsiteY1" fmla="*/ 0 h 34082"/>
                <a:gd name="connsiteX2" fmla="*/ 56423 w 56423"/>
                <a:gd name="connsiteY2" fmla="*/ 18997 h 34082"/>
                <a:gd name="connsiteX3" fmla="*/ 0 w 56423"/>
                <a:gd name="connsiteY3" fmla="*/ 34083 h 3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423" h="34082">
                  <a:moveTo>
                    <a:pt x="0" y="34083"/>
                  </a:moveTo>
                  <a:cubicBezTo>
                    <a:pt x="10607" y="19006"/>
                    <a:pt x="25711" y="8940"/>
                    <a:pt x="40788" y="0"/>
                  </a:cubicBezTo>
                  <a:cubicBezTo>
                    <a:pt x="46366" y="6155"/>
                    <a:pt x="51404" y="12301"/>
                    <a:pt x="56423" y="18997"/>
                  </a:cubicBezTo>
                  <a:cubicBezTo>
                    <a:pt x="36858" y="22917"/>
                    <a:pt x="18438" y="29063"/>
                    <a:pt x="0" y="34083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3A0B569-48A7-CF99-938D-1006FF35BB9D}"/>
                </a:ext>
              </a:extLst>
            </p:cNvPr>
            <p:cNvSpPr/>
            <p:nvPr/>
          </p:nvSpPr>
          <p:spPr>
            <a:xfrm>
              <a:off x="6682886" y="777810"/>
              <a:ext cx="75304" cy="92727"/>
            </a:xfrm>
            <a:custGeom>
              <a:avLst/>
              <a:gdLst>
                <a:gd name="connsiteX0" fmla="*/ 0 w 75304"/>
                <a:gd name="connsiteY0" fmla="*/ 25711 h 92727"/>
                <a:gd name="connsiteX1" fmla="*/ 60911 w 75304"/>
                <a:gd name="connsiteY1" fmla="*/ 0 h 92727"/>
                <a:gd name="connsiteX2" fmla="*/ 74321 w 75304"/>
                <a:gd name="connsiteY2" fmla="*/ 49727 h 92727"/>
                <a:gd name="connsiteX3" fmla="*/ 9498 w 75304"/>
                <a:gd name="connsiteY3" fmla="*/ 92191 h 92727"/>
                <a:gd name="connsiteX4" fmla="*/ 0 w 75304"/>
                <a:gd name="connsiteY4" fmla="*/ 25711 h 92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304" h="92727">
                  <a:moveTo>
                    <a:pt x="0" y="25711"/>
                  </a:moveTo>
                  <a:cubicBezTo>
                    <a:pt x="22908" y="24026"/>
                    <a:pt x="40229" y="8390"/>
                    <a:pt x="60911" y="0"/>
                  </a:cubicBezTo>
                  <a:cubicBezTo>
                    <a:pt x="74321" y="12292"/>
                    <a:pt x="77123" y="32407"/>
                    <a:pt x="74321" y="49727"/>
                  </a:cubicBezTo>
                  <a:cubicBezTo>
                    <a:pt x="67057" y="78223"/>
                    <a:pt x="37444" y="96111"/>
                    <a:pt x="9498" y="92191"/>
                  </a:cubicBezTo>
                  <a:cubicBezTo>
                    <a:pt x="10057" y="69851"/>
                    <a:pt x="5587" y="47501"/>
                    <a:pt x="0" y="2571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EEC5120-3931-96FF-B777-815227C65612}"/>
                </a:ext>
              </a:extLst>
            </p:cNvPr>
            <p:cNvSpPr/>
            <p:nvPr/>
          </p:nvSpPr>
          <p:spPr>
            <a:xfrm>
              <a:off x="6490664" y="783956"/>
              <a:ext cx="83809" cy="75996"/>
            </a:xfrm>
            <a:custGeom>
              <a:avLst/>
              <a:gdLst>
                <a:gd name="connsiteX0" fmla="*/ 0 w 83809"/>
                <a:gd name="connsiteY0" fmla="*/ 54206 h 75996"/>
                <a:gd name="connsiteX1" fmla="*/ 82701 w 83809"/>
                <a:gd name="connsiteY1" fmla="*/ 0 h 75996"/>
                <a:gd name="connsiteX2" fmla="*/ 83810 w 83809"/>
                <a:gd name="connsiteY2" fmla="*/ 37435 h 75996"/>
                <a:gd name="connsiteX3" fmla="*/ 7272 w 83809"/>
                <a:gd name="connsiteY3" fmla="*/ 75997 h 75996"/>
                <a:gd name="connsiteX4" fmla="*/ 0 w 83809"/>
                <a:gd name="connsiteY4" fmla="*/ 54206 h 7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809" h="75996">
                  <a:moveTo>
                    <a:pt x="0" y="54206"/>
                  </a:moveTo>
                  <a:cubicBezTo>
                    <a:pt x="27378" y="35209"/>
                    <a:pt x="55306" y="18438"/>
                    <a:pt x="82701" y="0"/>
                  </a:cubicBezTo>
                  <a:cubicBezTo>
                    <a:pt x="83810" y="12301"/>
                    <a:pt x="83810" y="25143"/>
                    <a:pt x="83810" y="37435"/>
                  </a:cubicBezTo>
                  <a:cubicBezTo>
                    <a:pt x="59793" y="52530"/>
                    <a:pt x="36309" y="72635"/>
                    <a:pt x="7272" y="75997"/>
                  </a:cubicBezTo>
                  <a:cubicBezTo>
                    <a:pt x="5029" y="68742"/>
                    <a:pt x="2235" y="61470"/>
                    <a:pt x="0" y="5420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B6FDED3-9FAC-5C00-1A4B-151E92B3B8FF}"/>
                </a:ext>
              </a:extLst>
            </p:cNvPr>
            <p:cNvSpPr/>
            <p:nvPr/>
          </p:nvSpPr>
          <p:spPr>
            <a:xfrm>
              <a:off x="6981986" y="786200"/>
              <a:ext cx="84629" cy="183282"/>
            </a:xfrm>
            <a:custGeom>
              <a:avLst/>
              <a:gdLst>
                <a:gd name="connsiteX0" fmla="*/ 47333 w 84629"/>
                <a:gd name="connsiteY0" fmla="*/ 0 h 183282"/>
                <a:gd name="connsiteX1" fmla="*/ 69682 w 84629"/>
                <a:gd name="connsiteY1" fmla="*/ 17879 h 183282"/>
                <a:gd name="connsiteX2" fmla="*/ 81425 w 84629"/>
                <a:gd name="connsiteY2" fmla="*/ 183283 h 183282"/>
                <a:gd name="connsiteX3" fmla="*/ 967 w 84629"/>
                <a:gd name="connsiteY3" fmla="*/ 45825 h 183282"/>
                <a:gd name="connsiteX4" fmla="*/ 24993 w 84629"/>
                <a:gd name="connsiteY4" fmla="*/ 8949 h 183282"/>
                <a:gd name="connsiteX5" fmla="*/ 42872 w 84629"/>
                <a:gd name="connsiteY5" fmla="*/ 43031 h 183282"/>
                <a:gd name="connsiteX6" fmla="*/ 47333 w 84629"/>
                <a:gd name="connsiteY6" fmla="*/ 0 h 183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629" h="183282">
                  <a:moveTo>
                    <a:pt x="47333" y="0"/>
                  </a:moveTo>
                  <a:cubicBezTo>
                    <a:pt x="54605" y="5587"/>
                    <a:pt x="67447" y="7264"/>
                    <a:pt x="69682" y="17879"/>
                  </a:cubicBezTo>
                  <a:cubicBezTo>
                    <a:pt x="87562" y="70968"/>
                    <a:pt x="86444" y="127959"/>
                    <a:pt x="81425" y="183283"/>
                  </a:cubicBezTo>
                  <a:cubicBezTo>
                    <a:pt x="41754" y="146965"/>
                    <a:pt x="17720" y="96111"/>
                    <a:pt x="967" y="45825"/>
                  </a:cubicBezTo>
                  <a:cubicBezTo>
                    <a:pt x="-4630" y="28495"/>
                    <a:pt x="15485" y="20114"/>
                    <a:pt x="24993" y="8949"/>
                  </a:cubicBezTo>
                  <a:cubicBezTo>
                    <a:pt x="29444" y="21241"/>
                    <a:pt x="32806" y="34092"/>
                    <a:pt x="42872" y="43031"/>
                  </a:cubicBezTo>
                  <a:cubicBezTo>
                    <a:pt x="45116" y="29054"/>
                    <a:pt x="45666" y="14527"/>
                    <a:pt x="47333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F12B7CF-106C-B965-C395-DD48D0194A51}"/>
                </a:ext>
              </a:extLst>
            </p:cNvPr>
            <p:cNvSpPr/>
            <p:nvPr/>
          </p:nvSpPr>
          <p:spPr>
            <a:xfrm>
              <a:off x="7299175" y="802962"/>
              <a:ext cx="65001" cy="155904"/>
            </a:xfrm>
            <a:custGeom>
              <a:avLst/>
              <a:gdLst>
                <a:gd name="connsiteX0" fmla="*/ 8420 w 65001"/>
                <a:gd name="connsiteY0" fmla="*/ 22908 h 155904"/>
                <a:gd name="connsiteX1" fmla="*/ 29102 w 65001"/>
                <a:gd name="connsiteY1" fmla="*/ 0 h 155904"/>
                <a:gd name="connsiteX2" fmla="*/ 34681 w 65001"/>
                <a:gd name="connsiteY2" fmla="*/ 36327 h 155904"/>
                <a:gd name="connsiteX3" fmla="*/ 49766 w 65001"/>
                <a:gd name="connsiteY3" fmla="*/ 33533 h 155904"/>
                <a:gd name="connsiteX4" fmla="*/ 52578 w 65001"/>
                <a:gd name="connsiteY4" fmla="*/ 568 h 155904"/>
                <a:gd name="connsiteX5" fmla="*/ 63753 w 65001"/>
                <a:gd name="connsiteY5" fmla="*/ 24593 h 155904"/>
                <a:gd name="connsiteX6" fmla="*/ 38033 w 65001"/>
                <a:gd name="connsiteY6" fmla="*/ 103942 h 155904"/>
                <a:gd name="connsiteX7" fmla="*/ 607 w 65001"/>
                <a:gd name="connsiteY7" fmla="*/ 155905 h 155904"/>
                <a:gd name="connsiteX8" fmla="*/ 5635 w 65001"/>
                <a:gd name="connsiteY8" fmla="*/ 108971 h 155904"/>
                <a:gd name="connsiteX9" fmla="*/ 8420 w 65001"/>
                <a:gd name="connsiteY9" fmla="*/ 22908 h 1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001" h="155904">
                  <a:moveTo>
                    <a:pt x="8420" y="22908"/>
                  </a:moveTo>
                  <a:cubicBezTo>
                    <a:pt x="8988" y="11175"/>
                    <a:pt x="21271" y="6705"/>
                    <a:pt x="29102" y="0"/>
                  </a:cubicBezTo>
                  <a:cubicBezTo>
                    <a:pt x="31346" y="12301"/>
                    <a:pt x="33014" y="24035"/>
                    <a:pt x="34681" y="36327"/>
                  </a:cubicBezTo>
                  <a:cubicBezTo>
                    <a:pt x="38601" y="35768"/>
                    <a:pt x="45855" y="34092"/>
                    <a:pt x="49766" y="33533"/>
                  </a:cubicBezTo>
                  <a:cubicBezTo>
                    <a:pt x="50325" y="22358"/>
                    <a:pt x="51452" y="11175"/>
                    <a:pt x="52578" y="568"/>
                  </a:cubicBezTo>
                  <a:cubicBezTo>
                    <a:pt x="59842" y="6146"/>
                    <a:pt x="68213" y="14527"/>
                    <a:pt x="63753" y="24593"/>
                  </a:cubicBezTo>
                  <a:cubicBezTo>
                    <a:pt x="55922" y="51412"/>
                    <a:pt x="50902" y="79358"/>
                    <a:pt x="38033" y="103942"/>
                  </a:cubicBezTo>
                  <a:cubicBezTo>
                    <a:pt x="26858" y="122372"/>
                    <a:pt x="14007" y="139701"/>
                    <a:pt x="607" y="155905"/>
                  </a:cubicBezTo>
                  <a:cubicBezTo>
                    <a:pt x="-1628" y="140260"/>
                    <a:pt x="2824" y="124616"/>
                    <a:pt x="5635" y="108971"/>
                  </a:cubicBezTo>
                  <a:cubicBezTo>
                    <a:pt x="9538" y="80458"/>
                    <a:pt x="5068" y="51403"/>
                    <a:pt x="8420" y="2290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B372F163-2578-E5C1-437C-185B60F485C6}"/>
                </a:ext>
              </a:extLst>
            </p:cNvPr>
            <p:cNvSpPr/>
            <p:nvPr/>
          </p:nvSpPr>
          <p:spPr>
            <a:xfrm>
              <a:off x="5305142" y="809108"/>
              <a:ext cx="1054059" cy="635874"/>
            </a:xfrm>
            <a:custGeom>
              <a:avLst/>
              <a:gdLst>
                <a:gd name="connsiteX0" fmla="*/ 873722 w 1054059"/>
                <a:gd name="connsiteY0" fmla="*/ 40229 h 635874"/>
                <a:gd name="connsiteX1" fmla="*/ 950277 w 1054059"/>
                <a:gd name="connsiteY1" fmla="*/ 0 h 635874"/>
                <a:gd name="connsiteX2" fmla="*/ 878750 w 1054059"/>
                <a:gd name="connsiteY2" fmla="*/ 106736 h 635874"/>
                <a:gd name="connsiteX3" fmla="*/ 874830 w 1054059"/>
                <a:gd name="connsiteY3" fmla="*/ 132988 h 635874"/>
                <a:gd name="connsiteX4" fmla="*/ 906678 w 1054059"/>
                <a:gd name="connsiteY4" fmla="*/ 144171 h 635874"/>
                <a:gd name="connsiteX5" fmla="*/ 978764 w 1054059"/>
                <a:gd name="connsiteY5" fmla="*/ 183283 h 635874"/>
                <a:gd name="connsiteX6" fmla="*/ 978205 w 1054059"/>
                <a:gd name="connsiteY6" fmla="*/ 329689 h 635874"/>
                <a:gd name="connsiteX7" fmla="*/ 944113 w 1054059"/>
                <a:gd name="connsiteY7" fmla="*/ 383886 h 635874"/>
                <a:gd name="connsiteX8" fmla="*/ 960884 w 1054059"/>
                <a:gd name="connsiteY8" fmla="*/ 379966 h 635874"/>
                <a:gd name="connsiteX9" fmla="*/ 999996 w 1054059"/>
                <a:gd name="connsiteY9" fmla="*/ 189978 h 635874"/>
                <a:gd name="connsiteX10" fmla="*/ 946357 w 1054059"/>
                <a:gd name="connsiteY10" fmla="*/ 138007 h 635874"/>
                <a:gd name="connsiteX11" fmla="*/ 1041910 w 1054059"/>
                <a:gd name="connsiteY11" fmla="*/ 210651 h 635874"/>
                <a:gd name="connsiteX12" fmla="*/ 1049732 w 1054059"/>
                <a:gd name="connsiteY12" fmla="*/ 304528 h 635874"/>
                <a:gd name="connsiteX13" fmla="*/ 1013414 w 1054059"/>
                <a:gd name="connsiteY13" fmla="*/ 352588 h 635874"/>
                <a:gd name="connsiteX14" fmla="*/ 962002 w 1054059"/>
                <a:gd name="connsiteY14" fmla="*/ 440877 h 635874"/>
                <a:gd name="connsiteX15" fmla="*/ 850255 w 1054059"/>
                <a:gd name="connsiteY15" fmla="*/ 508483 h 635874"/>
                <a:gd name="connsiteX16" fmla="*/ 741293 w 1054059"/>
                <a:gd name="connsiteY16" fmla="*/ 573305 h 635874"/>
                <a:gd name="connsiteX17" fmla="*/ 703299 w 1054059"/>
                <a:gd name="connsiteY17" fmla="*/ 581695 h 635874"/>
                <a:gd name="connsiteX18" fmla="*/ 744645 w 1054059"/>
                <a:gd name="connsiteY18" fmla="*/ 433054 h 635874"/>
                <a:gd name="connsiteX19" fmla="*/ 724522 w 1054059"/>
                <a:gd name="connsiteY19" fmla="*/ 375496 h 635874"/>
                <a:gd name="connsiteX20" fmla="*/ 645741 w 1054059"/>
                <a:gd name="connsiteY20" fmla="*/ 347550 h 635874"/>
                <a:gd name="connsiteX21" fmla="*/ 511068 w 1054059"/>
                <a:gd name="connsiteY21" fmla="*/ 409578 h 635874"/>
                <a:gd name="connsiteX22" fmla="*/ 477544 w 1054059"/>
                <a:gd name="connsiteY22" fmla="*/ 429693 h 635874"/>
                <a:gd name="connsiteX23" fmla="*/ 426690 w 1054059"/>
                <a:gd name="connsiteY23" fmla="*/ 417401 h 635874"/>
                <a:gd name="connsiteX24" fmla="*/ 252356 w 1054059"/>
                <a:gd name="connsiteY24" fmla="*/ 474950 h 635874"/>
                <a:gd name="connsiteX25" fmla="*/ 239505 w 1054059"/>
                <a:gd name="connsiteY25" fmla="*/ 501770 h 635874"/>
                <a:gd name="connsiteX26" fmla="*/ 304877 w 1054059"/>
                <a:gd name="connsiteY26" fmla="*/ 460423 h 635874"/>
                <a:gd name="connsiteX27" fmla="*/ 391490 w 1054059"/>
                <a:gd name="connsiteY27" fmla="*/ 439191 h 635874"/>
                <a:gd name="connsiteX28" fmla="*/ 271912 w 1054059"/>
                <a:gd name="connsiteY28" fmla="*/ 501770 h 635874"/>
                <a:gd name="connsiteX29" fmla="*/ 300975 w 1054059"/>
                <a:gd name="connsiteY29" fmla="*/ 496182 h 635874"/>
                <a:gd name="connsiteX30" fmla="*/ 354055 w 1054059"/>
                <a:gd name="connsiteY30" fmla="*/ 518532 h 635874"/>
                <a:gd name="connsiteX31" fmla="*/ 319413 w 1054059"/>
                <a:gd name="connsiteY31" fmla="*/ 511827 h 635874"/>
                <a:gd name="connsiteX32" fmla="*/ 313267 w 1054059"/>
                <a:gd name="connsiteY32" fmla="*/ 534735 h 635874"/>
                <a:gd name="connsiteX33" fmla="*/ 257376 w 1054059"/>
                <a:gd name="connsiteY33" fmla="*/ 510709 h 635874"/>
                <a:gd name="connsiteX34" fmla="*/ 289791 w 1054059"/>
                <a:gd name="connsiteY34" fmla="*/ 548144 h 635874"/>
                <a:gd name="connsiteX35" fmla="*/ 356839 w 1054059"/>
                <a:gd name="connsiteY35" fmla="*/ 635875 h 635874"/>
                <a:gd name="connsiteX36" fmla="*/ 269127 w 1054059"/>
                <a:gd name="connsiteY36" fmla="*/ 557643 h 635874"/>
                <a:gd name="connsiteX37" fmla="*/ 164635 w 1054059"/>
                <a:gd name="connsiteY37" fmla="*/ 531932 h 635874"/>
                <a:gd name="connsiteX38" fmla="*/ 76905 w 1054059"/>
                <a:gd name="connsiteY38" fmla="*/ 539205 h 635874"/>
                <a:gd name="connsiteX39" fmla="*/ 15444 w 1054059"/>
                <a:gd name="connsiteY39" fmla="*/ 544792 h 635874"/>
                <a:gd name="connsiteX40" fmla="*/ 41137 w 1054059"/>
                <a:gd name="connsiteY40" fmla="*/ 476068 h 635874"/>
                <a:gd name="connsiteX41" fmla="*/ 908 w 1054059"/>
                <a:gd name="connsiteY41" fmla="*/ 437506 h 635874"/>
                <a:gd name="connsiteX42" fmla="*/ 36108 w 1054059"/>
                <a:gd name="connsiteY42" fmla="*/ 382750 h 635874"/>
                <a:gd name="connsiteX43" fmla="*/ 53438 w 1054059"/>
                <a:gd name="connsiteY43" fmla="*/ 387779 h 635874"/>
                <a:gd name="connsiteX44" fmla="*/ 19346 w 1054059"/>
                <a:gd name="connsiteY44" fmla="*/ 436947 h 635874"/>
                <a:gd name="connsiteX45" fmla="*/ 34991 w 1054059"/>
                <a:gd name="connsiteY45" fmla="*/ 464893 h 635874"/>
                <a:gd name="connsiteX46" fmla="*/ 75220 w 1054059"/>
                <a:gd name="connsiteY46" fmla="*/ 445337 h 635874"/>
                <a:gd name="connsiteX47" fmla="*/ 66280 w 1054059"/>
                <a:gd name="connsiteY47" fmla="*/ 390582 h 635874"/>
                <a:gd name="connsiteX48" fmla="*/ 93658 w 1054059"/>
                <a:gd name="connsiteY48" fmla="*/ 375496 h 635874"/>
                <a:gd name="connsiteX49" fmla="*/ 213236 w 1054059"/>
                <a:gd name="connsiteY49" fmla="*/ 367674 h 635874"/>
                <a:gd name="connsiteX50" fmla="*/ 161274 w 1054059"/>
                <a:gd name="connsiteY50" fmla="*/ 390582 h 635874"/>
                <a:gd name="connsiteX51" fmla="*/ 223852 w 1054059"/>
                <a:gd name="connsiteY51" fmla="*/ 395610 h 635874"/>
                <a:gd name="connsiteX52" fmla="*/ 238379 w 1054059"/>
                <a:gd name="connsiteY52" fmla="*/ 421321 h 635874"/>
                <a:gd name="connsiteX53" fmla="*/ 203737 w 1054059"/>
                <a:gd name="connsiteY53" fmla="*/ 470499 h 635874"/>
                <a:gd name="connsiteX54" fmla="*/ 141159 w 1054059"/>
                <a:gd name="connsiteY54" fmla="*/ 478879 h 635874"/>
                <a:gd name="connsiteX55" fmla="*/ 141159 w 1054059"/>
                <a:gd name="connsiteY55" fmla="*/ 499553 h 635874"/>
                <a:gd name="connsiteX56" fmla="*/ 191454 w 1054059"/>
                <a:gd name="connsiteY56" fmla="*/ 497876 h 635874"/>
                <a:gd name="connsiteX57" fmla="*/ 243984 w 1054059"/>
                <a:gd name="connsiteY57" fmla="*/ 449816 h 635874"/>
                <a:gd name="connsiteX58" fmla="*/ 241740 w 1054059"/>
                <a:gd name="connsiteY58" fmla="*/ 389473 h 635874"/>
                <a:gd name="connsiteX59" fmla="*/ 339528 w 1054059"/>
                <a:gd name="connsiteY59" fmla="*/ 389473 h 635874"/>
                <a:gd name="connsiteX60" fmla="*/ 259061 w 1054059"/>
                <a:gd name="connsiteY60" fmla="*/ 420213 h 635874"/>
                <a:gd name="connsiteX61" fmla="*/ 257376 w 1054059"/>
                <a:gd name="connsiteY61" fmla="*/ 432505 h 635874"/>
                <a:gd name="connsiteX62" fmla="*/ 352370 w 1054059"/>
                <a:gd name="connsiteY62" fmla="*/ 402892 h 635874"/>
                <a:gd name="connsiteX63" fmla="*/ 351820 w 1054059"/>
                <a:gd name="connsiteY63" fmla="*/ 385003 h 635874"/>
                <a:gd name="connsiteX64" fmla="*/ 384785 w 1054059"/>
                <a:gd name="connsiteY64" fmla="*/ 363771 h 635874"/>
                <a:gd name="connsiteX65" fmla="*/ 329470 w 1054059"/>
                <a:gd name="connsiteY65" fmla="*/ 373279 h 635874"/>
                <a:gd name="connsiteX66" fmla="*/ 213245 w 1054059"/>
                <a:gd name="connsiteY66" fmla="*/ 366015 h 635874"/>
                <a:gd name="connsiteX67" fmla="*/ 284204 w 1054059"/>
                <a:gd name="connsiteY67" fmla="*/ 320199 h 635874"/>
                <a:gd name="connsiteX68" fmla="*/ 312708 w 1054059"/>
                <a:gd name="connsiteY68" fmla="*/ 339755 h 635874"/>
                <a:gd name="connsiteX69" fmla="*/ 343439 w 1054059"/>
                <a:gd name="connsiteY69" fmla="*/ 341990 h 635874"/>
                <a:gd name="connsiteX70" fmla="*/ 341763 w 1054059"/>
                <a:gd name="connsiteY70" fmla="*/ 330265 h 635874"/>
                <a:gd name="connsiteX71" fmla="*/ 293144 w 1054059"/>
                <a:gd name="connsiteY71" fmla="*/ 297291 h 635874"/>
                <a:gd name="connsiteX72" fmla="*/ 307680 w 1054059"/>
                <a:gd name="connsiteY72" fmla="*/ 260973 h 635874"/>
                <a:gd name="connsiteX73" fmla="*/ 340086 w 1054059"/>
                <a:gd name="connsiteY73" fmla="*/ 273824 h 635874"/>
                <a:gd name="connsiteX74" fmla="*/ 385902 w 1054059"/>
                <a:gd name="connsiteY74" fmla="*/ 277736 h 635874"/>
                <a:gd name="connsiteX75" fmla="*/ 327226 w 1054059"/>
                <a:gd name="connsiteY75" fmla="*/ 243094 h 635874"/>
                <a:gd name="connsiteX76" fmla="*/ 322757 w 1054059"/>
                <a:gd name="connsiteY76" fmla="*/ 212913 h 635874"/>
                <a:gd name="connsiteX77" fmla="*/ 397068 w 1054059"/>
                <a:gd name="connsiteY77" fmla="*/ 222980 h 635874"/>
                <a:gd name="connsiteX78" fmla="*/ 423338 w 1054059"/>
                <a:gd name="connsiteY78" fmla="*/ 253151 h 635874"/>
                <a:gd name="connsiteX79" fmla="*/ 425014 w 1054059"/>
                <a:gd name="connsiteY79" fmla="*/ 327463 h 635874"/>
                <a:gd name="connsiteX80" fmla="*/ 514970 w 1054059"/>
                <a:gd name="connsiteY80" fmla="*/ 330265 h 635874"/>
                <a:gd name="connsiteX81" fmla="*/ 726189 w 1054059"/>
                <a:gd name="connsiteY81" fmla="*/ 188888 h 635874"/>
                <a:gd name="connsiteX82" fmla="*/ 821742 w 1054059"/>
                <a:gd name="connsiteY82" fmla="*/ 111215 h 635874"/>
                <a:gd name="connsiteX83" fmla="*/ 873722 w 1054059"/>
                <a:gd name="connsiteY83" fmla="*/ 40229 h 63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054059" h="635874">
                  <a:moveTo>
                    <a:pt x="873722" y="40229"/>
                  </a:moveTo>
                  <a:cubicBezTo>
                    <a:pt x="900000" y="28504"/>
                    <a:pt x="925693" y="15086"/>
                    <a:pt x="950277" y="0"/>
                  </a:cubicBezTo>
                  <a:cubicBezTo>
                    <a:pt x="935759" y="41355"/>
                    <a:pt x="900541" y="69292"/>
                    <a:pt x="878750" y="106736"/>
                  </a:cubicBezTo>
                  <a:cubicBezTo>
                    <a:pt x="876515" y="115108"/>
                    <a:pt x="875948" y="124057"/>
                    <a:pt x="874830" y="132988"/>
                  </a:cubicBezTo>
                  <a:cubicBezTo>
                    <a:pt x="886005" y="135790"/>
                    <a:pt x="897180" y="138016"/>
                    <a:pt x="906678" y="144171"/>
                  </a:cubicBezTo>
                  <a:cubicBezTo>
                    <a:pt x="930713" y="157022"/>
                    <a:pt x="963678" y="157572"/>
                    <a:pt x="978764" y="183283"/>
                  </a:cubicBezTo>
                  <a:cubicBezTo>
                    <a:pt x="1008376" y="226864"/>
                    <a:pt x="1002230" y="284413"/>
                    <a:pt x="978205" y="329689"/>
                  </a:cubicBezTo>
                  <a:cubicBezTo>
                    <a:pt x="970932" y="350353"/>
                    <a:pt x="949701" y="362654"/>
                    <a:pt x="944113" y="383886"/>
                  </a:cubicBezTo>
                  <a:cubicBezTo>
                    <a:pt x="948033" y="382768"/>
                    <a:pt x="956405" y="381083"/>
                    <a:pt x="960884" y="379966"/>
                  </a:cubicBezTo>
                  <a:cubicBezTo>
                    <a:pt x="1010053" y="331906"/>
                    <a:pt x="1027932" y="253124"/>
                    <a:pt x="999996" y="189978"/>
                  </a:cubicBezTo>
                  <a:cubicBezTo>
                    <a:pt x="991065" y="165394"/>
                    <a:pt x="964795" y="154219"/>
                    <a:pt x="946357" y="138007"/>
                  </a:cubicBezTo>
                  <a:cubicBezTo>
                    <a:pt x="988253" y="143036"/>
                    <a:pt x="1026815" y="170423"/>
                    <a:pt x="1041910" y="210651"/>
                  </a:cubicBezTo>
                  <a:cubicBezTo>
                    <a:pt x="1050290" y="240832"/>
                    <a:pt x="1059780" y="273239"/>
                    <a:pt x="1049732" y="304528"/>
                  </a:cubicBezTo>
                  <a:cubicBezTo>
                    <a:pt x="1044144" y="325201"/>
                    <a:pt x="1022913" y="334141"/>
                    <a:pt x="1013414" y="352588"/>
                  </a:cubicBezTo>
                  <a:cubicBezTo>
                    <a:pt x="997770" y="382759"/>
                    <a:pt x="979322" y="411813"/>
                    <a:pt x="962002" y="440877"/>
                  </a:cubicBezTo>
                  <a:cubicBezTo>
                    <a:pt x="930713" y="472166"/>
                    <a:pt x="889925" y="490604"/>
                    <a:pt x="850255" y="508483"/>
                  </a:cubicBezTo>
                  <a:cubicBezTo>
                    <a:pt x="811135" y="524687"/>
                    <a:pt x="774826" y="547595"/>
                    <a:pt x="741293" y="573305"/>
                  </a:cubicBezTo>
                  <a:cubicBezTo>
                    <a:pt x="731236" y="583363"/>
                    <a:pt x="716150" y="581128"/>
                    <a:pt x="703299" y="581695"/>
                  </a:cubicBezTo>
                  <a:cubicBezTo>
                    <a:pt x="727334" y="535879"/>
                    <a:pt x="741861" y="485017"/>
                    <a:pt x="744645" y="433054"/>
                  </a:cubicBezTo>
                  <a:cubicBezTo>
                    <a:pt x="743528" y="412940"/>
                    <a:pt x="740734" y="390023"/>
                    <a:pt x="724522" y="375496"/>
                  </a:cubicBezTo>
                  <a:cubicBezTo>
                    <a:pt x="704975" y="354273"/>
                    <a:pt x="674236" y="346442"/>
                    <a:pt x="645741" y="347550"/>
                  </a:cubicBezTo>
                  <a:cubicBezTo>
                    <a:pt x="593778" y="344207"/>
                    <a:pt x="546836" y="374378"/>
                    <a:pt x="511068" y="409578"/>
                  </a:cubicBezTo>
                  <a:cubicBezTo>
                    <a:pt x="501011" y="417401"/>
                    <a:pt x="491521" y="428567"/>
                    <a:pt x="477544" y="429693"/>
                  </a:cubicBezTo>
                  <a:cubicBezTo>
                    <a:pt x="460223" y="429134"/>
                    <a:pt x="443461" y="422429"/>
                    <a:pt x="426690" y="417401"/>
                  </a:cubicBezTo>
                  <a:cubicBezTo>
                    <a:pt x="363544" y="410687"/>
                    <a:pt x="302651" y="439191"/>
                    <a:pt x="252356" y="474950"/>
                  </a:cubicBezTo>
                  <a:cubicBezTo>
                    <a:pt x="246210" y="482773"/>
                    <a:pt x="243416" y="492839"/>
                    <a:pt x="239505" y="501770"/>
                  </a:cubicBezTo>
                  <a:cubicBezTo>
                    <a:pt x="264099" y="492839"/>
                    <a:pt x="280293" y="470481"/>
                    <a:pt x="304877" y="460423"/>
                  </a:cubicBezTo>
                  <a:cubicBezTo>
                    <a:pt x="333382" y="450925"/>
                    <a:pt x="360201" y="431919"/>
                    <a:pt x="391490" y="439191"/>
                  </a:cubicBezTo>
                  <a:cubicBezTo>
                    <a:pt x="349026" y="452033"/>
                    <a:pt x="298731" y="461541"/>
                    <a:pt x="271912" y="501770"/>
                  </a:cubicBezTo>
                  <a:cubicBezTo>
                    <a:pt x="281978" y="500093"/>
                    <a:pt x="290918" y="497858"/>
                    <a:pt x="300975" y="496182"/>
                  </a:cubicBezTo>
                  <a:cubicBezTo>
                    <a:pt x="318854" y="502887"/>
                    <a:pt x="336734" y="509592"/>
                    <a:pt x="354055" y="518532"/>
                  </a:cubicBezTo>
                  <a:cubicBezTo>
                    <a:pt x="342312" y="516846"/>
                    <a:pt x="331147" y="514071"/>
                    <a:pt x="319413" y="511827"/>
                  </a:cubicBezTo>
                  <a:cubicBezTo>
                    <a:pt x="317737" y="519649"/>
                    <a:pt x="315493" y="526913"/>
                    <a:pt x="313267" y="534735"/>
                  </a:cubicBezTo>
                  <a:cubicBezTo>
                    <a:pt x="292035" y="534185"/>
                    <a:pt x="276391" y="517973"/>
                    <a:pt x="257376" y="510709"/>
                  </a:cubicBezTo>
                  <a:cubicBezTo>
                    <a:pt x="251230" y="532500"/>
                    <a:pt x="278058" y="535861"/>
                    <a:pt x="289791" y="548144"/>
                  </a:cubicBezTo>
                  <a:cubicBezTo>
                    <a:pt x="317737" y="572738"/>
                    <a:pt x="335616" y="606253"/>
                    <a:pt x="356839" y="635875"/>
                  </a:cubicBezTo>
                  <a:cubicBezTo>
                    <a:pt x="319963" y="619671"/>
                    <a:pt x="297614" y="583912"/>
                    <a:pt x="269127" y="557643"/>
                  </a:cubicBezTo>
                  <a:cubicBezTo>
                    <a:pt x="245651" y="528030"/>
                    <a:pt x="198718" y="510151"/>
                    <a:pt x="164635" y="531932"/>
                  </a:cubicBezTo>
                  <a:cubicBezTo>
                    <a:pt x="136689" y="542557"/>
                    <a:pt x="105400" y="529706"/>
                    <a:pt x="76905" y="539205"/>
                  </a:cubicBezTo>
                  <a:cubicBezTo>
                    <a:pt x="56791" y="545360"/>
                    <a:pt x="36108" y="546468"/>
                    <a:pt x="15444" y="544792"/>
                  </a:cubicBezTo>
                  <a:cubicBezTo>
                    <a:pt x="13200" y="519090"/>
                    <a:pt x="27169" y="496741"/>
                    <a:pt x="41137" y="476068"/>
                  </a:cubicBezTo>
                  <a:cubicBezTo>
                    <a:pt x="29413" y="461541"/>
                    <a:pt x="8172" y="455953"/>
                    <a:pt x="908" y="437506"/>
                  </a:cubicBezTo>
                  <a:cubicBezTo>
                    <a:pt x="-4679" y="412922"/>
                    <a:pt x="16553" y="393925"/>
                    <a:pt x="36108" y="382750"/>
                  </a:cubicBezTo>
                  <a:cubicBezTo>
                    <a:pt x="40029" y="383868"/>
                    <a:pt x="48968" y="386661"/>
                    <a:pt x="53438" y="387779"/>
                  </a:cubicBezTo>
                  <a:cubicBezTo>
                    <a:pt x="43931" y="405658"/>
                    <a:pt x="13200" y="412922"/>
                    <a:pt x="19346" y="436947"/>
                  </a:cubicBezTo>
                  <a:cubicBezTo>
                    <a:pt x="22699" y="447005"/>
                    <a:pt x="29404" y="455953"/>
                    <a:pt x="34991" y="464893"/>
                  </a:cubicBezTo>
                  <a:cubicBezTo>
                    <a:pt x="51185" y="465452"/>
                    <a:pt x="64604" y="456512"/>
                    <a:pt x="75220" y="445337"/>
                  </a:cubicBezTo>
                  <a:cubicBezTo>
                    <a:pt x="61801" y="430261"/>
                    <a:pt x="57331" y="408461"/>
                    <a:pt x="66280" y="390582"/>
                  </a:cubicBezTo>
                  <a:cubicBezTo>
                    <a:pt x="74102" y="383318"/>
                    <a:pt x="84160" y="379407"/>
                    <a:pt x="93658" y="375496"/>
                  </a:cubicBezTo>
                  <a:cubicBezTo>
                    <a:pt x="133328" y="369350"/>
                    <a:pt x="174125" y="376054"/>
                    <a:pt x="213236" y="367674"/>
                  </a:cubicBezTo>
                  <a:cubicBezTo>
                    <a:pt x="195356" y="373820"/>
                    <a:pt x="175792" y="377172"/>
                    <a:pt x="161274" y="390582"/>
                  </a:cubicBezTo>
                  <a:cubicBezTo>
                    <a:pt x="181947" y="396728"/>
                    <a:pt x="203737" y="387788"/>
                    <a:pt x="223852" y="395610"/>
                  </a:cubicBezTo>
                  <a:cubicBezTo>
                    <a:pt x="229998" y="403441"/>
                    <a:pt x="236703" y="411264"/>
                    <a:pt x="238379" y="421321"/>
                  </a:cubicBezTo>
                  <a:cubicBezTo>
                    <a:pt x="240614" y="444229"/>
                    <a:pt x="218264" y="457080"/>
                    <a:pt x="203737" y="470499"/>
                  </a:cubicBezTo>
                  <a:cubicBezTo>
                    <a:pt x="186417" y="486702"/>
                    <a:pt x="162382" y="480556"/>
                    <a:pt x="141159" y="478879"/>
                  </a:cubicBezTo>
                  <a:lnTo>
                    <a:pt x="141159" y="499553"/>
                  </a:lnTo>
                  <a:cubicBezTo>
                    <a:pt x="157930" y="499553"/>
                    <a:pt x="175242" y="501229"/>
                    <a:pt x="191454" y="497876"/>
                  </a:cubicBezTo>
                  <a:cubicBezTo>
                    <a:pt x="213804" y="488937"/>
                    <a:pt x="230007" y="469372"/>
                    <a:pt x="243984" y="449816"/>
                  </a:cubicBezTo>
                  <a:cubicBezTo>
                    <a:pt x="256276" y="431378"/>
                    <a:pt x="250121" y="407911"/>
                    <a:pt x="241740" y="389473"/>
                  </a:cubicBezTo>
                  <a:cubicBezTo>
                    <a:pt x="273588" y="396178"/>
                    <a:pt x="307121" y="394511"/>
                    <a:pt x="339528" y="389473"/>
                  </a:cubicBezTo>
                  <a:cubicBezTo>
                    <a:pt x="313817" y="402315"/>
                    <a:pt x="285880" y="410146"/>
                    <a:pt x="259061" y="420213"/>
                  </a:cubicBezTo>
                  <a:cubicBezTo>
                    <a:pt x="258502" y="423006"/>
                    <a:pt x="257376" y="429152"/>
                    <a:pt x="257376" y="432505"/>
                  </a:cubicBezTo>
                  <a:cubicBezTo>
                    <a:pt x="290350" y="428585"/>
                    <a:pt x="321080" y="414066"/>
                    <a:pt x="352370" y="402892"/>
                  </a:cubicBezTo>
                  <a:cubicBezTo>
                    <a:pt x="352370" y="397304"/>
                    <a:pt x="351820" y="391149"/>
                    <a:pt x="351820" y="385003"/>
                  </a:cubicBezTo>
                  <a:cubicBezTo>
                    <a:pt x="363544" y="379416"/>
                    <a:pt x="374728" y="372152"/>
                    <a:pt x="384785" y="363771"/>
                  </a:cubicBezTo>
                  <a:cubicBezTo>
                    <a:pt x="365229" y="354832"/>
                    <a:pt x="347909" y="369368"/>
                    <a:pt x="329470" y="373279"/>
                  </a:cubicBezTo>
                  <a:cubicBezTo>
                    <a:pt x="291477" y="385562"/>
                    <a:pt x="251230" y="373838"/>
                    <a:pt x="213245" y="366015"/>
                  </a:cubicBezTo>
                  <a:cubicBezTo>
                    <a:pt x="236712" y="350930"/>
                    <a:pt x="264099" y="340863"/>
                    <a:pt x="284204" y="320199"/>
                  </a:cubicBezTo>
                  <a:cubicBezTo>
                    <a:pt x="293702" y="326345"/>
                    <a:pt x="302084" y="335844"/>
                    <a:pt x="312708" y="339755"/>
                  </a:cubicBezTo>
                  <a:cubicBezTo>
                    <a:pt x="322766" y="341431"/>
                    <a:pt x="333373" y="341431"/>
                    <a:pt x="343439" y="341990"/>
                  </a:cubicBezTo>
                  <a:cubicBezTo>
                    <a:pt x="342880" y="339196"/>
                    <a:pt x="342312" y="333050"/>
                    <a:pt x="341763" y="330265"/>
                  </a:cubicBezTo>
                  <a:cubicBezTo>
                    <a:pt x="323324" y="325237"/>
                    <a:pt x="297064" y="319650"/>
                    <a:pt x="293144" y="297291"/>
                  </a:cubicBezTo>
                  <a:cubicBezTo>
                    <a:pt x="288674" y="283323"/>
                    <a:pt x="297064" y="269913"/>
                    <a:pt x="307680" y="260973"/>
                  </a:cubicBezTo>
                  <a:cubicBezTo>
                    <a:pt x="320522" y="253151"/>
                    <a:pt x="330579" y="267678"/>
                    <a:pt x="340086" y="273824"/>
                  </a:cubicBezTo>
                  <a:cubicBezTo>
                    <a:pt x="352928" y="285567"/>
                    <a:pt x="371375" y="281088"/>
                    <a:pt x="385902" y="277736"/>
                  </a:cubicBezTo>
                  <a:cubicBezTo>
                    <a:pt x="369699" y="260415"/>
                    <a:pt x="340636" y="263767"/>
                    <a:pt x="327226" y="243094"/>
                  </a:cubicBezTo>
                  <a:cubicBezTo>
                    <a:pt x="322757" y="233596"/>
                    <a:pt x="324442" y="222989"/>
                    <a:pt x="322757" y="212913"/>
                  </a:cubicBezTo>
                  <a:cubicBezTo>
                    <a:pt x="347350" y="216266"/>
                    <a:pt x="376404" y="204541"/>
                    <a:pt x="397068" y="222980"/>
                  </a:cubicBezTo>
                  <a:cubicBezTo>
                    <a:pt x="407693" y="230793"/>
                    <a:pt x="424455" y="236939"/>
                    <a:pt x="423338" y="253151"/>
                  </a:cubicBezTo>
                  <a:cubicBezTo>
                    <a:pt x="423896" y="278294"/>
                    <a:pt x="423338" y="302888"/>
                    <a:pt x="425014" y="327463"/>
                  </a:cubicBezTo>
                  <a:cubicBezTo>
                    <a:pt x="454627" y="330265"/>
                    <a:pt x="485366" y="339764"/>
                    <a:pt x="514970" y="330265"/>
                  </a:cubicBezTo>
                  <a:cubicBezTo>
                    <a:pt x="604935" y="315729"/>
                    <a:pt x="637909" y="206209"/>
                    <a:pt x="726189" y="188888"/>
                  </a:cubicBezTo>
                  <a:cubicBezTo>
                    <a:pt x="763624" y="171008"/>
                    <a:pt x="795472" y="143072"/>
                    <a:pt x="821742" y="111215"/>
                  </a:cubicBezTo>
                  <a:cubicBezTo>
                    <a:pt x="840765" y="88839"/>
                    <a:pt x="844668" y="54197"/>
                    <a:pt x="873722" y="4022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A94A735-0685-EAB8-D756-4018B1A588BC}"/>
                </a:ext>
              </a:extLst>
            </p:cNvPr>
            <p:cNvSpPr/>
            <p:nvPr/>
          </p:nvSpPr>
          <p:spPr>
            <a:xfrm>
              <a:off x="6622600" y="809667"/>
              <a:ext cx="56834" cy="90532"/>
            </a:xfrm>
            <a:custGeom>
              <a:avLst/>
              <a:gdLst>
                <a:gd name="connsiteX0" fmla="*/ 3286 w 56834"/>
                <a:gd name="connsiteY0" fmla="*/ 22908 h 90532"/>
                <a:gd name="connsiteX1" fmla="*/ 47426 w 56834"/>
                <a:gd name="connsiteY1" fmla="*/ 0 h 90532"/>
                <a:gd name="connsiteX2" fmla="*/ 55248 w 56834"/>
                <a:gd name="connsiteY2" fmla="*/ 62587 h 90532"/>
                <a:gd name="connsiteX3" fmla="*/ 1042 w 56834"/>
                <a:gd name="connsiteY3" fmla="*/ 90533 h 90532"/>
                <a:gd name="connsiteX4" fmla="*/ 3286 w 56834"/>
                <a:gd name="connsiteY4" fmla="*/ 22908 h 9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34" h="90532">
                  <a:moveTo>
                    <a:pt x="3286" y="22908"/>
                  </a:moveTo>
                  <a:cubicBezTo>
                    <a:pt x="16695" y="13410"/>
                    <a:pt x="32349" y="7822"/>
                    <a:pt x="47426" y="0"/>
                  </a:cubicBezTo>
                  <a:cubicBezTo>
                    <a:pt x="56933" y="19556"/>
                    <a:pt x="58600" y="41346"/>
                    <a:pt x="55248" y="62587"/>
                  </a:cubicBezTo>
                  <a:cubicBezTo>
                    <a:pt x="42956" y="81025"/>
                    <a:pt x="19480" y="82152"/>
                    <a:pt x="1042" y="90533"/>
                  </a:cubicBezTo>
                  <a:cubicBezTo>
                    <a:pt x="1610" y="68165"/>
                    <a:pt x="-2860" y="44699"/>
                    <a:pt x="3286" y="2290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ECCE9AEB-7A90-728C-8380-5FF683214580}"/>
                </a:ext>
              </a:extLst>
            </p:cNvPr>
            <p:cNvSpPr/>
            <p:nvPr/>
          </p:nvSpPr>
          <p:spPr>
            <a:xfrm>
              <a:off x="7071223" y="819715"/>
              <a:ext cx="168187" cy="58676"/>
            </a:xfrm>
            <a:custGeom>
              <a:avLst/>
              <a:gdLst>
                <a:gd name="connsiteX0" fmla="*/ 0 w 168187"/>
                <a:gd name="connsiteY0" fmla="*/ 0 h 58676"/>
                <a:gd name="connsiteX1" fmla="*/ 80476 w 168187"/>
                <a:gd name="connsiteY1" fmla="*/ 9498 h 58676"/>
                <a:gd name="connsiteX2" fmla="*/ 168188 w 168187"/>
                <a:gd name="connsiteY2" fmla="*/ 37994 h 58676"/>
                <a:gd name="connsiteX3" fmla="*/ 168188 w 168187"/>
                <a:gd name="connsiteY3" fmla="*/ 58676 h 58676"/>
                <a:gd name="connsiteX4" fmla="*/ 103384 w 168187"/>
                <a:gd name="connsiteY4" fmla="*/ 46384 h 58676"/>
                <a:gd name="connsiteX5" fmla="*/ 20673 w 168187"/>
                <a:gd name="connsiteY5" fmla="*/ 51412 h 58676"/>
                <a:gd name="connsiteX6" fmla="*/ 0 w 168187"/>
                <a:gd name="connsiteY6" fmla="*/ 0 h 5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187" h="58676">
                  <a:moveTo>
                    <a:pt x="0" y="0"/>
                  </a:moveTo>
                  <a:cubicBezTo>
                    <a:pt x="26828" y="1126"/>
                    <a:pt x="55324" y="-1117"/>
                    <a:pt x="80476" y="9498"/>
                  </a:cubicBezTo>
                  <a:cubicBezTo>
                    <a:pt x="110089" y="18997"/>
                    <a:pt x="140260" y="24026"/>
                    <a:pt x="168188" y="37994"/>
                  </a:cubicBezTo>
                  <a:lnTo>
                    <a:pt x="168188" y="58676"/>
                  </a:lnTo>
                  <a:cubicBezTo>
                    <a:pt x="145847" y="57550"/>
                    <a:pt x="125733" y="46934"/>
                    <a:pt x="103384" y="46384"/>
                  </a:cubicBezTo>
                  <a:cubicBezTo>
                    <a:pt x="76006" y="43031"/>
                    <a:pt x="48051" y="50295"/>
                    <a:pt x="20673" y="51412"/>
                  </a:cubicBezTo>
                  <a:cubicBezTo>
                    <a:pt x="-2226" y="45825"/>
                    <a:pt x="3920" y="1733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506A636-C1DF-18A3-2E8B-419EF38229F0}"/>
                </a:ext>
              </a:extLst>
            </p:cNvPr>
            <p:cNvSpPr/>
            <p:nvPr/>
          </p:nvSpPr>
          <p:spPr>
            <a:xfrm>
              <a:off x="6536084" y="842623"/>
              <a:ext cx="70804" cy="92209"/>
            </a:xfrm>
            <a:custGeom>
              <a:avLst/>
              <a:gdLst>
                <a:gd name="connsiteX0" fmla="*/ 387 w 70804"/>
                <a:gd name="connsiteY0" fmla="*/ 48060 h 92209"/>
                <a:gd name="connsiteX1" fmla="*/ 70805 w 70804"/>
                <a:gd name="connsiteY1" fmla="*/ 0 h 92209"/>
                <a:gd name="connsiteX2" fmla="*/ 65758 w 70804"/>
                <a:gd name="connsiteY2" fmla="*/ 60352 h 92209"/>
                <a:gd name="connsiteX3" fmla="*/ 12679 w 70804"/>
                <a:gd name="connsiteY3" fmla="*/ 92209 h 92209"/>
                <a:gd name="connsiteX4" fmla="*/ 387 w 70804"/>
                <a:gd name="connsiteY4" fmla="*/ 48060 h 9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04" h="92209">
                  <a:moveTo>
                    <a:pt x="387" y="48060"/>
                  </a:moveTo>
                  <a:cubicBezTo>
                    <a:pt x="13805" y="21791"/>
                    <a:pt x="41742" y="3920"/>
                    <a:pt x="70805" y="0"/>
                  </a:cubicBezTo>
                  <a:cubicBezTo>
                    <a:pt x="70246" y="20123"/>
                    <a:pt x="72481" y="41346"/>
                    <a:pt x="65758" y="60352"/>
                  </a:cubicBezTo>
                  <a:cubicBezTo>
                    <a:pt x="49564" y="73212"/>
                    <a:pt x="30567" y="82143"/>
                    <a:pt x="12679" y="92209"/>
                  </a:cubicBezTo>
                  <a:cubicBezTo>
                    <a:pt x="5983" y="78241"/>
                    <a:pt x="-1839" y="63714"/>
                    <a:pt x="387" y="4806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65F9F62-11CF-26D5-5979-5E0D8E535ECA}"/>
                </a:ext>
              </a:extLst>
            </p:cNvPr>
            <p:cNvSpPr/>
            <p:nvPr/>
          </p:nvSpPr>
          <p:spPr>
            <a:xfrm>
              <a:off x="6396787" y="850455"/>
              <a:ext cx="91091" cy="74870"/>
            </a:xfrm>
            <a:custGeom>
              <a:avLst/>
              <a:gdLst>
                <a:gd name="connsiteX0" fmla="*/ 51962 w 91091"/>
                <a:gd name="connsiteY0" fmla="*/ 11733 h 74870"/>
                <a:gd name="connsiteX1" fmla="*/ 81584 w 91091"/>
                <a:gd name="connsiteY1" fmla="*/ 0 h 74870"/>
                <a:gd name="connsiteX2" fmla="*/ 91092 w 91091"/>
                <a:gd name="connsiteY2" fmla="*/ 23467 h 74870"/>
                <a:gd name="connsiteX3" fmla="*/ 0 w 91091"/>
                <a:gd name="connsiteY3" fmla="*/ 74870 h 74870"/>
                <a:gd name="connsiteX4" fmla="*/ 51962 w 91091"/>
                <a:gd name="connsiteY4" fmla="*/ 11733 h 74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91" h="74870">
                  <a:moveTo>
                    <a:pt x="51962" y="11733"/>
                  </a:moveTo>
                  <a:cubicBezTo>
                    <a:pt x="59793" y="3352"/>
                    <a:pt x="71527" y="2235"/>
                    <a:pt x="81584" y="0"/>
                  </a:cubicBezTo>
                  <a:cubicBezTo>
                    <a:pt x="84918" y="7831"/>
                    <a:pt x="87730" y="15645"/>
                    <a:pt x="91092" y="23467"/>
                  </a:cubicBezTo>
                  <a:cubicBezTo>
                    <a:pt x="70409" y="51962"/>
                    <a:pt x="36327" y="74870"/>
                    <a:pt x="0" y="74870"/>
                  </a:cubicBezTo>
                  <a:cubicBezTo>
                    <a:pt x="6155" y="46384"/>
                    <a:pt x="32965" y="30739"/>
                    <a:pt x="51962" y="1173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704BFEC1-CE0D-6D9C-EBD3-555D62E24B8D}"/>
                </a:ext>
              </a:extLst>
            </p:cNvPr>
            <p:cNvSpPr/>
            <p:nvPr/>
          </p:nvSpPr>
          <p:spPr>
            <a:xfrm>
              <a:off x="6852191" y="847102"/>
              <a:ext cx="97228" cy="69669"/>
            </a:xfrm>
            <a:custGeom>
              <a:avLst/>
              <a:gdLst>
                <a:gd name="connsiteX0" fmla="*/ 68175 w 97228"/>
                <a:gd name="connsiteY0" fmla="*/ 17321 h 69669"/>
                <a:gd name="connsiteX1" fmla="*/ 97229 w 97228"/>
                <a:gd name="connsiteY1" fmla="*/ 0 h 69669"/>
                <a:gd name="connsiteX2" fmla="*/ 72635 w 97228"/>
                <a:gd name="connsiteY2" fmla="*/ 67057 h 69669"/>
                <a:gd name="connsiteX3" fmla="*/ 40778 w 97228"/>
                <a:gd name="connsiteY3" fmla="*/ 55882 h 69669"/>
                <a:gd name="connsiteX4" fmla="*/ 1126 w 97228"/>
                <a:gd name="connsiteY4" fmla="*/ 43590 h 69669"/>
                <a:gd name="connsiteX5" fmla="*/ 0 w 97228"/>
                <a:gd name="connsiteY5" fmla="*/ 20673 h 69669"/>
                <a:gd name="connsiteX6" fmla="*/ 68175 w 97228"/>
                <a:gd name="connsiteY6" fmla="*/ 17321 h 6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28" h="69669">
                  <a:moveTo>
                    <a:pt x="68175" y="17321"/>
                  </a:moveTo>
                  <a:cubicBezTo>
                    <a:pt x="77673" y="11733"/>
                    <a:pt x="87171" y="5596"/>
                    <a:pt x="97229" y="0"/>
                  </a:cubicBezTo>
                  <a:cubicBezTo>
                    <a:pt x="96111" y="23467"/>
                    <a:pt x="97787" y="54765"/>
                    <a:pt x="72635" y="67057"/>
                  </a:cubicBezTo>
                  <a:cubicBezTo>
                    <a:pt x="60343" y="75438"/>
                    <a:pt x="50845" y="61461"/>
                    <a:pt x="40778" y="55882"/>
                  </a:cubicBezTo>
                  <a:cubicBezTo>
                    <a:pt x="27936" y="50845"/>
                    <a:pt x="14536" y="46934"/>
                    <a:pt x="1126" y="43590"/>
                  </a:cubicBezTo>
                  <a:cubicBezTo>
                    <a:pt x="568" y="35768"/>
                    <a:pt x="0" y="27946"/>
                    <a:pt x="0" y="20673"/>
                  </a:cubicBezTo>
                  <a:cubicBezTo>
                    <a:pt x="22340" y="22908"/>
                    <a:pt x="46384" y="27946"/>
                    <a:pt x="68175" y="1732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E9D71D0A-C105-25CF-C130-55849049173D}"/>
                </a:ext>
              </a:extLst>
            </p:cNvPr>
            <p:cNvSpPr/>
            <p:nvPr/>
          </p:nvSpPr>
          <p:spPr>
            <a:xfrm>
              <a:off x="6937127" y="853807"/>
              <a:ext cx="47501" cy="82248"/>
            </a:xfrm>
            <a:custGeom>
              <a:avLst/>
              <a:gdLst>
                <a:gd name="connsiteX0" fmla="*/ 29613 w 47501"/>
                <a:gd name="connsiteY0" fmla="*/ 0 h 82248"/>
                <a:gd name="connsiteX1" fmla="*/ 47501 w 47501"/>
                <a:gd name="connsiteY1" fmla="*/ 82143 h 82248"/>
                <a:gd name="connsiteX2" fmla="*/ 0 w 47501"/>
                <a:gd name="connsiteY2" fmla="*/ 77673 h 82248"/>
                <a:gd name="connsiteX3" fmla="*/ 29613 w 47501"/>
                <a:gd name="connsiteY3" fmla="*/ 0 h 8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01" h="82248">
                  <a:moveTo>
                    <a:pt x="29613" y="0"/>
                  </a:moveTo>
                  <a:cubicBezTo>
                    <a:pt x="40788" y="26269"/>
                    <a:pt x="43581" y="54206"/>
                    <a:pt x="47501" y="82143"/>
                  </a:cubicBezTo>
                  <a:cubicBezTo>
                    <a:pt x="31280" y="82702"/>
                    <a:pt x="15654" y="81025"/>
                    <a:pt x="0" y="77673"/>
                  </a:cubicBezTo>
                  <a:cubicBezTo>
                    <a:pt x="14527" y="53647"/>
                    <a:pt x="25711" y="27937"/>
                    <a:pt x="29613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009009B-D2CC-7CD0-F46D-B180948412AA}"/>
                </a:ext>
              </a:extLst>
            </p:cNvPr>
            <p:cNvSpPr/>
            <p:nvPr/>
          </p:nvSpPr>
          <p:spPr>
            <a:xfrm>
              <a:off x="7340560" y="854357"/>
              <a:ext cx="123480" cy="78240"/>
            </a:xfrm>
            <a:custGeom>
              <a:avLst/>
              <a:gdLst>
                <a:gd name="connsiteX0" fmla="*/ 78232 w 123480"/>
                <a:gd name="connsiteY0" fmla="*/ 11742 h 78240"/>
                <a:gd name="connsiteX1" fmla="*/ 123480 w 123480"/>
                <a:gd name="connsiteY1" fmla="*/ 0 h 78240"/>
                <a:gd name="connsiteX2" fmla="*/ 0 w 123480"/>
                <a:gd name="connsiteY2" fmla="*/ 78241 h 78240"/>
                <a:gd name="connsiteX3" fmla="*/ 58099 w 123480"/>
                <a:gd name="connsiteY3" fmla="*/ 40247 h 78240"/>
                <a:gd name="connsiteX4" fmla="*/ 21791 w 123480"/>
                <a:gd name="connsiteY4" fmla="*/ 32416 h 78240"/>
                <a:gd name="connsiteX5" fmla="*/ 25143 w 123480"/>
                <a:gd name="connsiteY5" fmla="*/ 12860 h 78240"/>
                <a:gd name="connsiteX6" fmla="*/ 78232 w 123480"/>
                <a:gd name="connsiteY6" fmla="*/ 11742 h 78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480" h="78240">
                  <a:moveTo>
                    <a:pt x="78232" y="11742"/>
                  </a:moveTo>
                  <a:cubicBezTo>
                    <a:pt x="93327" y="8390"/>
                    <a:pt x="108412" y="2235"/>
                    <a:pt x="123480" y="0"/>
                  </a:cubicBezTo>
                  <a:cubicBezTo>
                    <a:pt x="95552" y="41355"/>
                    <a:pt x="48610" y="69851"/>
                    <a:pt x="0" y="78241"/>
                  </a:cubicBezTo>
                  <a:cubicBezTo>
                    <a:pt x="14527" y="58685"/>
                    <a:pt x="40238" y="54765"/>
                    <a:pt x="58099" y="40247"/>
                  </a:cubicBezTo>
                  <a:cubicBezTo>
                    <a:pt x="48610" y="29622"/>
                    <a:pt x="35209" y="31307"/>
                    <a:pt x="21791" y="32416"/>
                  </a:cubicBezTo>
                  <a:cubicBezTo>
                    <a:pt x="22917" y="27387"/>
                    <a:pt x="24602" y="17888"/>
                    <a:pt x="25143" y="12860"/>
                  </a:cubicBezTo>
                  <a:cubicBezTo>
                    <a:pt x="43031" y="12860"/>
                    <a:pt x="60902" y="13986"/>
                    <a:pt x="78232" y="1174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BC8673D-E4C5-EC78-8086-D35E21C523B6}"/>
                </a:ext>
              </a:extLst>
            </p:cNvPr>
            <p:cNvSpPr/>
            <p:nvPr/>
          </p:nvSpPr>
          <p:spPr>
            <a:xfrm>
              <a:off x="6755530" y="864991"/>
              <a:ext cx="81575" cy="38552"/>
            </a:xfrm>
            <a:custGeom>
              <a:avLst/>
              <a:gdLst>
                <a:gd name="connsiteX0" fmla="*/ 44140 w 81575"/>
                <a:gd name="connsiteY0" fmla="*/ 11733 h 38552"/>
                <a:gd name="connsiteX1" fmla="*/ 81575 w 81575"/>
                <a:gd name="connsiteY1" fmla="*/ 0 h 38552"/>
                <a:gd name="connsiteX2" fmla="*/ 80467 w 81575"/>
                <a:gd name="connsiteY2" fmla="*/ 32965 h 38552"/>
                <a:gd name="connsiteX3" fmla="*/ 12301 w 81575"/>
                <a:gd name="connsiteY3" fmla="*/ 38553 h 38552"/>
                <a:gd name="connsiteX4" fmla="*/ 0 w 81575"/>
                <a:gd name="connsiteY4" fmla="*/ 13968 h 38552"/>
                <a:gd name="connsiteX5" fmla="*/ 44140 w 81575"/>
                <a:gd name="connsiteY5" fmla="*/ 11733 h 3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575" h="38552">
                  <a:moveTo>
                    <a:pt x="44140" y="11733"/>
                  </a:moveTo>
                  <a:cubicBezTo>
                    <a:pt x="56423" y="7813"/>
                    <a:pt x="68165" y="2235"/>
                    <a:pt x="81575" y="0"/>
                  </a:cubicBezTo>
                  <a:cubicBezTo>
                    <a:pt x="81575" y="11166"/>
                    <a:pt x="81575" y="22349"/>
                    <a:pt x="80467" y="32965"/>
                  </a:cubicBezTo>
                  <a:cubicBezTo>
                    <a:pt x="58117" y="39111"/>
                    <a:pt x="34641" y="34083"/>
                    <a:pt x="12301" y="38553"/>
                  </a:cubicBezTo>
                  <a:cubicBezTo>
                    <a:pt x="8381" y="30172"/>
                    <a:pt x="4479" y="22358"/>
                    <a:pt x="0" y="13968"/>
                  </a:cubicBezTo>
                  <a:cubicBezTo>
                    <a:pt x="14518" y="13410"/>
                    <a:pt x="29604" y="13959"/>
                    <a:pt x="44140" y="1173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22DC2836-B75F-1A7A-AA62-C555D6BEBEBB}"/>
                </a:ext>
              </a:extLst>
            </p:cNvPr>
            <p:cNvSpPr/>
            <p:nvPr/>
          </p:nvSpPr>
          <p:spPr>
            <a:xfrm>
              <a:off x="7481379" y="869461"/>
              <a:ext cx="122345" cy="99330"/>
            </a:xfrm>
            <a:custGeom>
              <a:avLst/>
              <a:gdLst>
                <a:gd name="connsiteX0" fmla="*/ 0 w 122345"/>
                <a:gd name="connsiteY0" fmla="*/ 63137 h 99330"/>
                <a:gd name="connsiteX1" fmla="*/ 37426 w 122345"/>
                <a:gd name="connsiteY1" fmla="*/ 0 h 99330"/>
                <a:gd name="connsiteX2" fmla="*/ 112305 w 122345"/>
                <a:gd name="connsiteY2" fmla="*/ 24026 h 99330"/>
                <a:gd name="connsiteX3" fmla="*/ 108403 w 122345"/>
                <a:gd name="connsiteY3" fmla="*/ 97787 h 99330"/>
                <a:gd name="connsiteX4" fmla="*/ 91632 w 122345"/>
                <a:gd name="connsiteY4" fmla="*/ 88848 h 99330"/>
                <a:gd name="connsiteX5" fmla="*/ 100581 w 122345"/>
                <a:gd name="connsiteY5" fmla="*/ 51412 h 99330"/>
                <a:gd name="connsiteX6" fmla="*/ 83810 w 122345"/>
                <a:gd name="connsiteY6" fmla="*/ 50295 h 99330"/>
                <a:gd name="connsiteX7" fmla="*/ 70959 w 122345"/>
                <a:gd name="connsiteY7" fmla="*/ 89965 h 99330"/>
                <a:gd name="connsiteX8" fmla="*/ 22899 w 122345"/>
                <a:gd name="connsiteY8" fmla="*/ 92768 h 99330"/>
                <a:gd name="connsiteX9" fmla="*/ 0 w 122345"/>
                <a:gd name="connsiteY9" fmla="*/ 63137 h 9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345" h="99330">
                  <a:moveTo>
                    <a:pt x="0" y="63137"/>
                  </a:moveTo>
                  <a:cubicBezTo>
                    <a:pt x="10607" y="41337"/>
                    <a:pt x="18997" y="17312"/>
                    <a:pt x="37426" y="0"/>
                  </a:cubicBezTo>
                  <a:cubicBezTo>
                    <a:pt x="62578" y="6696"/>
                    <a:pt x="88280" y="13959"/>
                    <a:pt x="112305" y="24026"/>
                  </a:cubicBezTo>
                  <a:cubicBezTo>
                    <a:pt x="126283" y="46934"/>
                    <a:pt x="126283" y="77105"/>
                    <a:pt x="108403" y="97787"/>
                  </a:cubicBezTo>
                  <a:cubicBezTo>
                    <a:pt x="103924" y="95552"/>
                    <a:pt x="95534" y="91082"/>
                    <a:pt x="91632" y="88848"/>
                  </a:cubicBezTo>
                  <a:cubicBezTo>
                    <a:pt x="94435" y="75997"/>
                    <a:pt x="98337" y="63705"/>
                    <a:pt x="100581" y="51412"/>
                  </a:cubicBezTo>
                  <a:cubicBezTo>
                    <a:pt x="94985" y="50854"/>
                    <a:pt x="89406" y="50295"/>
                    <a:pt x="83810" y="50295"/>
                  </a:cubicBezTo>
                  <a:cubicBezTo>
                    <a:pt x="82134" y="64263"/>
                    <a:pt x="84918" y="82143"/>
                    <a:pt x="70959" y="89965"/>
                  </a:cubicBezTo>
                  <a:cubicBezTo>
                    <a:pt x="58676" y="103933"/>
                    <a:pt x="37426" y="100022"/>
                    <a:pt x="22899" y="92768"/>
                  </a:cubicBezTo>
                  <a:cubicBezTo>
                    <a:pt x="13410" y="84369"/>
                    <a:pt x="7813" y="72635"/>
                    <a:pt x="0" y="6313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A689786-DC08-C0DE-B5A7-31D85AC778F8}"/>
                </a:ext>
              </a:extLst>
            </p:cNvPr>
            <p:cNvSpPr/>
            <p:nvPr/>
          </p:nvSpPr>
          <p:spPr>
            <a:xfrm>
              <a:off x="6666115" y="877274"/>
              <a:ext cx="86649" cy="103933"/>
            </a:xfrm>
            <a:custGeom>
              <a:avLst/>
              <a:gdLst>
                <a:gd name="connsiteX0" fmla="*/ 13419 w 86649"/>
                <a:gd name="connsiteY0" fmla="*/ 12851 h 103933"/>
                <a:gd name="connsiteX1" fmla="*/ 67607 w 86649"/>
                <a:gd name="connsiteY1" fmla="*/ 0 h 103933"/>
                <a:gd name="connsiteX2" fmla="*/ 83828 w 86649"/>
                <a:gd name="connsiteY2" fmla="*/ 45266 h 103933"/>
                <a:gd name="connsiteX3" fmla="*/ 67607 w 86649"/>
                <a:gd name="connsiteY3" fmla="*/ 85495 h 103933"/>
                <a:gd name="connsiteX4" fmla="*/ 7831 w 86649"/>
                <a:gd name="connsiteY4" fmla="*/ 103933 h 103933"/>
                <a:gd name="connsiteX5" fmla="*/ 0 w 86649"/>
                <a:gd name="connsiteY5" fmla="*/ 28504 h 103933"/>
                <a:gd name="connsiteX6" fmla="*/ 13419 w 86649"/>
                <a:gd name="connsiteY6" fmla="*/ 12851 h 103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649" h="103933">
                  <a:moveTo>
                    <a:pt x="13419" y="12851"/>
                  </a:moveTo>
                  <a:cubicBezTo>
                    <a:pt x="32406" y="12851"/>
                    <a:pt x="51971" y="12292"/>
                    <a:pt x="67607" y="0"/>
                  </a:cubicBezTo>
                  <a:cubicBezTo>
                    <a:pt x="76565" y="12851"/>
                    <a:pt x="93318" y="28504"/>
                    <a:pt x="83828" y="45266"/>
                  </a:cubicBezTo>
                  <a:cubicBezTo>
                    <a:pt x="77673" y="58676"/>
                    <a:pt x="77114" y="74312"/>
                    <a:pt x="67607" y="85495"/>
                  </a:cubicBezTo>
                  <a:cubicBezTo>
                    <a:pt x="49736" y="96670"/>
                    <a:pt x="29072" y="103933"/>
                    <a:pt x="7831" y="103933"/>
                  </a:cubicBezTo>
                  <a:cubicBezTo>
                    <a:pt x="11742" y="78790"/>
                    <a:pt x="13419" y="51412"/>
                    <a:pt x="0" y="28504"/>
                  </a:cubicBezTo>
                  <a:cubicBezTo>
                    <a:pt x="4470" y="23476"/>
                    <a:pt x="8940" y="17888"/>
                    <a:pt x="13419" y="1285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51EF9BCE-06C8-42AD-D402-B0E21F32C396}"/>
                </a:ext>
              </a:extLst>
            </p:cNvPr>
            <p:cNvSpPr/>
            <p:nvPr/>
          </p:nvSpPr>
          <p:spPr>
            <a:xfrm>
              <a:off x="7108109" y="878141"/>
              <a:ext cx="132008" cy="111447"/>
            </a:xfrm>
            <a:custGeom>
              <a:avLst/>
              <a:gdLst>
                <a:gd name="connsiteX0" fmla="*/ 2803 w 132008"/>
                <a:gd name="connsiteY0" fmla="*/ 3603 h 111447"/>
                <a:gd name="connsiteX1" fmla="*/ 129644 w 132008"/>
                <a:gd name="connsiteY1" fmla="*/ 17013 h 111447"/>
                <a:gd name="connsiteX2" fmla="*/ 95561 w 132008"/>
                <a:gd name="connsiteY2" fmla="*/ 111447 h 111447"/>
                <a:gd name="connsiteX3" fmla="*/ 0 w 132008"/>
                <a:gd name="connsiteY3" fmla="*/ 16454 h 111447"/>
                <a:gd name="connsiteX4" fmla="*/ 2803 w 132008"/>
                <a:gd name="connsiteY4" fmla="*/ 3603 h 111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008" h="111447">
                  <a:moveTo>
                    <a:pt x="2803" y="3603"/>
                  </a:moveTo>
                  <a:cubicBezTo>
                    <a:pt x="45276" y="-3661"/>
                    <a:pt x="89965" y="-308"/>
                    <a:pt x="129644" y="17013"/>
                  </a:cubicBezTo>
                  <a:cubicBezTo>
                    <a:pt x="138034" y="51654"/>
                    <a:pt x="123489" y="89657"/>
                    <a:pt x="95561" y="111447"/>
                  </a:cubicBezTo>
                  <a:cubicBezTo>
                    <a:pt x="62037" y="81267"/>
                    <a:pt x="32416" y="47752"/>
                    <a:pt x="0" y="16454"/>
                  </a:cubicBezTo>
                  <a:cubicBezTo>
                    <a:pt x="568" y="13669"/>
                    <a:pt x="2235" y="6964"/>
                    <a:pt x="2803" y="360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AA7B6CA-3E9F-C2C8-2AFA-CA688A46B241}"/>
                </a:ext>
              </a:extLst>
            </p:cNvPr>
            <p:cNvSpPr/>
            <p:nvPr/>
          </p:nvSpPr>
          <p:spPr>
            <a:xfrm>
              <a:off x="7025993" y="897388"/>
              <a:ext cx="491144" cy="324533"/>
            </a:xfrm>
            <a:custGeom>
              <a:avLst/>
              <a:gdLst>
                <a:gd name="connsiteX0" fmla="*/ 230189 w 491144"/>
                <a:gd name="connsiteY0" fmla="*/ 0 h 324533"/>
                <a:gd name="connsiteX1" fmla="*/ 259811 w 491144"/>
                <a:gd name="connsiteY1" fmla="*/ 16771 h 324533"/>
                <a:gd name="connsiteX2" fmla="*/ 249754 w 491144"/>
                <a:gd name="connsiteY2" fmla="*/ 78232 h 324533"/>
                <a:gd name="connsiteX3" fmla="*/ 225170 w 491144"/>
                <a:gd name="connsiteY3" fmla="*/ 87730 h 324533"/>
                <a:gd name="connsiteX4" fmla="*/ 277673 w 491144"/>
                <a:gd name="connsiteY4" fmla="*/ 95552 h 324533"/>
                <a:gd name="connsiteX5" fmla="*/ 263163 w 491144"/>
                <a:gd name="connsiteY5" fmla="*/ 112873 h 324533"/>
                <a:gd name="connsiteX6" fmla="*/ 203938 w 491144"/>
                <a:gd name="connsiteY6" fmla="*/ 113991 h 324533"/>
                <a:gd name="connsiteX7" fmla="*/ 239138 w 491144"/>
                <a:gd name="connsiteY7" fmla="*/ 138025 h 324533"/>
                <a:gd name="connsiteX8" fmla="*/ 195548 w 491144"/>
                <a:gd name="connsiteY8" fmla="*/ 155905 h 324533"/>
                <a:gd name="connsiteX9" fmla="*/ 220700 w 491144"/>
                <a:gd name="connsiteY9" fmla="*/ 172667 h 324533"/>
                <a:gd name="connsiteX10" fmla="*/ 171513 w 491144"/>
                <a:gd name="connsiteY10" fmla="*/ 201162 h 324533"/>
                <a:gd name="connsiteX11" fmla="*/ 241373 w 491144"/>
                <a:gd name="connsiteY11" fmla="*/ 159257 h 324533"/>
                <a:gd name="connsiteX12" fmla="*/ 297246 w 491144"/>
                <a:gd name="connsiteY12" fmla="*/ 175460 h 324533"/>
                <a:gd name="connsiteX13" fmla="*/ 369900 w 491144"/>
                <a:gd name="connsiteY13" fmla="*/ 146406 h 324533"/>
                <a:gd name="connsiteX14" fmla="*/ 450357 w 491144"/>
                <a:gd name="connsiteY14" fmla="*/ 49178 h 324533"/>
                <a:gd name="connsiteX15" fmla="*/ 491145 w 491144"/>
                <a:gd name="connsiteY15" fmla="*/ 85504 h 324533"/>
                <a:gd name="connsiteX16" fmla="*/ 491145 w 491144"/>
                <a:gd name="connsiteY16" fmla="*/ 106736 h 324533"/>
                <a:gd name="connsiteX17" fmla="*/ 445320 w 491144"/>
                <a:gd name="connsiteY17" fmla="*/ 96670 h 324533"/>
                <a:gd name="connsiteX18" fmla="*/ 487792 w 491144"/>
                <a:gd name="connsiteY18" fmla="*/ 127409 h 324533"/>
                <a:gd name="connsiteX19" fmla="*/ 466569 w 491144"/>
                <a:gd name="connsiteY19" fmla="*/ 146406 h 324533"/>
                <a:gd name="connsiteX20" fmla="*/ 421312 w 491144"/>
                <a:gd name="connsiteY20" fmla="*/ 131879 h 324533"/>
                <a:gd name="connsiteX21" fmla="*/ 458189 w 491144"/>
                <a:gd name="connsiteY21" fmla="*/ 167079 h 324533"/>
                <a:gd name="connsiteX22" fmla="*/ 402865 w 491144"/>
                <a:gd name="connsiteY22" fmla="*/ 152552 h 324533"/>
                <a:gd name="connsiteX23" fmla="*/ 400630 w 491144"/>
                <a:gd name="connsiteY23" fmla="*/ 167629 h 324533"/>
                <a:gd name="connsiteX24" fmla="*/ 434713 w 491144"/>
                <a:gd name="connsiteY24" fmla="*/ 188311 h 324533"/>
                <a:gd name="connsiteX25" fmla="*/ 368782 w 491144"/>
                <a:gd name="connsiteY25" fmla="*/ 175451 h 324533"/>
                <a:gd name="connsiteX26" fmla="*/ 368223 w 491144"/>
                <a:gd name="connsiteY26" fmla="*/ 189420 h 324533"/>
                <a:gd name="connsiteX27" fmla="*/ 405100 w 491144"/>
                <a:gd name="connsiteY27" fmla="*/ 211219 h 324533"/>
                <a:gd name="connsiteX28" fmla="*/ 342522 w 491144"/>
                <a:gd name="connsiteY28" fmla="*/ 206173 h 324533"/>
                <a:gd name="connsiteX29" fmla="*/ 367665 w 491144"/>
                <a:gd name="connsiteY29" fmla="*/ 233001 h 324533"/>
                <a:gd name="connsiteX30" fmla="*/ 308430 w 491144"/>
                <a:gd name="connsiteY30" fmla="*/ 214572 h 324533"/>
                <a:gd name="connsiteX31" fmla="*/ 307871 w 491144"/>
                <a:gd name="connsiteY31" fmla="*/ 236921 h 324533"/>
                <a:gd name="connsiteX32" fmla="*/ 287198 w 491144"/>
                <a:gd name="connsiteY32" fmla="*/ 222944 h 324533"/>
                <a:gd name="connsiteX33" fmla="*/ 270995 w 491144"/>
                <a:gd name="connsiteY33" fmla="*/ 239715 h 324533"/>
                <a:gd name="connsiteX34" fmla="*/ 246401 w 491144"/>
                <a:gd name="connsiteY34" fmla="*/ 235245 h 324533"/>
                <a:gd name="connsiteX35" fmla="*/ 245284 w 491144"/>
                <a:gd name="connsiteY35" fmla="*/ 190537 h 324533"/>
                <a:gd name="connsiteX36" fmla="*/ 225179 w 491144"/>
                <a:gd name="connsiteY36" fmla="*/ 226855 h 324533"/>
                <a:gd name="connsiteX37" fmla="*/ 182697 w 491144"/>
                <a:gd name="connsiteY37" fmla="*/ 222385 h 324533"/>
                <a:gd name="connsiteX38" fmla="*/ 154219 w 491144"/>
                <a:gd name="connsiteY38" fmla="*/ 230207 h 324533"/>
                <a:gd name="connsiteX39" fmla="*/ 189969 w 491144"/>
                <a:gd name="connsiteY39" fmla="*/ 273239 h 324533"/>
                <a:gd name="connsiteX40" fmla="*/ 127400 w 491144"/>
                <a:gd name="connsiteY40" fmla="*/ 246969 h 324533"/>
                <a:gd name="connsiteX41" fmla="*/ 127950 w 491144"/>
                <a:gd name="connsiteY41" fmla="*/ 268201 h 324533"/>
                <a:gd name="connsiteX42" fmla="*/ 172090 w 491144"/>
                <a:gd name="connsiteY42" fmla="*/ 300049 h 324533"/>
                <a:gd name="connsiteX43" fmla="*/ 107286 w 491144"/>
                <a:gd name="connsiteY43" fmla="*/ 303401 h 324533"/>
                <a:gd name="connsiteX44" fmla="*/ 104474 w 491144"/>
                <a:gd name="connsiteY44" fmla="*/ 270986 h 324533"/>
                <a:gd name="connsiteX45" fmla="*/ 96661 w 491144"/>
                <a:gd name="connsiteY45" fmla="*/ 323516 h 324533"/>
                <a:gd name="connsiteX46" fmla="*/ 60334 w 491144"/>
                <a:gd name="connsiteY46" fmla="*/ 298922 h 324533"/>
                <a:gd name="connsiteX47" fmla="*/ 78781 w 491144"/>
                <a:gd name="connsiteY47" fmla="*/ 244157 h 324533"/>
                <a:gd name="connsiteX48" fmla="*/ 27369 w 491144"/>
                <a:gd name="connsiteY48" fmla="*/ 225170 h 324533"/>
                <a:gd name="connsiteX49" fmla="*/ 26270 w 491144"/>
                <a:gd name="connsiteY49" fmla="*/ 189402 h 324533"/>
                <a:gd name="connsiteX50" fmla="*/ 62020 w 491144"/>
                <a:gd name="connsiteY50" fmla="*/ 189402 h 324533"/>
                <a:gd name="connsiteX51" fmla="*/ 63705 w 491144"/>
                <a:gd name="connsiteY51" fmla="*/ 173198 h 324533"/>
                <a:gd name="connsiteX52" fmla="*/ 23467 w 491144"/>
                <a:gd name="connsiteY52" fmla="*/ 170396 h 324533"/>
                <a:gd name="connsiteX53" fmla="*/ 22359 w 491144"/>
                <a:gd name="connsiteY53" fmla="*/ 157545 h 324533"/>
                <a:gd name="connsiteX54" fmla="*/ 57559 w 491144"/>
                <a:gd name="connsiteY54" fmla="*/ 151399 h 324533"/>
                <a:gd name="connsiteX55" fmla="*/ 58667 w 491144"/>
                <a:gd name="connsiteY55" fmla="*/ 139107 h 324533"/>
                <a:gd name="connsiteX56" fmla="*/ 11175 w 491144"/>
                <a:gd name="connsiteY56" fmla="*/ 135754 h 324533"/>
                <a:gd name="connsiteX57" fmla="*/ 0 w 491144"/>
                <a:gd name="connsiteY57" fmla="*/ 109485 h 324533"/>
                <a:gd name="connsiteX58" fmla="*/ 58667 w 491144"/>
                <a:gd name="connsiteY58" fmla="*/ 74843 h 324533"/>
                <a:gd name="connsiteX59" fmla="*/ 137458 w 491144"/>
                <a:gd name="connsiteY59" fmla="*/ 134637 h 324533"/>
                <a:gd name="connsiteX60" fmla="*/ 211219 w 491144"/>
                <a:gd name="connsiteY60" fmla="*/ 76510 h 324533"/>
                <a:gd name="connsiteX61" fmla="*/ 230189 w 491144"/>
                <a:gd name="connsiteY61" fmla="*/ 0 h 324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91144" h="324533">
                  <a:moveTo>
                    <a:pt x="230189" y="0"/>
                  </a:moveTo>
                  <a:cubicBezTo>
                    <a:pt x="240264" y="5038"/>
                    <a:pt x="250313" y="10625"/>
                    <a:pt x="259811" y="16771"/>
                  </a:cubicBezTo>
                  <a:cubicBezTo>
                    <a:pt x="265398" y="37994"/>
                    <a:pt x="254224" y="58117"/>
                    <a:pt x="249754" y="78232"/>
                  </a:cubicBezTo>
                  <a:cubicBezTo>
                    <a:pt x="241950" y="81593"/>
                    <a:pt x="233551" y="84387"/>
                    <a:pt x="225170" y="87730"/>
                  </a:cubicBezTo>
                  <a:cubicBezTo>
                    <a:pt x="241941" y="95003"/>
                    <a:pt x="259811" y="95003"/>
                    <a:pt x="277673" y="95552"/>
                  </a:cubicBezTo>
                  <a:cubicBezTo>
                    <a:pt x="273221" y="101698"/>
                    <a:pt x="268183" y="107286"/>
                    <a:pt x="263163" y="112873"/>
                  </a:cubicBezTo>
                  <a:cubicBezTo>
                    <a:pt x="243608" y="117902"/>
                    <a:pt x="223502" y="112873"/>
                    <a:pt x="203938" y="113991"/>
                  </a:cubicBezTo>
                  <a:cubicBezTo>
                    <a:pt x="212319" y="126292"/>
                    <a:pt x="226278" y="132438"/>
                    <a:pt x="239138" y="138025"/>
                  </a:cubicBezTo>
                  <a:cubicBezTo>
                    <a:pt x="226278" y="146965"/>
                    <a:pt x="210634" y="150317"/>
                    <a:pt x="195548" y="155905"/>
                  </a:cubicBezTo>
                  <a:cubicBezTo>
                    <a:pt x="191087" y="168206"/>
                    <a:pt x="213986" y="165962"/>
                    <a:pt x="220700" y="172667"/>
                  </a:cubicBezTo>
                  <a:cubicBezTo>
                    <a:pt x="207290" y="187194"/>
                    <a:pt x="188284" y="192222"/>
                    <a:pt x="171513" y="201162"/>
                  </a:cubicBezTo>
                  <a:cubicBezTo>
                    <a:pt x="201135" y="219609"/>
                    <a:pt x="231325" y="184968"/>
                    <a:pt x="241373" y="159257"/>
                  </a:cubicBezTo>
                  <a:cubicBezTo>
                    <a:pt x="255341" y="173234"/>
                    <a:pt x="277673" y="184409"/>
                    <a:pt x="297246" y="175460"/>
                  </a:cubicBezTo>
                  <a:cubicBezTo>
                    <a:pt x="322948" y="169314"/>
                    <a:pt x="346983" y="159825"/>
                    <a:pt x="369900" y="146406"/>
                  </a:cubicBezTo>
                  <a:cubicBezTo>
                    <a:pt x="405641" y="122939"/>
                    <a:pt x="429684" y="86054"/>
                    <a:pt x="450357" y="49178"/>
                  </a:cubicBezTo>
                  <a:cubicBezTo>
                    <a:pt x="459297" y="65381"/>
                    <a:pt x="472157" y="80467"/>
                    <a:pt x="491145" y="85504"/>
                  </a:cubicBezTo>
                  <a:lnTo>
                    <a:pt x="491145" y="106736"/>
                  </a:lnTo>
                  <a:cubicBezTo>
                    <a:pt x="475509" y="105619"/>
                    <a:pt x="460405" y="100590"/>
                    <a:pt x="445320" y="96670"/>
                  </a:cubicBezTo>
                  <a:cubicBezTo>
                    <a:pt x="442526" y="120704"/>
                    <a:pt x="473833" y="115676"/>
                    <a:pt x="487792" y="127409"/>
                  </a:cubicBezTo>
                  <a:cubicBezTo>
                    <a:pt x="489477" y="139143"/>
                    <a:pt x="474392" y="141936"/>
                    <a:pt x="466569" y="146406"/>
                  </a:cubicBezTo>
                  <a:cubicBezTo>
                    <a:pt x="450925" y="143054"/>
                    <a:pt x="436956" y="135231"/>
                    <a:pt x="421312" y="131879"/>
                  </a:cubicBezTo>
                  <a:cubicBezTo>
                    <a:pt x="415716" y="153102"/>
                    <a:pt x="446455" y="155346"/>
                    <a:pt x="458189" y="167079"/>
                  </a:cubicBezTo>
                  <a:cubicBezTo>
                    <a:pt x="438065" y="170990"/>
                    <a:pt x="420753" y="158698"/>
                    <a:pt x="402865" y="152552"/>
                  </a:cubicBezTo>
                  <a:cubicBezTo>
                    <a:pt x="402306" y="156463"/>
                    <a:pt x="401189" y="163727"/>
                    <a:pt x="400630" y="167629"/>
                  </a:cubicBezTo>
                  <a:cubicBezTo>
                    <a:pt x="412372" y="173784"/>
                    <a:pt x="423547" y="181039"/>
                    <a:pt x="434713" y="188311"/>
                  </a:cubicBezTo>
                  <a:cubicBezTo>
                    <a:pt x="411814" y="191664"/>
                    <a:pt x="390573" y="182165"/>
                    <a:pt x="368782" y="175451"/>
                  </a:cubicBezTo>
                  <a:cubicBezTo>
                    <a:pt x="368782" y="178804"/>
                    <a:pt x="368223" y="186067"/>
                    <a:pt x="368223" y="189420"/>
                  </a:cubicBezTo>
                  <a:cubicBezTo>
                    <a:pt x="381633" y="193889"/>
                    <a:pt x="393925" y="201712"/>
                    <a:pt x="405100" y="211219"/>
                  </a:cubicBezTo>
                  <a:cubicBezTo>
                    <a:pt x="383859" y="214013"/>
                    <a:pt x="363744" y="201153"/>
                    <a:pt x="342522" y="206173"/>
                  </a:cubicBezTo>
                  <a:cubicBezTo>
                    <a:pt x="350335" y="215680"/>
                    <a:pt x="359293" y="224061"/>
                    <a:pt x="367665" y="233001"/>
                  </a:cubicBezTo>
                  <a:cubicBezTo>
                    <a:pt x="345874" y="237471"/>
                    <a:pt x="327436" y="223502"/>
                    <a:pt x="308430" y="214572"/>
                  </a:cubicBezTo>
                  <a:cubicBezTo>
                    <a:pt x="308430" y="220159"/>
                    <a:pt x="307871" y="231334"/>
                    <a:pt x="307871" y="236921"/>
                  </a:cubicBezTo>
                  <a:cubicBezTo>
                    <a:pt x="301166" y="231883"/>
                    <a:pt x="293912" y="227413"/>
                    <a:pt x="287198" y="222944"/>
                  </a:cubicBezTo>
                  <a:cubicBezTo>
                    <a:pt x="281611" y="228540"/>
                    <a:pt x="276014" y="234118"/>
                    <a:pt x="270995" y="239715"/>
                  </a:cubicBezTo>
                  <a:cubicBezTo>
                    <a:pt x="262614" y="238588"/>
                    <a:pt x="254233" y="236921"/>
                    <a:pt x="246401" y="235245"/>
                  </a:cubicBezTo>
                  <a:cubicBezTo>
                    <a:pt x="245843" y="220159"/>
                    <a:pt x="246960" y="205064"/>
                    <a:pt x="245284" y="190537"/>
                  </a:cubicBezTo>
                  <a:cubicBezTo>
                    <a:pt x="232424" y="198368"/>
                    <a:pt x="231325" y="214572"/>
                    <a:pt x="225179" y="226855"/>
                  </a:cubicBezTo>
                  <a:cubicBezTo>
                    <a:pt x="210643" y="229090"/>
                    <a:pt x="196674" y="225188"/>
                    <a:pt x="182697" y="222385"/>
                  </a:cubicBezTo>
                  <a:cubicBezTo>
                    <a:pt x="173198" y="224629"/>
                    <a:pt x="163709" y="227413"/>
                    <a:pt x="154219" y="230207"/>
                  </a:cubicBezTo>
                  <a:cubicBezTo>
                    <a:pt x="159248" y="249763"/>
                    <a:pt x="176560" y="260379"/>
                    <a:pt x="189969" y="273239"/>
                  </a:cubicBezTo>
                  <a:cubicBezTo>
                    <a:pt x="165385" y="277708"/>
                    <a:pt x="146379" y="260379"/>
                    <a:pt x="127400" y="246969"/>
                  </a:cubicBezTo>
                  <a:cubicBezTo>
                    <a:pt x="127400" y="254224"/>
                    <a:pt x="127950" y="261496"/>
                    <a:pt x="127950" y="268201"/>
                  </a:cubicBezTo>
                  <a:cubicBezTo>
                    <a:pt x="143603" y="278258"/>
                    <a:pt x="159257" y="287189"/>
                    <a:pt x="172090" y="300049"/>
                  </a:cubicBezTo>
                  <a:cubicBezTo>
                    <a:pt x="151417" y="307871"/>
                    <a:pt x="128518" y="311223"/>
                    <a:pt x="107286" y="303401"/>
                  </a:cubicBezTo>
                  <a:cubicBezTo>
                    <a:pt x="106159" y="292226"/>
                    <a:pt x="105601" y="281602"/>
                    <a:pt x="104474" y="270986"/>
                  </a:cubicBezTo>
                  <a:cubicBezTo>
                    <a:pt x="86036" y="282728"/>
                    <a:pt x="96661" y="306195"/>
                    <a:pt x="96661" y="323516"/>
                  </a:cubicBezTo>
                  <a:cubicBezTo>
                    <a:pt x="79908" y="327985"/>
                    <a:pt x="60334" y="317370"/>
                    <a:pt x="60334" y="298922"/>
                  </a:cubicBezTo>
                  <a:cubicBezTo>
                    <a:pt x="57550" y="278258"/>
                    <a:pt x="83801" y="264840"/>
                    <a:pt x="78781" y="244157"/>
                  </a:cubicBezTo>
                  <a:cubicBezTo>
                    <a:pt x="65922" y="229072"/>
                    <a:pt x="44131" y="231316"/>
                    <a:pt x="27369" y="225170"/>
                  </a:cubicBezTo>
                  <a:cubicBezTo>
                    <a:pt x="26819" y="213427"/>
                    <a:pt x="26270" y="201135"/>
                    <a:pt x="26270" y="189402"/>
                  </a:cubicBezTo>
                  <a:lnTo>
                    <a:pt x="62020" y="189402"/>
                  </a:lnTo>
                  <a:cubicBezTo>
                    <a:pt x="62020" y="184932"/>
                    <a:pt x="63146" y="177109"/>
                    <a:pt x="63705" y="173198"/>
                  </a:cubicBezTo>
                  <a:cubicBezTo>
                    <a:pt x="50295" y="172072"/>
                    <a:pt x="36876" y="171522"/>
                    <a:pt x="23467" y="170396"/>
                  </a:cubicBezTo>
                  <a:cubicBezTo>
                    <a:pt x="22917" y="167043"/>
                    <a:pt x="22917" y="160906"/>
                    <a:pt x="22359" y="157545"/>
                  </a:cubicBezTo>
                  <a:cubicBezTo>
                    <a:pt x="34092" y="156986"/>
                    <a:pt x="46393" y="155310"/>
                    <a:pt x="57559" y="151399"/>
                  </a:cubicBezTo>
                  <a:cubicBezTo>
                    <a:pt x="58117" y="148605"/>
                    <a:pt x="58667" y="142459"/>
                    <a:pt x="58667" y="139107"/>
                  </a:cubicBezTo>
                  <a:cubicBezTo>
                    <a:pt x="43031" y="139107"/>
                    <a:pt x="26828" y="140783"/>
                    <a:pt x="11175" y="135754"/>
                  </a:cubicBezTo>
                  <a:cubicBezTo>
                    <a:pt x="5020" y="127923"/>
                    <a:pt x="3343" y="117875"/>
                    <a:pt x="0" y="109485"/>
                  </a:cubicBezTo>
                  <a:cubicBezTo>
                    <a:pt x="22349" y="105015"/>
                    <a:pt x="45807" y="94399"/>
                    <a:pt x="58667" y="74843"/>
                  </a:cubicBezTo>
                  <a:cubicBezTo>
                    <a:pt x="77105" y="102230"/>
                    <a:pt x="100572" y="134637"/>
                    <a:pt x="137458" y="134637"/>
                  </a:cubicBezTo>
                  <a:cubicBezTo>
                    <a:pt x="171531" y="132393"/>
                    <a:pt x="190546" y="99986"/>
                    <a:pt x="211219" y="76510"/>
                  </a:cubicBezTo>
                  <a:cubicBezTo>
                    <a:pt x="230189" y="55882"/>
                    <a:pt x="226846" y="26269"/>
                    <a:pt x="230189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A78F6E2-03D0-1B7B-5E8D-2BBFB263C495}"/>
                </a:ext>
              </a:extLst>
            </p:cNvPr>
            <p:cNvSpPr/>
            <p:nvPr/>
          </p:nvSpPr>
          <p:spPr>
            <a:xfrm>
              <a:off x="6560469" y="910709"/>
              <a:ext cx="104571" cy="91648"/>
            </a:xfrm>
            <a:custGeom>
              <a:avLst/>
              <a:gdLst>
                <a:gd name="connsiteX0" fmla="*/ 37480 w 104571"/>
                <a:gd name="connsiteY0" fmla="*/ 22447 h 91648"/>
                <a:gd name="connsiteX1" fmla="*/ 92245 w 104571"/>
                <a:gd name="connsiteY1" fmla="*/ 89 h 91648"/>
                <a:gd name="connsiteX2" fmla="*/ 103411 w 104571"/>
                <a:gd name="connsiteY2" fmla="*/ 45914 h 91648"/>
                <a:gd name="connsiteX3" fmla="*/ 70455 w 104571"/>
                <a:gd name="connsiteY3" fmla="*/ 88937 h 91648"/>
                <a:gd name="connsiteX4" fmla="*/ 45 w 104571"/>
                <a:gd name="connsiteY4" fmla="*/ 87252 h 91648"/>
                <a:gd name="connsiteX5" fmla="*/ 37480 w 104571"/>
                <a:gd name="connsiteY5" fmla="*/ 22447 h 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571" h="91648">
                  <a:moveTo>
                    <a:pt x="37480" y="22447"/>
                  </a:moveTo>
                  <a:cubicBezTo>
                    <a:pt x="52566" y="8470"/>
                    <a:pt x="71563" y="-1028"/>
                    <a:pt x="92245" y="89"/>
                  </a:cubicBezTo>
                  <a:cubicBezTo>
                    <a:pt x="98391" y="14616"/>
                    <a:pt x="107890" y="29711"/>
                    <a:pt x="103411" y="45914"/>
                  </a:cubicBezTo>
                  <a:cubicBezTo>
                    <a:pt x="97274" y="63226"/>
                    <a:pt x="90010" y="83340"/>
                    <a:pt x="70455" y="88937"/>
                  </a:cubicBezTo>
                  <a:cubicBezTo>
                    <a:pt x="46988" y="93965"/>
                    <a:pt x="22953" y="91172"/>
                    <a:pt x="45" y="87252"/>
                  </a:cubicBezTo>
                  <a:cubicBezTo>
                    <a:pt x="-1081" y="60450"/>
                    <a:pt x="19033" y="39768"/>
                    <a:pt x="37480" y="2244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83713B8-4EA9-9357-1CE0-10B0AAE067CE}"/>
                </a:ext>
              </a:extLst>
            </p:cNvPr>
            <p:cNvSpPr/>
            <p:nvPr/>
          </p:nvSpPr>
          <p:spPr>
            <a:xfrm>
              <a:off x="6756620" y="911194"/>
              <a:ext cx="331933" cy="331527"/>
            </a:xfrm>
            <a:custGeom>
              <a:avLst/>
              <a:gdLst>
                <a:gd name="connsiteX0" fmla="*/ 63165 w 331933"/>
                <a:gd name="connsiteY0" fmla="*/ 21962 h 331527"/>
                <a:gd name="connsiteX1" fmla="*/ 83838 w 331933"/>
                <a:gd name="connsiteY1" fmla="*/ 1289 h 331527"/>
                <a:gd name="connsiteX2" fmla="*/ 142523 w 331933"/>
                <a:gd name="connsiteY2" fmla="*/ 13581 h 331527"/>
                <a:gd name="connsiteX3" fmla="*/ 153139 w 331933"/>
                <a:gd name="connsiteY3" fmla="*/ 45438 h 331527"/>
                <a:gd name="connsiteX4" fmla="*/ 125175 w 331933"/>
                <a:gd name="connsiteY4" fmla="*/ 146578 h 331527"/>
                <a:gd name="connsiteX5" fmla="*/ 143072 w 331933"/>
                <a:gd name="connsiteY5" fmla="*/ 213067 h 331527"/>
                <a:gd name="connsiteX6" fmla="*/ 174920 w 331933"/>
                <a:gd name="connsiteY6" fmla="*/ 255540 h 331527"/>
                <a:gd name="connsiteX7" fmla="*/ 236381 w 331933"/>
                <a:gd name="connsiteY7" fmla="*/ 267273 h 331527"/>
                <a:gd name="connsiteX8" fmla="*/ 283882 w 331933"/>
                <a:gd name="connsiteY8" fmla="*/ 246041 h 331527"/>
                <a:gd name="connsiteX9" fmla="*/ 320191 w 331933"/>
                <a:gd name="connsiteY9" fmla="*/ 257216 h 331527"/>
                <a:gd name="connsiteX10" fmla="*/ 306223 w 331933"/>
                <a:gd name="connsiteY10" fmla="*/ 233749 h 331527"/>
                <a:gd name="connsiteX11" fmla="*/ 331933 w 331933"/>
                <a:gd name="connsiteY11" fmla="*/ 237660 h 331527"/>
                <a:gd name="connsiteX12" fmla="*/ 315739 w 331933"/>
                <a:gd name="connsiteY12" fmla="*/ 284594 h 331527"/>
                <a:gd name="connsiteX13" fmla="*/ 300644 w 331933"/>
                <a:gd name="connsiteY13" fmla="*/ 306384 h 331527"/>
                <a:gd name="connsiteX14" fmla="*/ 289460 w 331933"/>
                <a:gd name="connsiteY14" fmla="*/ 288505 h 331527"/>
                <a:gd name="connsiteX15" fmla="*/ 221295 w 331933"/>
                <a:gd name="connsiteY15" fmla="*/ 331527 h 331527"/>
                <a:gd name="connsiteX16" fmla="*/ 245312 w 331933"/>
                <a:gd name="connsiteY16" fmla="*/ 309178 h 331527"/>
                <a:gd name="connsiteX17" fmla="*/ 245312 w 331933"/>
                <a:gd name="connsiteY17" fmla="*/ 287937 h 331527"/>
                <a:gd name="connsiteX18" fmla="*/ 215149 w 331933"/>
                <a:gd name="connsiteY18" fmla="*/ 311972 h 331527"/>
                <a:gd name="connsiteX19" fmla="*/ 170441 w 331933"/>
                <a:gd name="connsiteY19" fmla="*/ 314765 h 331527"/>
                <a:gd name="connsiteX20" fmla="*/ 191124 w 331933"/>
                <a:gd name="connsiteY20" fmla="*/ 286829 h 331527"/>
                <a:gd name="connsiteX21" fmla="*/ 112333 w 331933"/>
                <a:gd name="connsiteY21" fmla="*/ 284585 h 331527"/>
                <a:gd name="connsiteX22" fmla="*/ 137467 w 331933"/>
                <a:gd name="connsiteY22" fmla="*/ 253296 h 331527"/>
                <a:gd name="connsiteX23" fmla="*/ 87190 w 331933"/>
                <a:gd name="connsiteY23" fmla="*/ 260568 h 331527"/>
                <a:gd name="connsiteX24" fmla="*/ 84387 w 331933"/>
                <a:gd name="connsiteY24" fmla="*/ 243806 h 331527"/>
                <a:gd name="connsiteX25" fmla="*/ 131339 w 331933"/>
                <a:gd name="connsiteY25" fmla="*/ 228162 h 331527"/>
                <a:gd name="connsiteX26" fmla="*/ 131898 w 331933"/>
                <a:gd name="connsiteY26" fmla="*/ 210841 h 331527"/>
                <a:gd name="connsiteX27" fmla="*/ 89434 w 331933"/>
                <a:gd name="connsiteY27" fmla="*/ 225927 h 331527"/>
                <a:gd name="connsiteX28" fmla="*/ 101717 w 331933"/>
                <a:gd name="connsiteY28" fmla="*/ 147145 h 331527"/>
                <a:gd name="connsiteX29" fmla="*/ 112892 w 331933"/>
                <a:gd name="connsiteY29" fmla="*/ 71707 h 331527"/>
                <a:gd name="connsiteX30" fmla="*/ 69311 w 331933"/>
                <a:gd name="connsiteY30" fmla="*/ 36507 h 331527"/>
                <a:gd name="connsiteX31" fmla="*/ 20124 w 331933"/>
                <a:gd name="connsiteY31" fmla="*/ 71707 h 331527"/>
                <a:gd name="connsiteX32" fmla="*/ 3939 w 331933"/>
                <a:gd name="connsiteY32" fmla="*/ 22530 h 331527"/>
                <a:gd name="connsiteX33" fmla="*/ 49746 w 331933"/>
                <a:gd name="connsiteY33" fmla="*/ 2974 h 331527"/>
                <a:gd name="connsiteX34" fmla="*/ 63165 w 331933"/>
                <a:gd name="connsiteY34" fmla="*/ 21962 h 33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31933" h="331527">
                  <a:moveTo>
                    <a:pt x="63165" y="21962"/>
                  </a:moveTo>
                  <a:cubicBezTo>
                    <a:pt x="69869" y="15248"/>
                    <a:pt x="75448" y="6876"/>
                    <a:pt x="83838" y="1289"/>
                  </a:cubicBezTo>
                  <a:cubicBezTo>
                    <a:pt x="103943" y="-396"/>
                    <a:pt x="127428" y="-3181"/>
                    <a:pt x="142523" y="13581"/>
                  </a:cubicBezTo>
                  <a:cubicBezTo>
                    <a:pt x="146974" y="23647"/>
                    <a:pt x="153139" y="34254"/>
                    <a:pt x="153139" y="45438"/>
                  </a:cubicBezTo>
                  <a:cubicBezTo>
                    <a:pt x="138035" y="76727"/>
                    <a:pt x="117362" y="110251"/>
                    <a:pt x="125175" y="146578"/>
                  </a:cubicBezTo>
                  <a:cubicBezTo>
                    <a:pt x="129663" y="168927"/>
                    <a:pt x="130222" y="193511"/>
                    <a:pt x="143072" y="213067"/>
                  </a:cubicBezTo>
                  <a:cubicBezTo>
                    <a:pt x="152012" y="228162"/>
                    <a:pt x="161501" y="243815"/>
                    <a:pt x="174920" y="255540"/>
                  </a:cubicBezTo>
                  <a:cubicBezTo>
                    <a:pt x="193917" y="265038"/>
                    <a:pt x="215149" y="273419"/>
                    <a:pt x="236381" y="267273"/>
                  </a:cubicBezTo>
                  <a:cubicBezTo>
                    <a:pt x="253702" y="263921"/>
                    <a:pt x="268796" y="253864"/>
                    <a:pt x="283882" y="246041"/>
                  </a:cubicBezTo>
                  <a:cubicBezTo>
                    <a:pt x="296174" y="249403"/>
                    <a:pt x="307349" y="255540"/>
                    <a:pt x="320191" y="257216"/>
                  </a:cubicBezTo>
                  <a:cubicBezTo>
                    <a:pt x="315739" y="249403"/>
                    <a:pt x="310701" y="241571"/>
                    <a:pt x="306223" y="233749"/>
                  </a:cubicBezTo>
                  <a:cubicBezTo>
                    <a:pt x="314604" y="234867"/>
                    <a:pt x="323552" y="236543"/>
                    <a:pt x="331933" y="237660"/>
                  </a:cubicBezTo>
                  <a:cubicBezTo>
                    <a:pt x="325787" y="252746"/>
                    <a:pt x="317965" y="267832"/>
                    <a:pt x="315739" y="284594"/>
                  </a:cubicBezTo>
                  <a:cubicBezTo>
                    <a:pt x="315162" y="294092"/>
                    <a:pt x="306790" y="299680"/>
                    <a:pt x="300644" y="306384"/>
                  </a:cubicBezTo>
                  <a:cubicBezTo>
                    <a:pt x="296715" y="300229"/>
                    <a:pt x="292813" y="294651"/>
                    <a:pt x="289460" y="288505"/>
                  </a:cubicBezTo>
                  <a:cubicBezTo>
                    <a:pt x="273834" y="311981"/>
                    <a:pt x="250908" y="331527"/>
                    <a:pt x="221295" y="331527"/>
                  </a:cubicBezTo>
                  <a:cubicBezTo>
                    <a:pt x="229117" y="323146"/>
                    <a:pt x="236949" y="315883"/>
                    <a:pt x="245312" y="309178"/>
                  </a:cubicBezTo>
                  <a:lnTo>
                    <a:pt x="245312" y="287937"/>
                  </a:lnTo>
                  <a:cubicBezTo>
                    <a:pt x="234705" y="295768"/>
                    <a:pt x="225765" y="305258"/>
                    <a:pt x="215149" y="311972"/>
                  </a:cubicBezTo>
                  <a:cubicBezTo>
                    <a:pt x="200045" y="315324"/>
                    <a:pt x="184968" y="314765"/>
                    <a:pt x="170441" y="314765"/>
                  </a:cubicBezTo>
                  <a:cubicBezTo>
                    <a:pt x="177155" y="305258"/>
                    <a:pt x="184968" y="296327"/>
                    <a:pt x="191124" y="286829"/>
                  </a:cubicBezTo>
                  <a:cubicBezTo>
                    <a:pt x="164863" y="286270"/>
                    <a:pt x="135800" y="303023"/>
                    <a:pt x="112333" y="284585"/>
                  </a:cubicBezTo>
                  <a:cubicBezTo>
                    <a:pt x="121840" y="275086"/>
                    <a:pt x="132456" y="266705"/>
                    <a:pt x="137467" y="253296"/>
                  </a:cubicBezTo>
                  <a:cubicBezTo>
                    <a:pt x="120732" y="256089"/>
                    <a:pt x="103943" y="261118"/>
                    <a:pt x="87190" y="260568"/>
                  </a:cubicBezTo>
                  <a:cubicBezTo>
                    <a:pt x="86073" y="254981"/>
                    <a:pt x="84955" y="249394"/>
                    <a:pt x="84387" y="243806"/>
                  </a:cubicBezTo>
                  <a:cubicBezTo>
                    <a:pt x="100041" y="239327"/>
                    <a:pt x="116235" y="234299"/>
                    <a:pt x="131339" y="228162"/>
                  </a:cubicBezTo>
                  <a:cubicBezTo>
                    <a:pt x="131339" y="223683"/>
                    <a:pt x="131898" y="215302"/>
                    <a:pt x="131898" y="210841"/>
                  </a:cubicBezTo>
                  <a:cubicBezTo>
                    <a:pt x="117362" y="215870"/>
                    <a:pt x="103943" y="222016"/>
                    <a:pt x="89434" y="225927"/>
                  </a:cubicBezTo>
                  <a:cubicBezTo>
                    <a:pt x="85505" y="198540"/>
                    <a:pt x="98374" y="173406"/>
                    <a:pt x="101717" y="147145"/>
                  </a:cubicBezTo>
                  <a:cubicBezTo>
                    <a:pt x="106746" y="121993"/>
                    <a:pt x="118479" y="96850"/>
                    <a:pt x="112892" y="71707"/>
                  </a:cubicBezTo>
                  <a:cubicBezTo>
                    <a:pt x="102276" y="55495"/>
                    <a:pt x="84387" y="47114"/>
                    <a:pt x="69311" y="36507"/>
                  </a:cubicBezTo>
                  <a:cubicBezTo>
                    <a:pt x="50863" y="44897"/>
                    <a:pt x="35778" y="58857"/>
                    <a:pt x="20124" y="71707"/>
                  </a:cubicBezTo>
                  <a:cubicBezTo>
                    <a:pt x="4488" y="61091"/>
                    <a:pt x="-6127" y="40409"/>
                    <a:pt x="3939" y="22530"/>
                  </a:cubicBezTo>
                  <a:cubicBezTo>
                    <a:pt x="11202" y="4092"/>
                    <a:pt x="34101" y="6327"/>
                    <a:pt x="49746" y="2974"/>
                  </a:cubicBezTo>
                  <a:cubicBezTo>
                    <a:pt x="54225" y="9670"/>
                    <a:pt x="58704" y="15816"/>
                    <a:pt x="63165" y="2196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275EDF7-8323-CF1D-A089-6B9587FA0852}"/>
                </a:ext>
              </a:extLst>
            </p:cNvPr>
            <p:cNvSpPr/>
            <p:nvPr/>
          </p:nvSpPr>
          <p:spPr>
            <a:xfrm>
              <a:off x="6990784" y="908031"/>
              <a:ext cx="29071" cy="37435"/>
            </a:xfrm>
            <a:custGeom>
              <a:avLst/>
              <a:gdLst>
                <a:gd name="connsiteX0" fmla="*/ 0 w 29071"/>
                <a:gd name="connsiteY0" fmla="*/ 0 h 37435"/>
                <a:gd name="connsiteX1" fmla="*/ 29072 w 29071"/>
                <a:gd name="connsiteY1" fmla="*/ 37435 h 37435"/>
                <a:gd name="connsiteX2" fmla="*/ 0 w 29071"/>
                <a:gd name="connsiteY2" fmla="*/ 0 h 3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71" h="37435">
                  <a:moveTo>
                    <a:pt x="0" y="0"/>
                  </a:moveTo>
                  <a:cubicBezTo>
                    <a:pt x="13410" y="9498"/>
                    <a:pt x="25152" y="21791"/>
                    <a:pt x="29072" y="37435"/>
                  </a:cubicBezTo>
                  <a:cubicBezTo>
                    <a:pt x="10616" y="34083"/>
                    <a:pt x="2803" y="16762"/>
                    <a:pt x="0" y="0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3BEDD75-690C-B23A-D1A2-9628EAFF6AC4}"/>
                </a:ext>
              </a:extLst>
            </p:cNvPr>
            <p:cNvSpPr/>
            <p:nvPr/>
          </p:nvSpPr>
          <p:spPr>
            <a:xfrm>
              <a:off x="7080740" y="919179"/>
              <a:ext cx="83809" cy="85191"/>
            </a:xfrm>
            <a:custGeom>
              <a:avLst/>
              <a:gdLst>
                <a:gd name="connsiteX0" fmla="*/ 0 w 83809"/>
                <a:gd name="connsiteY0" fmla="*/ 0 h 85191"/>
                <a:gd name="connsiteX1" fmla="*/ 40229 w 83809"/>
                <a:gd name="connsiteY1" fmla="*/ 29622 h 85191"/>
                <a:gd name="connsiteX2" fmla="*/ 83810 w 83809"/>
                <a:gd name="connsiteY2" fmla="*/ 76564 h 85191"/>
                <a:gd name="connsiteX3" fmla="*/ 44699 w 83809"/>
                <a:gd name="connsiteY3" fmla="*/ 81593 h 85191"/>
                <a:gd name="connsiteX4" fmla="*/ 0 w 83809"/>
                <a:gd name="connsiteY4" fmla="*/ 0 h 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809" h="85191">
                  <a:moveTo>
                    <a:pt x="0" y="0"/>
                  </a:moveTo>
                  <a:cubicBezTo>
                    <a:pt x="17312" y="3361"/>
                    <a:pt x="27937" y="18447"/>
                    <a:pt x="40229" y="29622"/>
                  </a:cubicBezTo>
                  <a:cubicBezTo>
                    <a:pt x="55315" y="44708"/>
                    <a:pt x="72076" y="58126"/>
                    <a:pt x="83810" y="76564"/>
                  </a:cubicBezTo>
                  <a:cubicBezTo>
                    <a:pt x="71518" y="80476"/>
                    <a:pt x="56432" y="90533"/>
                    <a:pt x="44699" y="81593"/>
                  </a:cubicBezTo>
                  <a:cubicBezTo>
                    <a:pt x="20105" y="61479"/>
                    <a:pt x="7813" y="2962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B3D9B04A-F6B1-595E-71C6-94ECD7A822A8}"/>
                </a:ext>
              </a:extLst>
            </p:cNvPr>
            <p:cNvSpPr/>
            <p:nvPr/>
          </p:nvSpPr>
          <p:spPr>
            <a:xfrm>
              <a:off x="6509669" y="930353"/>
              <a:ext cx="21790" cy="27945"/>
            </a:xfrm>
            <a:custGeom>
              <a:avLst/>
              <a:gdLst>
                <a:gd name="connsiteX0" fmla="*/ 8940 w 21790"/>
                <a:gd name="connsiteY0" fmla="*/ 0 h 27945"/>
                <a:gd name="connsiteX1" fmla="*/ 21791 w 21790"/>
                <a:gd name="connsiteY1" fmla="*/ 1126 h 27945"/>
                <a:gd name="connsiteX2" fmla="*/ 18438 w 21790"/>
                <a:gd name="connsiteY2" fmla="*/ 22917 h 27945"/>
                <a:gd name="connsiteX3" fmla="*/ 0 w 21790"/>
                <a:gd name="connsiteY3" fmla="*/ 27946 h 27945"/>
                <a:gd name="connsiteX4" fmla="*/ 8940 w 21790"/>
                <a:gd name="connsiteY4" fmla="*/ 0 h 27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0" h="27945">
                  <a:moveTo>
                    <a:pt x="8940" y="0"/>
                  </a:moveTo>
                  <a:cubicBezTo>
                    <a:pt x="12292" y="559"/>
                    <a:pt x="18438" y="559"/>
                    <a:pt x="21791" y="1126"/>
                  </a:cubicBezTo>
                  <a:cubicBezTo>
                    <a:pt x="20682" y="8390"/>
                    <a:pt x="19547" y="15654"/>
                    <a:pt x="18438" y="22917"/>
                  </a:cubicBezTo>
                  <a:lnTo>
                    <a:pt x="0" y="27946"/>
                  </a:lnTo>
                  <a:cubicBezTo>
                    <a:pt x="2776" y="18447"/>
                    <a:pt x="6128" y="9507"/>
                    <a:pt x="894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98942D6F-FB97-78D9-E7BD-591E2E28DE1B}"/>
                </a:ext>
              </a:extLst>
            </p:cNvPr>
            <p:cNvSpPr/>
            <p:nvPr/>
          </p:nvSpPr>
          <p:spPr>
            <a:xfrm>
              <a:off x="6901360" y="942655"/>
              <a:ext cx="82701" cy="80328"/>
            </a:xfrm>
            <a:custGeom>
              <a:avLst/>
              <a:gdLst>
                <a:gd name="connsiteX0" fmla="*/ 24593 w 82701"/>
                <a:gd name="connsiteY0" fmla="*/ 0 h 80328"/>
                <a:gd name="connsiteX1" fmla="*/ 82702 w 82701"/>
                <a:gd name="connsiteY1" fmla="*/ 16203 h 80328"/>
                <a:gd name="connsiteX2" fmla="*/ 48051 w 82701"/>
                <a:gd name="connsiteY2" fmla="*/ 74321 h 80328"/>
                <a:gd name="connsiteX3" fmla="*/ 0 w 82701"/>
                <a:gd name="connsiteY3" fmla="*/ 75447 h 80328"/>
                <a:gd name="connsiteX4" fmla="*/ 24593 w 82701"/>
                <a:gd name="connsiteY4" fmla="*/ 0 h 8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01" h="80328">
                  <a:moveTo>
                    <a:pt x="24593" y="0"/>
                  </a:moveTo>
                  <a:cubicBezTo>
                    <a:pt x="43581" y="7264"/>
                    <a:pt x="62028" y="15086"/>
                    <a:pt x="82702" y="16203"/>
                  </a:cubicBezTo>
                  <a:cubicBezTo>
                    <a:pt x="79340" y="38553"/>
                    <a:pt x="73203" y="68174"/>
                    <a:pt x="48051" y="74321"/>
                  </a:cubicBezTo>
                  <a:cubicBezTo>
                    <a:pt x="32956" y="82702"/>
                    <a:pt x="15077" y="81584"/>
                    <a:pt x="0" y="75447"/>
                  </a:cubicBezTo>
                  <a:cubicBezTo>
                    <a:pt x="5587" y="49178"/>
                    <a:pt x="19006" y="26260"/>
                    <a:pt x="24593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A23882C-4AC0-CD84-4FF1-EDF44877610C}"/>
                </a:ext>
              </a:extLst>
            </p:cNvPr>
            <p:cNvSpPr/>
            <p:nvPr/>
          </p:nvSpPr>
          <p:spPr>
            <a:xfrm>
              <a:off x="7005311" y="964445"/>
              <a:ext cx="55305" cy="29603"/>
            </a:xfrm>
            <a:custGeom>
              <a:avLst/>
              <a:gdLst>
                <a:gd name="connsiteX0" fmla="*/ 0 w 55305"/>
                <a:gd name="connsiteY0" fmla="*/ 559 h 29603"/>
                <a:gd name="connsiteX1" fmla="*/ 32406 w 55305"/>
                <a:gd name="connsiteY1" fmla="*/ 0 h 29603"/>
                <a:gd name="connsiteX2" fmla="*/ 55306 w 55305"/>
                <a:gd name="connsiteY2" fmla="*/ 29604 h 29603"/>
                <a:gd name="connsiteX3" fmla="*/ 20114 w 55305"/>
                <a:gd name="connsiteY3" fmla="*/ 22349 h 29603"/>
                <a:gd name="connsiteX4" fmla="*/ 0 w 55305"/>
                <a:gd name="connsiteY4" fmla="*/ 559 h 2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05" h="29603">
                  <a:moveTo>
                    <a:pt x="0" y="559"/>
                  </a:moveTo>
                  <a:cubicBezTo>
                    <a:pt x="10607" y="0"/>
                    <a:pt x="21223" y="0"/>
                    <a:pt x="32406" y="0"/>
                  </a:cubicBezTo>
                  <a:cubicBezTo>
                    <a:pt x="39670" y="10057"/>
                    <a:pt x="47492" y="19556"/>
                    <a:pt x="55306" y="29604"/>
                  </a:cubicBezTo>
                  <a:cubicBezTo>
                    <a:pt x="43581" y="26819"/>
                    <a:pt x="31839" y="25143"/>
                    <a:pt x="20114" y="22349"/>
                  </a:cubicBezTo>
                  <a:cubicBezTo>
                    <a:pt x="12283" y="16762"/>
                    <a:pt x="6696" y="7822"/>
                    <a:pt x="0" y="559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B2947CE2-BDFF-D6AE-7BB2-1CE8CC398331}"/>
                </a:ext>
              </a:extLst>
            </p:cNvPr>
            <p:cNvSpPr/>
            <p:nvPr/>
          </p:nvSpPr>
          <p:spPr>
            <a:xfrm>
              <a:off x="6787180" y="967239"/>
              <a:ext cx="70092" cy="198936"/>
            </a:xfrm>
            <a:custGeom>
              <a:avLst/>
              <a:gdLst>
                <a:gd name="connsiteX0" fmla="*/ 39859 w 70092"/>
                <a:gd name="connsiteY0" fmla="*/ 0 h 198936"/>
                <a:gd name="connsiteX1" fmla="*/ 68931 w 70092"/>
                <a:gd name="connsiteY1" fmla="*/ 24593 h 198936"/>
                <a:gd name="connsiteX2" fmla="*/ 66137 w 70092"/>
                <a:gd name="connsiteY2" fmla="*/ 52530 h 198936"/>
                <a:gd name="connsiteX3" fmla="*/ 48258 w 70092"/>
                <a:gd name="connsiteY3" fmla="*/ 124606 h 198936"/>
                <a:gd name="connsiteX4" fmla="*/ 29811 w 70092"/>
                <a:gd name="connsiteY4" fmla="*/ 198936 h 198936"/>
                <a:gd name="connsiteX5" fmla="*/ 7470 w 70092"/>
                <a:gd name="connsiteY5" fmla="*/ 124048 h 198936"/>
                <a:gd name="connsiteX6" fmla="*/ 766 w 70092"/>
                <a:gd name="connsiteY6" fmla="*/ 29063 h 198936"/>
                <a:gd name="connsiteX7" fmla="*/ 20321 w 70092"/>
                <a:gd name="connsiteY7" fmla="*/ 10066 h 198936"/>
                <a:gd name="connsiteX8" fmla="*/ 19204 w 70092"/>
                <a:gd name="connsiteY8" fmla="*/ 38012 h 198936"/>
                <a:gd name="connsiteX9" fmla="*/ 31487 w 70092"/>
                <a:gd name="connsiteY9" fmla="*/ 36885 h 198936"/>
                <a:gd name="connsiteX10" fmla="*/ 39859 w 70092"/>
                <a:gd name="connsiteY10" fmla="*/ 0 h 198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092" h="198936">
                  <a:moveTo>
                    <a:pt x="39859" y="0"/>
                  </a:moveTo>
                  <a:cubicBezTo>
                    <a:pt x="51042" y="6146"/>
                    <a:pt x="62776" y="12851"/>
                    <a:pt x="68931" y="24593"/>
                  </a:cubicBezTo>
                  <a:cubicBezTo>
                    <a:pt x="71734" y="33533"/>
                    <a:pt x="68931" y="43590"/>
                    <a:pt x="66137" y="52530"/>
                  </a:cubicBezTo>
                  <a:cubicBezTo>
                    <a:pt x="56080" y="75438"/>
                    <a:pt x="57756" y="101707"/>
                    <a:pt x="48258" y="124606"/>
                  </a:cubicBezTo>
                  <a:cubicBezTo>
                    <a:pt x="45455" y="150317"/>
                    <a:pt x="40436" y="175460"/>
                    <a:pt x="29811" y="198936"/>
                  </a:cubicBezTo>
                  <a:cubicBezTo>
                    <a:pt x="24232" y="173225"/>
                    <a:pt x="11931" y="149759"/>
                    <a:pt x="7470" y="124048"/>
                  </a:cubicBezTo>
                  <a:cubicBezTo>
                    <a:pt x="1315" y="92759"/>
                    <a:pt x="-1469" y="60911"/>
                    <a:pt x="766" y="29063"/>
                  </a:cubicBezTo>
                  <a:cubicBezTo>
                    <a:pt x="5236" y="21241"/>
                    <a:pt x="13616" y="16203"/>
                    <a:pt x="20321" y="10066"/>
                  </a:cubicBezTo>
                  <a:cubicBezTo>
                    <a:pt x="19763" y="19565"/>
                    <a:pt x="19763" y="28504"/>
                    <a:pt x="19204" y="38012"/>
                  </a:cubicBezTo>
                  <a:cubicBezTo>
                    <a:pt x="21997" y="37453"/>
                    <a:pt x="28153" y="36885"/>
                    <a:pt x="31487" y="36885"/>
                  </a:cubicBezTo>
                  <a:cubicBezTo>
                    <a:pt x="33722" y="24035"/>
                    <a:pt x="36515" y="11733"/>
                    <a:pt x="39859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F1BF354B-E166-8ECB-4DAD-84B88EB4F65D}"/>
                </a:ext>
              </a:extLst>
            </p:cNvPr>
            <p:cNvSpPr/>
            <p:nvPr/>
          </p:nvSpPr>
          <p:spPr>
            <a:xfrm>
              <a:off x="7307595" y="967239"/>
              <a:ext cx="84386" cy="49177"/>
            </a:xfrm>
            <a:custGeom>
              <a:avLst/>
              <a:gdLst>
                <a:gd name="connsiteX0" fmla="*/ 0 w 84386"/>
                <a:gd name="connsiteY0" fmla="*/ 49178 h 49177"/>
                <a:gd name="connsiteX1" fmla="*/ 26819 w 84386"/>
                <a:gd name="connsiteY1" fmla="*/ 0 h 49177"/>
                <a:gd name="connsiteX2" fmla="*/ 84387 w 84386"/>
                <a:gd name="connsiteY2" fmla="*/ 21232 h 49177"/>
                <a:gd name="connsiteX3" fmla="*/ 81584 w 84386"/>
                <a:gd name="connsiteY3" fmla="*/ 30730 h 49177"/>
                <a:gd name="connsiteX4" fmla="*/ 0 w 84386"/>
                <a:gd name="connsiteY4" fmla="*/ 49178 h 49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386" h="49177">
                  <a:moveTo>
                    <a:pt x="0" y="49178"/>
                  </a:moveTo>
                  <a:cubicBezTo>
                    <a:pt x="7264" y="31857"/>
                    <a:pt x="15644" y="15086"/>
                    <a:pt x="26819" y="0"/>
                  </a:cubicBezTo>
                  <a:cubicBezTo>
                    <a:pt x="44158" y="11733"/>
                    <a:pt x="64840" y="15645"/>
                    <a:pt x="84387" y="21232"/>
                  </a:cubicBezTo>
                  <a:cubicBezTo>
                    <a:pt x="83269" y="23467"/>
                    <a:pt x="82143" y="28495"/>
                    <a:pt x="81584" y="30730"/>
                  </a:cubicBezTo>
                  <a:cubicBezTo>
                    <a:pt x="53647" y="33533"/>
                    <a:pt x="26260" y="39670"/>
                    <a:pt x="0" y="4917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B4679E9-074B-920B-2CCC-1A965A08ADC0}"/>
                </a:ext>
              </a:extLst>
            </p:cNvPr>
            <p:cNvSpPr/>
            <p:nvPr/>
          </p:nvSpPr>
          <p:spPr>
            <a:xfrm>
              <a:off x="6728720" y="976737"/>
              <a:ext cx="46580" cy="84390"/>
            </a:xfrm>
            <a:custGeom>
              <a:avLst/>
              <a:gdLst>
                <a:gd name="connsiteX0" fmla="*/ 4452 w 46580"/>
                <a:gd name="connsiteY0" fmla="*/ 3920 h 84390"/>
                <a:gd name="connsiteX1" fmla="*/ 21782 w 46580"/>
                <a:gd name="connsiteY1" fmla="*/ 0 h 84390"/>
                <a:gd name="connsiteX2" fmla="*/ 44690 w 46580"/>
                <a:gd name="connsiteY2" fmla="*/ 32407 h 84390"/>
                <a:gd name="connsiteX3" fmla="*/ 46375 w 46580"/>
                <a:gd name="connsiteY3" fmla="*/ 82134 h 84390"/>
                <a:gd name="connsiteX4" fmla="*/ 0 w 46580"/>
                <a:gd name="connsiteY4" fmla="*/ 81584 h 84390"/>
                <a:gd name="connsiteX5" fmla="*/ 13410 w 46580"/>
                <a:gd name="connsiteY5" fmla="*/ 35768 h 84390"/>
                <a:gd name="connsiteX6" fmla="*/ 4452 w 46580"/>
                <a:gd name="connsiteY6" fmla="*/ 3920 h 8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580" h="84390">
                  <a:moveTo>
                    <a:pt x="4452" y="3920"/>
                  </a:moveTo>
                  <a:cubicBezTo>
                    <a:pt x="8922" y="2794"/>
                    <a:pt x="17861" y="559"/>
                    <a:pt x="21782" y="0"/>
                  </a:cubicBezTo>
                  <a:cubicBezTo>
                    <a:pt x="30712" y="9498"/>
                    <a:pt x="42464" y="18438"/>
                    <a:pt x="44690" y="32407"/>
                  </a:cubicBezTo>
                  <a:cubicBezTo>
                    <a:pt x="46375" y="48610"/>
                    <a:pt x="46924" y="65372"/>
                    <a:pt x="46375" y="82134"/>
                  </a:cubicBezTo>
                  <a:cubicBezTo>
                    <a:pt x="31289" y="85495"/>
                    <a:pt x="15626" y="84927"/>
                    <a:pt x="0" y="81584"/>
                  </a:cubicBezTo>
                  <a:cubicBezTo>
                    <a:pt x="3343" y="65939"/>
                    <a:pt x="11175" y="51962"/>
                    <a:pt x="13410" y="35768"/>
                  </a:cubicBezTo>
                  <a:cubicBezTo>
                    <a:pt x="12283" y="24584"/>
                    <a:pt x="7236" y="14536"/>
                    <a:pt x="4452" y="392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31FD52F-5B38-640D-0AA3-F5FB4F139D3B}"/>
                </a:ext>
              </a:extLst>
            </p:cNvPr>
            <p:cNvSpPr/>
            <p:nvPr/>
          </p:nvSpPr>
          <p:spPr>
            <a:xfrm>
              <a:off x="6980150" y="975070"/>
              <a:ext cx="30730" cy="42463"/>
            </a:xfrm>
            <a:custGeom>
              <a:avLst/>
              <a:gdLst>
                <a:gd name="connsiteX0" fmla="*/ 0 w 30730"/>
                <a:gd name="connsiteY0" fmla="*/ 39111 h 42463"/>
                <a:gd name="connsiteX1" fmla="*/ 15654 w 30730"/>
                <a:gd name="connsiteY1" fmla="*/ 0 h 42463"/>
                <a:gd name="connsiteX2" fmla="*/ 30730 w 30730"/>
                <a:gd name="connsiteY2" fmla="*/ 42464 h 42463"/>
                <a:gd name="connsiteX3" fmla="*/ 0 w 30730"/>
                <a:gd name="connsiteY3" fmla="*/ 39111 h 4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30" h="42463">
                  <a:moveTo>
                    <a:pt x="0" y="39111"/>
                  </a:moveTo>
                  <a:cubicBezTo>
                    <a:pt x="3920" y="25702"/>
                    <a:pt x="9499" y="12851"/>
                    <a:pt x="15654" y="0"/>
                  </a:cubicBezTo>
                  <a:cubicBezTo>
                    <a:pt x="20673" y="13968"/>
                    <a:pt x="25161" y="28495"/>
                    <a:pt x="30730" y="42464"/>
                  </a:cubicBezTo>
                  <a:cubicBezTo>
                    <a:pt x="20673" y="41905"/>
                    <a:pt x="10066" y="40788"/>
                    <a:pt x="0" y="39111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3ED6CB1-94CB-7536-70A7-A86EF4B86FC6}"/>
                </a:ext>
              </a:extLst>
            </p:cNvPr>
            <p:cNvSpPr/>
            <p:nvPr/>
          </p:nvSpPr>
          <p:spPr>
            <a:xfrm>
              <a:off x="7499835" y="978326"/>
              <a:ext cx="84482" cy="137553"/>
            </a:xfrm>
            <a:custGeom>
              <a:avLst/>
              <a:gdLst>
                <a:gd name="connsiteX0" fmla="*/ 29045 w 84482"/>
                <a:gd name="connsiteY0" fmla="*/ 23554 h 137553"/>
                <a:gd name="connsiteX1" fmla="*/ 58099 w 84482"/>
                <a:gd name="connsiteY1" fmla="*/ 646 h 137553"/>
                <a:gd name="connsiteX2" fmla="*/ 41328 w 84482"/>
                <a:gd name="connsiteY2" fmla="*/ 45354 h 137553"/>
                <a:gd name="connsiteX3" fmla="*/ 84360 w 84482"/>
                <a:gd name="connsiteY3" fmla="*/ 2331 h 137553"/>
                <a:gd name="connsiteX4" fmla="*/ 0 w 84482"/>
                <a:gd name="connsiteY4" fmla="*/ 137554 h 137553"/>
                <a:gd name="connsiteX5" fmla="*/ 29045 w 84482"/>
                <a:gd name="connsiteY5" fmla="*/ 23554 h 137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482" h="137553">
                  <a:moveTo>
                    <a:pt x="29045" y="23554"/>
                  </a:moveTo>
                  <a:cubicBezTo>
                    <a:pt x="29045" y="7351"/>
                    <a:pt x="43013" y="-2715"/>
                    <a:pt x="58099" y="646"/>
                  </a:cubicBezTo>
                  <a:cubicBezTo>
                    <a:pt x="53070" y="15723"/>
                    <a:pt x="46925" y="30259"/>
                    <a:pt x="41328" y="45354"/>
                  </a:cubicBezTo>
                  <a:cubicBezTo>
                    <a:pt x="63686" y="40875"/>
                    <a:pt x="64804" y="12380"/>
                    <a:pt x="84360" y="2331"/>
                  </a:cubicBezTo>
                  <a:cubicBezTo>
                    <a:pt x="87153" y="59881"/>
                    <a:pt x="41896" y="104580"/>
                    <a:pt x="0" y="137554"/>
                  </a:cubicBezTo>
                  <a:cubicBezTo>
                    <a:pt x="12274" y="100110"/>
                    <a:pt x="27919" y="63233"/>
                    <a:pt x="29045" y="2355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C3ED43C-47AD-1529-D898-E9D0B098FC1E}"/>
                </a:ext>
              </a:extLst>
            </p:cNvPr>
            <p:cNvSpPr/>
            <p:nvPr/>
          </p:nvSpPr>
          <p:spPr>
            <a:xfrm>
              <a:off x="5572052" y="989588"/>
              <a:ext cx="47501" cy="35200"/>
            </a:xfrm>
            <a:custGeom>
              <a:avLst/>
              <a:gdLst>
                <a:gd name="connsiteX0" fmla="*/ 0 w 47501"/>
                <a:gd name="connsiteY0" fmla="*/ 0 h 35200"/>
                <a:gd name="connsiteX1" fmla="*/ 47501 w 47501"/>
                <a:gd name="connsiteY1" fmla="*/ 35200 h 35200"/>
                <a:gd name="connsiteX2" fmla="*/ 0 w 47501"/>
                <a:gd name="connsiteY2" fmla="*/ 0 h 3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501" h="35200">
                  <a:moveTo>
                    <a:pt x="0" y="0"/>
                  </a:moveTo>
                  <a:cubicBezTo>
                    <a:pt x="21232" y="1676"/>
                    <a:pt x="39120" y="16762"/>
                    <a:pt x="47501" y="35200"/>
                  </a:cubicBezTo>
                  <a:cubicBezTo>
                    <a:pt x="31298" y="24026"/>
                    <a:pt x="15095" y="12851"/>
                    <a:pt x="0" y="0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C83E11F0-8BEF-CB34-7CF3-24617E4AC16B}"/>
                </a:ext>
              </a:extLst>
            </p:cNvPr>
            <p:cNvSpPr/>
            <p:nvPr/>
          </p:nvSpPr>
          <p:spPr>
            <a:xfrm>
              <a:off x="6638196" y="990147"/>
              <a:ext cx="87154" cy="78337"/>
            </a:xfrm>
            <a:custGeom>
              <a:avLst/>
              <a:gdLst>
                <a:gd name="connsiteX0" fmla="*/ 7813 w 87154"/>
                <a:gd name="connsiteY0" fmla="*/ 14527 h 78337"/>
                <a:gd name="connsiteX1" fmla="*/ 86036 w 87154"/>
                <a:gd name="connsiteY1" fmla="*/ 0 h 78337"/>
                <a:gd name="connsiteX2" fmla="*/ 79899 w 87154"/>
                <a:gd name="connsiteY2" fmla="*/ 51971 h 78337"/>
                <a:gd name="connsiteX3" fmla="*/ 0 w 87154"/>
                <a:gd name="connsiteY3" fmla="*/ 77673 h 78337"/>
                <a:gd name="connsiteX4" fmla="*/ 7813 w 87154"/>
                <a:gd name="connsiteY4" fmla="*/ 14527 h 7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54" h="78337">
                  <a:moveTo>
                    <a:pt x="7813" y="14527"/>
                  </a:moveTo>
                  <a:cubicBezTo>
                    <a:pt x="34074" y="11733"/>
                    <a:pt x="59208" y="0"/>
                    <a:pt x="86036" y="0"/>
                  </a:cubicBezTo>
                  <a:cubicBezTo>
                    <a:pt x="85477" y="17321"/>
                    <a:pt x="91623" y="37444"/>
                    <a:pt x="79899" y="51971"/>
                  </a:cubicBezTo>
                  <a:cubicBezTo>
                    <a:pt x="63128" y="77673"/>
                    <a:pt x="27919" y="79917"/>
                    <a:pt x="0" y="77673"/>
                  </a:cubicBezTo>
                  <a:cubicBezTo>
                    <a:pt x="5020" y="57000"/>
                    <a:pt x="8931" y="36318"/>
                    <a:pt x="7813" y="1452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7FDA15AA-CAD7-D757-4F16-502C66B9EEA9}"/>
                </a:ext>
              </a:extLst>
            </p:cNvPr>
            <p:cNvSpPr/>
            <p:nvPr/>
          </p:nvSpPr>
          <p:spPr>
            <a:xfrm>
              <a:off x="4506641" y="993087"/>
              <a:ext cx="660824" cy="636514"/>
            </a:xfrm>
            <a:custGeom>
              <a:avLst/>
              <a:gdLst>
                <a:gd name="connsiteX0" fmla="*/ 347367 w 660824"/>
                <a:gd name="connsiteY0" fmla="*/ 6000 h 636514"/>
                <a:gd name="connsiteX1" fmla="*/ 396535 w 660824"/>
                <a:gd name="connsiteY1" fmla="*/ 21644 h 636514"/>
                <a:gd name="connsiteX2" fmla="*/ 429500 w 660824"/>
                <a:gd name="connsiteY2" fmla="*/ 32819 h 636514"/>
                <a:gd name="connsiteX3" fmla="*/ 451850 w 660824"/>
                <a:gd name="connsiteY3" fmla="*/ 74724 h 636514"/>
                <a:gd name="connsiteX4" fmla="*/ 402672 w 660824"/>
                <a:gd name="connsiteY4" fmla="*/ 177549 h 636514"/>
                <a:gd name="connsiteX5" fmla="*/ 401555 w 660824"/>
                <a:gd name="connsiteY5" fmla="*/ 253536 h 636514"/>
                <a:gd name="connsiteX6" fmla="*/ 459113 w 660824"/>
                <a:gd name="connsiteY6" fmla="*/ 389885 h 636514"/>
                <a:gd name="connsiteX7" fmla="*/ 518898 w 660824"/>
                <a:gd name="connsiteY7" fmla="*/ 413920 h 636514"/>
                <a:gd name="connsiteX8" fmla="*/ 558577 w 660824"/>
                <a:gd name="connsiteY8" fmla="*/ 346304 h 636514"/>
                <a:gd name="connsiteX9" fmla="*/ 512752 w 660824"/>
                <a:gd name="connsiteY9" fmla="*/ 301606 h 636514"/>
                <a:gd name="connsiteX10" fmla="*/ 518898 w 660824"/>
                <a:gd name="connsiteY10" fmla="*/ 271993 h 636514"/>
                <a:gd name="connsiteX11" fmla="*/ 573104 w 660824"/>
                <a:gd name="connsiteY11" fmla="*/ 252987 h 636514"/>
                <a:gd name="connsiteX12" fmla="*/ 616676 w 660824"/>
                <a:gd name="connsiteY12" fmla="*/ 231205 h 636514"/>
                <a:gd name="connsiteX13" fmla="*/ 660825 w 660824"/>
                <a:gd name="connsiteY13" fmla="*/ 254113 h 636514"/>
                <a:gd name="connsiteX14" fmla="*/ 649092 w 660824"/>
                <a:gd name="connsiteY14" fmla="*/ 275904 h 636514"/>
                <a:gd name="connsiteX15" fmla="*/ 593768 w 660824"/>
                <a:gd name="connsiteY15" fmla="*/ 264720 h 636514"/>
                <a:gd name="connsiteX16" fmla="*/ 589857 w 660824"/>
                <a:gd name="connsiteY16" fmla="*/ 303273 h 636514"/>
                <a:gd name="connsiteX17" fmla="*/ 563029 w 660824"/>
                <a:gd name="connsiteY17" fmla="*/ 332886 h 636514"/>
                <a:gd name="connsiteX18" fmla="*/ 587063 w 660824"/>
                <a:gd name="connsiteY18" fmla="*/ 335688 h 636514"/>
                <a:gd name="connsiteX19" fmla="*/ 613324 w 660824"/>
                <a:gd name="connsiteY19" fmla="*/ 384866 h 636514"/>
                <a:gd name="connsiteX20" fmla="*/ 562479 w 660824"/>
                <a:gd name="connsiteY20" fmla="*/ 385424 h 636514"/>
                <a:gd name="connsiteX21" fmla="*/ 566390 w 660824"/>
                <a:gd name="connsiteY21" fmla="*/ 403313 h 636514"/>
                <a:gd name="connsiteX22" fmla="*/ 625616 w 660824"/>
                <a:gd name="connsiteY22" fmla="*/ 403313 h 636514"/>
                <a:gd name="connsiteX23" fmla="*/ 547384 w 660824"/>
                <a:gd name="connsiteY23" fmla="*/ 429015 h 636514"/>
                <a:gd name="connsiteX24" fmla="*/ 541797 w 660824"/>
                <a:gd name="connsiteY24" fmla="*/ 439072 h 636514"/>
                <a:gd name="connsiteX25" fmla="*/ 605501 w 660824"/>
                <a:gd name="connsiteY25" fmla="*/ 437955 h 636514"/>
                <a:gd name="connsiteX26" fmla="*/ 553539 w 660824"/>
                <a:gd name="connsiteY26" fmla="*/ 464215 h 636514"/>
                <a:gd name="connsiteX27" fmla="*/ 553539 w 660824"/>
                <a:gd name="connsiteY27" fmla="*/ 479859 h 636514"/>
                <a:gd name="connsiteX28" fmla="*/ 593768 w 660824"/>
                <a:gd name="connsiteY28" fmla="*/ 472028 h 636514"/>
                <a:gd name="connsiteX29" fmla="*/ 549069 w 660824"/>
                <a:gd name="connsiteY29" fmla="*/ 498298 h 636514"/>
                <a:gd name="connsiteX30" fmla="*/ 539580 w 660824"/>
                <a:gd name="connsiteY30" fmla="*/ 515060 h 636514"/>
                <a:gd name="connsiteX31" fmla="*/ 583720 w 660824"/>
                <a:gd name="connsiteY31" fmla="*/ 508905 h 636514"/>
                <a:gd name="connsiteX32" fmla="*/ 564164 w 660824"/>
                <a:gd name="connsiteY32" fmla="*/ 536850 h 636514"/>
                <a:gd name="connsiteX33" fmla="*/ 508291 w 660824"/>
                <a:gd name="connsiteY33" fmla="*/ 556406 h 636514"/>
                <a:gd name="connsiteX34" fmla="*/ 545167 w 660824"/>
                <a:gd name="connsiteY34" fmla="*/ 564787 h 636514"/>
                <a:gd name="connsiteX35" fmla="*/ 484256 w 660824"/>
                <a:gd name="connsiteY35" fmla="*/ 562561 h 636514"/>
                <a:gd name="connsiteX36" fmla="*/ 399887 w 660824"/>
                <a:gd name="connsiteY36" fmla="*/ 584343 h 636514"/>
                <a:gd name="connsiteX37" fmla="*/ 353513 w 660824"/>
                <a:gd name="connsiteY37" fmla="*/ 624571 h 636514"/>
                <a:gd name="connsiteX38" fmla="*/ 350719 w 660824"/>
                <a:gd name="connsiteY38" fmla="*/ 594400 h 636514"/>
                <a:gd name="connsiteX39" fmla="*/ 321656 w 660824"/>
                <a:gd name="connsiteY39" fmla="*/ 628483 h 636514"/>
                <a:gd name="connsiteX40" fmla="*/ 295954 w 660824"/>
                <a:gd name="connsiteY40" fmla="*/ 632403 h 636514"/>
                <a:gd name="connsiteX41" fmla="*/ 320538 w 660824"/>
                <a:gd name="connsiteY41" fmla="*/ 590489 h 636514"/>
                <a:gd name="connsiteX42" fmla="*/ 271920 w 660824"/>
                <a:gd name="connsiteY42" fmla="*/ 630159 h 636514"/>
                <a:gd name="connsiteX43" fmla="*/ 221075 w 660824"/>
                <a:gd name="connsiteY43" fmla="*/ 629600 h 636514"/>
                <a:gd name="connsiteX44" fmla="*/ 253481 w 660824"/>
                <a:gd name="connsiteY44" fmla="*/ 585451 h 636514"/>
                <a:gd name="connsiteX45" fmla="*/ 204863 w 660824"/>
                <a:gd name="connsiteY45" fmla="*/ 618425 h 636514"/>
                <a:gd name="connsiteX46" fmla="*/ 173015 w 660824"/>
                <a:gd name="connsiteY46" fmla="*/ 613397 h 636514"/>
                <a:gd name="connsiteX47" fmla="*/ 217155 w 660824"/>
                <a:gd name="connsiteY47" fmla="*/ 572050 h 636514"/>
                <a:gd name="connsiteX48" fmla="*/ 153459 w 660824"/>
                <a:gd name="connsiteY48" fmla="*/ 598879 h 636514"/>
                <a:gd name="connsiteX49" fmla="*/ 129992 w 660824"/>
                <a:gd name="connsiteY49" fmla="*/ 582666 h 636514"/>
                <a:gd name="connsiteX50" fmla="*/ 183081 w 660824"/>
                <a:gd name="connsiteY50" fmla="*/ 553603 h 636514"/>
                <a:gd name="connsiteX51" fmla="*/ 138932 w 660824"/>
                <a:gd name="connsiteY51" fmla="*/ 563102 h 636514"/>
                <a:gd name="connsiteX52" fmla="*/ 104849 w 660824"/>
                <a:gd name="connsiteY52" fmla="*/ 563660 h 636514"/>
                <a:gd name="connsiteX53" fmla="*/ 150107 w 660824"/>
                <a:gd name="connsiteY53" fmla="*/ 523990 h 636514"/>
                <a:gd name="connsiteX54" fmla="*/ 99821 w 660824"/>
                <a:gd name="connsiteY54" fmla="*/ 544105 h 636514"/>
                <a:gd name="connsiteX55" fmla="*/ 86411 w 660824"/>
                <a:gd name="connsiteY55" fmla="*/ 522873 h 636514"/>
                <a:gd name="connsiteX56" fmla="*/ 73560 w 660824"/>
                <a:gd name="connsiteY56" fmla="*/ 565337 h 636514"/>
                <a:gd name="connsiteX57" fmla="*/ 85285 w 660824"/>
                <a:gd name="connsiteY57" fmla="*/ 504435 h 636514"/>
                <a:gd name="connsiteX58" fmla="*/ 98144 w 660824"/>
                <a:gd name="connsiteY58" fmla="*/ 527343 h 636514"/>
                <a:gd name="connsiteX59" fmla="*/ 118259 w 660824"/>
                <a:gd name="connsiteY59" fmla="*/ 483753 h 636514"/>
                <a:gd name="connsiteX60" fmla="*/ 71875 w 660824"/>
                <a:gd name="connsiteY60" fmla="*/ 480959 h 636514"/>
                <a:gd name="connsiteX61" fmla="*/ 18795 w 660824"/>
                <a:gd name="connsiteY61" fmla="*/ 503867 h 636514"/>
                <a:gd name="connsiteX62" fmla="*/ 11541 w 660824"/>
                <a:gd name="connsiteY62" fmla="*/ 451896 h 636514"/>
                <a:gd name="connsiteX63" fmla="*/ 55672 w 660824"/>
                <a:gd name="connsiteY63" fmla="*/ 449661 h 636514"/>
                <a:gd name="connsiteX64" fmla="*/ 73001 w 660824"/>
                <a:gd name="connsiteY64" fmla="*/ 417245 h 636514"/>
                <a:gd name="connsiteX65" fmla="*/ 121062 w 660824"/>
                <a:gd name="connsiteY65" fmla="*/ 437360 h 636514"/>
                <a:gd name="connsiteX66" fmla="*/ 215496 w 660824"/>
                <a:gd name="connsiteY66" fmla="*/ 544087 h 636514"/>
                <a:gd name="connsiteX67" fmla="*/ 285338 w 660824"/>
                <a:gd name="connsiteY67" fmla="*/ 560290 h 636514"/>
                <a:gd name="connsiteX68" fmla="*/ 309364 w 660824"/>
                <a:gd name="connsiteY68" fmla="*/ 536823 h 636514"/>
                <a:gd name="connsiteX69" fmla="*/ 382567 w 660824"/>
                <a:gd name="connsiteY69" fmla="*/ 565877 h 636514"/>
                <a:gd name="connsiteX70" fmla="*/ 441801 w 660824"/>
                <a:gd name="connsiteY70" fmla="*/ 532912 h 636514"/>
                <a:gd name="connsiteX71" fmla="*/ 391507 w 660824"/>
                <a:gd name="connsiteY71" fmla="*/ 551359 h 636514"/>
                <a:gd name="connsiteX72" fmla="*/ 392624 w 660824"/>
                <a:gd name="connsiteY72" fmla="*/ 530127 h 636514"/>
                <a:gd name="connsiteX73" fmla="*/ 337868 w 660824"/>
                <a:gd name="connsiteY73" fmla="*/ 536832 h 636514"/>
                <a:gd name="connsiteX74" fmla="*/ 370833 w 660824"/>
                <a:gd name="connsiteY74" fmla="*/ 501073 h 636514"/>
                <a:gd name="connsiteX75" fmla="*/ 349043 w 660824"/>
                <a:gd name="connsiteY75" fmla="*/ 511130 h 636514"/>
                <a:gd name="connsiteX76" fmla="*/ 299874 w 660824"/>
                <a:gd name="connsiteY76" fmla="*/ 519511 h 636514"/>
                <a:gd name="connsiteX77" fmla="*/ 337868 w 660824"/>
                <a:gd name="connsiteY77" fmla="*/ 480400 h 636514"/>
                <a:gd name="connsiteX78" fmla="*/ 268026 w 660824"/>
                <a:gd name="connsiteY78" fmla="*/ 504435 h 636514"/>
                <a:gd name="connsiteX79" fmla="*/ 266900 w 660824"/>
                <a:gd name="connsiteY79" fmla="*/ 491584 h 636514"/>
                <a:gd name="connsiteX80" fmla="*/ 307138 w 660824"/>
                <a:gd name="connsiteY80" fmla="*/ 459736 h 636514"/>
                <a:gd name="connsiteX81" fmla="*/ 244001 w 660824"/>
                <a:gd name="connsiteY81" fmla="*/ 479292 h 636514"/>
                <a:gd name="connsiteX82" fmla="*/ 223319 w 660824"/>
                <a:gd name="connsiteY82" fmla="*/ 459736 h 636514"/>
                <a:gd name="connsiteX83" fmla="*/ 269703 w 660824"/>
                <a:gd name="connsiteY83" fmla="*/ 440171 h 636514"/>
                <a:gd name="connsiteX84" fmla="*/ 206557 w 660824"/>
                <a:gd name="connsiteY84" fmla="*/ 437936 h 636514"/>
                <a:gd name="connsiteX85" fmla="*/ 192588 w 660824"/>
                <a:gd name="connsiteY85" fmla="*/ 420057 h 636514"/>
                <a:gd name="connsiteX86" fmla="*/ 241207 w 660824"/>
                <a:gd name="connsiteY86" fmla="*/ 407756 h 636514"/>
                <a:gd name="connsiteX87" fmla="*/ 195391 w 660824"/>
                <a:gd name="connsiteY87" fmla="*/ 401610 h 636514"/>
                <a:gd name="connsiteX88" fmla="*/ 170239 w 660824"/>
                <a:gd name="connsiteY88" fmla="*/ 373664 h 636514"/>
                <a:gd name="connsiteX89" fmla="*/ 214938 w 660824"/>
                <a:gd name="connsiteY89" fmla="*/ 370870 h 636514"/>
                <a:gd name="connsiteX90" fmla="*/ 214938 w 660824"/>
                <a:gd name="connsiteY90" fmla="*/ 359696 h 636514"/>
                <a:gd name="connsiteX91" fmla="*/ 157938 w 660824"/>
                <a:gd name="connsiteY91" fmla="*/ 342375 h 636514"/>
                <a:gd name="connsiteX92" fmla="*/ 212703 w 660824"/>
                <a:gd name="connsiteY92" fmla="*/ 319467 h 636514"/>
                <a:gd name="connsiteX93" fmla="*/ 157938 w 660824"/>
                <a:gd name="connsiteY93" fmla="*/ 315556 h 636514"/>
                <a:gd name="connsiteX94" fmla="*/ 162417 w 660824"/>
                <a:gd name="connsiteY94" fmla="*/ 297118 h 636514"/>
                <a:gd name="connsiteX95" fmla="*/ 208224 w 660824"/>
                <a:gd name="connsiteY95" fmla="*/ 279788 h 636514"/>
                <a:gd name="connsiteX96" fmla="*/ 168554 w 660824"/>
                <a:gd name="connsiteY96" fmla="*/ 277553 h 636514"/>
                <a:gd name="connsiteX97" fmla="*/ 173582 w 660824"/>
                <a:gd name="connsiteY97" fmla="*/ 256880 h 636514"/>
                <a:gd name="connsiteX98" fmla="*/ 207097 w 660824"/>
                <a:gd name="connsiteY98" fmla="*/ 225582 h 636514"/>
                <a:gd name="connsiteX99" fmla="*/ 172456 w 660824"/>
                <a:gd name="connsiteY99" fmla="*/ 218309 h 636514"/>
                <a:gd name="connsiteX100" fmla="*/ 117700 w 660824"/>
                <a:gd name="connsiteY100" fmla="*/ 194293 h 636514"/>
                <a:gd name="connsiteX101" fmla="*/ 141726 w 660824"/>
                <a:gd name="connsiteY101" fmla="*/ 148468 h 636514"/>
                <a:gd name="connsiteX102" fmla="*/ 170230 w 660824"/>
                <a:gd name="connsiteY102" fmla="*/ 164112 h 636514"/>
                <a:gd name="connsiteX103" fmla="*/ 192012 w 660824"/>
                <a:gd name="connsiteY103" fmla="*/ 155731 h 636514"/>
                <a:gd name="connsiteX104" fmla="*/ 218281 w 660824"/>
                <a:gd name="connsiteY104" fmla="*/ 182559 h 636514"/>
                <a:gd name="connsiteX105" fmla="*/ 222751 w 660824"/>
                <a:gd name="connsiteY105" fmla="*/ 300452 h 636514"/>
                <a:gd name="connsiteX106" fmla="*/ 292043 w 660824"/>
                <a:gd name="connsiteY106" fmla="*/ 427861 h 636514"/>
                <a:gd name="connsiteX107" fmla="*/ 354071 w 660824"/>
                <a:gd name="connsiteY107" fmla="*/ 457483 h 636514"/>
                <a:gd name="connsiteX108" fmla="*/ 393741 w 660824"/>
                <a:gd name="connsiteY108" fmla="*/ 447985 h 636514"/>
                <a:gd name="connsiteX109" fmla="*/ 449065 w 660824"/>
                <a:gd name="connsiteY109" fmla="*/ 480950 h 636514"/>
                <a:gd name="connsiteX110" fmla="*/ 458563 w 660824"/>
                <a:gd name="connsiteY110" fmla="*/ 466423 h 636514"/>
                <a:gd name="connsiteX111" fmla="*/ 413306 w 660824"/>
                <a:gd name="connsiteY111" fmla="*/ 454689 h 636514"/>
                <a:gd name="connsiteX112" fmla="*/ 409945 w 660824"/>
                <a:gd name="connsiteY112" fmla="*/ 442956 h 636514"/>
                <a:gd name="connsiteX113" fmla="*/ 442360 w 660824"/>
                <a:gd name="connsiteY113" fmla="*/ 437369 h 636514"/>
                <a:gd name="connsiteX114" fmla="*/ 445713 w 660824"/>
                <a:gd name="connsiteY114" fmla="*/ 422283 h 636514"/>
                <a:gd name="connsiteX115" fmla="*/ 410512 w 660824"/>
                <a:gd name="connsiteY115" fmla="*/ 427312 h 636514"/>
                <a:gd name="connsiteX116" fmla="*/ 384802 w 660824"/>
                <a:gd name="connsiteY116" fmla="*/ 410558 h 636514"/>
                <a:gd name="connsiteX117" fmla="*/ 430068 w 660824"/>
                <a:gd name="connsiteY117" fmla="*/ 402168 h 636514"/>
                <a:gd name="connsiteX118" fmla="*/ 432303 w 660824"/>
                <a:gd name="connsiteY118" fmla="*/ 388768 h 636514"/>
                <a:gd name="connsiteX119" fmla="*/ 356865 w 660824"/>
                <a:gd name="connsiteY119" fmla="*/ 375349 h 636514"/>
                <a:gd name="connsiteX120" fmla="*/ 414424 w 660824"/>
                <a:gd name="connsiteY120" fmla="*/ 363607 h 636514"/>
                <a:gd name="connsiteX121" fmla="*/ 357982 w 660824"/>
                <a:gd name="connsiteY121" fmla="*/ 357470 h 636514"/>
                <a:gd name="connsiteX122" fmla="*/ 339544 w 660824"/>
                <a:gd name="connsiteY122" fmla="*/ 330092 h 636514"/>
                <a:gd name="connsiteX123" fmla="*/ 394868 w 660824"/>
                <a:gd name="connsiteY123" fmla="*/ 327289 h 636514"/>
                <a:gd name="connsiteX124" fmla="*/ 350160 w 660824"/>
                <a:gd name="connsiteY124" fmla="*/ 314438 h 636514"/>
                <a:gd name="connsiteX125" fmla="*/ 321665 w 660824"/>
                <a:gd name="connsiteY125" fmla="*/ 283708 h 636514"/>
                <a:gd name="connsiteX126" fmla="*/ 370842 w 660824"/>
                <a:gd name="connsiteY126" fmla="*/ 288187 h 636514"/>
                <a:gd name="connsiteX127" fmla="*/ 324467 w 660824"/>
                <a:gd name="connsiteY127" fmla="*/ 255771 h 636514"/>
                <a:gd name="connsiteX128" fmla="*/ 320556 w 660824"/>
                <a:gd name="connsiteY128" fmla="*/ 214993 h 636514"/>
                <a:gd name="connsiteX129" fmla="*/ 378674 w 660824"/>
                <a:gd name="connsiteY129" fmla="*/ 228384 h 636514"/>
                <a:gd name="connsiteX130" fmla="*/ 328937 w 660824"/>
                <a:gd name="connsiteY130" fmla="*/ 193184 h 636514"/>
                <a:gd name="connsiteX131" fmla="*/ 342347 w 660824"/>
                <a:gd name="connsiteY131" fmla="*/ 171394 h 636514"/>
                <a:gd name="connsiteX132" fmla="*/ 384811 w 660824"/>
                <a:gd name="connsiteY132" fmla="*/ 185921 h 636514"/>
                <a:gd name="connsiteX133" fmla="*/ 353522 w 660824"/>
                <a:gd name="connsiteY133" fmla="*/ 158534 h 636514"/>
                <a:gd name="connsiteX134" fmla="*/ 356874 w 660824"/>
                <a:gd name="connsiteY134" fmla="*/ 138419 h 636514"/>
                <a:gd name="connsiteX135" fmla="*/ 401573 w 660824"/>
                <a:gd name="connsiteY135" fmla="*/ 151838 h 636514"/>
                <a:gd name="connsiteX136" fmla="*/ 373077 w 660824"/>
                <a:gd name="connsiteY136" fmla="*/ 126686 h 636514"/>
                <a:gd name="connsiteX137" fmla="*/ 422805 w 660824"/>
                <a:gd name="connsiteY137" fmla="*/ 96514 h 636514"/>
                <a:gd name="connsiteX138" fmla="*/ 377547 w 660824"/>
                <a:gd name="connsiteY138" fmla="*/ 56844 h 636514"/>
                <a:gd name="connsiteX139" fmla="*/ 342906 w 660824"/>
                <a:gd name="connsiteY139" fmla="*/ 53483 h 636514"/>
                <a:gd name="connsiteX140" fmla="*/ 347367 w 660824"/>
                <a:gd name="connsiteY140" fmla="*/ 6000 h 63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660824" h="636514">
                  <a:moveTo>
                    <a:pt x="347367" y="6000"/>
                  </a:moveTo>
                  <a:cubicBezTo>
                    <a:pt x="364687" y="-9645"/>
                    <a:pt x="384802" y="8793"/>
                    <a:pt x="396535" y="21644"/>
                  </a:cubicBezTo>
                  <a:cubicBezTo>
                    <a:pt x="403799" y="33378"/>
                    <a:pt x="418884" y="28908"/>
                    <a:pt x="429500" y="32819"/>
                  </a:cubicBezTo>
                  <a:cubicBezTo>
                    <a:pt x="442360" y="42876"/>
                    <a:pt x="453535" y="57962"/>
                    <a:pt x="451850" y="74724"/>
                  </a:cubicBezTo>
                  <a:cubicBezTo>
                    <a:pt x="437323" y="109933"/>
                    <a:pt x="416091" y="141781"/>
                    <a:pt x="402672" y="177549"/>
                  </a:cubicBezTo>
                  <a:cubicBezTo>
                    <a:pt x="399320" y="202692"/>
                    <a:pt x="397644" y="228384"/>
                    <a:pt x="401555" y="253536"/>
                  </a:cubicBezTo>
                  <a:cubicBezTo>
                    <a:pt x="415523" y="300470"/>
                    <a:pt x="423904" y="353009"/>
                    <a:pt x="459113" y="389885"/>
                  </a:cubicBezTo>
                  <a:cubicBezTo>
                    <a:pt x="471964" y="408882"/>
                    <a:pt x="495990" y="421183"/>
                    <a:pt x="518898" y="413920"/>
                  </a:cubicBezTo>
                  <a:cubicBezTo>
                    <a:pt x="542364" y="399952"/>
                    <a:pt x="562488" y="374800"/>
                    <a:pt x="558577" y="346304"/>
                  </a:cubicBezTo>
                  <a:cubicBezTo>
                    <a:pt x="549069" y="326190"/>
                    <a:pt x="523368" y="321152"/>
                    <a:pt x="512752" y="301606"/>
                  </a:cubicBezTo>
                  <a:cubicBezTo>
                    <a:pt x="508840" y="291557"/>
                    <a:pt x="514428" y="280932"/>
                    <a:pt x="518898" y="271993"/>
                  </a:cubicBezTo>
                  <a:cubicBezTo>
                    <a:pt x="527279" y="251320"/>
                    <a:pt x="554107" y="247399"/>
                    <a:pt x="573104" y="252987"/>
                  </a:cubicBezTo>
                  <a:cubicBezTo>
                    <a:pt x="585387" y="241812"/>
                    <a:pt x="599364" y="230088"/>
                    <a:pt x="616676" y="231205"/>
                  </a:cubicBezTo>
                  <a:cubicBezTo>
                    <a:pt x="634565" y="230088"/>
                    <a:pt x="647415" y="244606"/>
                    <a:pt x="660825" y="254113"/>
                  </a:cubicBezTo>
                  <a:lnTo>
                    <a:pt x="649092" y="275904"/>
                  </a:lnTo>
                  <a:cubicBezTo>
                    <a:pt x="629536" y="278697"/>
                    <a:pt x="612206" y="268640"/>
                    <a:pt x="593768" y="264720"/>
                  </a:cubicBezTo>
                  <a:cubicBezTo>
                    <a:pt x="592092" y="277580"/>
                    <a:pt x="592092" y="290431"/>
                    <a:pt x="589857" y="303273"/>
                  </a:cubicBezTo>
                  <a:cubicBezTo>
                    <a:pt x="582026" y="314447"/>
                    <a:pt x="568625" y="320044"/>
                    <a:pt x="563029" y="332886"/>
                  </a:cubicBezTo>
                  <a:cubicBezTo>
                    <a:pt x="570851" y="334012"/>
                    <a:pt x="579232" y="334571"/>
                    <a:pt x="587063" y="335688"/>
                  </a:cubicBezTo>
                  <a:cubicBezTo>
                    <a:pt x="597120" y="351333"/>
                    <a:pt x="607178" y="366986"/>
                    <a:pt x="613324" y="384866"/>
                  </a:cubicBezTo>
                  <a:cubicBezTo>
                    <a:pt x="596562" y="384866"/>
                    <a:pt x="579800" y="384307"/>
                    <a:pt x="562479" y="385424"/>
                  </a:cubicBezTo>
                  <a:cubicBezTo>
                    <a:pt x="563596" y="389903"/>
                    <a:pt x="565831" y="398843"/>
                    <a:pt x="566390" y="403313"/>
                  </a:cubicBezTo>
                  <a:cubicBezTo>
                    <a:pt x="586504" y="404989"/>
                    <a:pt x="606069" y="404430"/>
                    <a:pt x="625616" y="403313"/>
                  </a:cubicBezTo>
                  <a:cubicBezTo>
                    <a:pt x="603275" y="422301"/>
                    <a:pt x="572536" y="416155"/>
                    <a:pt x="547384" y="429015"/>
                  </a:cubicBezTo>
                  <a:cubicBezTo>
                    <a:pt x="546267" y="431259"/>
                    <a:pt x="543473" y="436287"/>
                    <a:pt x="541797" y="439072"/>
                  </a:cubicBezTo>
                  <a:cubicBezTo>
                    <a:pt x="563029" y="439072"/>
                    <a:pt x="584270" y="435161"/>
                    <a:pt x="605501" y="437955"/>
                  </a:cubicBezTo>
                  <a:cubicBezTo>
                    <a:pt x="594327" y="456393"/>
                    <a:pt x="573095" y="460304"/>
                    <a:pt x="553539" y="464215"/>
                  </a:cubicBezTo>
                  <a:lnTo>
                    <a:pt x="553539" y="479859"/>
                  </a:lnTo>
                  <a:cubicBezTo>
                    <a:pt x="566949" y="477624"/>
                    <a:pt x="580358" y="474272"/>
                    <a:pt x="593768" y="472028"/>
                  </a:cubicBezTo>
                  <a:cubicBezTo>
                    <a:pt x="585387" y="489908"/>
                    <a:pt x="567507" y="496621"/>
                    <a:pt x="549069" y="498298"/>
                  </a:cubicBezTo>
                  <a:cubicBezTo>
                    <a:pt x="546834" y="502209"/>
                    <a:pt x="541806" y="510590"/>
                    <a:pt x="539580" y="515060"/>
                  </a:cubicBezTo>
                  <a:cubicBezTo>
                    <a:pt x="554107" y="513374"/>
                    <a:pt x="568634" y="510581"/>
                    <a:pt x="583720" y="508905"/>
                  </a:cubicBezTo>
                  <a:cubicBezTo>
                    <a:pt x="578691" y="518962"/>
                    <a:pt x="572545" y="528460"/>
                    <a:pt x="564164" y="536850"/>
                  </a:cubicBezTo>
                  <a:cubicBezTo>
                    <a:pt x="545726" y="544673"/>
                    <a:pt x="522259" y="537968"/>
                    <a:pt x="508291" y="556406"/>
                  </a:cubicBezTo>
                  <a:cubicBezTo>
                    <a:pt x="520574" y="559200"/>
                    <a:pt x="532875" y="561435"/>
                    <a:pt x="545167" y="564787"/>
                  </a:cubicBezTo>
                  <a:cubicBezTo>
                    <a:pt x="526170" y="575403"/>
                    <a:pt x="502145" y="574285"/>
                    <a:pt x="484256" y="562561"/>
                  </a:cubicBezTo>
                  <a:cubicBezTo>
                    <a:pt x="466935" y="590489"/>
                    <a:pt x="428374" y="590489"/>
                    <a:pt x="399887" y="584343"/>
                  </a:cubicBezTo>
                  <a:cubicBezTo>
                    <a:pt x="387037" y="600555"/>
                    <a:pt x="372510" y="616190"/>
                    <a:pt x="353513" y="624571"/>
                  </a:cubicBezTo>
                  <a:cubicBezTo>
                    <a:pt x="352954" y="614514"/>
                    <a:pt x="351827" y="604466"/>
                    <a:pt x="350719" y="594400"/>
                  </a:cubicBezTo>
                  <a:cubicBezTo>
                    <a:pt x="340662" y="605574"/>
                    <a:pt x="333389" y="618984"/>
                    <a:pt x="321656" y="628483"/>
                  </a:cubicBezTo>
                  <a:cubicBezTo>
                    <a:pt x="313275" y="630726"/>
                    <a:pt x="304335" y="631276"/>
                    <a:pt x="295954" y="632403"/>
                  </a:cubicBezTo>
                  <a:cubicBezTo>
                    <a:pt x="304894" y="618993"/>
                    <a:pt x="313834" y="605574"/>
                    <a:pt x="320538" y="590489"/>
                  </a:cubicBezTo>
                  <a:cubicBezTo>
                    <a:pt x="296513" y="591047"/>
                    <a:pt x="292043" y="621228"/>
                    <a:pt x="271920" y="630159"/>
                  </a:cubicBezTo>
                  <a:cubicBezTo>
                    <a:pt x="256834" y="643010"/>
                    <a:pt x="237287" y="632952"/>
                    <a:pt x="221075" y="629600"/>
                  </a:cubicBezTo>
                  <a:cubicBezTo>
                    <a:pt x="232808" y="615073"/>
                    <a:pt x="245091" y="601654"/>
                    <a:pt x="253481" y="585451"/>
                  </a:cubicBezTo>
                  <a:cubicBezTo>
                    <a:pt x="231132" y="584334"/>
                    <a:pt x="224977" y="613955"/>
                    <a:pt x="204863" y="618425"/>
                  </a:cubicBezTo>
                  <a:cubicBezTo>
                    <a:pt x="194247" y="621778"/>
                    <a:pt x="183631" y="616190"/>
                    <a:pt x="173015" y="613397"/>
                  </a:cubicBezTo>
                  <a:cubicBezTo>
                    <a:pt x="189777" y="602231"/>
                    <a:pt x="207656" y="590489"/>
                    <a:pt x="217155" y="572050"/>
                  </a:cubicBezTo>
                  <a:cubicBezTo>
                    <a:pt x="193129" y="574285"/>
                    <a:pt x="179161" y="601663"/>
                    <a:pt x="153459" y="598879"/>
                  </a:cubicBezTo>
                  <a:cubicBezTo>
                    <a:pt x="142284" y="599437"/>
                    <a:pt x="136138" y="590489"/>
                    <a:pt x="129992" y="582666"/>
                  </a:cubicBezTo>
                  <a:cubicBezTo>
                    <a:pt x="148989" y="575394"/>
                    <a:pt x="168554" y="568689"/>
                    <a:pt x="183081" y="553603"/>
                  </a:cubicBezTo>
                  <a:cubicBezTo>
                    <a:pt x="166878" y="546349"/>
                    <a:pt x="154018" y="559758"/>
                    <a:pt x="138932" y="563102"/>
                  </a:cubicBezTo>
                  <a:cubicBezTo>
                    <a:pt x="127766" y="567581"/>
                    <a:pt x="116024" y="565346"/>
                    <a:pt x="104849" y="563660"/>
                  </a:cubicBezTo>
                  <a:cubicBezTo>
                    <a:pt x="118259" y="548575"/>
                    <a:pt x="146205" y="546898"/>
                    <a:pt x="150107" y="523990"/>
                  </a:cubicBezTo>
                  <a:cubicBezTo>
                    <a:pt x="132786" y="530145"/>
                    <a:pt x="117141" y="539085"/>
                    <a:pt x="99821" y="544105"/>
                  </a:cubicBezTo>
                  <a:cubicBezTo>
                    <a:pt x="95351" y="536841"/>
                    <a:pt x="90881" y="529578"/>
                    <a:pt x="86411" y="522873"/>
                  </a:cubicBezTo>
                  <a:cubicBezTo>
                    <a:pt x="82491" y="536841"/>
                    <a:pt x="79706" y="551927"/>
                    <a:pt x="73560" y="565337"/>
                  </a:cubicBezTo>
                  <a:cubicBezTo>
                    <a:pt x="69640" y="544105"/>
                    <a:pt x="79706" y="524549"/>
                    <a:pt x="85285" y="504435"/>
                  </a:cubicBezTo>
                  <a:cubicBezTo>
                    <a:pt x="86411" y="513942"/>
                    <a:pt x="90322" y="521755"/>
                    <a:pt x="98144" y="527343"/>
                  </a:cubicBezTo>
                  <a:cubicBezTo>
                    <a:pt x="102056" y="511698"/>
                    <a:pt x="110995" y="498280"/>
                    <a:pt x="118259" y="483753"/>
                  </a:cubicBezTo>
                  <a:cubicBezTo>
                    <a:pt x="102605" y="483753"/>
                    <a:pt x="86411" y="487664"/>
                    <a:pt x="71875" y="480959"/>
                  </a:cubicBezTo>
                  <a:cubicBezTo>
                    <a:pt x="50643" y="472019"/>
                    <a:pt x="34440" y="493251"/>
                    <a:pt x="18795" y="503867"/>
                  </a:cubicBezTo>
                  <a:cubicBezTo>
                    <a:pt x="-760" y="494927"/>
                    <a:pt x="-8033" y="464756"/>
                    <a:pt x="11541" y="451896"/>
                  </a:cubicBezTo>
                  <a:cubicBezTo>
                    <a:pt x="24383" y="441280"/>
                    <a:pt x="41145" y="447417"/>
                    <a:pt x="55672" y="449661"/>
                  </a:cubicBezTo>
                  <a:cubicBezTo>
                    <a:pt x="60709" y="438486"/>
                    <a:pt x="66846" y="427870"/>
                    <a:pt x="73001" y="417245"/>
                  </a:cubicBezTo>
                  <a:cubicBezTo>
                    <a:pt x="91998" y="412217"/>
                    <a:pt x="110437" y="421165"/>
                    <a:pt x="121062" y="437360"/>
                  </a:cubicBezTo>
                  <a:cubicBezTo>
                    <a:pt x="146214" y="477598"/>
                    <a:pt x="178052" y="514474"/>
                    <a:pt x="215496" y="544087"/>
                  </a:cubicBezTo>
                  <a:cubicBezTo>
                    <a:pt x="235611" y="559172"/>
                    <a:pt x="260754" y="565319"/>
                    <a:pt x="285338" y="560290"/>
                  </a:cubicBezTo>
                  <a:cubicBezTo>
                    <a:pt x="294278" y="553576"/>
                    <a:pt x="301541" y="545204"/>
                    <a:pt x="309364" y="536823"/>
                  </a:cubicBezTo>
                  <a:cubicBezTo>
                    <a:pt x="332830" y="548557"/>
                    <a:pt x="356865" y="560858"/>
                    <a:pt x="382567" y="565877"/>
                  </a:cubicBezTo>
                  <a:cubicBezTo>
                    <a:pt x="403799" y="562534"/>
                    <a:pt x="437332" y="558046"/>
                    <a:pt x="441801" y="532912"/>
                  </a:cubicBezTo>
                  <a:cubicBezTo>
                    <a:pt x="424481" y="537941"/>
                    <a:pt x="408836" y="547448"/>
                    <a:pt x="391507" y="551359"/>
                  </a:cubicBezTo>
                  <a:cubicBezTo>
                    <a:pt x="392065" y="544087"/>
                    <a:pt x="392624" y="537382"/>
                    <a:pt x="392624" y="530127"/>
                  </a:cubicBezTo>
                  <a:cubicBezTo>
                    <a:pt x="375303" y="536273"/>
                    <a:pt x="356306" y="541302"/>
                    <a:pt x="337868" y="536832"/>
                  </a:cubicBezTo>
                  <a:cubicBezTo>
                    <a:pt x="349601" y="525648"/>
                    <a:pt x="366931" y="517835"/>
                    <a:pt x="370833" y="501073"/>
                  </a:cubicBezTo>
                  <a:cubicBezTo>
                    <a:pt x="363011" y="503308"/>
                    <a:pt x="355748" y="506661"/>
                    <a:pt x="349043" y="511130"/>
                  </a:cubicBezTo>
                  <a:cubicBezTo>
                    <a:pt x="335074" y="521188"/>
                    <a:pt x="316636" y="517835"/>
                    <a:pt x="299874" y="519511"/>
                  </a:cubicBezTo>
                  <a:cubicBezTo>
                    <a:pt x="314401" y="508337"/>
                    <a:pt x="335642" y="501073"/>
                    <a:pt x="337868" y="480400"/>
                  </a:cubicBezTo>
                  <a:cubicBezTo>
                    <a:pt x="314960" y="489340"/>
                    <a:pt x="294846" y="510572"/>
                    <a:pt x="268026" y="504435"/>
                  </a:cubicBezTo>
                  <a:cubicBezTo>
                    <a:pt x="267468" y="501082"/>
                    <a:pt x="266900" y="494936"/>
                    <a:pt x="266900" y="491584"/>
                  </a:cubicBezTo>
                  <a:cubicBezTo>
                    <a:pt x="283662" y="485429"/>
                    <a:pt x="302668" y="479851"/>
                    <a:pt x="307138" y="459736"/>
                  </a:cubicBezTo>
                  <a:cubicBezTo>
                    <a:pt x="286465" y="466441"/>
                    <a:pt x="266900" y="483762"/>
                    <a:pt x="244001" y="479292"/>
                  </a:cubicBezTo>
                  <a:cubicBezTo>
                    <a:pt x="236179" y="473146"/>
                    <a:pt x="230033" y="466441"/>
                    <a:pt x="223319" y="459736"/>
                  </a:cubicBezTo>
                  <a:cubicBezTo>
                    <a:pt x="238963" y="453022"/>
                    <a:pt x="257969" y="453022"/>
                    <a:pt x="269703" y="440171"/>
                  </a:cubicBezTo>
                  <a:cubicBezTo>
                    <a:pt x="249029" y="437936"/>
                    <a:pt x="227798" y="439613"/>
                    <a:pt x="206557" y="437936"/>
                  </a:cubicBezTo>
                  <a:cubicBezTo>
                    <a:pt x="202078" y="431781"/>
                    <a:pt x="197058" y="426203"/>
                    <a:pt x="192588" y="420057"/>
                  </a:cubicBezTo>
                  <a:cubicBezTo>
                    <a:pt x="208792" y="416137"/>
                    <a:pt x="227239" y="417813"/>
                    <a:pt x="241207" y="407756"/>
                  </a:cubicBezTo>
                  <a:cubicBezTo>
                    <a:pt x="226121" y="403286"/>
                    <a:pt x="210468" y="404403"/>
                    <a:pt x="195391" y="401610"/>
                  </a:cubicBezTo>
                  <a:cubicBezTo>
                    <a:pt x="184216" y="394914"/>
                    <a:pt x="177503" y="383730"/>
                    <a:pt x="170239" y="373664"/>
                  </a:cubicBezTo>
                  <a:cubicBezTo>
                    <a:pt x="185325" y="371997"/>
                    <a:pt x="199861" y="371438"/>
                    <a:pt x="214938" y="370870"/>
                  </a:cubicBezTo>
                  <a:lnTo>
                    <a:pt x="214938" y="359696"/>
                  </a:lnTo>
                  <a:cubicBezTo>
                    <a:pt x="194823" y="359137"/>
                    <a:pt x="171357" y="360813"/>
                    <a:pt x="157938" y="342375"/>
                  </a:cubicBezTo>
                  <a:cubicBezTo>
                    <a:pt x="176376" y="335670"/>
                    <a:pt x="198734" y="335670"/>
                    <a:pt x="212703" y="319467"/>
                  </a:cubicBezTo>
                  <a:cubicBezTo>
                    <a:pt x="194265" y="317232"/>
                    <a:pt x="175817" y="317232"/>
                    <a:pt x="157938" y="315556"/>
                  </a:cubicBezTo>
                  <a:cubicBezTo>
                    <a:pt x="159055" y="309401"/>
                    <a:pt x="160732" y="303255"/>
                    <a:pt x="162417" y="297118"/>
                  </a:cubicBezTo>
                  <a:cubicBezTo>
                    <a:pt x="179738" y="297118"/>
                    <a:pt x="197608" y="294315"/>
                    <a:pt x="208224" y="279788"/>
                  </a:cubicBezTo>
                  <a:cubicBezTo>
                    <a:pt x="195373" y="278112"/>
                    <a:pt x="181954" y="277553"/>
                    <a:pt x="168554" y="277553"/>
                  </a:cubicBezTo>
                  <a:cubicBezTo>
                    <a:pt x="169671" y="270289"/>
                    <a:pt x="171348" y="263585"/>
                    <a:pt x="173582" y="256880"/>
                  </a:cubicBezTo>
                  <a:cubicBezTo>
                    <a:pt x="181405" y="242902"/>
                    <a:pt x="197608" y="237883"/>
                    <a:pt x="207097" y="225582"/>
                  </a:cubicBezTo>
                  <a:cubicBezTo>
                    <a:pt x="195373" y="223338"/>
                    <a:pt x="181954" y="225582"/>
                    <a:pt x="172456" y="218309"/>
                  </a:cubicBezTo>
                  <a:cubicBezTo>
                    <a:pt x="156253" y="204918"/>
                    <a:pt x="133903" y="207144"/>
                    <a:pt x="117700" y="194293"/>
                  </a:cubicBezTo>
                  <a:cubicBezTo>
                    <a:pt x="103732" y="176413"/>
                    <a:pt x="118259" y="145115"/>
                    <a:pt x="141726" y="148468"/>
                  </a:cubicBezTo>
                  <a:cubicBezTo>
                    <a:pt x="154018" y="147350"/>
                    <a:pt x="162408" y="157416"/>
                    <a:pt x="170230" y="164112"/>
                  </a:cubicBezTo>
                  <a:lnTo>
                    <a:pt x="192012" y="155731"/>
                  </a:lnTo>
                  <a:cubicBezTo>
                    <a:pt x="202637" y="162436"/>
                    <a:pt x="218281" y="167473"/>
                    <a:pt x="218281" y="182559"/>
                  </a:cubicBezTo>
                  <a:cubicBezTo>
                    <a:pt x="221084" y="221671"/>
                    <a:pt x="209341" y="262467"/>
                    <a:pt x="222751" y="300452"/>
                  </a:cubicBezTo>
                  <a:cubicBezTo>
                    <a:pt x="231700" y="349071"/>
                    <a:pt x="256834" y="393770"/>
                    <a:pt x="292043" y="427861"/>
                  </a:cubicBezTo>
                  <a:cubicBezTo>
                    <a:pt x="308805" y="444064"/>
                    <a:pt x="331154" y="454680"/>
                    <a:pt x="354071" y="457483"/>
                  </a:cubicBezTo>
                  <a:cubicBezTo>
                    <a:pt x="366922" y="454122"/>
                    <a:pt x="380332" y="449652"/>
                    <a:pt x="393741" y="447985"/>
                  </a:cubicBezTo>
                  <a:cubicBezTo>
                    <a:pt x="401005" y="470893"/>
                    <a:pt x="426707" y="480950"/>
                    <a:pt x="449065" y="480950"/>
                  </a:cubicBezTo>
                  <a:cubicBezTo>
                    <a:pt x="459672" y="482067"/>
                    <a:pt x="463024" y="477039"/>
                    <a:pt x="458563" y="466423"/>
                  </a:cubicBezTo>
                  <a:cubicBezTo>
                    <a:pt x="442910" y="464188"/>
                    <a:pt x="426707" y="462512"/>
                    <a:pt x="413306" y="454689"/>
                  </a:cubicBezTo>
                  <a:cubicBezTo>
                    <a:pt x="412180" y="451896"/>
                    <a:pt x="411071" y="445741"/>
                    <a:pt x="409945" y="442956"/>
                  </a:cubicBezTo>
                  <a:cubicBezTo>
                    <a:pt x="421119" y="441280"/>
                    <a:pt x="431735" y="439604"/>
                    <a:pt x="442360" y="437369"/>
                  </a:cubicBezTo>
                  <a:cubicBezTo>
                    <a:pt x="442919" y="433458"/>
                    <a:pt x="445154" y="425635"/>
                    <a:pt x="445713" y="422283"/>
                  </a:cubicBezTo>
                  <a:cubicBezTo>
                    <a:pt x="433979" y="423959"/>
                    <a:pt x="422805" y="426762"/>
                    <a:pt x="410512" y="427312"/>
                  </a:cubicBezTo>
                  <a:cubicBezTo>
                    <a:pt x="398779" y="428988"/>
                    <a:pt x="392065" y="417254"/>
                    <a:pt x="384802" y="410558"/>
                  </a:cubicBezTo>
                  <a:cubicBezTo>
                    <a:pt x="399897" y="407197"/>
                    <a:pt x="414973" y="404412"/>
                    <a:pt x="430068" y="402168"/>
                  </a:cubicBezTo>
                  <a:lnTo>
                    <a:pt x="432303" y="388768"/>
                  </a:lnTo>
                  <a:cubicBezTo>
                    <a:pt x="406592" y="391553"/>
                    <a:pt x="375303" y="398825"/>
                    <a:pt x="356865" y="375349"/>
                  </a:cubicBezTo>
                  <a:cubicBezTo>
                    <a:pt x="375862" y="372556"/>
                    <a:pt x="398211" y="377593"/>
                    <a:pt x="414424" y="363607"/>
                  </a:cubicBezTo>
                  <a:cubicBezTo>
                    <a:pt x="395985" y="359137"/>
                    <a:pt x="376421" y="360813"/>
                    <a:pt x="357982" y="357470"/>
                  </a:cubicBezTo>
                  <a:cubicBezTo>
                    <a:pt x="347367" y="351315"/>
                    <a:pt x="342338" y="341258"/>
                    <a:pt x="339544" y="330092"/>
                  </a:cubicBezTo>
                  <a:cubicBezTo>
                    <a:pt x="357982" y="331209"/>
                    <a:pt x="379214" y="341825"/>
                    <a:pt x="394868" y="327289"/>
                  </a:cubicBezTo>
                  <a:cubicBezTo>
                    <a:pt x="381449" y="317791"/>
                    <a:pt x="365814" y="316673"/>
                    <a:pt x="350160" y="314438"/>
                  </a:cubicBezTo>
                  <a:cubicBezTo>
                    <a:pt x="333398" y="313321"/>
                    <a:pt x="328928" y="295441"/>
                    <a:pt x="321665" y="283708"/>
                  </a:cubicBezTo>
                  <a:cubicBezTo>
                    <a:pt x="337868" y="285943"/>
                    <a:pt x="354080" y="289295"/>
                    <a:pt x="370842" y="288187"/>
                  </a:cubicBezTo>
                  <a:cubicBezTo>
                    <a:pt x="356874" y="275336"/>
                    <a:pt x="337877" y="269190"/>
                    <a:pt x="324467" y="255771"/>
                  </a:cubicBezTo>
                  <a:cubicBezTo>
                    <a:pt x="314410" y="244597"/>
                    <a:pt x="320556" y="228384"/>
                    <a:pt x="320556" y="214993"/>
                  </a:cubicBezTo>
                  <a:cubicBezTo>
                    <a:pt x="339553" y="220580"/>
                    <a:pt x="357442" y="237333"/>
                    <a:pt x="378674" y="228384"/>
                  </a:cubicBezTo>
                  <a:cubicBezTo>
                    <a:pt x="361912" y="216660"/>
                    <a:pt x="339553" y="211622"/>
                    <a:pt x="328937" y="193184"/>
                  </a:cubicBezTo>
                  <a:cubicBezTo>
                    <a:pt x="332299" y="184803"/>
                    <a:pt x="337318" y="178098"/>
                    <a:pt x="342347" y="171394"/>
                  </a:cubicBezTo>
                  <a:cubicBezTo>
                    <a:pt x="355757" y="178098"/>
                    <a:pt x="368616" y="189273"/>
                    <a:pt x="384811" y="185921"/>
                  </a:cubicBezTo>
                  <a:cubicBezTo>
                    <a:pt x="375871" y="174746"/>
                    <a:pt x="364147" y="166924"/>
                    <a:pt x="353522" y="158534"/>
                  </a:cubicBezTo>
                  <a:lnTo>
                    <a:pt x="356874" y="138419"/>
                  </a:lnTo>
                  <a:cubicBezTo>
                    <a:pt x="371960" y="142889"/>
                    <a:pt x="385937" y="150162"/>
                    <a:pt x="401573" y="151838"/>
                  </a:cubicBezTo>
                  <a:cubicBezTo>
                    <a:pt x="401573" y="134517"/>
                    <a:pt x="387046" y="130606"/>
                    <a:pt x="373077" y="126686"/>
                  </a:cubicBezTo>
                  <a:cubicBezTo>
                    <a:pt x="378106" y="102660"/>
                    <a:pt x="403249" y="100417"/>
                    <a:pt x="422805" y="96514"/>
                  </a:cubicBezTo>
                  <a:cubicBezTo>
                    <a:pt x="403808" y="88133"/>
                    <a:pt x="388731" y="74165"/>
                    <a:pt x="377547" y="56844"/>
                  </a:cubicBezTo>
                  <a:cubicBezTo>
                    <a:pt x="365814" y="56844"/>
                    <a:pt x="354080" y="57962"/>
                    <a:pt x="342906" y="53483"/>
                  </a:cubicBezTo>
                  <a:cubicBezTo>
                    <a:pt x="332839" y="40091"/>
                    <a:pt x="328370" y="13822"/>
                    <a:pt x="347367" y="600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6528546-9533-0B30-8F14-ED2BDA2BE9A7}"/>
                </a:ext>
              </a:extLst>
            </p:cNvPr>
            <p:cNvSpPr/>
            <p:nvPr/>
          </p:nvSpPr>
          <p:spPr>
            <a:xfrm>
              <a:off x="5479834" y="999087"/>
              <a:ext cx="46942" cy="46933"/>
            </a:xfrm>
            <a:custGeom>
              <a:avLst/>
              <a:gdLst>
                <a:gd name="connsiteX0" fmla="*/ 0 w 46942"/>
                <a:gd name="connsiteY0" fmla="*/ 30181 h 46933"/>
                <a:gd name="connsiteX1" fmla="*/ 46943 w 46942"/>
                <a:gd name="connsiteY1" fmla="*/ 0 h 46933"/>
                <a:gd name="connsiteX2" fmla="*/ 18997 w 46942"/>
                <a:gd name="connsiteY2" fmla="*/ 46934 h 46933"/>
                <a:gd name="connsiteX3" fmla="*/ 0 w 46942"/>
                <a:gd name="connsiteY3" fmla="*/ 30181 h 4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42" h="46933">
                  <a:moveTo>
                    <a:pt x="0" y="30181"/>
                  </a:moveTo>
                  <a:cubicBezTo>
                    <a:pt x="14527" y="17888"/>
                    <a:pt x="29613" y="6155"/>
                    <a:pt x="46943" y="0"/>
                  </a:cubicBezTo>
                  <a:cubicBezTo>
                    <a:pt x="40229" y="15645"/>
                    <a:pt x="40229" y="43590"/>
                    <a:pt x="18997" y="46934"/>
                  </a:cubicBezTo>
                  <a:cubicBezTo>
                    <a:pt x="12301" y="41914"/>
                    <a:pt x="6146" y="35768"/>
                    <a:pt x="0" y="30181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12C3BF7-F8F2-2E00-6955-8FCC92FF0E14}"/>
                </a:ext>
              </a:extLst>
            </p:cNvPr>
            <p:cNvSpPr/>
            <p:nvPr/>
          </p:nvSpPr>
          <p:spPr>
            <a:xfrm>
              <a:off x="7284137" y="1001880"/>
              <a:ext cx="135231" cy="57152"/>
            </a:xfrm>
            <a:custGeom>
              <a:avLst/>
              <a:gdLst>
                <a:gd name="connsiteX0" fmla="*/ 56991 w 135231"/>
                <a:gd name="connsiteY0" fmla="*/ 20114 h 57152"/>
                <a:gd name="connsiteX1" fmla="*/ 135231 w 135231"/>
                <a:gd name="connsiteY1" fmla="*/ 0 h 57152"/>
                <a:gd name="connsiteX2" fmla="*/ 22349 w 135231"/>
                <a:gd name="connsiteY2" fmla="*/ 56991 h 57152"/>
                <a:gd name="connsiteX3" fmla="*/ 0 w 135231"/>
                <a:gd name="connsiteY3" fmla="*/ 50295 h 57152"/>
                <a:gd name="connsiteX4" fmla="*/ 56991 w 135231"/>
                <a:gd name="connsiteY4" fmla="*/ 20114 h 5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231" h="57152">
                  <a:moveTo>
                    <a:pt x="56991" y="20114"/>
                  </a:moveTo>
                  <a:cubicBezTo>
                    <a:pt x="82692" y="11742"/>
                    <a:pt x="108953" y="6705"/>
                    <a:pt x="135231" y="0"/>
                  </a:cubicBezTo>
                  <a:cubicBezTo>
                    <a:pt x="109512" y="35759"/>
                    <a:pt x="65363" y="54206"/>
                    <a:pt x="22349" y="56991"/>
                  </a:cubicBezTo>
                  <a:cubicBezTo>
                    <a:pt x="14536" y="58117"/>
                    <a:pt x="7264" y="53089"/>
                    <a:pt x="0" y="50295"/>
                  </a:cubicBezTo>
                  <a:cubicBezTo>
                    <a:pt x="17312" y="37444"/>
                    <a:pt x="34632" y="22358"/>
                    <a:pt x="56991" y="2011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59399E1-2D62-C8B6-545C-010DC4F7C310}"/>
                </a:ext>
              </a:extLst>
            </p:cNvPr>
            <p:cNvSpPr/>
            <p:nvPr/>
          </p:nvSpPr>
          <p:spPr>
            <a:xfrm>
              <a:off x="7160295" y="1004967"/>
              <a:ext cx="18115" cy="16530"/>
            </a:xfrm>
            <a:custGeom>
              <a:avLst/>
              <a:gdLst>
                <a:gd name="connsiteX0" fmla="*/ 4814 w 18115"/>
                <a:gd name="connsiteY0" fmla="*/ 1942 h 16530"/>
                <a:gd name="connsiteX1" fmla="*/ 13195 w 18115"/>
                <a:gd name="connsiteY1" fmla="*/ 14793 h 16530"/>
                <a:gd name="connsiteX2" fmla="*/ 4814 w 18115"/>
                <a:gd name="connsiteY2" fmla="*/ 1942 h 1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15" h="16530">
                  <a:moveTo>
                    <a:pt x="4814" y="1942"/>
                  </a:moveTo>
                  <a:cubicBezTo>
                    <a:pt x="14312" y="-5321"/>
                    <a:pt x="24369" y="9764"/>
                    <a:pt x="13195" y="14793"/>
                  </a:cubicBezTo>
                  <a:cubicBezTo>
                    <a:pt x="4255" y="21498"/>
                    <a:pt x="-6370" y="6980"/>
                    <a:pt x="4814" y="1942"/>
                  </a:cubicBezTo>
                  <a:close/>
                </a:path>
              </a:pathLst>
            </a:custGeom>
            <a:solidFill>
              <a:srgbClr val="DAE2E4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36C4D14-74B8-85C8-1B31-692510516A74}"/>
                </a:ext>
              </a:extLst>
            </p:cNvPr>
            <p:cNvSpPr/>
            <p:nvPr/>
          </p:nvSpPr>
          <p:spPr>
            <a:xfrm>
              <a:off x="5820706" y="1012377"/>
              <a:ext cx="427998" cy="343766"/>
            </a:xfrm>
            <a:custGeom>
              <a:avLst/>
              <a:gdLst>
                <a:gd name="connsiteX0" fmla="*/ 197233 w 427998"/>
                <a:gd name="connsiteY0" fmla="*/ 33652 h 343766"/>
                <a:gd name="connsiteX1" fmla="*/ 308980 w 427998"/>
                <a:gd name="connsiteY1" fmla="*/ 128 h 343766"/>
                <a:gd name="connsiteX2" fmla="*/ 392799 w 427998"/>
                <a:gd name="connsiteY2" fmla="*/ 28065 h 343766"/>
                <a:gd name="connsiteX3" fmla="*/ 427999 w 427998"/>
                <a:gd name="connsiteY3" fmla="*/ 111875 h 343766"/>
                <a:gd name="connsiteX4" fmla="*/ 383859 w 427998"/>
                <a:gd name="connsiteY4" fmla="*/ 209103 h 343766"/>
                <a:gd name="connsiteX5" fmla="*/ 320713 w 427998"/>
                <a:gd name="connsiteY5" fmla="*/ 285668 h 343766"/>
                <a:gd name="connsiteX6" fmla="*/ 297814 w 427998"/>
                <a:gd name="connsiteY6" fmla="*/ 297960 h 343766"/>
                <a:gd name="connsiteX7" fmla="*/ 333014 w 427998"/>
                <a:gd name="connsiteY7" fmla="*/ 247665 h 343766"/>
                <a:gd name="connsiteX8" fmla="*/ 403414 w 427998"/>
                <a:gd name="connsiteY8" fmla="*/ 145408 h 343766"/>
                <a:gd name="connsiteX9" fmla="*/ 394484 w 427998"/>
                <a:gd name="connsiteY9" fmla="*/ 48738 h 343766"/>
                <a:gd name="connsiteX10" fmla="*/ 314576 w 427998"/>
                <a:gd name="connsiteY10" fmla="*/ 14646 h 343766"/>
                <a:gd name="connsiteX11" fmla="*/ 257585 w 427998"/>
                <a:gd name="connsiteY11" fmla="*/ 21919 h 343766"/>
                <a:gd name="connsiteX12" fmla="*/ 181021 w 427998"/>
                <a:gd name="connsiteY12" fmla="*/ 64941 h 343766"/>
                <a:gd name="connsiteX13" fmla="*/ 258135 w 427998"/>
                <a:gd name="connsiteY13" fmla="*/ 90084 h 343766"/>
                <a:gd name="connsiteX14" fmla="*/ 300049 w 427998"/>
                <a:gd name="connsiteY14" fmla="*/ 143173 h 343766"/>
                <a:gd name="connsiteX15" fmla="*/ 277709 w 427998"/>
                <a:gd name="connsiteY15" fmla="*/ 254370 h 343766"/>
                <a:gd name="connsiteX16" fmla="*/ 219582 w 427998"/>
                <a:gd name="connsiteY16" fmla="*/ 343767 h 343766"/>
                <a:gd name="connsiteX17" fmla="*/ 222935 w 427998"/>
                <a:gd name="connsiteY17" fmla="*/ 316948 h 343766"/>
                <a:gd name="connsiteX18" fmla="*/ 287198 w 427998"/>
                <a:gd name="connsiteY18" fmla="*/ 167748 h 343766"/>
                <a:gd name="connsiteX19" fmla="*/ 238579 w 427998"/>
                <a:gd name="connsiteY19" fmla="*/ 92310 h 343766"/>
                <a:gd name="connsiteX20" fmla="*/ 150299 w 427998"/>
                <a:gd name="connsiteY20" fmla="*/ 87840 h 343766"/>
                <a:gd name="connsiteX21" fmla="*/ 69283 w 427998"/>
                <a:gd name="connsiteY21" fmla="*/ 115777 h 343766"/>
                <a:gd name="connsiteX22" fmla="*/ 0 w 427998"/>
                <a:gd name="connsiteY22" fmla="*/ 167748 h 343766"/>
                <a:gd name="connsiteX23" fmla="*/ 58108 w 427998"/>
                <a:gd name="connsiteY23" fmla="*/ 112983 h 343766"/>
                <a:gd name="connsiteX24" fmla="*/ 88280 w 427998"/>
                <a:gd name="connsiteY24" fmla="*/ 104034 h 343766"/>
                <a:gd name="connsiteX25" fmla="*/ 162042 w 427998"/>
                <a:gd name="connsiteY25" fmla="*/ 69961 h 343766"/>
                <a:gd name="connsiteX26" fmla="*/ 197233 w 427998"/>
                <a:gd name="connsiteY26" fmla="*/ 33652 h 3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27998" h="343766">
                  <a:moveTo>
                    <a:pt x="197233" y="33652"/>
                  </a:moveTo>
                  <a:cubicBezTo>
                    <a:pt x="229639" y="10185"/>
                    <a:pt x="269868" y="-431"/>
                    <a:pt x="308980" y="128"/>
                  </a:cubicBezTo>
                  <a:cubicBezTo>
                    <a:pt x="339719" y="-1548"/>
                    <a:pt x="367097" y="13538"/>
                    <a:pt x="392799" y="28065"/>
                  </a:cubicBezTo>
                  <a:cubicBezTo>
                    <a:pt x="416265" y="48738"/>
                    <a:pt x="422979" y="82271"/>
                    <a:pt x="427999" y="111875"/>
                  </a:cubicBezTo>
                  <a:cubicBezTo>
                    <a:pt x="424088" y="148210"/>
                    <a:pt x="403406" y="179490"/>
                    <a:pt x="383859" y="209103"/>
                  </a:cubicBezTo>
                  <a:cubicBezTo>
                    <a:pt x="367656" y="238725"/>
                    <a:pt x="340845" y="259398"/>
                    <a:pt x="320713" y="285668"/>
                  </a:cubicBezTo>
                  <a:cubicBezTo>
                    <a:pt x="315126" y="293490"/>
                    <a:pt x="306745" y="296284"/>
                    <a:pt x="297814" y="297960"/>
                  </a:cubicBezTo>
                  <a:cubicBezTo>
                    <a:pt x="298922" y="275611"/>
                    <a:pt x="319028" y="262192"/>
                    <a:pt x="333014" y="247665"/>
                  </a:cubicBezTo>
                  <a:cubicBezTo>
                    <a:pt x="364312" y="219719"/>
                    <a:pt x="384976" y="182284"/>
                    <a:pt x="403414" y="145408"/>
                  </a:cubicBezTo>
                  <a:cubicBezTo>
                    <a:pt x="419627" y="114110"/>
                    <a:pt x="408443" y="78360"/>
                    <a:pt x="394484" y="48738"/>
                  </a:cubicBezTo>
                  <a:cubicBezTo>
                    <a:pt x="374928" y="24703"/>
                    <a:pt x="342522" y="20801"/>
                    <a:pt x="314576" y="14646"/>
                  </a:cubicBezTo>
                  <a:cubicBezTo>
                    <a:pt x="295570" y="15214"/>
                    <a:pt x="276582" y="18566"/>
                    <a:pt x="257585" y="21919"/>
                  </a:cubicBezTo>
                  <a:cubicBezTo>
                    <a:pt x="228513" y="28623"/>
                    <a:pt x="203938" y="46494"/>
                    <a:pt x="181021" y="64941"/>
                  </a:cubicBezTo>
                  <a:cubicBezTo>
                    <a:pt x="206731" y="71646"/>
                    <a:pt x="236344" y="72763"/>
                    <a:pt x="258135" y="90084"/>
                  </a:cubicBezTo>
                  <a:cubicBezTo>
                    <a:pt x="276573" y="103503"/>
                    <a:pt x="297246" y="118588"/>
                    <a:pt x="300049" y="143173"/>
                  </a:cubicBezTo>
                  <a:cubicBezTo>
                    <a:pt x="304519" y="181167"/>
                    <a:pt x="297246" y="221395"/>
                    <a:pt x="277709" y="254370"/>
                  </a:cubicBezTo>
                  <a:cubicBezTo>
                    <a:pt x="260370" y="285659"/>
                    <a:pt x="244734" y="318065"/>
                    <a:pt x="219582" y="343767"/>
                  </a:cubicBezTo>
                  <a:cubicBezTo>
                    <a:pt x="219023" y="334827"/>
                    <a:pt x="216780" y="324770"/>
                    <a:pt x="222935" y="316948"/>
                  </a:cubicBezTo>
                  <a:cubicBezTo>
                    <a:pt x="249763" y="270005"/>
                    <a:pt x="286081" y="224189"/>
                    <a:pt x="287198" y="167748"/>
                  </a:cubicBezTo>
                  <a:cubicBezTo>
                    <a:pt x="293344" y="133656"/>
                    <a:pt x="263731" y="109072"/>
                    <a:pt x="238579" y="92310"/>
                  </a:cubicBezTo>
                  <a:cubicBezTo>
                    <a:pt x="210643" y="81135"/>
                    <a:pt x="179353" y="77783"/>
                    <a:pt x="150299" y="87840"/>
                  </a:cubicBezTo>
                  <a:cubicBezTo>
                    <a:pt x="121245" y="91751"/>
                    <a:pt x="98328" y="114668"/>
                    <a:pt x="69283" y="115777"/>
                  </a:cubicBezTo>
                  <a:cubicBezTo>
                    <a:pt x="41346" y="126402"/>
                    <a:pt x="30172" y="163278"/>
                    <a:pt x="0" y="167748"/>
                  </a:cubicBezTo>
                  <a:cubicBezTo>
                    <a:pt x="15077" y="145399"/>
                    <a:pt x="35200" y="126960"/>
                    <a:pt x="58108" y="112983"/>
                  </a:cubicBezTo>
                  <a:cubicBezTo>
                    <a:pt x="67048" y="106278"/>
                    <a:pt x="81016" y="114101"/>
                    <a:pt x="88280" y="104034"/>
                  </a:cubicBezTo>
                  <a:cubicBezTo>
                    <a:pt x="107836" y="83370"/>
                    <a:pt x="135781" y="76656"/>
                    <a:pt x="162042" y="69961"/>
                  </a:cubicBezTo>
                  <a:cubicBezTo>
                    <a:pt x="167620" y="52649"/>
                    <a:pt x="182715" y="42592"/>
                    <a:pt x="197233" y="33652"/>
                  </a:cubicBezTo>
                  <a:close/>
                </a:path>
              </a:pathLst>
            </a:custGeom>
            <a:solidFill>
              <a:srgbClr val="11191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CC14197-5596-859F-55A2-D1EFCDEF4507}"/>
                </a:ext>
              </a:extLst>
            </p:cNvPr>
            <p:cNvSpPr/>
            <p:nvPr/>
          </p:nvSpPr>
          <p:spPr>
            <a:xfrm>
              <a:off x="6549933" y="1011643"/>
              <a:ext cx="17761" cy="14125"/>
            </a:xfrm>
            <a:custGeom>
              <a:avLst/>
              <a:gdLst>
                <a:gd name="connsiteX0" fmla="*/ 1642 w 17761"/>
                <a:gd name="connsiteY0" fmla="*/ 3098 h 14125"/>
                <a:gd name="connsiteX1" fmla="*/ 16160 w 17761"/>
                <a:gd name="connsiteY1" fmla="*/ 10920 h 14125"/>
                <a:gd name="connsiteX2" fmla="*/ 1642 w 17761"/>
                <a:gd name="connsiteY2" fmla="*/ 3098 h 1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61" h="14125">
                  <a:moveTo>
                    <a:pt x="1642" y="3098"/>
                  </a:moveTo>
                  <a:cubicBezTo>
                    <a:pt x="6670" y="-4166"/>
                    <a:pt x="22865" y="2539"/>
                    <a:pt x="16160" y="10920"/>
                  </a:cubicBezTo>
                  <a:cubicBezTo>
                    <a:pt x="10573" y="18183"/>
                    <a:pt x="-5063" y="12037"/>
                    <a:pt x="1642" y="3098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DA4042D-4D65-9397-A45E-8C4B4D4C69EF}"/>
                </a:ext>
              </a:extLst>
            </p:cNvPr>
            <p:cNvSpPr/>
            <p:nvPr/>
          </p:nvSpPr>
          <p:spPr>
            <a:xfrm>
              <a:off x="5840253" y="1023474"/>
              <a:ext cx="90514" cy="82340"/>
            </a:xfrm>
            <a:custGeom>
              <a:avLst/>
              <a:gdLst>
                <a:gd name="connsiteX0" fmla="*/ 0 w 90514"/>
                <a:gd name="connsiteY0" fmla="*/ 11940 h 82340"/>
                <a:gd name="connsiteX1" fmla="*/ 87162 w 90514"/>
                <a:gd name="connsiteY1" fmla="*/ 206 h 82340"/>
                <a:gd name="connsiteX2" fmla="*/ 90515 w 90514"/>
                <a:gd name="connsiteY2" fmla="*/ 18636 h 82340"/>
                <a:gd name="connsiteX3" fmla="*/ 16203 w 90514"/>
                <a:gd name="connsiteY3" fmla="*/ 82340 h 82340"/>
                <a:gd name="connsiteX4" fmla="*/ 0 w 90514"/>
                <a:gd name="connsiteY4" fmla="*/ 11940 h 8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14" h="82340">
                  <a:moveTo>
                    <a:pt x="0" y="11940"/>
                  </a:moveTo>
                  <a:cubicBezTo>
                    <a:pt x="27946" y="2441"/>
                    <a:pt x="57558" y="-911"/>
                    <a:pt x="87162" y="206"/>
                  </a:cubicBezTo>
                  <a:cubicBezTo>
                    <a:pt x="87721" y="4676"/>
                    <a:pt x="89965" y="14166"/>
                    <a:pt x="90515" y="18636"/>
                  </a:cubicBezTo>
                  <a:cubicBezTo>
                    <a:pt x="70409" y="44905"/>
                    <a:pt x="45816" y="67254"/>
                    <a:pt x="16203" y="82340"/>
                  </a:cubicBezTo>
                  <a:cubicBezTo>
                    <a:pt x="21232" y="57206"/>
                    <a:pt x="16194" y="32054"/>
                    <a:pt x="0" y="1194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3253D988-DAA7-E784-D4FF-FE9067215F70}"/>
                </a:ext>
              </a:extLst>
            </p:cNvPr>
            <p:cNvSpPr/>
            <p:nvPr/>
          </p:nvSpPr>
          <p:spPr>
            <a:xfrm>
              <a:off x="6966749" y="1030943"/>
              <a:ext cx="64643" cy="70977"/>
            </a:xfrm>
            <a:custGeom>
              <a:avLst/>
              <a:gdLst>
                <a:gd name="connsiteX0" fmla="*/ 7822 w 64643"/>
                <a:gd name="connsiteY0" fmla="*/ 0 h 70977"/>
                <a:gd name="connsiteX1" fmla="*/ 54197 w 64643"/>
                <a:gd name="connsiteY1" fmla="*/ 7264 h 70977"/>
                <a:gd name="connsiteX2" fmla="*/ 60361 w 64643"/>
                <a:gd name="connsiteY2" fmla="*/ 56441 h 70977"/>
                <a:gd name="connsiteX3" fmla="*/ 0 w 64643"/>
                <a:gd name="connsiteY3" fmla="*/ 69851 h 70977"/>
                <a:gd name="connsiteX4" fmla="*/ 7822 w 64643"/>
                <a:gd name="connsiteY4" fmla="*/ 0 h 7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643" h="70977">
                  <a:moveTo>
                    <a:pt x="7822" y="0"/>
                  </a:moveTo>
                  <a:cubicBezTo>
                    <a:pt x="22899" y="2794"/>
                    <a:pt x="38562" y="3911"/>
                    <a:pt x="54197" y="7264"/>
                  </a:cubicBezTo>
                  <a:cubicBezTo>
                    <a:pt x="64813" y="20673"/>
                    <a:pt x="68175" y="40788"/>
                    <a:pt x="60361" y="56441"/>
                  </a:cubicBezTo>
                  <a:cubicBezTo>
                    <a:pt x="41905" y="67057"/>
                    <a:pt x="21232" y="73762"/>
                    <a:pt x="0" y="69851"/>
                  </a:cubicBezTo>
                  <a:cubicBezTo>
                    <a:pt x="8372" y="47492"/>
                    <a:pt x="12283" y="24026"/>
                    <a:pt x="7822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AC4167BB-7172-CDEE-A12F-35A6EC636231}"/>
                </a:ext>
              </a:extLst>
            </p:cNvPr>
            <p:cNvSpPr/>
            <p:nvPr/>
          </p:nvSpPr>
          <p:spPr>
            <a:xfrm>
              <a:off x="6556035" y="1035477"/>
              <a:ext cx="77105" cy="34215"/>
            </a:xfrm>
            <a:custGeom>
              <a:avLst/>
              <a:gdLst>
                <a:gd name="connsiteX0" fmla="*/ 0 w 77105"/>
                <a:gd name="connsiteY0" fmla="*/ 30117 h 34215"/>
                <a:gd name="connsiteX1" fmla="*/ 77105 w 77105"/>
                <a:gd name="connsiteY1" fmla="*/ 2730 h 34215"/>
                <a:gd name="connsiteX2" fmla="*/ 32416 w 77105"/>
                <a:gd name="connsiteY2" fmla="*/ 34020 h 34215"/>
                <a:gd name="connsiteX3" fmla="*/ 0 w 77105"/>
                <a:gd name="connsiteY3" fmla="*/ 30117 h 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05" h="34215">
                  <a:moveTo>
                    <a:pt x="0" y="30117"/>
                  </a:moveTo>
                  <a:cubicBezTo>
                    <a:pt x="18997" y="10003"/>
                    <a:pt x="48619" y="-6768"/>
                    <a:pt x="77105" y="2730"/>
                  </a:cubicBezTo>
                  <a:cubicBezTo>
                    <a:pt x="68175" y="18934"/>
                    <a:pt x="53089" y="36254"/>
                    <a:pt x="32416" y="34020"/>
                  </a:cubicBezTo>
                  <a:cubicBezTo>
                    <a:pt x="21250" y="34020"/>
                    <a:pt x="10625" y="31785"/>
                    <a:pt x="0" y="3011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EE0D050-7C98-69FF-CD9B-2F0C9A551F9D}"/>
                </a:ext>
              </a:extLst>
            </p:cNvPr>
            <p:cNvSpPr/>
            <p:nvPr/>
          </p:nvSpPr>
          <p:spPr>
            <a:xfrm>
              <a:off x="6898016" y="1034296"/>
              <a:ext cx="65167" cy="71324"/>
            </a:xfrm>
            <a:custGeom>
              <a:avLst/>
              <a:gdLst>
                <a:gd name="connsiteX0" fmla="*/ 0 w 65167"/>
                <a:gd name="connsiteY0" fmla="*/ 3352 h 71324"/>
                <a:gd name="connsiteX1" fmla="*/ 60911 w 65167"/>
                <a:gd name="connsiteY1" fmla="*/ 0 h 71324"/>
                <a:gd name="connsiteX2" fmla="*/ 50286 w 65167"/>
                <a:gd name="connsiteY2" fmla="*/ 64813 h 71324"/>
                <a:gd name="connsiteX3" fmla="*/ 7822 w 65167"/>
                <a:gd name="connsiteY3" fmla="*/ 61470 h 71324"/>
                <a:gd name="connsiteX4" fmla="*/ 0 w 65167"/>
                <a:gd name="connsiteY4" fmla="*/ 3352 h 71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67" h="71324">
                  <a:moveTo>
                    <a:pt x="0" y="3352"/>
                  </a:moveTo>
                  <a:cubicBezTo>
                    <a:pt x="20682" y="3352"/>
                    <a:pt x="40788" y="1676"/>
                    <a:pt x="60911" y="0"/>
                  </a:cubicBezTo>
                  <a:cubicBezTo>
                    <a:pt x="68184" y="22340"/>
                    <a:pt x="67057" y="47492"/>
                    <a:pt x="50286" y="64813"/>
                  </a:cubicBezTo>
                  <a:cubicBezTo>
                    <a:pt x="36867" y="71527"/>
                    <a:pt x="17321" y="76546"/>
                    <a:pt x="7822" y="61470"/>
                  </a:cubicBezTo>
                  <a:cubicBezTo>
                    <a:pt x="0" y="43022"/>
                    <a:pt x="559" y="22908"/>
                    <a:pt x="0" y="335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8AC80B3-58E8-F0B2-7CE8-26A294653CD3}"/>
                </a:ext>
              </a:extLst>
            </p:cNvPr>
            <p:cNvSpPr/>
            <p:nvPr/>
          </p:nvSpPr>
          <p:spPr>
            <a:xfrm>
              <a:off x="5420040" y="1035972"/>
              <a:ext cx="68733" cy="57540"/>
            </a:xfrm>
            <a:custGeom>
              <a:avLst/>
              <a:gdLst>
                <a:gd name="connsiteX0" fmla="*/ 0 w 68733"/>
                <a:gd name="connsiteY0" fmla="*/ 38553 h 57540"/>
                <a:gd name="connsiteX1" fmla="*/ 45825 w 68733"/>
                <a:gd name="connsiteY1" fmla="*/ 0 h 57540"/>
                <a:gd name="connsiteX2" fmla="*/ 68733 w 68733"/>
                <a:gd name="connsiteY2" fmla="*/ 22349 h 57540"/>
                <a:gd name="connsiteX3" fmla="*/ 45266 w 68733"/>
                <a:gd name="connsiteY3" fmla="*/ 57541 h 57540"/>
                <a:gd name="connsiteX4" fmla="*/ 0 w 68733"/>
                <a:gd name="connsiteY4" fmla="*/ 38553 h 5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33" h="57540">
                  <a:moveTo>
                    <a:pt x="0" y="38553"/>
                  </a:moveTo>
                  <a:cubicBezTo>
                    <a:pt x="7264" y="18429"/>
                    <a:pt x="30181" y="12842"/>
                    <a:pt x="45825" y="0"/>
                  </a:cubicBezTo>
                  <a:cubicBezTo>
                    <a:pt x="53647" y="7264"/>
                    <a:pt x="61470" y="15086"/>
                    <a:pt x="68733" y="22349"/>
                  </a:cubicBezTo>
                  <a:cubicBezTo>
                    <a:pt x="61470" y="34641"/>
                    <a:pt x="53098" y="45816"/>
                    <a:pt x="45266" y="57541"/>
                  </a:cubicBezTo>
                  <a:cubicBezTo>
                    <a:pt x="29622" y="51962"/>
                    <a:pt x="15095" y="45816"/>
                    <a:pt x="0" y="3855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2071606-7BB7-14E1-EEFF-0D0A71251207}"/>
                </a:ext>
              </a:extLst>
            </p:cNvPr>
            <p:cNvSpPr/>
            <p:nvPr/>
          </p:nvSpPr>
          <p:spPr>
            <a:xfrm>
              <a:off x="6483418" y="1042686"/>
              <a:ext cx="72653" cy="41461"/>
            </a:xfrm>
            <a:custGeom>
              <a:avLst/>
              <a:gdLst>
                <a:gd name="connsiteX0" fmla="*/ 0 w 72653"/>
                <a:gd name="connsiteY0" fmla="*/ 32965 h 41461"/>
                <a:gd name="connsiteX1" fmla="*/ 72653 w 72653"/>
                <a:gd name="connsiteY1" fmla="*/ 0 h 41461"/>
                <a:gd name="connsiteX2" fmla="*/ 36903 w 72653"/>
                <a:gd name="connsiteY2" fmla="*/ 36876 h 41461"/>
                <a:gd name="connsiteX3" fmla="*/ 0 w 72653"/>
                <a:gd name="connsiteY3" fmla="*/ 32965 h 4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53" h="41461">
                  <a:moveTo>
                    <a:pt x="0" y="32965"/>
                  </a:moveTo>
                  <a:cubicBezTo>
                    <a:pt x="22349" y="18438"/>
                    <a:pt x="44717" y="1108"/>
                    <a:pt x="72653" y="0"/>
                  </a:cubicBezTo>
                  <a:cubicBezTo>
                    <a:pt x="61488" y="12851"/>
                    <a:pt x="49745" y="25143"/>
                    <a:pt x="36903" y="36876"/>
                  </a:cubicBezTo>
                  <a:cubicBezTo>
                    <a:pt x="25711" y="47492"/>
                    <a:pt x="11175" y="36876"/>
                    <a:pt x="0" y="3296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DB90F17-0124-919A-D1BB-A46E97A45C3F}"/>
                </a:ext>
              </a:extLst>
            </p:cNvPr>
            <p:cNvSpPr/>
            <p:nvPr/>
          </p:nvSpPr>
          <p:spPr>
            <a:xfrm>
              <a:off x="5741257" y="1048336"/>
              <a:ext cx="12889" cy="18925"/>
            </a:xfrm>
            <a:custGeom>
              <a:avLst/>
              <a:gdLst>
                <a:gd name="connsiteX0" fmla="*/ 3443 w 12889"/>
                <a:gd name="connsiteY0" fmla="*/ 1046 h 18925"/>
                <a:gd name="connsiteX1" fmla="*/ 6237 w 12889"/>
                <a:gd name="connsiteY1" fmla="*/ 18925 h 18925"/>
                <a:gd name="connsiteX2" fmla="*/ 3443 w 12889"/>
                <a:gd name="connsiteY2" fmla="*/ 1046 h 1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89" h="18925">
                  <a:moveTo>
                    <a:pt x="3443" y="1046"/>
                  </a:moveTo>
                  <a:cubicBezTo>
                    <a:pt x="14618" y="-5100"/>
                    <a:pt x="16294" y="17808"/>
                    <a:pt x="6237" y="18925"/>
                  </a:cubicBezTo>
                  <a:cubicBezTo>
                    <a:pt x="-2144" y="17808"/>
                    <a:pt x="-1027" y="5515"/>
                    <a:pt x="3443" y="1046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101C6582-31DE-449B-119E-A5F509B964DC}"/>
                </a:ext>
              </a:extLst>
            </p:cNvPr>
            <p:cNvSpPr/>
            <p:nvPr/>
          </p:nvSpPr>
          <p:spPr>
            <a:xfrm>
              <a:off x="5482823" y="1065026"/>
              <a:ext cx="58489" cy="72494"/>
            </a:xfrm>
            <a:custGeom>
              <a:avLst/>
              <a:gdLst>
                <a:gd name="connsiteX0" fmla="*/ 1490 w 58489"/>
                <a:gd name="connsiteY0" fmla="*/ 22908 h 72494"/>
                <a:gd name="connsiteX1" fmla="*/ 17134 w 58489"/>
                <a:gd name="connsiteY1" fmla="*/ 0 h 72494"/>
                <a:gd name="connsiteX2" fmla="*/ 52902 w 58489"/>
                <a:gd name="connsiteY2" fmla="*/ 44140 h 72494"/>
                <a:gd name="connsiteX3" fmla="*/ 58489 w 58489"/>
                <a:gd name="connsiteY3" fmla="*/ 70959 h 72494"/>
                <a:gd name="connsiteX4" fmla="*/ 16575 w 58489"/>
                <a:gd name="connsiteY4" fmla="*/ 70959 h 72494"/>
                <a:gd name="connsiteX5" fmla="*/ 1490 w 58489"/>
                <a:gd name="connsiteY5" fmla="*/ 22908 h 72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489" h="72494">
                  <a:moveTo>
                    <a:pt x="1490" y="22908"/>
                  </a:moveTo>
                  <a:cubicBezTo>
                    <a:pt x="5960" y="14536"/>
                    <a:pt x="11547" y="7273"/>
                    <a:pt x="17134" y="0"/>
                  </a:cubicBezTo>
                  <a:cubicBezTo>
                    <a:pt x="29994" y="13977"/>
                    <a:pt x="39483" y="30739"/>
                    <a:pt x="52902" y="44140"/>
                  </a:cubicBezTo>
                  <a:cubicBezTo>
                    <a:pt x="61283" y="50854"/>
                    <a:pt x="57372" y="62028"/>
                    <a:pt x="58489" y="70959"/>
                  </a:cubicBezTo>
                  <a:cubicBezTo>
                    <a:pt x="44521" y="72086"/>
                    <a:pt x="30553" y="73762"/>
                    <a:pt x="16575" y="70959"/>
                  </a:cubicBezTo>
                  <a:cubicBezTo>
                    <a:pt x="4833" y="58117"/>
                    <a:pt x="-3539" y="40238"/>
                    <a:pt x="1490" y="2290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B53AFBFA-57E7-24B4-B078-1B551297B361}"/>
                </a:ext>
              </a:extLst>
            </p:cNvPr>
            <p:cNvSpPr/>
            <p:nvPr/>
          </p:nvSpPr>
          <p:spPr>
            <a:xfrm>
              <a:off x="4836687" y="1073966"/>
              <a:ext cx="51403" cy="84936"/>
            </a:xfrm>
            <a:custGeom>
              <a:avLst/>
              <a:gdLst>
                <a:gd name="connsiteX0" fmla="*/ 0 w 51403"/>
                <a:gd name="connsiteY0" fmla="*/ 84937 h 84936"/>
                <a:gd name="connsiteX1" fmla="*/ 41346 w 51403"/>
                <a:gd name="connsiteY1" fmla="*/ 0 h 84936"/>
                <a:gd name="connsiteX2" fmla="*/ 51403 w 51403"/>
                <a:gd name="connsiteY2" fmla="*/ 11175 h 84936"/>
                <a:gd name="connsiteX3" fmla="*/ 0 w 51403"/>
                <a:gd name="connsiteY3" fmla="*/ 84937 h 84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403" h="84936">
                  <a:moveTo>
                    <a:pt x="0" y="84937"/>
                  </a:moveTo>
                  <a:cubicBezTo>
                    <a:pt x="7822" y="53638"/>
                    <a:pt x="23467" y="26260"/>
                    <a:pt x="41346" y="0"/>
                  </a:cubicBezTo>
                  <a:cubicBezTo>
                    <a:pt x="43581" y="2794"/>
                    <a:pt x="48619" y="8381"/>
                    <a:pt x="51403" y="11175"/>
                  </a:cubicBezTo>
                  <a:cubicBezTo>
                    <a:pt x="34083" y="35759"/>
                    <a:pt x="15645" y="59235"/>
                    <a:pt x="0" y="84937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90A7DB51-617D-0DB9-6F88-3930E0A79725}"/>
                </a:ext>
              </a:extLst>
            </p:cNvPr>
            <p:cNvSpPr/>
            <p:nvPr/>
          </p:nvSpPr>
          <p:spPr>
            <a:xfrm>
              <a:off x="6719194" y="1076760"/>
              <a:ext cx="71060" cy="81025"/>
            </a:xfrm>
            <a:custGeom>
              <a:avLst/>
              <a:gdLst>
                <a:gd name="connsiteX0" fmla="*/ 0 w 71060"/>
                <a:gd name="connsiteY0" fmla="*/ 0 h 81025"/>
                <a:gd name="connsiteX1" fmla="*/ 58117 w 71060"/>
                <a:gd name="connsiteY1" fmla="*/ 2244 h 81025"/>
                <a:gd name="connsiteX2" fmla="*/ 70977 w 71060"/>
                <a:gd name="connsiteY2" fmla="*/ 63705 h 81025"/>
                <a:gd name="connsiteX3" fmla="*/ 55891 w 71060"/>
                <a:gd name="connsiteY3" fmla="*/ 81025 h 81025"/>
                <a:gd name="connsiteX4" fmla="*/ 0 w 71060"/>
                <a:gd name="connsiteY4" fmla="*/ 65381 h 81025"/>
                <a:gd name="connsiteX5" fmla="*/ 0 w 71060"/>
                <a:gd name="connsiteY5" fmla="*/ 0 h 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060" h="81025">
                  <a:moveTo>
                    <a:pt x="0" y="0"/>
                  </a:moveTo>
                  <a:cubicBezTo>
                    <a:pt x="19015" y="559"/>
                    <a:pt x="38571" y="559"/>
                    <a:pt x="58117" y="2244"/>
                  </a:cubicBezTo>
                  <a:cubicBezTo>
                    <a:pt x="61479" y="22908"/>
                    <a:pt x="72104" y="42473"/>
                    <a:pt x="70977" y="63705"/>
                  </a:cubicBezTo>
                  <a:cubicBezTo>
                    <a:pt x="66507" y="69851"/>
                    <a:pt x="60920" y="75438"/>
                    <a:pt x="55891" y="81025"/>
                  </a:cubicBezTo>
                  <a:cubicBezTo>
                    <a:pt x="36885" y="78241"/>
                    <a:pt x="18447" y="70409"/>
                    <a:pt x="0" y="65381"/>
                  </a:cubicBezTo>
                  <a:cubicBezTo>
                    <a:pt x="2244" y="43581"/>
                    <a:pt x="1676" y="2179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F95CB56-6230-2E45-0F7D-26C1E7A62096}"/>
                </a:ext>
              </a:extLst>
            </p:cNvPr>
            <p:cNvSpPr/>
            <p:nvPr/>
          </p:nvSpPr>
          <p:spPr>
            <a:xfrm>
              <a:off x="5359138" y="1079702"/>
              <a:ext cx="64263" cy="49578"/>
            </a:xfrm>
            <a:custGeom>
              <a:avLst/>
              <a:gdLst>
                <a:gd name="connsiteX0" fmla="*/ 0 w 64263"/>
                <a:gd name="connsiteY0" fmla="*/ 28914 h 49578"/>
                <a:gd name="connsiteX1" fmla="*/ 40229 w 64263"/>
                <a:gd name="connsiteY1" fmla="*/ 410 h 49578"/>
                <a:gd name="connsiteX2" fmla="*/ 64263 w 64263"/>
                <a:gd name="connsiteY2" fmla="*/ 14937 h 49578"/>
                <a:gd name="connsiteX3" fmla="*/ 40788 w 64263"/>
                <a:gd name="connsiteY3" fmla="*/ 49579 h 49578"/>
                <a:gd name="connsiteX4" fmla="*/ 0 w 64263"/>
                <a:gd name="connsiteY4" fmla="*/ 28914 h 49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63" h="49578">
                  <a:moveTo>
                    <a:pt x="0" y="28914"/>
                  </a:moveTo>
                  <a:cubicBezTo>
                    <a:pt x="13401" y="18848"/>
                    <a:pt x="26269" y="8800"/>
                    <a:pt x="40229" y="410"/>
                  </a:cubicBezTo>
                  <a:cubicBezTo>
                    <a:pt x="50845" y="-2393"/>
                    <a:pt x="56441" y="9908"/>
                    <a:pt x="64263" y="14937"/>
                  </a:cubicBezTo>
                  <a:cubicBezTo>
                    <a:pt x="55315" y="26112"/>
                    <a:pt x="47501" y="37286"/>
                    <a:pt x="40788" y="49579"/>
                  </a:cubicBezTo>
                  <a:cubicBezTo>
                    <a:pt x="25152" y="47353"/>
                    <a:pt x="10066" y="41756"/>
                    <a:pt x="0" y="2891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DD43CD6-297A-E69A-1235-1A22A18C656E}"/>
                </a:ext>
              </a:extLst>
            </p:cNvPr>
            <p:cNvSpPr/>
            <p:nvPr/>
          </p:nvSpPr>
          <p:spPr>
            <a:xfrm>
              <a:off x="6550457" y="1080172"/>
              <a:ext cx="70131" cy="20782"/>
            </a:xfrm>
            <a:custGeom>
              <a:avLst/>
              <a:gdLst>
                <a:gd name="connsiteX0" fmla="*/ 0 w 70131"/>
                <a:gd name="connsiteY0" fmla="*/ 2184 h 20782"/>
                <a:gd name="connsiteX1" fmla="*/ 55882 w 70131"/>
                <a:gd name="connsiteY1" fmla="*/ 9447 h 20782"/>
                <a:gd name="connsiteX2" fmla="*/ 69842 w 70131"/>
                <a:gd name="connsiteY2" fmla="*/ 20622 h 20782"/>
                <a:gd name="connsiteX3" fmla="*/ 0 w 70131"/>
                <a:gd name="connsiteY3" fmla="*/ 2184 h 2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131" h="20782">
                  <a:moveTo>
                    <a:pt x="0" y="2184"/>
                  </a:moveTo>
                  <a:cubicBezTo>
                    <a:pt x="18979" y="-3412"/>
                    <a:pt x="37994" y="2743"/>
                    <a:pt x="55882" y="9447"/>
                  </a:cubicBezTo>
                  <a:cubicBezTo>
                    <a:pt x="60893" y="12800"/>
                    <a:pt x="72068" y="12241"/>
                    <a:pt x="69842" y="20622"/>
                  </a:cubicBezTo>
                  <a:cubicBezTo>
                    <a:pt x="45807" y="22289"/>
                    <a:pt x="22349" y="10565"/>
                    <a:pt x="0" y="2184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883FC2B9-EDD7-7F2F-F9B3-40A5C6F59C69}"/>
                </a:ext>
              </a:extLst>
            </p:cNvPr>
            <p:cNvSpPr/>
            <p:nvPr/>
          </p:nvSpPr>
          <p:spPr>
            <a:xfrm>
              <a:off x="6642657" y="1077318"/>
              <a:ext cx="65207" cy="57558"/>
            </a:xfrm>
            <a:custGeom>
              <a:avLst/>
              <a:gdLst>
                <a:gd name="connsiteX0" fmla="*/ 0 w 65207"/>
                <a:gd name="connsiteY0" fmla="*/ 13419 h 57558"/>
                <a:gd name="connsiteX1" fmla="*/ 58667 w 65207"/>
                <a:gd name="connsiteY1" fmla="*/ 0 h 57558"/>
                <a:gd name="connsiteX2" fmla="*/ 57558 w 65207"/>
                <a:gd name="connsiteY2" fmla="*/ 57559 h 57558"/>
                <a:gd name="connsiteX3" fmla="*/ 24026 w 65207"/>
                <a:gd name="connsiteY3" fmla="*/ 52521 h 57558"/>
                <a:gd name="connsiteX4" fmla="*/ 45816 w 65207"/>
                <a:gd name="connsiteY4" fmla="*/ 30181 h 57558"/>
                <a:gd name="connsiteX5" fmla="*/ 0 w 65207"/>
                <a:gd name="connsiteY5" fmla="*/ 13419 h 5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207" h="57558">
                  <a:moveTo>
                    <a:pt x="0" y="13419"/>
                  </a:moveTo>
                  <a:cubicBezTo>
                    <a:pt x="19556" y="8390"/>
                    <a:pt x="38553" y="2803"/>
                    <a:pt x="58667" y="0"/>
                  </a:cubicBezTo>
                  <a:cubicBezTo>
                    <a:pt x="69842" y="17879"/>
                    <a:pt x="64813" y="39111"/>
                    <a:pt x="57558" y="57559"/>
                  </a:cubicBezTo>
                  <a:cubicBezTo>
                    <a:pt x="46375" y="56441"/>
                    <a:pt x="35209" y="54197"/>
                    <a:pt x="24026" y="52521"/>
                  </a:cubicBezTo>
                  <a:cubicBezTo>
                    <a:pt x="31298" y="44708"/>
                    <a:pt x="38553" y="37435"/>
                    <a:pt x="45816" y="30181"/>
                  </a:cubicBezTo>
                  <a:cubicBezTo>
                    <a:pt x="29613" y="25702"/>
                    <a:pt x="13410" y="22349"/>
                    <a:pt x="0" y="1341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95E89891-92BF-8C01-9C53-2DC3665E227E}"/>
                </a:ext>
              </a:extLst>
            </p:cNvPr>
            <p:cNvSpPr/>
            <p:nvPr/>
          </p:nvSpPr>
          <p:spPr>
            <a:xfrm>
              <a:off x="5742466" y="1087934"/>
              <a:ext cx="18438" cy="35209"/>
            </a:xfrm>
            <a:custGeom>
              <a:avLst/>
              <a:gdLst>
                <a:gd name="connsiteX0" fmla="*/ 0 w 18438"/>
                <a:gd name="connsiteY0" fmla="*/ 0 h 35209"/>
                <a:gd name="connsiteX1" fmla="*/ 18438 w 18438"/>
                <a:gd name="connsiteY1" fmla="*/ 35209 h 35209"/>
                <a:gd name="connsiteX2" fmla="*/ 2235 w 18438"/>
                <a:gd name="connsiteY2" fmla="*/ 35209 h 35209"/>
                <a:gd name="connsiteX3" fmla="*/ 0 w 18438"/>
                <a:gd name="connsiteY3" fmla="*/ 0 h 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8" h="35209">
                  <a:moveTo>
                    <a:pt x="0" y="0"/>
                  </a:moveTo>
                  <a:cubicBezTo>
                    <a:pt x="7264" y="11175"/>
                    <a:pt x="12860" y="22908"/>
                    <a:pt x="18438" y="35209"/>
                  </a:cubicBezTo>
                  <a:lnTo>
                    <a:pt x="2235" y="35209"/>
                  </a:lnTo>
                  <a:cubicBezTo>
                    <a:pt x="1117" y="23476"/>
                    <a:pt x="559" y="11733"/>
                    <a:pt x="0" y="0"/>
                  </a:cubicBezTo>
                  <a:close/>
                </a:path>
              </a:pathLst>
            </a:custGeom>
            <a:solidFill>
              <a:srgbClr val="F1F9F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FD023CC-5DA1-518F-7D79-75FC52B1442A}"/>
                </a:ext>
              </a:extLst>
            </p:cNvPr>
            <p:cNvSpPr/>
            <p:nvPr/>
          </p:nvSpPr>
          <p:spPr>
            <a:xfrm>
              <a:off x="5417502" y="1103706"/>
              <a:ext cx="65134" cy="56872"/>
            </a:xfrm>
            <a:custGeom>
              <a:avLst/>
              <a:gdLst>
                <a:gd name="connsiteX0" fmla="*/ 4224 w 65134"/>
                <a:gd name="connsiteY0" fmla="*/ 16635 h 56872"/>
                <a:gd name="connsiteX1" fmla="*/ 41100 w 65134"/>
                <a:gd name="connsiteY1" fmla="*/ 4911 h 56872"/>
                <a:gd name="connsiteX2" fmla="*/ 65135 w 65134"/>
                <a:gd name="connsiteY2" fmla="*/ 37867 h 56872"/>
                <a:gd name="connsiteX3" fmla="*/ 7585 w 65134"/>
                <a:gd name="connsiteY3" fmla="*/ 56873 h 56872"/>
                <a:gd name="connsiteX4" fmla="*/ 4224 w 65134"/>
                <a:gd name="connsiteY4" fmla="*/ 16635 h 56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34" h="56872">
                  <a:moveTo>
                    <a:pt x="4224" y="16635"/>
                  </a:moveTo>
                  <a:cubicBezTo>
                    <a:pt x="8135" y="991"/>
                    <a:pt x="28249" y="-5155"/>
                    <a:pt x="41100" y="4911"/>
                  </a:cubicBezTo>
                  <a:cubicBezTo>
                    <a:pt x="54519" y="10489"/>
                    <a:pt x="58430" y="26134"/>
                    <a:pt x="65135" y="37867"/>
                  </a:cubicBezTo>
                  <a:cubicBezTo>
                    <a:pt x="45588" y="43463"/>
                    <a:pt x="27141" y="51844"/>
                    <a:pt x="7585" y="56873"/>
                  </a:cubicBezTo>
                  <a:cubicBezTo>
                    <a:pt x="3665" y="44022"/>
                    <a:pt x="-5275" y="29495"/>
                    <a:pt x="4224" y="1663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90D32703-5412-237F-187C-4F62C3B93727}"/>
                </a:ext>
              </a:extLst>
            </p:cNvPr>
            <p:cNvSpPr/>
            <p:nvPr/>
          </p:nvSpPr>
          <p:spPr>
            <a:xfrm>
              <a:off x="6537047" y="1100493"/>
              <a:ext cx="63686" cy="38845"/>
            </a:xfrm>
            <a:custGeom>
              <a:avLst/>
              <a:gdLst>
                <a:gd name="connsiteX0" fmla="*/ 0 w 63686"/>
                <a:gd name="connsiteY0" fmla="*/ 293 h 38845"/>
                <a:gd name="connsiteX1" fmla="*/ 63687 w 63686"/>
                <a:gd name="connsiteY1" fmla="*/ 17055 h 38845"/>
                <a:gd name="connsiteX2" fmla="*/ 34074 w 63686"/>
                <a:gd name="connsiteY2" fmla="*/ 38845 h 38845"/>
                <a:gd name="connsiteX3" fmla="*/ 0 w 63686"/>
                <a:gd name="connsiteY3" fmla="*/ 293 h 3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686" h="38845">
                  <a:moveTo>
                    <a:pt x="0" y="293"/>
                  </a:moveTo>
                  <a:cubicBezTo>
                    <a:pt x="22340" y="-1393"/>
                    <a:pt x="45248" y="4204"/>
                    <a:pt x="63687" y="17055"/>
                  </a:cubicBezTo>
                  <a:cubicBezTo>
                    <a:pt x="54179" y="24877"/>
                    <a:pt x="44699" y="32140"/>
                    <a:pt x="34074" y="38845"/>
                  </a:cubicBezTo>
                  <a:cubicBezTo>
                    <a:pt x="22340" y="26562"/>
                    <a:pt x="10607" y="13702"/>
                    <a:pt x="0" y="29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8AE3BA9-4F85-6E1E-9A8E-41C1095B9EE1}"/>
                </a:ext>
              </a:extLst>
            </p:cNvPr>
            <p:cNvSpPr/>
            <p:nvPr/>
          </p:nvSpPr>
          <p:spPr>
            <a:xfrm>
              <a:off x="6578943" y="1100760"/>
              <a:ext cx="75438" cy="56466"/>
            </a:xfrm>
            <a:custGeom>
              <a:avLst/>
              <a:gdLst>
                <a:gd name="connsiteX0" fmla="*/ 48060 w 75438"/>
                <a:gd name="connsiteY0" fmla="*/ 1701 h 56466"/>
                <a:gd name="connsiteX1" fmla="*/ 75438 w 75438"/>
                <a:gd name="connsiteY1" fmla="*/ 12326 h 56466"/>
                <a:gd name="connsiteX2" fmla="*/ 0 w 75438"/>
                <a:gd name="connsiteY2" fmla="*/ 56466 h 56466"/>
                <a:gd name="connsiteX3" fmla="*/ 43581 w 75438"/>
                <a:gd name="connsiteY3" fmla="*/ 19031 h 56466"/>
                <a:gd name="connsiteX4" fmla="*/ 48060 w 75438"/>
                <a:gd name="connsiteY4" fmla="*/ 1701 h 5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38" h="56466">
                  <a:moveTo>
                    <a:pt x="48060" y="1701"/>
                  </a:moveTo>
                  <a:cubicBezTo>
                    <a:pt x="55882" y="-4994"/>
                    <a:pt x="66498" y="10082"/>
                    <a:pt x="75438" y="12326"/>
                  </a:cubicBezTo>
                  <a:cubicBezTo>
                    <a:pt x="49169" y="25727"/>
                    <a:pt x="29622" y="50870"/>
                    <a:pt x="0" y="56466"/>
                  </a:cubicBezTo>
                  <a:cubicBezTo>
                    <a:pt x="10607" y="40263"/>
                    <a:pt x="26837" y="28529"/>
                    <a:pt x="43581" y="19031"/>
                  </a:cubicBezTo>
                  <a:cubicBezTo>
                    <a:pt x="44708" y="12885"/>
                    <a:pt x="46393" y="7289"/>
                    <a:pt x="48060" y="1701"/>
                  </a:cubicBezTo>
                  <a:close/>
                </a:path>
              </a:pathLst>
            </a:custGeom>
            <a:solidFill>
              <a:srgbClr val="F9FC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492AA6D-F5AE-143F-4778-A5D3526295A1}"/>
                </a:ext>
              </a:extLst>
            </p:cNvPr>
            <p:cNvSpPr/>
            <p:nvPr/>
          </p:nvSpPr>
          <p:spPr>
            <a:xfrm>
              <a:off x="6999706" y="1100235"/>
              <a:ext cx="39670" cy="60352"/>
            </a:xfrm>
            <a:custGeom>
              <a:avLst/>
              <a:gdLst>
                <a:gd name="connsiteX0" fmla="*/ 6714 w 39670"/>
                <a:gd name="connsiteY0" fmla="*/ 22349 h 60352"/>
                <a:gd name="connsiteX1" fmla="*/ 39670 w 39670"/>
                <a:gd name="connsiteY1" fmla="*/ 0 h 60352"/>
                <a:gd name="connsiteX2" fmla="*/ 37444 w 39670"/>
                <a:gd name="connsiteY2" fmla="*/ 31848 h 60352"/>
                <a:gd name="connsiteX3" fmla="*/ 0 w 39670"/>
                <a:gd name="connsiteY3" fmla="*/ 60352 h 60352"/>
                <a:gd name="connsiteX4" fmla="*/ 6714 w 39670"/>
                <a:gd name="connsiteY4" fmla="*/ 22349 h 60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670" h="60352">
                  <a:moveTo>
                    <a:pt x="6714" y="22349"/>
                  </a:moveTo>
                  <a:cubicBezTo>
                    <a:pt x="13410" y="10057"/>
                    <a:pt x="28504" y="6705"/>
                    <a:pt x="39670" y="0"/>
                  </a:cubicBezTo>
                  <a:cubicBezTo>
                    <a:pt x="39670" y="10616"/>
                    <a:pt x="39670" y="21791"/>
                    <a:pt x="37444" y="31848"/>
                  </a:cubicBezTo>
                  <a:cubicBezTo>
                    <a:pt x="29063" y="45816"/>
                    <a:pt x="14527" y="54765"/>
                    <a:pt x="0" y="60352"/>
                  </a:cubicBezTo>
                  <a:cubicBezTo>
                    <a:pt x="1676" y="47492"/>
                    <a:pt x="1676" y="34641"/>
                    <a:pt x="6714" y="2234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B5DD1B90-B346-19C0-9C00-8880ED5087EE}"/>
                </a:ext>
              </a:extLst>
            </p:cNvPr>
            <p:cNvSpPr/>
            <p:nvPr/>
          </p:nvSpPr>
          <p:spPr>
            <a:xfrm>
              <a:off x="6268270" y="1109210"/>
              <a:ext cx="216247" cy="208372"/>
            </a:xfrm>
            <a:custGeom>
              <a:avLst/>
              <a:gdLst>
                <a:gd name="connsiteX0" fmla="*/ 116784 w 216247"/>
                <a:gd name="connsiteY0" fmla="*/ 30136 h 208372"/>
                <a:gd name="connsiteX1" fmla="*/ 216248 w 216247"/>
                <a:gd name="connsiteY1" fmla="*/ 2191 h 208372"/>
                <a:gd name="connsiteX2" fmla="*/ 71536 w 216247"/>
                <a:gd name="connsiteY2" fmla="*/ 99978 h 208372"/>
                <a:gd name="connsiteX3" fmla="*/ 131870 w 216247"/>
                <a:gd name="connsiteY3" fmla="*/ 97184 h 208372"/>
                <a:gd name="connsiteX4" fmla="*/ 186626 w 216247"/>
                <a:gd name="connsiteY4" fmla="*/ 97184 h 208372"/>
                <a:gd name="connsiteX5" fmla="*/ 40779 w 216247"/>
                <a:gd name="connsiteY5" fmla="*/ 188817 h 208372"/>
                <a:gd name="connsiteX6" fmla="*/ 0 w 216247"/>
                <a:gd name="connsiteY6" fmla="*/ 208372 h 208372"/>
                <a:gd name="connsiteX7" fmla="*/ 26819 w 216247"/>
                <a:gd name="connsiteY7" fmla="*/ 158077 h 208372"/>
                <a:gd name="connsiteX8" fmla="*/ 116784 w 216247"/>
                <a:gd name="connsiteY8" fmla="*/ 30136 h 20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247" h="208372">
                  <a:moveTo>
                    <a:pt x="116784" y="30136"/>
                  </a:moveTo>
                  <a:cubicBezTo>
                    <a:pt x="143613" y="6102"/>
                    <a:pt x="181048" y="-5073"/>
                    <a:pt x="216248" y="2191"/>
                  </a:cubicBezTo>
                  <a:cubicBezTo>
                    <a:pt x="176578" y="45781"/>
                    <a:pt x="124048" y="73709"/>
                    <a:pt x="71536" y="99978"/>
                  </a:cubicBezTo>
                  <a:cubicBezTo>
                    <a:pt x="91074" y="110594"/>
                    <a:pt x="112323" y="102204"/>
                    <a:pt x="131870" y="97184"/>
                  </a:cubicBezTo>
                  <a:cubicBezTo>
                    <a:pt x="149741" y="91597"/>
                    <a:pt x="168755" y="94940"/>
                    <a:pt x="186626" y="97184"/>
                  </a:cubicBezTo>
                  <a:cubicBezTo>
                    <a:pt x="137466" y="127915"/>
                    <a:pt x="86604" y="154734"/>
                    <a:pt x="40779" y="188817"/>
                  </a:cubicBezTo>
                  <a:cubicBezTo>
                    <a:pt x="28495" y="198315"/>
                    <a:pt x="13950" y="202785"/>
                    <a:pt x="0" y="208372"/>
                  </a:cubicBezTo>
                  <a:cubicBezTo>
                    <a:pt x="6696" y="190493"/>
                    <a:pt x="17330" y="174289"/>
                    <a:pt x="26819" y="158077"/>
                  </a:cubicBezTo>
                  <a:cubicBezTo>
                    <a:pt x="55873" y="115073"/>
                    <a:pt x="74870" y="63102"/>
                    <a:pt x="116784" y="3013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4E3F790-F8B4-5986-7012-08708B228B0C}"/>
                </a:ext>
              </a:extLst>
            </p:cNvPr>
            <p:cNvSpPr/>
            <p:nvPr/>
          </p:nvSpPr>
          <p:spPr>
            <a:xfrm>
              <a:off x="6920933" y="1114762"/>
              <a:ext cx="71517" cy="47226"/>
            </a:xfrm>
            <a:custGeom>
              <a:avLst/>
              <a:gdLst>
                <a:gd name="connsiteX0" fmla="*/ 0 w 71517"/>
                <a:gd name="connsiteY0" fmla="*/ 14527 h 47226"/>
                <a:gd name="connsiteX1" fmla="*/ 31289 w 71517"/>
                <a:gd name="connsiteY1" fmla="*/ 0 h 47226"/>
                <a:gd name="connsiteX2" fmla="*/ 71518 w 71517"/>
                <a:gd name="connsiteY2" fmla="*/ 6146 h 47226"/>
                <a:gd name="connsiteX3" fmla="*/ 55315 w 71517"/>
                <a:gd name="connsiteY3" fmla="*/ 45825 h 47226"/>
                <a:gd name="connsiteX4" fmla="*/ 0 w 71517"/>
                <a:gd name="connsiteY4" fmla="*/ 14527 h 4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517" h="47226">
                  <a:moveTo>
                    <a:pt x="0" y="14527"/>
                  </a:moveTo>
                  <a:cubicBezTo>
                    <a:pt x="10616" y="10057"/>
                    <a:pt x="20664" y="3911"/>
                    <a:pt x="31289" y="0"/>
                  </a:cubicBezTo>
                  <a:cubicBezTo>
                    <a:pt x="44690" y="1126"/>
                    <a:pt x="58108" y="3920"/>
                    <a:pt x="71518" y="6146"/>
                  </a:cubicBezTo>
                  <a:cubicBezTo>
                    <a:pt x="69833" y="20114"/>
                    <a:pt x="67048" y="35768"/>
                    <a:pt x="55315" y="45825"/>
                  </a:cubicBezTo>
                  <a:cubicBezTo>
                    <a:pt x="31280" y="52521"/>
                    <a:pt x="11175" y="34083"/>
                    <a:pt x="0" y="1452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2D636130-11EF-C940-0F3C-DFD0768734F6}"/>
                </a:ext>
              </a:extLst>
            </p:cNvPr>
            <p:cNvSpPr/>
            <p:nvPr/>
          </p:nvSpPr>
          <p:spPr>
            <a:xfrm>
              <a:off x="5553172" y="1116986"/>
              <a:ext cx="16504" cy="17769"/>
            </a:xfrm>
            <a:custGeom>
              <a:avLst/>
              <a:gdLst>
                <a:gd name="connsiteX0" fmla="*/ 3218 w 16504"/>
                <a:gd name="connsiteY0" fmla="*/ 3355 h 17769"/>
                <a:gd name="connsiteX1" fmla="*/ 13834 w 16504"/>
                <a:gd name="connsiteY1" fmla="*/ 15098 h 17769"/>
                <a:gd name="connsiteX2" fmla="*/ 3218 w 16504"/>
                <a:gd name="connsiteY2" fmla="*/ 3355 h 1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04" h="17769">
                  <a:moveTo>
                    <a:pt x="3218" y="3355"/>
                  </a:moveTo>
                  <a:cubicBezTo>
                    <a:pt x="10490" y="-6693"/>
                    <a:pt x="21665" y="8393"/>
                    <a:pt x="13834" y="15098"/>
                  </a:cubicBezTo>
                  <a:cubicBezTo>
                    <a:pt x="6011" y="23479"/>
                    <a:pt x="-5731" y="10069"/>
                    <a:pt x="3218" y="3355"/>
                  </a:cubicBezTo>
                  <a:close/>
                </a:path>
              </a:pathLst>
            </a:custGeom>
            <a:solidFill>
              <a:srgbClr val="F9FC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5D4255D-6B2B-FA7B-90D0-7B72DB25DC8E}"/>
                </a:ext>
              </a:extLst>
            </p:cNvPr>
            <p:cNvSpPr/>
            <p:nvPr/>
          </p:nvSpPr>
          <p:spPr>
            <a:xfrm>
              <a:off x="4814531" y="1120899"/>
              <a:ext cx="18803" cy="59234"/>
            </a:xfrm>
            <a:custGeom>
              <a:avLst/>
              <a:gdLst>
                <a:gd name="connsiteX0" fmla="*/ 924 w 18803"/>
                <a:gd name="connsiteY0" fmla="*/ 8940 h 59234"/>
                <a:gd name="connsiteX1" fmla="*/ 12089 w 18803"/>
                <a:gd name="connsiteY1" fmla="*/ 0 h 59234"/>
                <a:gd name="connsiteX2" fmla="*/ 2600 w 18803"/>
                <a:gd name="connsiteY2" fmla="*/ 33533 h 59234"/>
                <a:gd name="connsiteX3" fmla="*/ 18803 w 18803"/>
                <a:gd name="connsiteY3" fmla="*/ 40797 h 59234"/>
                <a:gd name="connsiteX4" fmla="*/ 10981 w 18803"/>
                <a:gd name="connsiteY4" fmla="*/ 59235 h 59234"/>
                <a:gd name="connsiteX5" fmla="*/ 365 w 18803"/>
                <a:gd name="connsiteY5" fmla="*/ 58676 h 59234"/>
                <a:gd name="connsiteX6" fmla="*/ 924 w 18803"/>
                <a:gd name="connsiteY6" fmla="*/ 8940 h 5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03" h="59234">
                  <a:moveTo>
                    <a:pt x="924" y="8940"/>
                  </a:moveTo>
                  <a:lnTo>
                    <a:pt x="12089" y="0"/>
                  </a:lnTo>
                  <a:cubicBezTo>
                    <a:pt x="9854" y="11175"/>
                    <a:pt x="5952" y="22349"/>
                    <a:pt x="2600" y="33533"/>
                  </a:cubicBezTo>
                  <a:cubicBezTo>
                    <a:pt x="8187" y="35759"/>
                    <a:pt x="13216" y="38562"/>
                    <a:pt x="18803" y="40797"/>
                  </a:cubicBezTo>
                  <a:cubicBezTo>
                    <a:pt x="16009" y="46934"/>
                    <a:pt x="13216" y="53089"/>
                    <a:pt x="10981" y="59235"/>
                  </a:cubicBezTo>
                  <a:cubicBezTo>
                    <a:pt x="8187" y="59235"/>
                    <a:pt x="3159" y="58676"/>
                    <a:pt x="365" y="58676"/>
                  </a:cubicBezTo>
                  <a:cubicBezTo>
                    <a:pt x="365" y="41905"/>
                    <a:pt x="-753" y="25143"/>
                    <a:pt x="924" y="8940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19405E8-E05C-DB43-8A48-361251AD31E5}"/>
                </a:ext>
              </a:extLst>
            </p:cNvPr>
            <p:cNvSpPr/>
            <p:nvPr/>
          </p:nvSpPr>
          <p:spPr>
            <a:xfrm>
              <a:off x="5201008" y="1123693"/>
              <a:ext cx="17888" cy="24034"/>
            </a:xfrm>
            <a:custGeom>
              <a:avLst/>
              <a:gdLst>
                <a:gd name="connsiteX0" fmla="*/ 0 w 17888"/>
                <a:gd name="connsiteY0" fmla="*/ 0 h 24034"/>
                <a:gd name="connsiteX1" fmla="*/ 17888 w 17888"/>
                <a:gd name="connsiteY1" fmla="*/ 24035 h 24034"/>
                <a:gd name="connsiteX2" fmla="*/ 0 w 17888"/>
                <a:gd name="connsiteY2" fmla="*/ 0 h 24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88" h="24034">
                  <a:moveTo>
                    <a:pt x="0" y="0"/>
                  </a:moveTo>
                  <a:cubicBezTo>
                    <a:pt x="9498" y="5038"/>
                    <a:pt x="14518" y="13968"/>
                    <a:pt x="17888" y="24035"/>
                  </a:cubicBezTo>
                  <a:cubicBezTo>
                    <a:pt x="11184" y="16771"/>
                    <a:pt x="5029" y="8949"/>
                    <a:pt x="0" y="0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DD15141-2D6D-8BA8-30DC-0D0F037994C4}"/>
                </a:ext>
              </a:extLst>
            </p:cNvPr>
            <p:cNvSpPr/>
            <p:nvPr/>
          </p:nvSpPr>
          <p:spPr>
            <a:xfrm>
              <a:off x="5239570" y="1126487"/>
              <a:ext cx="17320" cy="20682"/>
            </a:xfrm>
            <a:custGeom>
              <a:avLst/>
              <a:gdLst>
                <a:gd name="connsiteX0" fmla="*/ 0 w 17320"/>
                <a:gd name="connsiteY0" fmla="*/ 0 h 20682"/>
                <a:gd name="connsiteX1" fmla="*/ 15086 w 17320"/>
                <a:gd name="connsiteY1" fmla="*/ 0 h 20682"/>
                <a:gd name="connsiteX2" fmla="*/ 17321 w 17320"/>
                <a:gd name="connsiteY2" fmla="*/ 20682 h 20682"/>
                <a:gd name="connsiteX3" fmla="*/ 0 w 17320"/>
                <a:gd name="connsiteY3" fmla="*/ 0 h 2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20" h="20682">
                  <a:moveTo>
                    <a:pt x="0" y="0"/>
                  </a:moveTo>
                  <a:lnTo>
                    <a:pt x="15086" y="0"/>
                  </a:lnTo>
                  <a:cubicBezTo>
                    <a:pt x="15645" y="6714"/>
                    <a:pt x="16762" y="13410"/>
                    <a:pt x="17321" y="20682"/>
                  </a:cubicBezTo>
                  <a:cubicBezTo>
                    <a:pt x="11724" y="13410"/>
                    <a:pt x="5578" y="6714"/>
                    <a:pt x="0" y="0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100C9910-F832-460A-DC9C-863C921E0BFC}"/>
                </a:ext>
              </a:extLst>
            </p:cNvPr>
            <p:cNvSpPr/>
            <p:nvPr/>
          </p:nvSpPr>
          <p:spPr>
            <a:xfrm>
              <a:off x="5301580" y="1122026"/>
              <a:ext cx="51971" cy="60343"/>
            </a:xfrm>
            <a:custGeom>
              <a:avLst/>
              <a:gdLst>
                <a:gd name="connsiteX0" fmla="*/ 0 w 51971"/>
                <a:gd name="connsiteY0" fmla="*/ 41905 h 60343"/>
                <a:gd name="connsiteX1" fmla="*/ 51971 w 51971"/>
                <a:gd name="connsiteY1" fmla="*/ 0 h 60343"/>
                <a:gd name="connsiteX2" fmla="*/ 35218 w 51971"/>
                <a:gd name="connsiteY2" fmla="*/ 60343 h 60343"/>
                <a:gd name="connsiteX3" fmla="*/ 0 w 51971"/>
                <a:gd name="connsiteY3" fmla="*/ 41905 h 60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71" h="60343">
                  <a:moveTo>
                    <a:pt x="0" y="41905"/>
                  </a:moveTo>
                  <a:cubicBezTo>
                    <a:pt x="7273" y="20114"/>
                    <a:pt x="30739" y="6146"/>
                    <a:pt x="51971" y="0"/>
                  </a:cubicBezTo>
                  <a:cubicBezTo>
                    <a:pt x="44708" y="19547"/>
                    <a:pt x="33533" y="38562"/>
                    <a:pt x="35218" y="60343"/>
                  </a:cubicBezTo>
                  <a:lnTo>
                    <a:pt x="0" y="41905"/>
                  </a:ln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8071270-C75E-4BC9-1312-EACDA43D8253}"/>
                </a:ext>
              </a:extLst>
            </p:cNvPr>
            <p:cNvSpPr/>
            <p:nvPr/>
          </p:nvSpPr>
          <p:spPr>
            <a:xfrm>
              <a:off x="6455463" y="1121882"/>
              <a:ext cx="87730" cy="42895"/>
            </a:xfrm>
            <a:custGeom>
              <a:avLst/>
              <a:gdLst>
                <a:gd name="connsiteX0" fmla="*/ 0 w 87730"/>
                <a:gd name="connsiteY0" fmla="*/ 37020 h 42895"/>
                <a:gd name="connsiteX1" fmla="*/ 53638 w 87730"/>
                <a:gd name="connsiteY1" fmla="*/ 144 h 42895"/>
                <a:gd name="connsiteX2" fmla="*/ 87730 w 87730"/>
                <a:gd name="connsiteY2" fmla="*/ 37020 h 42895"/>
                <a:gd name="connsiteX3" fmla="*/ 0 w 87730"/>
                <a:gd name="connsiteY3" fmla="*/ 37020 h 4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30" h="42895">
                  <a:moveTo>
                    <a:pt x="0" y="37020"/>
                  </a:moveTo>
                  <a:cubicBezTo>
                    <a:pt x="15077" y="22493"/>
                    <a:pt x="29604" y="-2100"/>
                    <a:pt x="53638" y="144"/>
                  </a:cubicBezTo>
                  <a:cubicBezTo>
                    <a:pt x="69274" y="7407"/>
                    <a:pt x="81007" y="21375"/>
                    <a:pt x="87730" y="37020"/>
                  </a:cubicBezTo>
                  <a:cubicBezTo>
                    <a:pt x="59217" y="47636"/>
                    <a:pt x="29054" y="41490"/>
                    <a:pt x="0" y="3702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939CBA9-17A8-36E3-EC1A-BAD78FBECEB8}"/>
                </a:ext>
              </a:extLst>
            </p:cNvPr>
            <p:cNvSpPr/>
            <p:nvPr/>
          </p:nvSpPr>
          <p:spPr>
            <a:xfrm>
              <a:off x="7196398" y="1137095"/>
              <a:ext cx="37435" cy="10146"/>
            </a:xfrm>
            <a:custGeom>
              <a:avLst/>
              <a:gdLst>
                <a:gd name="connsiteX0" fmla="*/ 0 w 37435"/>
                <a:gd name="connsiteY0" fmla="*/ 1134 h 10146"/>
                <a:gd name="connsiteX1" fmla="*/ 37435 w 37435"/>
                <a:gd name="connsiteY1" fmla="*/ 9515 h 10146"/>
                <a:gd name="connsiteX2" fmla="*/ 0 w 37435"/>
                <a:gd name="connsiteY2" fmla="*/ 1134 h 10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435" h="10146">
                  <a:moveTo>
                    <a:pt x="0" y="1134"/>
                  </a:moveTo>
                  <a:cubicBezTo>
                    <a:pt x="13410" y="-1668"/>
                    <a:pt x="26828" y="576"/>
                    <a:pt x="37435" y="9515"/>
                  </a:cubicBezTo>
                  <a:cubicBezTo>
                    <a:pt x="24035" y="11750"/>
                    <a:pt x="11184" y="7839"/>
                    <a:pt x="0" y="1134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70F196E8-EEE3-8724-4F7C-87CBDCB63C55}"/>
                </a:ext>
              </a:extLst>
            </p:cNvPr>
            <p:cNvSpPr/>
            <p:nvPr/>
          </p:nvSpPr>
          <p:spPr>
            <a:xfrm>
              <a:off x="5354119" y="1143014"/>
              <a:ext cx="53647" cy="36002"/>
            </a:xfrm>
            <a:custGeom>
              <a:avLst/>
              <a:gdLst>
                <a:gd name="connsiteX0" fmla="*/ 0 w 53647"/>
                <a:gd name="connsiteY0" fmla="*/ 4714 h 36002"/>
                <a:gd name="connsiteX1" fmla="*/ 49178 w 53647"/>
                <a:gd name="connsiteY1" fmla="*/ 5272 h 36002"/>
                <a:gd name="connsiteX2" fmla="*/ 53647 w 53647"/>
                <a:gd name="connsiteY2" fmla="*/ 23161 h 36002"/>
                <a:gd name="connsiteX3" fmla="*/ 3343 w 53647"/>
                <a:gd name="connsiteY3" fmla="*/ 36003 h 36002"/>
                <a:gd name="connsiteX4" fmla="*/ 0 w 53647"/>
                <a:gd name="connsiteY4" fmla="*/ 4714 h 3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47" h="36002">
                  <a:moveTo>
                    <a:pt x="0" y="4714"/>
                  </a:moveTo>
                  <a:cubicBezTo>
                    <a:pt x="16203" y="-3667"/>
                    <a:pt x="32974" y="803"/>
                    <a:pt x="49178" y="5272"/>
                  </a:cubicBezTo>
                  <a:cubicBezTo>
                    <a:pt x="50286" y="11427"/>
                    <a:pt x="51971" y="17006"/>
                    <a:pt x="53647" y="23161"/>
                  </a:cubicBezTo>
                  <a:cubicBezTo>
                    <a:pt x="36876" y="27631"/>
                    <a:pt x="20673" y="34336"/>
                    <a:pt x="3343" y="36003"/>
                  </a:cubicBezTo>
                  <a:cubicBezTo>
                    <a:pt x="2226" y="25378"/>
                    <a:pt x="1108" y="14771"/>
                    <a:pt x="0" y="471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775FD81-A1D2-4E1B-3D4B-D91ECE4E8936}"/>
                </a:ext>
              </a:extLst>
            </p:cNvPr>
            <p:cNvSpPr/>
            <p:nvPr/>
          </p:nvSpPr>
          <p:spPr>
            <a:xfrm>
              <a:off x="7377995" y="1145484"/>
              <a:ext cx="359292" cy="388923"/>
            </a:xfrm>
            <a:custGeom>
              <a:avLst/>
              <a:gdLst>
                <a:gd name="connsiteX0" fmla="*/ 0 w 359292"/>
                <a:gd name="connsiteY0" fmla="*/ 5038 h 388923"/>
                <a:gd name="connsiteX1" fmla="*/ 20115 w 359292"/>
                <a:gd name="connsiteY1" fmla="*/ 0 h 388923"/>
                <a:gd name="connsiteX2" fmla="*/ 165394 w 359292"/>
                <a:gd name="connsiteY2" fmla="*/ 96120 h 388923"/>
                <a:gd name="connsiteX3" fmla="*/ 211778 w 359292"/>
                <a:gd name="connsiteY3" fmla="*/ 145289 h 388923"/>
                <a:gd name="connsiteX4" fmla="*/ 359293 w 359292"/>
                <a:gd name="connsiteY4" fmla="*/ 303987 h 388923"/>
                <a:gd name="connsiteX5" fmla="*/ 265975 w 359292"/>
                <a:gd name="connsiteY5" fmla="*/ 303987 h 388923"/>
                <a:gd name="connsiteX6" fmla="*/ 195575 w 359292"/>
                <a:gd name="connsiteY6" fmla="*/ 267110 h 388923"/>
                <a:gd name="connsiteX7" fmla="*/ 140251 w 359292"/>
                <a:gd name="connsiteY7" fmla="*/ 234695 h 388923"/>
                <a:gd name="connsiteX8" fmla="*/ 139134 w 359292"/>
                <a:gd name="connsiteY8" fmla="*/ 248663 h 388923"/>
                <a:gd name="connsiteX9" fmla="*/ 215680 w 359292"/>
                <a:gd name="connsiteY9" fmla="*/ 388923 h 388923"/>
                <a:gd name="connsiteX10" fmla="*/ 169864 w 359292"/>
                <a:gd name="connsiteY10" fmla="*/ 345901 h 388923"/>
                <a:gd name="connsiteX11" fmla="*/ 184950 w 359292"/>
                <a:gd name="connsiteY11" fmla="*/ 337520 h 388923"/>
                <a:gd name="connsiteX12" fmla="*/ 112315 w 359292"/>
                <a:gd name="connsiteY12" fmla="*/ 207885 h 388923"/>
                <a:gd name="connsiteX13" fmla="*/ 214572 w 359292"/>
                <a:gd name="connsiteY13" fmla="*/ 247555 h 388923"/>
                <a:gd name="connsiteX14" fmla="*/ 276591 w 359292"/>
                <a:gd name="connsiteY14" fmla="*/ 265984 h 388923"/>
                <a:gd name="connsiteX15" fmla="*/ 211787 w 359292"/>
                <a:gd name="connsiteY15" fmla="*/ 200612 h 388923"/>
                <a:gd name="connsiteX16" fmla="*/ 68166 w 359292"/>
                <a:gd name="connsiteY16" fmla="*/ 41923 h 388923"/>
                <a:gd name="connsiteX17" fmla="*/ 0 w 359292"/>
                <a:gd name="connsiteY17" fmla="*/ 5038 h 38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9292" h="388923">
                  <a:moveTo>
                    <a:pt x="0" y="5038"/>
                  </a:moveTo>
                  <a:cubicBezTo>
                    <a:pt x="6714" y="2794"/>
                    <a:pt x="13401" y="1685"/>
                    <a:pt x="20115" y="0"/>
                  </a:cubicBezTo>
                  <a:cubicBezTo>
                    <a:pt x="76556" y="17321"/>
                    <a:pt x="124057" y="55324"/>
                    <a:pt x="165394" y="96120"/>
                  </a:cubicBezTo>
                  <a:cubicBezTo>
                    <a:pt x="181597" y="111765"/>
                    <a:pt x="198918" y="126292"/>
                    <a:pt x="211778" y="145289"/>
                  </a:cubicBezTo>
                  <a:cubicBezTo>
                    <a:pt x="256477" y="202279"/>
                    <a:pt x="308439" y="252574"/>
                    <a:pt x="359293" y="303987"/>
                  </a:cubicBezTo>
                  <a:cubicBezTo>
                    <a:pt x="327986" y="310133"/>
                    <a:pt x="296706" y="307339"/>
                    <a:pt x="265975" y="303987"/>
                  </a:cubicBezTo>
                  <a:cubicBezTo>
                    <a:pt x="239715" y="297832"/>
                    <a:pt x="217924" y="281629"/>
                    <a:pt x="195575" y="267110"/>
                  </a:cubicBezTo>
                  <a:cubicBezTo>
                    <a:pt x="177695" y="255368"/>
                    <a:pt x="162609" y="238597"/>
                    <a:pt x="140251" y="234695"/>
                  </a:cubicBezTo>
                  <a:cubicBezTo>
                    <a:pt x="140251" y="238047"/>
                    <a:pt x="139692" y="245320"/>
                    <a:pt x="139134" y="248663"/>
                  </a:cubicBezTo>
                  <a:cubicBezTo>
                    <a:pt x="184400" y="279403"/>
                    <a:pt x="212904" y="334158"/>
                    <a:pt x="215680" y="388923"/>
                  </a:cubicBezTo>
                  <a:cubicBezTo>
                    <a:pt x="200054" y="374955"/>
                    <a:pt x="184950" y="360428"/>
                    <a:pt x="169864" y="345901"/>
                  </a:cubicBezTo>
                  <a:lnTo>
                    <a:pt x="184950" y="337520"/>
                  </a:lnTo>
                  <a:cubicBezTo>
                    <a:pt x="164286" y="292262"/>
                    <a:pt x="121254" y="258180"/>
                    <a:pt x="112315" y="207885"/>
                  </a:cubicBezTo>
                  <a:cubicBezTo>
                    <a:pt x="149741" y="212355"/>
                    <a:pt x="179363" y="237498"/>
                    <a:pt x="214572" y="247555"/>
                  </a:cubicBezTo>
                  <a:cubicBezTo>
                    <a:pt x="235254" y="253142"/>
                    <a:pt x="254233" y="267110"/>
                    <a:pt x="276591" y="265984"/>
                  </a:cubicBezTo>
                  <a:cubicBezTo>
                    <a:pt x="259270" y="240282"/>
                    <a:pt x="231343" y="224088"/>
                    <a:pt x="211787" y="200612"/>
                  </a:cubicBezTo>
                  <a:cubicBezTo>
                    <a:pt x="162051" y="149200"/>
                    <a:pt x="126283" y="84946"/>
                    <a:pt x="68166" y="41923"/>
                  </a:cubicBezTo>
                  <a:cubicBezTo>
                    <a:pt x="45816" y="29063"/>
                    <a:pt x="22917" y="17321"/>
                    <a:pt x="0" y="503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FE739175-F93B-8C3C-CF2C-08D73188C199}"/>
                </a:ext>
              </a:extLst>
            </p:cNvPr>
            <p:cNvSpPr/>
            <p:nvPr/>
          </p:nvSpPr>
          <p:spPr>
            <a:xfrm>
              <a:off x="7148905" y="1147719"/>
              <a:ext cx="113833" cy="91933"/>
            </a:xfrm>
            <a:custGeom>
              <a:avLst/>
              <a:gdLst>
                <a:gd name="connsiteX0" fmla="*/ 60343 w 113833"/>
                <a:gd name="connsiteY0" fmla="*/ 49736 h 91933"/>
                <a:gd name="connsiteX1" fmla="*/ 112864 w 113833"/>
                <a:gd name="connsiteY1" fmla="*/ 0 h 91933"/>
                <a:gd name="connsiteX2" fmla="*/ 79340 w 113833"/>
                <a:gd name="connsiteY2" fmla="*/ 86613 h 91933"/>
                <a:gd name="connsiteX3" fmla="*/ 0 w 113833"/>
                <a:gd name="connsiteY3" fmla="*/ 82693 h 91933"/>
                <a:gd name="connsiteX4" fmla="*/ 60343 w 113833"/>
                <a:gd name="connsiteY4" fmla="*/ 49736 h 9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833" h="91933">
                  <a:moveTo>
                    <a:pt x="60343" y="49736"/>
                  </a:moveTo>
                  <a:cubicBezTo>
                    <a:pt x="75447" y="31289"/>
                    <a:pt x="93885" y="15086"/>
                    <a:pt x="112864" y="0"/>
                  </a:cubicBezTo>
                  <a:cubicBezTo>
                    <a:pt x="117902" y="31848"/>
                    <a:pt x="102807" y="64813"/>
                    <a:pt x="79340" y="86613"/>
                  </a:cubicBezTo>
                  <a:cubicBezTo>
                    <a:pt x="54197" y="94994"/>
                    <a:pt x="24584" y="93317"/>
                    <a:pt x="0" y="82693"/>
                  </a:cubicBezTo>
                  <a:cubicBezTo>
                    <a:pt x="21782" y="76564"/>
                    <a:pt x="46925" y="69851"/>
                    <a:pt x="60343" y="4973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A519285-8007-9923-E960-9D2E63DB25DA}"/>
                </a:ext>
              </a:extLst>
            </p:cNvPr>
            <p:cNvSpPr/>
            <p:nvPr/>
          </p:nvSpPr>
          <p:spPr>
            <a:xfrm>
              <a:off x="7273512" y="1152747"/>
              <a:ext cx="48609" cy="50317"/>
            </a:xfrm>
            <a:custGeom>
              <a:avLst/>
              <a:gdLst>
                <a:gd name="connsiteX0" fmla="*/ 2794 w 48609"/>
                <a:gd name="connsiteY0" fmla="*/ 6155 h 50317"/>
                <a:gd name="connsiteX1" fmla="*/ 20106 w 48609"/>
                <a:gd name="connsiteY1" fmla="*/ 0 h 50317"/>
                <a:gd name="connsiteX2" fmla="*/ 48610 w 48609"/>
                <a:gd name="connsiteY2" fmla="*/ 31848 h 50317"/>
                <a:gd name="connsiteX3" fmla="*/ 44140 w 48609"/>
                <a:gd name="connsiteY3" fmla="*/ 49736 h 50317"/>
                <a:gd name="connsiteX4" fmla="*/ 0 w 48609"/>
                <a:gd name="connsiteY4" fmla="*/ 48610 h 50317"/>
                <a:gd name="connsiteX5" fmla="*/ 2794 w 48609"/>
                <a:gd name="connsiteY5" fmla="*/ 6155 h 50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09" h="50317">
                  <a:moveTo>
                    <a:pt x="2794" y="6155"/>
                  </a:moveTo>
                  <a:cubicBezTo>
                    <a:pt x="8363" y="3911"/>
                    <a:pt x="14536" y="1685"/>
                    <a:pt x="20106" y="0"/>
                  </a:cubicBezTo>
                  <a:cubicBezTo>
                    <a:pt x="32407" y="7831"/>
                    <a:pt x="40778" y="20114"/>
                    <a:pt x="48610" y="31848"/>
                  </a:cubicBezTo>
                  <a:cubicBezTo>
                    <a:pt x="47501" y="36318"/>
                    <a:pt x="45257" y="45266"/>
                    <a:pt x="44140" y="49736"/>
                  </a:cubicBezTo>
                  <a:cubicBezTo>
                    <a:pt x="29613" y="50854"/>
                    <a:pt x="14536" y="50295"/>
                    <a:pt x="0" y="48610"/>
                  </a:cubicBezTo>
                  <a:cubicBezTo>
                    <a:pt x="550" y="34650"/>
                    <a:pt x="1676" y="20114"/>
                    <a:pt x="2794" y="6155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56DABF6-231A-3BE8-3ED8-4670BEB19C1F}"/>
                </a:ext>
              </a:extLst>
            </p:cNvPr>
            <p:cNvSpPr/>
            <p:nvPr/>
          </p:nvSpPr>
          <p:spPr>
            <a:xfrm>
              <a:off x="5473138" y="1154772"/>
              <a:ext cx="11174" cy="10341"/>
            </a:xfrm>
            <a:custGeom>
              <a:avLst/>
              <a:gdLst>
                <a:gd name="connsiteX0" fmla="*/ 0 w 11174"/>
                <a:gd name="connsiteY0" fmla="*/ 3013 h 10341"/>
                <a:gd name="connsiteX1" fmla="*/ 11175 w 11174"/>
                <a:gd name="connsiteY1" fmla="*/ 7483 h 10341"/>
                <a:gd name="connsiteX2" fmla="*/ 0 w 11174"/>
                <a:gd name="connsiteY2" fmla="*/ 3013 h 1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74" h="10341">
                  <a:moveTo>
                    <a:pt x="0" y="3013"/>
                  </a:moveTo>
                  <a:cubicBezTo>
                    <a:pt x="6146" y="-2015"/>
                    <a:pt x="10057" y="-898"/>
                    <a:pt x="11175" y="7483"/>
                  </a:cubicBezTo>
                  <a:cubicBezTo>
                    <a:pt x="4461" y="12512"/>
                    <a:pt x="550" y="10835"/>
                    <a:pt x="0" y="3013"/>
                  </a:cubicBezTo>
                  <a:close/>
                </a:path>
              </a:pathLst>
            </a:custGeom>
            <a:solidFill>
              <a:srgbClr val="99A2A3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D0EA57B2-57BB-FE8F-CA51-373E2A044518}"/>
                </a:ext>
              </a:extLst>
            </p:cNvPr>
            <p:cNvSpPr/>
            <p:nvPr/>
          </p:nvSpPr>
          <p:spPr>
            <a:xfrm>
              <a:off x="6571689" y="1157684"/>
              <a:ext cx="125156" cy="78618"/>
            </a:xfrm>
            <a:custGeom>
              <a:avLst/>
              <a:gdLst>
                <a:gd name="connsiteX0" fmla="*/ 12292 w 125156"/>
                <a:gd name="connsiteY0" fmla="*/ 14069 h 78618"/>
                <a:gd name="connsiteX1" fmla="*/ 55315 w 125156"/>
                <a:gd name="connsiteY1" fmla="*/ 92 h 78618"/>
                <a:gd name="connsiteX2" fmla="*/ 125156 w 125156"/>
                <a:gd name="connsiteY2" fmla="*/ 14619 h 78618"/>
                <a:gd name="connsiteX3" fmla="*/ 37435 w 125156"/>
                <a:gd name="connsiteY3" fmla="*/ 78314 h 78618"/>
                <a:gd name="connsiteX4" fmla="*/ 0 w 125156"/>
                <a:gd name="connsiteY4" fmla="*/ 76079 h 78618"/>
                <a:gd name="connsiteX5" fmla="*/ 12292 w 125156"/>
                <a:gd name="connsiteY5" fmla="*/ 14069 h 7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56" h="78618">
                  <a:moveTo>
                    <a:pt x="12292" y="14069"/>
                  </a:moveTo>
                  <a:cubicBezTo>
                    <a:pt x="26260" y="8482"/>
                    <a:pt x="39661" y="-467"/>
                    <a:pt x="55315" y="92"/>
                  </a:cubicBezTo>
                  <a:cubicBezTo>
                    <a:pt x="79340" y="-1035"/>
                    <a:pt x="102257" y="8482"/>
                    <a:pt x="125156" y="14619"/>
                  </a:cubicBezTo>
                  <a:cubicBezTo>
                    <a:pt x="103366" y="44799"/>
                    <a:pt x="72626" y="66590"/>
                    <a:pt x="37435" y="78314"/>
                  </a:cubicBezTo>
                  <a:cubicBezTo>
                    <a:pt x="25134" y="79432"/>
                    <a:pt x="12851" y="77197"/>
                    <a:pt x="0" y="76079"/>
                  </a:cubicBezTo>
                  <a:cubicBezTo>
                    <a:pt x="7813" y="55983"/>
                    <a:pt x="11733" y="35301"/>
                    <a:pt x="12292" y="1406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44C6C860-715C-69C3-94DC-E8F162C5CC51}"/>
                </a:ext>
              </a:extLst>
            </p:cNvPr>
            <p:cNvSpPr/>
            <p:nvPr/>
          </p:nvSpPr>
          <p:spPr>
            <a:xfrm>
              <a:off x="6543193" y="1165616"/>
              <a:ext cx="199485" cy="103105"/>
            </a:xfrm>
            <a:custGeom>
              <a:avLst/>
              <a:gdLst>
                <a:gd name="connsiteX0" fmla="*/ 136340 w 199485"/>
                <a:gd name="connsiteY0" fmla="*/ 44690 h 103105"/>
                <a:gd name="connsiteX1" fmla="*/ 188852 w 199485"/>
                <a:gd name="connsiteY1" fmla="*/ 0 h 103105"/>
                <a:gd name="connsiteX2" fmla="*/ 199486 w 199485"/>
                <a:gd name="connsiteY2" fmla="*/ 1117 h 103105"/>
                <a:gd name="connsiteX3" fmla="*/ 120137 w 199485"/>
                <a:gd name="connsiteY3" fmla="*/ 89965 h 103105"/>
                <a:gd name="connsiteX4" fmla="*/ 36300 w 199485"/>
                <a:gd name="connsiteY4" fmla="*/ 101140 h 103105"/>
                <a:gd name="connsiteX5" fmla="*/ 0 w 199485"/>
                <a:gd name="connsiteY5" fmla="*/ 83819 h 103105"/>
                <a:gd name="connsiteX6" fmla="*/ 59784 w 199485"/>
                <a:gd name="connsiteY6" fmla="*/ 84378 h 103105"/>
                <a:gd name="connsiteX7" fmla="*/ 136340 w 199485"/>
                <a:gd name="connsiteY7" fmla="*/ 44690 h 103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485" h="103105">
                  <a:moveTo>
                    <a:pt x="136340" y="44690"/>
                  </a:moveTo>
                  <a:cubicBezTo>
                    <a:pt x="151426" y="26819"/>
                    <a:pt x="170972" y="14518"/>
                    <a:pt x="188852" y="0"/>
                  </a:cubicBezTo>
                  <a:cubicBezTo>
                    <a:pt x="191655" y="559"/>
                    <a:pt x="196683" y="559"/>
                    <a:pt x="199486" y="1117"/>
                  </a:cubicBezTo>
                  <a:cubicBezTo>
                    <a:pt x="179912" y="36327"/>
                    <a:pt x="154778" y="69283"/>
                    <a:pt x="120137" y="89965"/>
                  </a:cubicBezTo>
                  <a:cubicBezTo>
                    <a:pt x="92750" y="97787"/>
                    <a:pt x="64804" y="107277"/>
                    <a:pt x="36300" y="101140"/>
                  </a:cubicBezTo>
                  <a:cubicBezTo>
                    <a:pt x="23458" y="96670"/>
                    <a:pt x="11166" y="90515"/>
                    <a:pt x="0" y="83819"/>
                  </a:cubicBezTo>
                  <a:cubicBezTo>
                    <a:pt x="20105" y="81016"/>
                    <a:pt x="39661" y="86613"/>
                    <a:pt x="59784" y="84378"/>
                  </a:cubicBezTo>
                  <a:cubicBezTo>
                    <a:pt x="89947" y="83810"/>
                    <a:pt x="115108" y="64245"/>
                    <a:pt x="136340" y="4469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16BC0D2-3290-06DC-B7B8-DFC826C4EBFC}"/>
                </a:ext>
              </a:extLst>
            </p:cNvPr>
            <p:cNvSpPr/>
            <p:nvPr/>
          </p:nvSpPr>
          <p:spPr>
            <a:xfrm>
              <a:off x="6763343" y="1161137"/>
              <a:ext cx="50853" cy="33524"/>
            </a:xfrm>
            <a:custGeom>
              <a:avLst/>
              <a:gdLst>
                <a:gd name="connsiteX0" fmla="*/ 0 w 50853"/>
                <a:gd name="connsiteY0" fmla="*/ 20114 h 33524"/>
                <a:gd name="connsiteX1" fmla="*/ 35759 w 50853"/>
                <a:gd name="connsiteY1" fmla="*/ 0 h 33524"/>
                <a:gd name="connsiteX2" fmla="*/ 50854 w 50853"/>
                <a:gd name="connsiteY2" fmla="*/ 33524 h 33524"/>
                <a:gd name="connsiteX3" fmla="*/ 0 w 50853"/>
                <a:gd name="connsiteY3" fmla="*/ 20114 h 33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53" h="33524">
                  <a:moveTo>
                    <a:pt x="0" y="20114"/>
                  </a:moveTo>
                  <a:cubicBezTo>
                    <a:pt x="10616" y="11175"/>
                    <a:pt x="22908" y="5587"/>
                    <a:pt x="35759" y="0"/>
                  </a:cubicBezTo>
                  <a:cubicBezTo>
                    <a:pt x="40238" y="11175"/>
                    <a:pt x="45816" y="22349"/>
                    <a:pt x="50854" y="33524"/>
                  </a:cubicBezTo>
                  <a:cubicBezTo>
                    <a:pt x="33524" y="31289"/>
                    <a:pt x="16771" y="26260"/>
                    <a:pt x="0" y="20114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CDF30319-B361-3CF4-6500-3550BF3F5C44}"/>
                </a:ext>
              </a:extLst>
            </p:cNvPr>
            <p:cNvSpPr/>
            <p:nvPr/>
          </p:nvSpPr>
          <p:spPr>
            <a:xfrm>
              <a:off x="7350076" y="1163372"/>
              <a:ext cx="29036" cy="28495"/>
            </a:xfrm>
            <a:custGeom>
              <a:avLst/>
              <a:gdLst>
                <a:gd name="connsiteX0" fmla="*/ 0 w 29036"/>
                <a:gd name="connsiteY0" fmla="*/ 0 h 28495"/>
                <a:gd name="connsiteX1" fmla="*/ 29036 w 29036"/>
                <a:gd name="connsiteY1" fmla="*/ 7822 h 28495"/>
                <a:gd name="connsiteX2" fmla="*/ 14527 w 29036"/>
                <a:gd name="connsiteY2" fmla="*/ 28495 h 28495"/>
                <a:gd name="connsiteX3" fmla="*/ 0 w 29036"/>
                <a:gd name="connsiteY3" fmla="*/ 0 h 28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6" h="28495">
                  <a:moveTo>
                    <a:pt x="0" y="0"/>
                  </a:moveTo>
                  <a:cubicBezTo>
                    <a:pt x="10048" y="2235"/>
                    <a:pt x="19538" y="5020"/>
                    <a:pt x="29036" y="7822"/>
                  </a:cubicBezTo>
                  <a:cubicBezTo>
                    <a:pt x="24026" y="14527"/>
                    <a:pt x="18979" y="21232"/>
                    <a:pt x="14527" y="28495"/>
                  </a:cubicBezTo>
                  <a:cubicBezTo>
                    <a:pt x="9480" y="18997"/>
                    <a:pt x="4461" y="10048"/>
                    <a:pt x="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86AAAFB-D01F-3E22-56A6-3FF9473790E3}"/>
                </a:ext>
              </a:extLst>
            </p:cNvPr>
            <p:cNvSpPr/>
            <p:nvPr/>
          </p:nvSpPr>
          <p:spPr>
            <a:xfrm>
              <a:off x="7331629" y="1167283"/>
              <a:ext cx="90189" cy="364330"/>
            </a:xfrm>
            <a:custGeom>
              <a:avLst/>
              <a:gdLst>
                <a:gd name="connsiteX0" fmla="*/ 0 w 90189"/>
                <a:gd name="connsiteY0" fmla="*/ 0 h 364330"/>
                <a:gd name="connsiteX1" fmla="*/ 34632 w 90189"/>
                <a:gd name="connsiteY1" fmla="*/ 61470 h 364330"/>
                <a:gd name="connsiteX2" fmla="*/ 63137 w 90189"/>
                <a:gd name="connsiteY2" fmla="*/ 144171 h 364330"/>
                <a:gd name="connsiteX3" fmla="*/ 75438 w 90189"/>
                <a:gd name="connsiteY3" fmla="*/ 207308 h 364330"/>
                <a:gd name="connsiteX4" fmla="*/ 87162 w 90189"/>
                <a:gd name="connsiteY4" fmla="*/ 302860 h 364330"/>
                <a:gd name="connsiteX5" fmla="*/ 84378 w 90189"/>
                <a:gd name="connsiteY5" fmla="*/ 364330 h 364330"/>
                <a:gd name="connsiteX6" fmla="*/ 84928 w 90189"/>
                <a:gd name="connsiteY6" fmla="*/ 304537 h 364330"/>
                <a:gd name="connsiteX7" fmla="*/ 60911 w 90189"/>
                <a:gd name="connsiteY7" fmla="*/ 197260 h 364330"/>
                <a:gd name="connsiteX8" fmla="*/ 39111 w 90189"/>
                <a:gd name="connsiteY8" fmla="*/ 115117 h 364330"/>
                <a:gd name="connsiteX9" fmla="*/ 0 w 90189"/>
                <a:gd name="connsiteY9" fmla="*/ 0 h 36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189" h="364330">
                  <a:moveTo>
                    <a:pt x="0" y="0"/>
                  </a:moveTo>
                  <a:cubicBezTo>
                    <a:pt x="17312" y="16762"/>
                    <a:pt x="22908" y="40796"/>
                    <a:pt x="34632" y="61470"/>
                  </a:cubicBezTo>
                  <a:cubicBezTo>
                    <a:pt x="45816" y="88298"/>
                    <a:pt x="59226" y="114549"/>
                    <a:pt x="63137" y="144171"/>
                  </a:cubicBezTo>
                  <a:cubicBezTo>
                    <a:pt x="72644" y="164286"/>
                    <a:pt x="72076" y="186076"/>
                    <a:pt x="75438" y="207308"/>
                  </a:cubicBezTo>
                  <a:cubicBezTo>
                    <a:pt x="84928" y="238597"/>
                    <a:pt x="78214" y="271562"/>
                    <a:pt x="87162" y="302860"/>
                  </a:cubicBezTo>
                  <a:cubicBezTo>
                    <a:pt x="94435" y="323534"/>
                    <a:pt x="86604" y="344207"/>
                    <a:pt x="84378" y="364330"/>
                  </a:cubicBezTo>
                  <a:cubicBezTo>
                    <a:pt x="83810" y="344216"/>
                    <a:pt x="86063" y="324101"/>
                    <a:pt x="84928" y="304537"/>
                  </a:cubicBezTo>
                  <a:cubicBezTo>
                    <a:pt x="75997" y="268778"/>
                    <a:pt x="69833" y="232451"/>
                    <a:pt x="60911" y="197260"/>
                  </a:cubicBezTo>
                  <a:cubicBezTo>
                    <a:pt x="59775" y="168197"/>
                    <a:pt x="44690" y="143054"/>
                    <a:pt x="39111" y="115117"/>
                  </a:cubicBezTo>
                  <a:cubicBezTo>
                    <a:pt x="29613" y="75429"/>
                    <a:pt x="10625" y="39120"/>
                    <a:pt x="0" y="0"/>
                  </a:cubicBezTo>
                  <a:close/>
                </a:path>
              </a:pathLst>
            </a:custGeom>
            <a:solidFill>
              <a:srgbClr val="F7FCFE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613B1C07-F7BD-185C-F081-865FB6049756}"/>
                </a:ext>
              </a:extLst>
            </p:cNvPr>
            <p:cNvSpPr/>
            <p:nvPr/>
          </p:nvSpPr>
          <p:spPr>
            <a:xfrm>
              <a:off x="5917566" y="1171195"/>
              <a:ext cx="21024" cy="45816"/>
            </a:xfrm>
            <a:custGeom>
              <a:avLst/>
              <a:gdLst>
                <a:gd name="connsiteX0" fmla="*/ 18789 w 21024"/>
                <a:gd name="connsiteY0" fmla="*/ 45816 h 45816"/>
                <a:gd name="connsiteX1" fmla="*/ 919 w 21024"/>
                <a:gd name="connsiteY1" fmla="*/ 0 h 45816"/>
                <a:gd name="connsiteX2" fmla="*/ 21024 w 21024"/>
                <a:gd name="connsiteY2" fmla="*/ 5029 h 45816"/>
                <a:gd name="connsiteX3" fmla="*/ 18789 w 21024"/>
                <a:gd name="connsiteY3" fmla="*/ 45816 h 45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24" h="45816">
                  <a:moveTo>
                    <a:pt x="18789" y="45816"/>
                  </a:moveTo>
                  <a:cubicBezTo>
                    <a:pt x="9291" y="31848"/>
                    <a:pt x="-3560" y="17879"/>
                    <a:pt x="919" y="0"/>
                  </a:cubicBezTo>
                  <a:cubicBezTo>
                    <a:pt x="5938" y="1117"/>
                    <a:pt x="15996" y="3911"/>
                    <a:pt x="21024" y="5029"/>
                  </a:cubicBezTo>
                  <a:cubicBezTo>
                    <a:pt x="21024" y="18438"/>
                    <a:pt x="20475" y="32416"/>
                    <a:pt x="18789" y="45816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254DD85A-8AB9-750F-FD8A-29F666985377}"/>
                </a:ext>
              </a:extLst>
            </p:cNvPr>
            <p:cNvSpPr/>
            <p:nvPr/>
          </p:nvSpPr>
          <p:spPr>
            <a:xfrm>
              <a:off x="5867063" y="1171201"/>
              <a:ext cx="169873" cy="207301"/>
            </a:xfrm>
            <a:custGeom>
              <a:avLst/>
              <a:gdLst>
                <a:gd name="connsiteX0" fmla="*/ 84937 w 169873"/>
                <a:gd name="connsiteY0" fmla="*/ 552 h 207301"/>
                <a:gd name="connsiteX1" fmla="*/ 158698 w 169873"/>
                <a:gd name="connsiteY1" fmla="*/ 29047 h 207301"/>
                <a:gd name="connsiteX2" fmla="*/ 169873 w 169873"/>
                <a:gd name="connsiteY2" fmla="*/ 70403 h 207301"/>
                <a:gd name="connsiteX3" fmla="*/ 146956 w 169873"/>
                <a:gd name="connsiteY3" fmla="*/ 175454 h 207301"/>
                <a:gd name="connsiteX4" fmla="*/ 96661 w 169873"/>
                <a:gd name="connsiteY4" fmla="*/ 167631 h 207301"/>
                <a:gd name="connsiteX5" fmla="*/ 106168 w 169873"/>
                <a:gd name="connsiteY5" fmla="*/ 207301 h 207301"/>
                <a:gd name="connsiteX6" fmla="*/ 15086 w 169873"/>
                <a:gd name="connsiteY6" fmla="*/ 154771 h 207301"/>
                <a:gd name="connsiteX7" fmla="*/ 24584 w 169873"/>
                <a:gd name="connsiteY7" fmla="*/ 70403 h 207301"/>
                <a:gd name="connsiteX8" fmla="*/ 0 w 169873"/>
                <a:gd name="connsiteY8" fmla="*/ 21784 h 207301"/>
                <a:gd name="connsiteX9" fmla="*/ 34642 w 169873"/>
                <a:gd name="connsiteY9" fmla="*/ 15638 h 207301"/>
                <a:gd name="connsiteX10" fmla="*/ 64254 w 169873"/>
                <a:gd name="connsiteY10" fmla="*/ 85479 h 207301"/>
                <a:gd name="connsiteX11" fmla="*/ 79899 w 169873"/>
                <a:gd name="connsiteY11" fmla="*/ 93860 h 207301"/>
                <a:gd name="connsiteX12" fmla="*/ 84937 w 169873"/>
                <a:gd name="connsiteY12" fmla="*/ 552 h 207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873" h="207301">
                  <a:moveTo>
                    <a:pt x="84937" y="552"/>
                  </a:moveTo>
                  <a:cubicBezTo>
                    <a:pt x="112315" y="-2809"/>
                    <a:pt x="140242" y="9492"/>
                    <a:pt x="158698" y="29047"/>
                  </a:cubicBezTo>
                  <a:cubicBezTo>
                    <a:pt x="163718" y="42466"/>
                    <a:pt x="167079" y="56425"/>
                    <a:pt x="169873" y="70403"/>
                  </a:cubicBezTo>
                  <a:cubicBezTo>
                    <a:pt x="166512" y="106161"/>
                    <a:pt x="158140" y="141371"/>
                    <a:pt x="146956" y="175454"/>
                  </a:cubicBezTo>
                  <a:cubicBezTo>
                    <a:pt x="130185" y="173219"/>
                    <a:pt x="113432" y="167631"/>
                    <a:pt x="96661" y="167631"/>
                  </a:cubicBezTo>
                  <a:cubicBezTo>
                    <a:pt x="99464" y="181041"/>
                    <a:pt x="103375" y="194459"/>
                    <a:pt x="106168" y="207301"/>
                  </a:cubicBezTo>
                  <a:cubicBezTo>
                    <a:pt x="72635" y="196685"/>
                    <a:pt x="41346" y="177688"/>
                    <a:pt x="15086" y="154771"/>
                  </a:cubicBezTo>
                  <a:cubicBezTo>
                    <a:pt x="32965" y="129628"/>
                    <a:pt x="27378" y="98339"/>
                    <a:pt x="24584" y="70403"/>
                  </a:cubicBezTo>
                  <a:cubicBezTo>
                    <a:pt x="17321" y="53632"/>
                    <a:pt x="7813" y="37987"/>
                    <a:pt x="0" y="21784"/>
                  </a:cubicBezTo>
                  <a:cubicBezTo>
                    <a:pt x="11175" y="18431"/>
                    <a:pt x="22908" y="16746"/>
                    <a:pt x="34642" y="15638"/>
                  </a:cubicBezTo>
                  <a:cubicBezTo>
                    <a:pt x="45825" y="38546"/>
                    <a:pt x="54756" y="62013"/>
                    <a:pt x="64254" y="85479"/>
                  </a:cubicBezTo>
                  <a:cubicBezTo>
                    <a:pt x="68166" y="87714"/>
                    <a:pt x="75988" y="92184"/>
                    <a:pt x="79899" y="93860"/>
                  </a:cubicBezTo>
                  <a:cubicBezTo>
                    <a:pt x="90524" y="63689"/>
                    <a:pt x="83260" y="31841"/>
                    <a:pt x="84937" y="55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1666AF0C-27B3-B833-1139-93AC173EA74D}"/>
                </a:ext>
              </a:extLst>
            </p:cNvPr>
            <p:cNvSpPr/>
            <p:nvPr/>
          </p:nvSpPr>
          <p:spPr>
            <a:xfrm>
              <a:off x="6406286" y="1171753"/>
              <a:ext cx="144171" cy="20329"/>
            </a:xfrm>
            <a:custGeom>
              <a:avLst/>
              <a:gdLst>
                <a:gd name="connsiteX0" fmla="*/ 0 w 144171"/>
                <a:gd name="connsiteY0" fmla="*/ 17879 h 20329"/>
                <a:gd name="connsiteX1" fmla="*/ 35768 w 144171"/>
                <a:gd name="connsiteY1" fmla="*/ 0 h 20329"/>
                <a:gd name="connsiteX2" fmla="*/ 144171 w 144171"/>
                <a:gd name="connsiteY2" fmla="*/ 5587 h 20329"/>
                <a:gd name="connsiteX3" fmla="*/ 98346 w 144171"/>
                <a:gd name="connsiteY3" fmla="*/ 18997 h 20329"/>
                <a:gd name="connsiteX4" fmla="*/ 0 w 144171"/>
                <a:gd name="connsiteY4" fmla="*/ 17879 h 2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171" h="20329">
                  <a:moveTo>
                    <a:pt x="0" y="17879"/>
                  </a:moveTo>
                  <a:cubicBezTo>
                    <a:pt x="11733" y="11733"/>
                    <a:pt x="22340" y="1667"/>
                    <a:pt x="35768" y="0"/>
                  </a:cubicBezTo>
                  <a:cubicBezTo>
                    <a:pt x="70409" y="12283"/>
                    <a:pt x="108403" y="8381"/>
                    <a:pt x="144171" y="5587"/>
                  </a:cubicBezTo>
                  <a:cubicBezTo>
                    <a:pt x="129635" y="11733"/>
                    <a:pt x="114558" y="19547"/>
                    <a:pt x="98346" y="18997"/>
                  </a:cubicBezTo>
                  <a:cubicBezTo>
                    <a:pt x="65372" y="20114"/>
                    <a:pt x="32406" y="21791"/>
                    <a:pt x="0" y="17879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A825E01-0603-8292-F097-BB7176A45FEF}"/>
                </a:ext>
              </a:extLst>
            </p:cNvPr>
            <p:cNvSpPr/>
            <p:nvPr/>
          </p:nvSpPr>
          <p:spPr>
            <a:xfrm>
              <a:off x="5200458" y="1178458"/>
              <a:ext cx="122930" cy="145270"/>
            </a:xfrm>
            <a:custGeom>
              <a:avLst/>
              <a:gdLst>
                <a:gd name="connsiteX0" fmla="*/ 55315 w 122930"/>
                <a:gd name="connsiteY0" fmla="*/ 0 h 145270"/>
                <a:gd name="connsiteX1" fmla="*/ 102807 w 122930"/>
                <a:gd name="connsiteY1" fmla="*/ 23467 h 145270"/>
                <a:gd name="connsiteX2" fmla="*/ 90515 w 122930"/>
                <a:gd name="connsiteY2" fmla="*/ 68156 h 145270"/>
                <a:gd name="connsiteX3" fmla="*/ 122930 w 122930"/>
                <a:gd name="connsiteY3" fmla="*/ 114540 h 145270"/>
                <a:gd name="connsiteX4" fmla="*/ 102807 w 122930"/>
                <a:gd name="connsiteY4" fmla="*/ 145271 h 145270"/>
                <a:gd name="connsiteX5" fmla="*/ 57559 w 122930"/>
                <a:gd name="connsiteY5" fmla="*/ 119010 h 145270"/>
                <a:gd name="connsiteX6" fmla="*/ 76556 w 122930"/>
                <a:gd name="connsiteY6" fmla="*/ 107277 h 145270"/>
                <a:gd name="connsiteX7" fmla="*/ 0 w 122930"/>
                <a:gd name="connsiteY7" fmla="*/ 22899 h 145270"/>
                <a:gd name="connsiteX8" fmla="*/ 83251 w 122930"/>
                <a:gd name="connsiteY8" fmla="*/ 54197 h 145270"/>
                <a:gd name="connsiteX9" fmla="*/ 55315 w 122930"/>
                <a:gd name="connsiteY9" fmla="*/ 0 h 145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930" h="145270">
                  <a:moveTo>
                    <a:pt x="55315" y="0"/>
                  </a:moveTo>
                  <a:cubicBezTo>
                    <a:pt x="73194" y="3361"/>
                    <a:pt x="88848" y="12292"/>
                    <a:pt x="102807" y="23467"/>
                  </a:cubicBezTo>
                  <a:cubicBezTo>
                    <a:pt x="95543" y="36876"/>
                    <a:pt x="88280" y="51962"/>
                    <a:pt x="90515" y="68156"/>
                  </a:cubicBezTo>
                  <a:cubicBezTo>
                    <a:pt x="89397" y="89388"/>
                    <a:pt x="110638" y="100572"/>
                    <a:pt x="122930" y="114540"/>
                  </a:cubicBezTo>
                  <a:cubicBezTo>
                    <a:pt x="116217" y="124597"/>
                    <a:pt x="109512" y="135204"/>
                    <a:pt x="102807" y="145271"/>
                  </a:cubicBezTo>
                  <a:cubicBezTo>
                    <a:pt x="90515" y="132420"/>
                    <a:pt x="73753" y="125715"/>
                    <a:pt x="57559" y="119010"/>
                  </a:cubicBezTo>
                  <a:cubicBezTo>
                    <a:pt x="63696" y="115090"/>
                    <a:pt x="69842" y="111188"/>
                    <a:pt x="76556" y="107277"/>
                  </a:cubicBezTo>
                  <a:cubicBezTo>
                    <a:pt x="54206" y="75979"/>
                    <a:pt x="29054" y="46934"/>
                    <a:pt x="0" y="22899"/>
                  </a:cubicBezTo>
                  <a:cubicBezTo>
                    <a:pt x="30739" y="24026"/>
                    <a:pt x="57559" y="39670"/>
                    <a:pt x="83251" y="54197"/>
                  </a:cubicBezTo>
                  <a:cubicBezTo>
                    <a:pt x="81566" y="31289"/>
                    <a:pt x="49727" y="24584"/>
                    <a:pt x="55315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7CB16391-63D4-984C-4012-B6A1945BB006}"/>
                </a:ext>
              </a:extLst>
            </p:cNvPr>
            <p:cNvSpPr/>
            <p:nvPr/>
          </p:nvSpPr>
          <p:spPr>
            <a:xfrm>
              <a:off x="7398412" y="1178243"/>
              <a:ext cx="15610" cy="14091"/>
            </a:xfrm>
            <a:custGeom>
              <a:avLst/>
              <a:gdLst>
                <a:gd name="connsiteX0" fmla="*/ 1373 w 15610"/>
                <a:gd name="connsiteY0" fmla="*/ 2459 h 14091"/>
                <a:gd name="connsiteX1" fmla="*/ 14233 w 15610"/>
                <a:gd name="connsiteY1" fmla="*/ 11399 h 14091"/>
                <a:gd name="connsiteX2" fmla="*/ 1373 w 15610"/>
                <a:gd name="connsiteY2" fmla="*/ 2459 h 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10" h="14091">
                  <a:moveTo>
                    <a:pt x="1373" y="2459"/>
                  </a:moveTo>
                  <a:cubicBezTo>
                    <a:pt x="6970" y="-4255"/>
                    <a:pt x="19821" y="4135"/>
                    <a:pt x="14233" y="11399"/>
                  </a:cubicBezTo>
                  <a:cubicBezTo>
                    <a:pt x="8646" y="18662"/>
                    <a:pt x="-4205" y="9714"/>
                    <a:pt x="1373" y="2459"/>
                  </a:cubicBezTo>
                  <a:close/>
                </a:path>
              </a:pathLst>
            </a:custGeom>
            <a:solidFill>
              <a:srgbClr val="7D8A8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5CC1E9FD-3840-727E-EF3D-D966127ECCC8}"/>
                </a:ext>
              </a:extLst>
            </p:cNvPr>
            <p:cNvSpPr/>
            <p:nvPr/>
          </p:nvSpPr>
          <p:spPr>
            <a:xfrm>
              <a:off x="6509102" y="1192405"/>
              <a:ext cx="53088" cy="41935"/>
            </a:xfrm>
            <a:custGeom>
              <a:avLst/>
              <a:gdLst>
                <a:gd name="connsiteX0" fmla="*/ 0 w 53088"/>
                <a:gd name="connsiteY0" fmla="*/ 14557 h 41935"/>
                <a:gd name="connsiteX1" fmla="*/ 53089 w 53088"/>
                <a:gd name="connsiteY1" fmla="*/ 30 h 41935"/>
                <a:gd name="connsiteX2" fmla="*/ 47501 w 53088"/>
                <a:gd name="connsiteY2" fmla="*/ 41935 h 41935"/>
                <a:gd name="connsiteX3" fmla="*/ 0 w 53088"/>
                <a:gd name="connsiteY3" fmla="*/ 14557 h 41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88" h="41935">
                  <a:moveTo>
                    <a:pt x="0" y="14557"/>
                  </a:moveTo>
                  <a:cubicBezTo>
                    <a:pt x="16753" y="6726"/>
                    <a:pt x="34092" y="-528"/>
                    <a:pt x="53089" y="30"/>
                  </a:cubicBezTo>
                  <a:cubicBezTo>
                    <a:pt x="52530" y="13999"/>
                    <a:pt x="50286" y="27967"/>
                    <a:pt x="47501" y="41935"/>
                  </a:cubicBezTo>
                  <a:cubicBezTo>
                    <a:pt x="30730" y="35221"/>
                    <a:pt x="12301" y="29634"/>
                    <a:pt x="0" y="14557"/>
                  </a:cubicBez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598B36FE-9A4E-A4A3-403D-B7D1B525083B}"/>
                </a:ext>
              </a:extLst>
            </p:cNvPr>
            <p:cNvSpPr/>
            <p:nvPr/>
          </p:nvSpPr>
          <p:spPr>
            <a:xfrm>
              <a:off x="6835698" y="1184045"/>
              <a:ext cx="167927" cy="158139"/>
            </a:xfrm>
            <a:custGeom>
              <a:avLst/>
              <a:gdLst>
                <a:gd name="connsiteX0" fmla="*/ 16493 w 167927"/>
                <a:gd name="connsiteY0" fmla="*/ 43581 h 158139"/>
                <a:gd name="connsiteX1" fmla="*/ 1407 w 167927"/>
                <a:gd name="connsiteY1" fmla="*/ 0 h 158139"/>
                <a:gd name="connsiteX2" fmla="*/ 62318 w 167927"/>
                <a:gd name="connsiteY2" fmla="*/ 43581 h 158139"/>
                <a:gd name="connsiteX3" fmla="*/ 128249 w 167927"/>
                <a:gd name="connsiteY3" fmla="*/ 72644 h 158139"/>
                <a:gd name="connsiteX4" fmla="*/ 167928 w 167927"/>
                <a:gd name="connsiteY4" fmla="*/ 75997 h 158139"/>
                <a:gd name="connsiteX5" fmla="*/ 139982 w 167927"/>
                <a:gd name="connsiteY5" fmla="*/ 132429 h 158139"/>
                <a:gd name="connsiteX6" fmla="*/ 91354 w 167927"/>
                <a:gd name="connsiteY6" fmla="*/ 158140 h 158139"/>
                <a:gd name="connsiteX7" fmla="*/ 48891 w 167927"/>
                <a:gd name="connsiteY7" fmla="*/ 62578 h 158139"/>
                <a:gd name="connsiteX8" fmla="*/ 16493 w 167927"/>
                <a:gd name="connsiteY8" fmla="*/ 43581 h 158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927" h="158139">
                  <a:moveTo>
                    <a:pt x="16493" y="43581"/>
                  </a:moveTo>
                  <a:cubicBezTo>
                    <a:pt x="8112" y="30739"/>
                    <a:pt x="-4180" y="16762"/>
                    <a:pt x="1407" y="0"/>
                  </a:cubicBezTo>
                  <a:cubicBezTo>
                    <a:pt x="19296" y="17888"/>
                    <a:pt x="36599" y="37435"/>
                    <a:pt x="62318" y="43581"/>
                  </a:cubicBezTo>
                  <a:cubicBezTo>
                    <a:pt x="83550" y="55324"/>
                    <a:pt x="107035" y="61461"/>
                    <a:pt x="128249" y="72644"/>
                  </a:cubicBezTo>
                  <a:cubicBezTo>
                    <a:pt x="141658" y="75447"/>
                    <a:pt x="154518" y="74879"/>
                    <a:pt x="167928" y="75997"/>
                  </a:cubicBezTo>
                  <a:cubicBezTo>
                    <a:pt x="162881" y="96670"/>
                    <a:pt x="153383" y="115667"/>
                    <a:pt x="139982" y="132429"/>
                  </a:cubicBezTo>
                  <a:cubicBezTo>
                    <a:pt x="128817" y="148073"/>
                    <a:pt x="108693" y="151985"/>
                    <a:pt x="91354" y="158140"/>
                  </a:cubicBezTo>
                  <a:cubicBezTo>
                    <a:pt x="97510" y="121254"/>
                    <a:pt x="76278" y="86054"/>
                    <a:pt x="48891" y="62578"/>
                  </a:cubicBezTo>
                  <a:cubicBezTo>
                    <a:pt x="38834" y="54756"/>
                    <a:pt x="25983" y="51962"/>
                    <a:pt x="16493" y="4358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B0961037-5A31-193A-0322-F3CC91CA3183}"/>
                </a:ext>
              </a:extLst>
            </p:cNvPr>
            <p:cNvSpPr/>
            <p:nvPr/>
          </p:nvSpPr>
          <p:spPr>
            <a:xfrm>
              <a:off x="5800574" y="1211579"/>
              <a:ext cx="79076" cy="97640"/>
            </a:xfrm>
            <a:custGeom>
              <a:avLst/>
              <a:gdLst>
                <a:gd name="connsiteX0" fmla="*/ 0 w 79076"/>
                <a:gd name="connsiteY0" fmla="*/ 41199 h 97640"/>
                <a:gd name="connsiteX1" fmla="*/ 62019 w 79076"/>
                <a:gd name="connsiteY1" fmla="*/ 971 h 97640"/>
                <a:gd name="connsiteX2" fmla="*/ 75997 w 79076"/>
                <a:gd name="connsiteY2" fmla="*/ 95964 h 97640"/>
                <a:gd name="connsiteX3" fmla="*/ 60343 w 79076"/>
                <a:gd name="connsiteY3" fmla="*/ 97641 h 97640"/>
                <a:gd name="connsiteX4" fmla="*/ 0 w 79076"/>
                <a:gd name="connsiteY4" fmla="*/ 41199 h 9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076" h="97640">
                  <a:moveTo>
                    <a:pt x="0" y="41199"/>
                  </a:moveTo>
                  <a:cubicBezTo>
                    <a:pt x="16762" y="23879"/>
                    <a:pt x="34650" y="-5734"/>
                    <a:pt x="62019" y="971"/>
                  </a:cubicBezTo>
                  <a:cubicBezTo>
                    <a:pt x="81025" y="28907"/>
                    <a:pt x="81575" y="63558"/>
                    <a:pt x="75997" y="95964"/>
                  </a:cubicBezTo>
                  <a:cubicBezTo>
                    <a:pt x="72086" y="96523"/>
                    <a:pt x="64254" y="97091"/>
                    <a:pt x="60343" y="97641"/>
                  </a:cubicBezTo>
                  <a:cubicBezTo>
                    <a:pt x="41914" y="76958"/>
                    <a:pt x="22349" y="57403"/>
                    <a:pt x="0" y="4119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D1B8639F-3E2C-3780-9E50-B8D5FBEF6CE5}"/>
                </a:ext>
              </a:extLst>
            </p:cNvPr>
            <p:cNvSpPr/>
            <p:nvPr/>
          </p:nvSpPr>
          <p:spPr>
            <a:xfrm>
              <a:off x="6661095" y="1212550"/>
              <a:ext cx="118442" cy="65214"/>
            </a:xfrm>
            <a:custGeom>
              <a:avLst/>
              <a:gdLst>
                <a:gd name="connsiteX0" fmla="*/ 0 w 118442"/>
                <a:gd name="connsiteY0" fmla="*/ 64813 h 65214"/>
                <a:gd name="connsiteX1" fmla="*/ 65940 w 118442"/>
                <a:gd name="connsiteY1" fmla="*/ 0 h 65214"/>
                <a:gd name="connsiteX2" fmla="*/ 118443 w 118442"/>
                <a:gd name="connsiteY2" fmla="*/ 6146 h 65214"/>
                <a:gd name="connsiteX3" fmla="*/ 45257 w 118442"/>
                <a:gd name="connsiteY3" fmla="*/ 59226 h 65214"/>
                <a:gd name="connsiteX4" fmla="*/ 0 w 118442"/>
                <a:gd name="connsiteY4" fmla="*/ 64813 h 6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42" h="65214">
                  <a:moveTo>
                    <a:pt x="0" y="64813"/>
                  </a:moveTo>
                  <a:cubicBezTo>
                    <a:pt x="25143" y="46943"/>
                    <a:pt x="49178" y="26260"/>
                    <a:pt x="65940" y="0"/>
                  </a:cubicBezTo>
                  <a:cubicBezTo>
                    <a:pt x="83242" y="559"/>
                    <a:pt x="101131" y="2244"/>
                    <a:pt x="118443" y="6146"/>
                  </a:cubicBezTo>
                  <a:cubicBezTo>
                    <a:pt x="100581" y="30172"/>
                    <a:pt x="77114" y="55315"/>
                    <a:pt x="45257" y="59226"/>
                  </a:cubicBezTo>
                  <a:cubicBezTo>
                    <a:pt x="30172" y="62578"/>
                    <a:pt x="15645" y="66489"/>
                    <a:pt x="0" y="6481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58FE083C-A5D4-A0E2-5A37-515BB69985DA}"/>
                </a:ext>
              </a:extLst>
            </p:cNvPr>
            <p:cNvSpPr/>
            <p:nvPr/>
          </p:nvSpPr>
          <p:spPr>
            <a:xfrm>
              <a:off x="6619731" y="1211423"/>
              <a:ext cx="205082" cy="97164"/>
            </a:xfrm>
            <a:custGeom>
              <a:avLst/>
              <a:gdLst>
                <a:gd name="connsiteX0" fmla="*/ 141377 w 205082"/>
                <a:gd name="connsiteY0" fmla="*/ 46943 h 97164"/>
                <a:gd name="connsiteX1" fmla="*/ 186635 w 205082"/>
                <a:gd name="connsiteY1" fmla="*/ 0 h 97164"/>
                <a:gd name="connsiteX2" fmla="*/ 205082 w 205082"/>
                <a:gd name="connsiteY2" fmla="*/ 6155 h 97164"/>
                <a:gd name="connsiteX3" fmla="*/ 97787 w 205082"/>
                <a:gd name="connsiteY3" fmla="*/ 92759 h 97164"/>
                <a:gd name="connsiteX4" fmla="*/ 0 w 205082"/>
                <a:gd name="connsiteY4" fmla="*/ 75997 h 97164"/>
                <a:gd name="connsiteX5" fmla="*/ 91083 w 205082"/>
                <a:gd name="connsiteY5" fmla="*/ 75438 h 97164"/>
                <a:gd name="connsiteX6" fmla="*/ 141377 w 205082"/>
                <a:gd name="connsiteY6" fmla="*/ 46943 h 97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5082" h="97164">
                  <a:moveTo>
                    <a:pt x="141377" y="46943"/>
                  </a:moveTo>
                  <a:cubicBezTo>
                    <a:pt x="157013" y="31298"/>
                    <a:pt x="179371" y="21800"/>
                    <a:pt x="186635" y="0"/>
                  </a:cubicBezTo>
                  <a:cubicBezTo>
                    <a:pt x="191673" y="1685"/>
                    <a:pt x="200603" y="4479"/>
                    <a:pt x="205082" y="6155"/>
                  </a:cubicBezTo>
                  <a:cubicBezTo>
                    <a:pt x="168197" y="34092"/>
                    <a:pt x="143613" y="78241"/>
                    <a:pt x="97787" y="92759"/>
                  </a:cubicBezTo>
                  <a:cubicBezTo>
                    <a:pt x="64263" y="103933"/>
                    <a:pt x="29622" y="92200"/>
                    <a:pt x="0" y="75997"/>
                  </a:cubicBezTo>
                  <a:cubicBezTo>
                    <a:pt x="29063" y="84387"/>
                    <a:pt x="62578" y="89965"/>
                    <a:pt x="91083" y="75438"/>
                  </a:cubicBezTo>
                  <a:cubicBezTo>
                    <a:pt x="108971" y="68733"/>
                    <a:pt x="127968" y="61470"/>
                    <a:pt x="141377" y="4694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85DD518-2CAF-D779-D3BA-B959A5B85C8E}"/>
                </a:ext>
              </a:extLst>
            </p:cNvPr>
            <p:cNvSpPr/>
            <p:nvPr/>
          </p:nvSpPr>
          <p:spPr>
            <a:xfrm>
              <a:off x="7251678" y="1213010"/>
              <a:ext cx="94167" cy="58627"/>
            </a:xfrm>
            <a:custGeom>
              <a:avLst/>
              <a:gdLst>
                <a:gd name="connsiteX0" fmla="*/ 6739 w 94167"/>
                <a:gd name="connsiteY0" fmla="*/ 6236 h 58627"/>
                <a:gd name="connsiteX1" fmla="*/ 33568 w 94167"/>
                <a:gd name="connsiteY1" fmla="*/ 1775 h 58627"/>
                <a:gd name="connsiteX2" fmla="*/ 83854 w 94167"/>
                <a:gd name="connsiteY2" fmla="*/ 89 h 58627"/>
                <a:gd name="connsiteX3" fmla="*/ 93902 w 94167"/>
                <a:gd name="connsiteY3" fmla="*/ 53737 h 58627"/>
                <a:gd name="connsiteX4" fmla="*/ 11218 w 94167"/>
                <a:gd name="connsiteY4" fmla="*/ 40886 h 58627"/>
                <a:gd name="connsiteX5" fmla="*/ 6739 w 94167"/>
                <a:gd name="connsiteY5" fmla="*/ 6236 h 58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167" h="58627">
                  <a:moveTo>
                    <a:pt x="6739" y="6236"/>
                  </a:moveTo>
                  <a:cubicBezTo>
                    <a:pt x="11777" y="-4380"/>
                    <a:pt x="24628" y="1775"/>
                    <a:pt x="33568" y="1775"/>
                  </a:cubicBezTo>
                  <a:cubicBezTo>
                    <a:pt x="50321" y="6794"/>
                    <a:pt x="67101" y="1775"/>
                    <a:pt x="83854" y="89"/>
                  </a:cubicBezTo>
                  <a:cubicBezTo>
                    <a:pt x="88891" y="17410"/>
                    <a:pt x="95587" y="34731"/>
                    <a:pt x="93902" y="53737"/>
                  </a:cubicBezTo>
                  <a:cubicBezTo>
                    <a:pt x="66542" y="61000"/>
                    <a:pt x="33009" y="62677"/>
                    <a:pt x="11218" y="40886"/>
                  </a:cubicBezTo>
                  <a:cubicBezTo>
                    <a:pt x="-1642" y="33613"/>
                    <a:pt x="-3868" y="16302"/>
                    <a:pt x="6739" y="623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002E694-C73B-131A-7DFA-380ABF540AE0}"/>
                </a:ext>
              </a:extLst>
            </p:cNvPr>
            <p:cNvSpPr/>
            <p:nvPr/>
          </p:nvSpPr>
          <p:spPr>
            <a:xfrm>
              <a:off x="5436704" y="1214217"/>
              <a:ext cx="65962" cy="67778"/>
            </a:xfrm>
            <a:custGeom>
              <a:avLst/>
              <a:gdLst>
                <a:gd name="connsiteX0" fmla="*/ 666 w 65962"/>
                <a:gd name="connsiteY0" fmla="*/ 40229 h 67778"/>
                <a:gd name="connsiteX1" fmla="*/ 51520 w 65962"/>
                <a:gd name="connsiteY1" fmla="*/ 0 h 67778"/>
                <a:gd name="connsiteX2" fmla="*/ 63803 w 65962"/>
                <a:gd name="connsiteY2" fmla="*/ 35200 h 67778"/>
                <a:gd name="connsiteX3" fmla="*/ 28603 w 65962"/>
                <a:gd name="connsiteY3" fmla="*/ 67607 h 67778"/>
                <a:gd name="connsiteX4" fmla="*/ 666 w 65962"/>
                <a:gd name="connsiteY4" fmla="*/ 40229 h 6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62" h="67778">
                  <a:moveTo>
                    <a:pt x="666" y="40229"/>
                  </a:moveTo>
                  <a:cubicBezTo>
                    <a:pt x="11291" y="20123"/>
                    <a:pt x="31405" y="8381"/>
                    <a:pt x="51520" y="0"/>
                  </a:cubicBezTo>
                  <a:cubicBezTo>
                    <a:pt x="58225" y="10616"/>
                    <a:pt x="71067" y="21791"/>
                    <a:pt x="63803" y="35200"/>
                  </a:cubicBezTo>
                  <a:cubicBezTo>
                    <a:pt x="57098" y="49727"/>
                    <a:pt x="47600" y="69842"/>
                    <a:pt x="28603" y="67607"/>
                  </a:cubicBezTo>
                  <a:cubicBezTo>
                    <a:pt x="15193" y="64822"/>
                    <a:pt x="-3804" y="57000"/>
                    <a:pt x="666" y="40229"/>
                  </a:cubicBezTo>
                  <a:close/>
                </a:path>
              </a:pathLst>
            </a:custGeom>
            <a:solidFill>
              <a:srgbClr val="13181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5C39DCDA-B8D0-76E6-7D55-88F922E8046A}"/>
                </a:ext>
              </a:extLst>
            </p:cNvPr>
            <p:cNvSpPr/>
            <p:nvPr/>
          </p:nvSpPr>
          <p:spPr>
            <a:xfrm>
              <a:off x="7019270" y="1225401"/>
              <a:ext cx="107844" cy="58968"/>
            </a:xfrm>
            <a:custGeom>
              <a:avLst/>
              <a:gdLst>
                <a:gd name="connsiteX0" fmla="*/ 559 w 107844"/>
                <a:gd name="connsiteY0" fmla="*/ 24026 h 58968"/>
                <a:gd name="connsiteX1" fmla="*/ 59226 w 107844"/>
                <a:gd name="connsiteY1" fmla="*/ 0 h 58968"/>
                <a:gd name="connsiteX2" fmla="*/ 107845 w 107844"/>
                <a:gd name="connsiteY2" fmla="*/ 12851 h 58968"/>
                <a:gd name="connsiteX3" fmla="*/ 70968 w 107844"/>
                <a:gd name="connsiteY3" fmla="*/ 54756 h 58968"/>
                <a:gd name="connsiteX4" fmla="*/ 0 w 107844"/>
                <a:gd name="connsiteY4" fmla="*/ 41346 h 58968"/>
                <a:gd name="connsiteX5" fmla="*/ 559 w 107844"/>
                <a:gd name="connsiteY5" fmla="*/ 24026 h 5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844" h="58968">
                  <a:moveTo>
                    <a:pt x="559" y="24026"/>
                  </a:moveTo>
                  <a:cubicBezTo>
                    <a:pt x="20673" y="16762"/>
                    <a:pt x="39670" y="7822"/>
                    <a:pt x="59226" y="0"/>
                  </a:cubicBezTo>
                  <a:cubicBezTo>
                    <a:pt x="74312" y="7822"/>
                    <a:pt x="90515" y="12283"/>
                    <a:pt x="107845" y="12851"/>
                  </a:cubicBezTo>
                  <a:cubicBezTo>
                    <a:pt x="98337" y="28495"/>
                    <a:pt x="91083" y="49727"/>
                    <a:pt x="70968" y="54756"/>
                  </a:cubicBezTo>
                  <a:cubicBezTo>
                    <a:pt x="47501" y="60902"/>
                    <a:pt x="16762" y="63137"/>
                    <a:pt x="0" y="41346"/>
                  </a:cubicBezTo>
                  <a:cubicBezTo>
                    <a:pt x="0" y="35750"/>
                    <a:pt x="559" y="30172"/>
                    <a:pt x="559" y="2402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74D389A5-86E1-5D44-05FD-C3180713F731}"/>
                </a:ext>
              </a:extLst>
            </p:cNvPr>
            <p:cNvSpPr/>
            <p:nvPr/>
          </p:nvSpPr>
          <p:spPr>
            <a:xfrm>
              <a:off x="4653286" y="1224833"/>
              <a:ext cx="20232" cy="53647"/>
            </a:xfrm>
            <a:custGeom>
              <a:avLst/>
              <a:gdLst>
                <a:gd name="connsiteX0" fmla="*/ 677 w 20232"/>
                <a:gd name="connsiteY0" fmla="*/ 53647 h 53647"/>
                <a:gd name="connsiteX1" fmla="*/ 20232 w 20232"/>
                <a:gd name="connsiteY1" fmla="*/ 0 h 53647"/>
                <a:gd name="connsiteX2" fmla="*/ 677 w 20232"/>
                <a:gd name="connsiteY2" fmla="*/ 53647 h 5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232" h="53647">
                  <a:moveTo>
                    <a:pt x="677" y="53647"/>
                  </a:moveTo>
                  <a:cubicBezTo>
                    <a:pt x="-2676" y="33533"/>
                    <a:pt x="6832" y="14536"/>
                    <a:pt x="20232" y="0"/>
                  </a:cubicBezTo>
                  <a:cubicBezTo>
                    <a:pt x="19674" y="19556"/>
                    <a:pt x="13528" y="39120"/>
                    <a:pt x="677" y="53647"/>
                  </a:cubicBezTo>
                  <a:close/>
                </a:path>
              </a:pathLst>
            </a:custGeom>
            <a:solidFill>
              <a:srgbClr val="5A696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0EE3BE2B-E389-5E0B-3B19-85D0A3091253}"/>
                </a:ext>
              </a:extLst>
            </p:cNvPr>
            <p:cNvSpPr/>
            <p:nvPr/>
          </p:nvSpPr>
          <p:spPr>
            <a:xfrm>
              <a:off x="5197097" y="1234022"/>
              <a:ext cx="39120" cy="29372"/>
            </a:xfrm>
            <a:custGeom>
              <a:avLst/>
              <a:gdLst>
                <a:gd name="connsiteX0" fmla="*/ 0 w 39120"/>
                <a:gd name="connsiteY0" fmla="*/ 318 h 29372"/>
                <a:gd name="connsiteX1" fmla="*/ 39120 w 39120"/>
                <a:gd name="connsiteY1" fmla="*/ 29372 h 29372"/>
                <a:gd name="connsiteX2" fmla="*/ 2794 w 39120"/>
                <a:gd name="connsiteY2" fmla="*/ 20424 h 29372"/>
                <a:gd name="connsiteX3" fmla="*/ 0 w 39120"/>
                <a:gd name="connsiteY3" fmla="*/ 318 h 2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20" h="29372">
                  <a:moveTo>
                    <a:pt x="0" y="318"/>
                  </a:moveTo>
                  <a:cubicBezTo>
                    <a:pt x="20673" y="-2484"/>
                    <a:pt x="30739" y="13719"/>
                    <a:pt x="39120" y="29372"/>
                  </a:cubicBezTo>
                  <a:cubicBezTo>
                    <a:pt x="26819" y="26579"/>
                    <a:pt x="15095" y="23776"/>
                    <a:pt x="2794" y="20424"/>
                  </a:cubicBezTo>
                  <a:cubicBezTo>
                    <a:pt x="2235" y="13719"/>
                    <a:pt x="1117" y="7014"/>
                    <a:pt x="0" y="31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64845ACD-213F-EF6D-1154-003A7F3FE0AE}"/>
                </a:ext>
              </a:extLst>
            </p:cNvPr>
            <p:cNvSpPr/>
            <p:nvPr/>
          </p:nvSpPr>
          <p:spPr>
            <a:xfrm>
              <a:off x="5333995" y="1236575"/>
              <a:ext cx="21790" cy="19546"/>
            </a:xfrm>
            <a:custGeom>
              <a:avLst/>
              <a:gdLst>
                <a:gd name="connsiteX0" fmla="*/ 0 w 21790"/>
                <a:gd name="connsiteY0" fmla="*/ 0 h 19546"/>
                <a:gd name="connsiteX1" fmla="*/ 21791 w 21790"/>
                <a:gd name="connsiteY1" fmla="*/ 2794 h 19546"/>
                <a:gd name="connsiteX2" fmla="*/ 19547 w 21790"/>
                <a:gd name="connsiteY2" fmla="*/ 19547 h 19546"/>
                <a:gd name="connsiteX3" fmla="*/ 0 w 21790"/>
                <a:gd name="connsiteY3" fmla="*/ 0 h 19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0" h="19546">
                  <a:moveTo>
                    <a:pt x="0" y="0"/>
                  </a:moveTo>
                  <a:cubicBezTo>
                    <a:pt x="7264" y="1108"/>
                    <a:pt x="14536" y="1676"/>
                    <a:pt x="21791" y="2794"/>
                  </a:cubicBezTo>
                  <a:cubicBezTo>
                    <a:pt x="21232" y="6705"/>
                    <a:pt x="20114" y="15086"/>
                    <a:pt x="19547" y="19547"/>
                  </a:cubicBezTo>
                  <a:cubicBezTo>
                    <a:pt x="12860" y="13410"/>
                    <a:pt x="6146" y="7255"/>
                    <a:pt x="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5FD0F6E0-CD7B-4B10-AAF0-60CE4C12BE92}"/>
                </a:ext>
              </a:extLst>
            </p:cNvPr>
            <p:cNvSpPr/>
            <p:nvPr/>
          </p:nvSpPr>
          <p:spPr>
            <a:xfrm>
              <a:off x="6516516" y="1234898"/>
              <a:ext cx="13430" cy="12838"/>
            </a:xfrm>
            <a:custGeom>
              <a:avLst/>
              <a:gdLst>
                <a:gd name="connsiteX0" fmla="*/ 1534 w 13430"/>
                <a:gd name="connsiteY0" fmla="*/ 2227 h 12838"/>
                <a:gd name="connsiteX1" fmla="*/ 12159 w 13430"/>
                <a:gd name="connsiteY1" fmla="*/ 10608 h 12838"/>
                <a:gd name="connsiteX2" fmla="*/ 1534 w 13430"/>
                <a:gd name="connsiteY2" fmla="*/ 2227 h 1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30" h="12838">
                  <a:moveTo>
                    <a:pt x="1534" y="2227"/>
                  </a:moveTo>
                  <a:cubicBezTo>
                    <a:pt x="6013" y="-3919"/>
                    <a:pt x="17179" y="3903"/>
                    <a:pt x="12159" y="10608"/>
                  </a:cubicBezTo>
                  <a:cubicBezTo>
                    <a:pt x="7113" y="16763"/>
                    <a:pt x="-4071" y="8932"/>
                    <a:pt x="1534" y="2227"/>
                  </a:cubicBezTo>
                  <a:close/>
                </a:path>
              </a:pathLst>
            </a:custGeom>
            <a:solidFill>
              <a:srgbClr val="5C696C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0E9F806-00F0-755D-AA9F-C744B5E03370}"/>
                </a:ext>
              </a:extLst>
            </p:cNvPr>
            <p:cNvSpPr/>
            <p:nvPr/>
          </p:nvSpPr>
          <p:spPr>
            <a:xfrm>
              <a:off x="5456340" y="1240459"/>
              <a:ext cx="28153" cy="22908"/>
            </a:xfrm>
            <a:custGeom>
              <a:avLst/>
              <a:gdLst>
                <a:gd name="connsiteX0" fmla="*/ 0 w 28153"/>
                <a:gd name="connsiteY0" fmla="*/ 22908 h 22908"/>
                <a:gd name="connsiteX1" fmla="*/ 27946 w 28153"/>
                <a:gd name="connsiteY1" fmla="*/ 0 h 22908"/>
                <a:gd name="connsiteX2" fmla="*/ 0 w 28153"/>
                <a:gd name="connsiteY2" fmla="*/ 22908 h 2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3" h="22908">
                  <a:moveTo>
                    <a:pt x="0" y="22908"/>
                  </a:moveTo>
                  <a:cubicBezTo>
                    <a:pt x="0" y="6705"/>
                    <a:pt x="12851" y="559"/>
                    <a:pt x="27946" y="0"/>
                  </a:cubicBezTo>
                  <a:cubicBezTo>
                    <a:pt x="30181" y="17880"/>
                    <a:pt x="13968" y="21791"/>
                    <a:pt x="0" y="22908"/>
                  </a:cubicBezTo>
                  <a:close/>
                </a:path>
              </a:pathLst>
            </a:custGeom>
            <a:solidFill>
              <a:srgbClr val="FAFD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02F5B6B8-C153-010F-F439-80AC824BD529}"/>
                </a:ext>
              </a:extLst>
            </p:cNvPr>
            <p:cNvSpPr/>
            <p:nvPr/>
          </p:nvSpPr>
          <p:spPr>
            <a:xfrm>
              <a:off x="5697226" y="1241590"/>
              <a:ext cx="180470" cy="107344"/>
            </a:xfrm>
            <a:custGeom>
              <a:avLst/>
              <a:gdLst>
                <a:gd name="connsiteX0" fmla="*/ 0 w 180470"/>
                <a:gd name="connsiteY0" fmla="*/ 58 h 107344"/>
                <a:gd name="connsiteX1" fmla="*/ 124598 w 180470"/>
                <a:gd name="connsiteY1" fmla="*/ 50344 h 107344"/>
                <a:gd name="connsiteX2" fmla="*/ 180471 w 180470"/>
                <a:gd name="connsiteY2" fmla="*/ 107344 h 107344"/>
                <a:gd name="connsiteX3" fmla="*/ 91064 w 180470"/>
                <a:gd name="connsiteY3" fmla="*/ 34141 h 107344"/>
                <a:gd name="connsiteX4" fmla="*/ 0 w 180470"/>
                <a:gd name="connsiteY4" fmla="*/ 58 h 107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470" h="107344">
                  <a:moveTo>
                    <a:pt x="0" y="58"/>
                  </a:moveTo>
                  <a:cubicBezTo>
                    <a:pt x="45816" y="-1068"/>
                    <a:pt x="94994" y="14027"/>
                    <a:pt x="124598" y="50344"/>
                  </a:cubicBezTo>
                  <a:cubicBezTo>
                    <a:pt x="143036" y="69341"/>
                    <a:pt x="165944" y="84427"/>
                    <a:pt x="180471" y="107344"/>
                  </a:cubicBezTo>
                  <a:cubicBezTo>
                    <a:pt x="147506" y="86671"/>
                    <a:pt x="120695" y="58167"/>
                    <a:pt x="91064" y="34141"/>
                  </a:cubicBezTo>
                  <a:cubicBezTo>
                    <a:pt x="66480" y="10674"/>
                    <a:pt x="29613" y="15144"/>
                    <a:pt x="0" y="58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FBA6D1DF-A2D1-96D0-75A5-54093CCF0D3B}"/>
                </a:ext>
              </a:extLst>
            </p:cNvPr>
            <p:cNvSpPr/>
            <p:nvPr/>
          </p:nvSpPr>
          <p:spPr>
            <a:xfrm>
              <a:off x="7110133" y="1244389"/>
              <a:ext cx="122581" cy="77821"/>
            </a:xfrm>
            <a:custGeom>
              <a:avLst/>
              <a:gdLst>
                <a:gd name="connsiteX0" fmla="*/ 32626 w 122581"/>
                <a:gd name="connsiteY0" fmla="*/ 0 h 77821"/>
                <a:gd name="connsiteX1" fmla="*/ 122582 w 122581"/>
                <a:gd name="connsiteY1" fmla="*/ 10616 h 77821"/>
                <a:gd name="connsiteX2" fmla="*/ 80677 w 122581"/>
                <a:gd name="connsiteY2" fmla="*/ 74870 h 77821"/>
                <a:gd name="connsiteX3" fmla="*/ 5807 w 122581"/>
                <a:gd name="connsiteY3" fmla="*/ 60902 h 77821"/>
                <a:gd name="connsiteX4" fmla="*/ 4680 w 122581"/>
                <a:gd name="connsiteY4" fmla="*/ 38553 h 77821"/>
                <a:gd name="connsiteX5" fmla="*/ 32626 w 122581"/>
                <a:gd name="connsiteY5" fmla="*/ 0 h 7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581" h="77821">
                  <a:moveTo>
                    <a:pt x="32626" y="0"/>
                  </a:moveTo>
                  <a:cubicBezTo>
                    <a:pt x="61689" y="9498"/>
                    <a:pt x="91861" y="13968"/>
                    <a:pt x="122582" y="10616"/>
                  </a:cubicBezTo>
                  <a:cubicBezTo>
                    <a:pt x="118112" y="36318"/>
                    <a:pt x="103594" y="61470"/>
                    <a:pt x="80677" y="74870"/>
                  </a:cubicBezTo>
                  <a:cubicBezTo>
                    <a:pt x="56084" y="82134"/>
                    <a:pt x="27597" y="75429"/>
                    <a:pt x="5807" y="60902"/>
                  </a:cubicBezTo>
                  <a:cubicBezTo>
                    <a:pt x="-2583" y="56432"/>
                    <a:pt x="-907" y="44140"/>
                    <a:pt x="4680" y="38553"/>
                  </a:cubicBezTo>
                  <a:cubicBezTo>
                    <a:pt x="14728" y="25711"/>
                    <a:pt x="21451" y="11184"/>
                    <a:pt x="32626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89770D8A-058D-169F-A0C4-3A3AC96C52EE}"/>
                </a:ext>
              </a:extLst>
            </p:cNvPr>
            <p:cNvSpPr/>
            <p:nvPr/>
          </p:nvSpPr>
          <p:spPr>
            <a:xfrm>
              <a:off x="7387762" y="1239835"/>
              <a:ext cx="15059" cy="16992"/>
            </a:xfrm>
            <a:custGeom>
              <a:avLst/>
              <a:gdLst>
                <a:gd name="connsiteX0" fmla="*/ 1966 w 15059"/>
                <a:gd name="connsiteY0" fmla="*/ 2318 h 16992"/>
                <a:gd name="connsiteX1" fmla="*/ 13150 w 15059"/>
                <a:gd name="connsiteY1" fmla="*/ 14611 h 16992"/>
                <a:gd name="connsiteX2" fmla="*/ 1966 w 15059"/>
                <a:gd name="connsiteY2" fmla="*/ 2318 h 1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59" h="16992">
                  <a:moveTo>
                    <a:pt x="1966" y="2318"/>
                  </a:moveTo>
                  <a:cubicBezTo>
                    <a:pt x="9239" y="-5504"/>
                    <a:pt x="19305" y="8474"/>
                    <a:pt x="13150" y="14611"/>
                  </a:cubicBezTo>
                  <a:cubicBezTo>
                    <a:pt x="5319" y="22442"/>
                    <a:pt x="-4171" y="9023"/>
                    <a:pt x="1966" y="2318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EEF8A0CF-082D-A958-AB78-79B0C2F3ACF9}"/>
                </a:ext>
              </a:extLst>
            </p:cNvPr>
            <p:cNvSpPr/>
            <p:nvPr/>
          </p:nvSpPr>
          <p:spPr>
            <a:xfrm>
              <a:off x="6711940" y="1248868"/>
              <a:ext cx="182101" cy="112050"/>
            </a:xfrm>
            <a:custGeom>
              <a:avLst/>
              <a:gdLst>
                <a:gd name="connsiteX0" fmla="*/ 97219 w 182101"/>
                <a:gd name="connsiteY0" fmla="*/ 1117 h 112050"/>
                <a:gd name="connsiteX1" fmla="*/ 132429 w 182101"/>
                <a:gd name="connsiteY1" fmla="*/ 9498 h 112050"/>
                <a:gd name="connsiteX2" fmla="*/ 177686 w 182101"/>
                <a:gd name="connsiteY2" fmla="*/ 43022 h 112050"/>
                <a:gd name="connsiteX3" fmla="*/ 177686 w 182101"/>
                <a:gd name="connsiteY3" fmla="*/ 58108 h 112050"/>
                <a:gd name="connsiteX4" fmla="*/ 89956 w 182101"/>
                <a:gd name="connsiteY4" fmla="*/ 105609 h 112050"/>
                <a:gd name="connsiteX5" fmla="*/ 39661 w 182101"/>
                <a:gd name="connsiteY5" fmla="*/ 108394 h 112050"/>
                <a:gd name="connsiteX6" fmla="*/ 0 w 182101"/>
                <a:gd name="connsiteY6" fmla="*/ 76537 h 112050"/>
                <a:gd name="connsiteX7" fmla="*/ 51971 w 182101"/>
                <a:gd name="connsiteY7" fmla="*/ 45248 h 112050"/>
                <a:gd name="connsiteX8" fmla="*/ 97219 w 182101"/>
                <a:gd name="connsiteY8" fmla="*/ 1117 h 11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101" h="112050">
                  <a:moveTo>
                    <a:pt x="97219" y="1117"/>
                  </a:moveTo>
                  <a:cubicBezTo>
                    <a:pt x="109512" y="-2803"/>
                    <a:pt x="121813" y="4461"/>
                    <a:pt x="132429" y="9498"/>
                  </a:cubicBezTo>
                  <a:cubicBezTo>
                    <a:pt x="149182" y="18438"/>
                    <a:pt x="164844" y="29045"/>
                    <a:pt x="177686" y="43022"/>
                  </a:cubicBezTo>
                  <a:cubicBezTo>
                    <a:pt x="182706" y="46375"/>
                    <a:pt x="184382" y="55873"/>
                    <a:pt x="177686" y="58108"/>
                  </a:cubicBezTo>
                  <a:cubicBezTo>
                    <a:pt x="148064" y="73753"/>
                    <a:pt x="124606" y="102239"/>
                    <a:pt x="89956" y="105609"/>
                  </a:cubicBezTo>
                  <a:cubicBezTo>
                    <a:pt x="73194" y="107277"/>
                    <a:pt x="55882" y="117334"/>
                    <a:pt x="39661" y="108394"/>
                  </a:cubicBezTo>
                  <a:cubicBezTo>
                    <a:pt x="21223" y="105042"/>
                    <a:pt x="10607" y="89956"/>
                    <a:pt x="0" y="76537"/>
                  </a:cubicBezTo>
                  <a:cubicBezTo>
                    <a:pt x="15644" y="63695"/>
                    <a:pt x="38003" y="61461"/>
                    <a:pt x="51971" y="45248"/>
                  </a:cubicBezTo>
                  <a:cubicBezTo>
                    <a:pt x="66489" y="30730"/>
                    <a:pt x="81584" y="15086"/>
                    <a:pt x="97219" y="111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93E0B4DA-C40D-C9AB-0021-FEA0E5A43E34}"/>
                </a:ext>
              </a:extLst>
            </p:cNvPr>
            <p:cNvSpPr/>
            <p:nvPr/>
          </p:nvSpPr>
          <p:spPr>
            <a:xfrm>
              <a:off x="5175306" y="1270099"/>
              <a:ext cx="15085" cy="15085"/>
            </a:xfrm>
            <a:custGeom>
              <a:avLst/>
              <a:gdLst>
                <a:gd name="connsiteX0" fmla="*/ 559 w 15085"/>
                <a:gd name="connsiteY0" fmla="*/ 0 h 15085"/>
                <a:gd name="connsiteX1" fmla="*/ 15086 w 15085"/>
                <a:gd name="connsiteY1" fmla="*/ 0 h 15085"/>
                <a:gd name="connsiteX2" fmla="*/ 14527 w 15085"/>
                <a:gd name="connsiteY2" fmla="*/ 13968 h 15085"/>
                <a:gd name="connsiteX3" fmla="*/ 0 w 15085"/>
                <a:gd name="connsiteY3" fmla="*/ 15086 h 15085"/>
                <a:gd name="connsiteX4" fmla="*/ 559 w 15085"/>
                <a:gd name="connsiteY4" fmla="*/ 0 h 1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85" h="15085">
                  <a:moveTo>
                    <a:pt x="559" y="0"/>
                  </a:moveTo>
                  <a:lnTo>
                    <a:pt x="15086" y="0"/>
                  </a:lnTo>
                  <a:cubicBezTo>
                    <a:pt x="15086" y="3361"/>
                    <a:pt x="14527" y="10616"/>
                    <a:pt x="14527" y="13968"/>
                  </a:cubicBezTo>
                  <a:cubicBezTo>
                    <a:pt x="10616" y="14536"/>
                    <a:pt x="3911" y="15086"/>
                    <a:pt x="0" y="15086"/>
                  </a:cubicBezTo>
                  <a:cubicBezTo>
                    <a:pt x="0" y="11175"/>
                    <a:pt x="559" y="3911"/>
                    <a:pt x="559" y="0"/>
                  </a:cubicBezTo>
                  <a:close/>
                </a:path>
              </a:pathLst>
            </a:custGeom>
            <a:solidFill>
              <a:srgbClr val="F9FC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C4745B16-DCB8-A186-D9D0-2CB81BD3AD4E}"/>
                </a:ext>
              </a:extLst>
            </p:cNvPr>
            <p:cNvSpPr/>
            <p:nvPr/>
          </p:nvSpPr>
          <p:spPr>
            <a:xfrm>
              <a:off x="7221541" y="1266188"/>
              <a:ext cx="89415" cy="63804"/>
            </a:xfrm>
            <a:custGeom>
              <a:avLst/>
              <a:gdLst>
                <a:gd name="connsiteX0" fmla="*/ 0 w 89415"/>
                <a:gd name="connsiteY0" fmla="*/ 50854 h 63804"/>
                <a:gd name="connsiteX1" fmla="*/ 25152 w 89415"/>
                <a:gd name="connsiteY1" fmla="*/ 0 h 63804"/>
                <a:gd name="connsiteX2" fmla="*/ 89415 w 89415"/>
                <a:gd name="connsiteY2" fmla="*/ 26260 h 63804"/>
                <a:gd name="connsiteX3" fmla="*/ 85486 w 89415"/>
                <a:gd name="connsiteY3" fmla="*/ 40238 h 63804"/>
                <a:gd name="connsiteX4" fmla="*/ 36867 w 89415"/>
                <a:gd name="connsiteY4" fmla="*/ 63705 h 63804"/>
                <a:gd name="connsiteX5" fmla="*/ 0 w 89415"/>
                <a:gd name="connsiteY5" fmla="*/ 50854 h 63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415" h="63804">
                  <a:moveTo>
                    <a:pt x="0" y="50854"/>
                  </a:moveTo>
                  <a:cubicBezTo>
                    <a:pt x="8940" y="34092"/>
                    <a:pt x="17870" y="17321"/>
                    <a:pt x="25152" y="0"/>
                  </a:cubicBezTo>
                  <a:cubicBezTo>
                    <a:pt x="46393" y="9498"/>
                    <a:pt x="67616" y="19556"/>
                    <a:pt x="89415" y="26260"/>
                  </a:cubicBezTo>
                  <a:cubicBezTo>
                    <a:pt x="88307" y="29622"/>
                    <a:pt x="86054" y="36885"/>
                    <a:pt x="85486" y="40238"/>
                  </a:cubicBezTo>
                  <a:cubicBezTo>
                    <a:pt x="70959" y="50854"/>
                    <a:pt x="55891" y="64263"/>
                    <a:pt x="36867" y="63705"/>
                  </a:cubicBezTo>
                  <a:cubicBezTo>
                    <a:pt x="22908" y="64813"/>
                    <a:pt x="11742" y="56432"/>
                    <a:pt x="0" y="5085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4F44454-4CC1-EA17-6E9A-50E000BB9CDB}"/>
                </a:ext>
              </a:extLst>
            </p:cNvPr>
            <p:cNvSpPr/>
            <p:nvPr/>
          </p:nvSpPr>
          <p:spPr>
            <a:xfrm>
              <a:off x="5124452" y="1282391"/>
              <a:ext cx="47534" cy="124047"/>
            </a:xfrm>
            <a:custGeom>
              <a:avLst/>
              <a:gdLst>
                <a:gd name="connsiteX0" fmla="*/ 0 w 47534"/>
                <a:gd name="connsiteY0" fmla="*/ 1118 h 124047"/>
                <a:gd name="connsiteX1" fmla="*/ 33524 w 47534"/>
                <a:gd name="connsiteY1" fmla="*/ 0 h 124047"/>
                <a:gd name="connsiteX2" fmla="*/ 39111 w 47534"/>
                <a:gd name="connsiteY2" fmla="*/ 124048 h 124047"/>
                <a:gd name="connsiteX3" fmla="*/ 5029 w 47534"/>
                <a:gd name="connsiteY3" fmla="*/ 75988 h 124047"/>
                <a:gd name="connsiteX4" fmla="*/ 0 w 47534"/>
                <a:gd name="connsiteY4" fmla="*/ 1118 h 124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34" h="124047">
                  <a:moveTo>
                    <a:pt x="0" y="1118"/>
                  </a:moveTo>
                  <a:cubicBezTo>
                    <a:pt x="11175" y="559"/>
                    <a:pt x="22349" y="0"/>
                    <a:pt x="33524" y="0"/>
                  </a:cubicBezTo>
                  <a:cubicBezTo>
                    <a:pt x="48610" y="39111"/>
                    <a:pt x="53080" y="83819"/>
                    <a:pt x="39111" y="124048"/>
                  </a:cubicBezTo>
                  <a:cubicBezTo>
                    <a:pt x="26260" y="108962"/>
                    <a:pt x="17321" y="91083"/>
                    <a:pt x="5029" y="75988"/>
                  </a:cubicBezTo>
                  <a:cubicBezTo>
                    <a:pt x="20123" y="51962"/>
                    <a:pt x="3911" y="26260"/>
                    <a:pt x="0" y="111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B9B849C0-77AE-EDFA-F5F4-02FF47C18AD3}"/>
                </a:ext>
              </a:extLst>
            </p:cNvPr>
            <p:cNvSpPr/>
            <p:nvPr/>
          </p:nvSpPr>
          <p:spPr>
            <a:xfrm>
              <a:off x="5623978" y="1282262"/>
              <a:ext cx="15517" cy="15992"/>
            </a:xfrm>
            <a:custGeom>
              <a:avLst/>
              <a:gdLst>
                <a:gd name="connsiteX0" fmla="*/ 10075 w 15517"/>
                <a:gd name="connsiteY0" fmla="*/ 130 h 15992"/>
                <a:gd name="connsiteX1" fmla="*/ 5055 w 15517"/>
                <a:gd name="connsiteY1" fmla="*/ 15774 h 15992"/>
                <a:gd name="connsiteX2" fmla="*/ 10075 w 15517"/>
                <a:gd name="connsiteY2" fmla="*/ 130 h 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17" h="15992">
                  <a:moveTo>
                    <a:pt x="10075" y="130"/>
                  </a:moveTo>
                  <a:cubicBezTo>
                    <a:pt x="20700" y="2374"/>
                    <a:pt x="13995" y="18009"/>
                    <a:pt x="5055" y="15774"/>
                  </a:cubicBezTo>
                  <a:cubicBezTo>
                    <a:pt x="-5011" y="13548"/>
                    <a:pt x="1694" y="-1547"/>
                    <a:pt x="10075" y="130"/>
                  </a:cubicBezTo>
                  <a:close/>
                </a:path>
              </a:pathLst>
            </a:custGeom>
            <a:solidFill>
              <a:srgbClr val="7B7A7E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8A4EF99-9A6A-BDB4-9545-C2923C5C21DE}"/>
                </a:ext>
              </a:extLst>
            </p:cNvPr>
            <p:cNvSpPr/>
            <p:nvPr/>
          </p:nvSpPr>
          <p:spPr>
            <a:xfrm>
              <a:off x="7317432" y="1275687"/>
              <a:ext cx="57778" cy="81362"/>
            </a:xfrm>
            <a:custGeom>
              <a:avLst/>
              <a:gdLst>
                <a:gd name="connsiteX0" fmla="*/ 7492 w 57778"/>
                <a:gd name="connsiteY0" fmla="*/ 67048 h 81362"/>
                <a:gd name="connsiteX1" fmla="*/ 36555 w 57778"/>
                <a:gd name="connsiteY1" fmla="*/ 0 h 81362"/>
                <a:gd name="connsiteX2" fmla="*/ 57778 w 57778"/>
                <a:gd name="connsiteY2" fmla="*/ 78799 h 81362"/>
                <a:gd name="connsiteX3" fmla="*/ 7492 w 57778"/>
                <a:gd name="connsiteY3" fmla="*/ 67048 h 8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78" h="81362">
                  <a:moveTo>
                    <a:pt x="7492" y="67048"/>
                  </a:moveTo>
                  <a:cubicBezTo>
                    <a:pt x="-14307" y="42464"/>
                    <a:pt x="16423" y="13401"/>
                    <a:pt x="36555" y="0"/>
                  </a:cubicBezTo>
                  <a:cubicBezTo>
                    <a:pt x="46613" y="25143"/>
                    <a:pt x="53867" y="51971"/>
                    <a:pt x="57778" y="78799"/>
                  </a:cubicBezTo>
                  <a:cubicBezTo>
                    <a:pt x="40448" y="82692"/>
                    <a:pt x="18090" y="84378"/>
                    <a:pt x="7492" y="6704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3820D87E-4C75-48B4-72D8-265525DE0155}"/>
                </a:ext>
              </a:extLst>
            </p:cNvPr>
            <p:cNvSpPr/>
            <p:nvPr/>
          </p:nvSpPr>
          <p:spPr>
            <a:xfrm>
              <a:off x="5650266" y="1282329"/>
              <a:ext cx="73761" cy="42144"/>
            </a:xfrm>
            <a:custGeom>
              <a:avLst/>
              <a:gdLst>
                <a:gd name="connsiteX0" fmla="*/ 0 w 73761"/>
                <a:gd name="connsiteY0" fmla="*/ 19060 h 42144"/>
                <a:gd name="connsiteX1" fmla="*/ 38553 w 73761"/>
                <a:gd name="connsiteY1" fmla="*/ 613 h 42144"/>
                <a:gd name="connsiteX2" fmla="*/ 73762 w 73761"/>
                <a:gd name="connsiteY2" fmla="*/ 14022 h 42144"/>
                <a:gd name="connsiteX3" fmla="*/ 43581 w 73761"/>
                <a:gd name="connsiteY3" fmla="*/ 41968 h 42144"/>
                <a:gd name="connsiteX4" fmla="*/ 0 w 73761"/>
                <a:gd name="connsiteY4" fmla="*/ 19060 h 42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61" h="42144">
                  <a:moveTo>
                    <a:pt x="0" y="19060"/>
                  </a:moveTo>
                  <a:cubicBezTo>
                    <a:pt x="12301" y="12346"/>
                    <a:pt x="24034" y="3415"/>
                    <a:pt x="38553" y="613"/>
                  </a:cubicBezTo>
                  <a:cubicBezTo>
                    <a:pt x="51962" y="-2731"/>
                    <a:pt x="62587" y="8444"/>
                    <a:pt x="73762" y="14022"/>
                  </a:cubicBezTo>
                  <a:cubicBezTo>
                    <a:pt x="64813" y="24647"/>
                    <a:pt x="60352" y="44203"/>
                    <a:pt x="43581" y="41968"/>
                  </a:cubicBezTo>
                  <a:cubicBezTo>
                    <a:pt x="26269" y="40292"/>
                    <a:pt x="13968" y="26882"/>
                    <a:pt x="0" y="1906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2FA3E9F9-1F5E-F7C9-7F31-5B5DBE52E2CA}"/>
                </a:ext>
              </a:extLst>
            </p:cNvPr>
            <p:cNvSpPr/>
            <p:nvPr/>
          </p:nvSpPr>
          <p:spPr>
            <a:xfrm>
              <a:off x="6953926" y="1287997"/>
              <a:ext cx="140250" cy="99463"/>
            </a:xfrm>
            <a:custGeom>
              <a:avLst/>
              <a:gdLst>
                <a:gd name="connsiteX0" fmla="*/ 0 w 140250"/>
                <a:gd name="connsiteY0" fmla="*/ 60352 h 99463"/>
                <a:gd name="connsiteX1" fmla="*/ 58667 w 140250"/>
                <a:gd name="connsiteY1" fmla="*/ 0 h 99463"/>
                <a:gd name="connsiteX2" fmla="*/ 140251 w 140250"/>
                <a:gd name="connsiteY2" fmla="*/ 10616 h 99463"/>
                <a:gd name="connsiteX3" fmla="*/ 102816 w 140250"/>
                <a:gd name="connsiteY3" fmla="*/ 87171 h 99463"/>
                <a:gd name="connsiteX4" fmla="*/ 0 w 140250"/>
                <a:gd name="connsiteY4" fmla="*/ 60352 h 9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250" h="99463">
                  <a:moveTo>
                    <a:pt x="0" y="60352"/>
                  </a:moveTo>
                  <a:cubicBezTo>
                    <a:pt x="24575" y="45825"/>
                    <a:pt x="40229" y="20682"/>
                    <a:pt x="58667" y="0"/>
                  </a:cubicBezTo>
                  <a:cubicBezTo>
                    <a:pt x="83819" y="13410"/>
                    <a:pt x="112296" y="9498"/>
                    <a:pt x="140251" y="10616"/>
                  </a:cubicBezTo>
                  <a:cubicBezTo>
                    <a:pt x="135781" y="39111"/>
                    <a:pt x="127391" y="69283"/>
                    <a:pt x="102816" y="87171"/>
                  </a:cubicBezTo>
                  <a:cubicBezTo>
                    <a:pt x="69842" y="108962"/>
                    <a:pt x="12842" y="102825"/>
                    <a:pt x="0" y="6035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905FDE45-988C-0844-9963-77FC3C45CBFE}"/>
                </a:ext>
              </a:extLst>
            </p:cNvPr>
            <p:cNvSpPr/>
            <p:nvPr/>
          </p:nvSpPr>
          <p:spPr>
            <a:xfrm>
              <a:off x="4619871" y="1294683"/>
              <a:ext cx="29063" cy="67615"/>
            </a:xfrm>
            <a:custGeom>
              <a:avLst/>
              <a:gdLst>
                <a:gd name="connsiteX0" fmla="*/ 14536 w 29063"/>
                <a:gd name="connsiteY0" fmla="*/ 6146 h 67615"/>
                <a:gd name="connsiteX1" fmla="*/ 29063 w 29063"/>
                <a:gd name="connsiteY1" fmla="*/ 0 h 67615"/>
                <a:gd name="connsiteX2" fmla="*/ 11742 w 29063"/>
                <a:gd name="connsiteY2" fmla="*/ 67616 h 67615"/>
                <a:gd name="connsiteX3" fmla="*/ 0 w 29063"/>
                <a:gd name="connsiteY3" fmla="*/ 46943 h 67615"/>
                <a:gd name="connsiteX4" fmla="*/ 14536 w 29063"/>
                <a:gd name="connsiteY4" fmla="*/ 6146 h 67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63" h="67615">
                  <a:moveTo>
                    <a:pt x="14536" y="6146"/>
                  </a:moveTo>
                  <a:cubicBezTo>
                    <a:pt x="18447" y="4470"/>
                    <a:pt x="25702" y="1126"/>
                    <a:pt x="29063" y="0"/>
                  </a:cubicBezTo>
                  <a:cubicBezTo>
                    <a:pt x="25702" y="22908"/>
                    <a:pt x="21241" y="45816"/>
                    <a:pt x="11742" y="67616"/>
                  </a:cubicBezTo>
                  <a:cubicBezTo>
                    <a:pt x="7264" y="60911"/>
                    <a:pt x="568" y="55324"/>
                    <a:pt x="0" y="46943"/>
                  </a:cubicBezTo>
                  <a:cubicBezTo>
                    <a:pt x="3361" y="32965"/>
                    <a:pt x="9498" y="19547"/>
                    <a:pt x="14536" y="614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34A8B44B-9BBC-9436-B62E-8036349BCD3B}"/>
                </a:ext>
              </a:extLst>
            </p:cNvPr>
            <p:cNvSpPr/>
            <p:nvPr/>
          </p:nvSpPr>
          <p:spPr>
            <a:xfrm>
              <a:off x="5182570" y="1293557"/>
              <a:ext cx="120127" cy="113637"/>
            </a:xfrm>
            <a:custGeom>
              <a:avLst/>
              <a:gdLst>
                <a:gd name="connsiteX0" fmla="*/ 0 w 120127"/>
                <a:gd name="connsiteY0" fmla="*/ 20673 h 113637"/>
                <a:gd name="connsiteX1" fmla="*/ 17321 w 120127"/>
                <a:gd name="connsiteY1" fmla="*/ 0 h 113637"/>
                <a:gd name="connsiteX2" fmla="*/ 44699 w 120127"/>
                <a:gd name="connsiteY2" fmla="*/ 48060 h 113637"/>
                <a:gd name="connsiteX3" fmla="*/ 31289 w 120127"/>
                <a:gd name="connsiteY3" fmla="*/ 84936 h 113637"/>
                <a:gd name="connsiteX4" fmla="*/ 65931 w 120127"/>
                <a:gd name="connsiteY4" fmla="*/ 55324 h 113637"/>
                <a:gd name="connsiteX5" fmla="*/ 105042 w 120127"/>
                <a:gd name="connsiteY5" fmla="*/ 40238 h 113637"/>
                <a:gd name="connsiteX6" fmla="*/ 120128 w 120127"/>
                <a:gd name="connsiteY6" fmla="*/ 53647 h 113637"/>
                <a:gd name="connsiteX7" fmla="*/ 58667 w 120127"/>
                <a:gd name="connsiteY7" fmla="*/ 104501 h 113637"/>
                <a:gd name="connsiteX8" fmla="*/ 11733 w 120127"/>
                <a:gd name="connsiteY8" fmla="*/ 113441 h 113637"/>
                <a:gd name="connsiteX9" fmla="*/ 559 w 120127"/>
                <a:gd name="connsiteY9" fmla="*/ 100581 h 113637"/>
                <a:gd name="connsiteX10" fmla="*/ 0 w 120127"/>
                <a:gd name="connsiteY10" fmla="*/ 20673 h 11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0127" h="113637">
                  <a:moveTo>
                    <a:pt x="0" y="20673"/>
                  </a:moveTo>
                  <a:cubicBezTo>
                    <a:pt x="5578" y="13419"/>
                    <a:pt x="11166" y="6714"/>
                    <a:pt x="17321" y="0"/>
                  </a:cubicBezTo>
                  <a:cubicBezTo>
                    <a:pt x="27378" y="15095"/>
                    <a:pt x="35200" y="31848"/>
                    <a:pt x="44699" y="48060"/>
                  </a:cubicBezTo>
                  <a:cubicBezTo>
                    <a:pt x="39111" y="59794"/>
                    <a:pt x="32965" y="72095"/>
                    <a:pt x="31289" y="84936"/>
                  </a:cubicBezTo>
                  <a:cubicBezTo>
                    <a:pt x="43581" y="76556"/>
                    <a:pt x="52521" y="63146"/>
                    <a:pt x="65931" y="55324"/>
                  </a:cubicBezTo>
                  <a:cubicBezTo>
                    <a:pt x="77105" y="46934"/>
                    <a:pt x="91641" y="44708"/>
                    <a:pt x="105042" y="40238"/>
                  </a:cubicBezTo>
                  <a:lnTo>
                    <a:pt x="120128" y="53647"/>
                  </a:lnTo>
                  <a:cubicBezTo>
                    <a:pt x="101131" y="72644"/>
                    <a:pt x="79899" y="88857"/>
                    <a:pt x="58667" y="104501"/>
                  </a:cubicBezTo>
                  <a:cubicBezTo>
                    <a:pt x="44690" y="114000"/>
                    <a:pt x="27928" y="114000"/>
                    <a:pt x="11733" y="113441"/>
                  </a:cubicBezTo>
                  <a:lnTo>
                    <a:pt x="559" y="100581"/>
                  </a:lnTo>
                  <a:cubicBezTo>
                    <a:pt x="8940" y="74888"/>
                    <a:pt x="7822" y="46393"/>
                    <a:pt x="0" y="2067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EDE566E1-6F9A-63E5-E213-694A8909F1D0}"/>
                </a:ext>
              </a:extLst>
            </p:cNvPr>
            <p:cNvSpPr/>
            <p:nvPr/>
          </p:nvSpPr>
          <p:spPr>
            <a:xfrm>
              <a:off x="5702219" y="1301388"/>
              <a:ext cx="145847" cy="100777"/>
            </a:xfrm>
            <a:custGeom>
              <a:avLst/>
              <a:gdLst>
                <a:gd name="connsiteX0" fmla="*/ 33542 w 145847"/>
                <a:gd name="connsiteY0" fmla="*/ 8381 h 100777"/>
                <a:gd name="connsiteX1" fmla="*/ 93885 w 145847"/>
                <a:gd name="connsiteY1" fmla="*/ 0 h 100777"/>
                <a:gd name="connsiteX2" fmla="*/ 145847 w 145847"/>
                <a:gd name="connsiteY2" fmla="*/ 46375 h 100777"/>
                <a:gd name="connsiteX3" fmla="*/ 88848 w 145847"/>
                <a:gd name="connsiteY3" fmla="*/ 87730 h 100777"/>
                <a:gd name="connsiteX4" fmla="*/ 55324 w 145847"/>
                <a:gd name="connsiteY4" fmla="*/ 100013 h 100777"/>
                <a:gd name="connsiteX5" fmla="*/ 0 w 145847"/>
                <a:gd name="connsiteY5" fmla="*/ 66489 h 100777"/>
                <a:gd name="connsiteX6" fmla="*/ 57558 w 145847"/>
                <a:gd name="connsiteY6" fmla="*/ 62019 h 100777"/>
                <a:gd name="connsiteX7" fmla="*/ 56441 w 145847"/>
                <a:gd name="connsiteY7" fmla="*/ 43590 h 100777"/>
                <a:gd name="connsiteX8" fmla="*/ 10057 w 145847"/>
                <a:gd name="connsiteY8" fmla="*/ 37994 h 100777"/>
                <a:gd name="connsiteX9" fmla="*/ 33542 w 145847"/>
                <a:gd name="connsiteY9" fmla="*/ 8381 h 100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847" h="100777">
                  <a:moveTo>
                    <a:pt x="33542" y="8381"/>
                  </a:moveTo>
                  <a:cubicBezTo>
                    <a:pt x="53656" y="6705"/>
                    <a:pt x="75447" y="12292"/>
                    <a:pt x="93885" y="0"/>
                  </a:cubicBezTo>
                  <a:cubicBezTo>
                    <a:pt x="111765" y="15086"/>
                    <a:pt x="127409" y="32407"/>
                    <a:pt x="145847" y="46375"/>
                  </a:cubicBezTo>
                  <a:cubicBezTo>
                    <a:pt x="127968" y="62019"/>
                    <a:pt x="106736" y="72635"/>
                    <a:pt x="88848" y="87730"/>
                  </a:cubicBezTo>
                  <a:cubicBezTo>
                    <a:pt x="79349" y="94994"/>
                    <a:pt x="67625" y="103375"/>
                    <a:pt x="55324" y="100013"/>
                  </a:cubicBezTo>
                  <a:cubicBezTo>
                    <a:pt x="34650" y="93308"/>
                    <a:pt x="15654" y="81025"/>
                    <a:pt x="0" y="66489"/>
                  </a:cubicBezTo>
                  <a:cubicBezTo>
                    <a:pt x="18997" y="64254"/>
                    <a:pt x="38562" y="64254"/>
                    <a:pt x="57558" y="62019"/>
                  </a:cubicBezTo>
                  <a:cubicBezTo>
                    <a:pt x="57009" y="55873"/>
                    <a:pt x="57009" y="49718"/>
                    <a:pt x="56441" y="43590"/>
                  </a:cubicBezTo>
                  <a:cubicBezTo>
                    <a:pt x="40806" y="42464"/>
                    <a:pt x="25711" y="40788"/>
                    <a:pt x="10057" y="37994"/>
                  </a:cubicBezTo>
                  <a:cubicBezTo>
                    <a:pt x="17339" y="27378"/>
                    <a:pt x="24602" y="17321"/>
                    <a:pt x="33542" y="838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D60B27D3-8B5D-D03B-3C90-F532745A2A57}"/>
                </a:ext>
              </a:extLst>
            </p:cNvPr>
            <p:cNvSpPr/>
            <p:nvPr/>
          </p:nvSpPr>
          <p:spPr>
            <a:xfrm>
              <a:off x="5103779" y="1306404"/>
              <a:ext cx="13377" cy="28517"/>
            </a:xfrm>
            <a:custGeom>
              <a:avLst/>
              <a:gdLst>
                <a:gd name="connsiteX0" fmla="*/ 0 w 13377"/>
                <a:gd name="connsiteY0" fmla="*/ 13 h 28517"/>
                <a:gd name="connsiteX1" fmla="*/ 12860 w 13377"/>
                <a:gd name="connsiteY1" fmla="*/ 28518 h 28517"/>
                <a:gd name="connsiteX2" fmla="*/ 0 w 13377"/>
                <a:gd name="connsiteY2" fmla="*/ 13 h 28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77" h="28517">
                  <a:moveTo>
                    <a:pt x="0" y="13"/>
                  </a:moveTo>
                  <a:cubicBezTo>
                    <a:pt x="17330" y="-546"/>
                    <a:pt x="12860" y="16784"/>
                    <a:pt x="12860" y="28518"/>
                  </a:cubicBezTo>
                  <a:cubicBezTo>
                    <a:pt x="6705" y="20128"/>
                    <a:pt x="2794" y="10070"/>
                    <a:pt x="0" y="13"/>
                  </a:cubicBezTo>
                  <a:close/>
                </a:path>
              </a:pathLst>
            </a:custGeom>
            <a:solidFill>
              <a:srgbClr val="DAE2E4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38E855BA-78A4-057C-C0FB-4F6E15A30F53}"/>
                </a:ext>
              </a:extLst>
            </p:cNvPr>
            <p:cNvSpPr/>
            <p:nvPr/>
          </p:nvSpPr>
          <p:spPr>
            <a:xfrm>
              <a:off x="5220564" y="1307534"/>
              <a:ext cx="26269" cy="18438"/>
            </a:xfrm>
            <a:custGeom>
              <a:avLst/>
              <a:gdLst>
                <a:gd name="connsiteX0" fmla="*/ 0 w 26269"/>
                <a:gd name="connsiteY0" fmla="*/ 0 h 18438"/>
                <a:gd name="connsiteX1" fmla="*/ 26269 w 26269"/>
                <a:gd name="connsiteY1" fmla="*/ 1676 h 18438"/>
                <a:gd name="connsiteX2" fmla="*/ 23476 w 26269"/>
                <a:gd name="connsiteY2" fmla="*/ 18438 h 18438"/>
                <a:gd name="connsiteX3" fmla="*/ 0 w 26269"/>
                <a:gd name="connsiteY3" fmla="*/ 0 h 1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69" h="18438">
                  <a:moveTo>
                    <a:pt x="0" y="0"/>
                  </a:moveTo>
                  <a:cubicBezTo>
                    <a:pt x="8949" y="559"/>
                    <a:pt x="17321" y="1126"/>
                    <a:pt x="26269" y="1676"/>
                  </a:cubicBezTo>
                  <a:cubicBezTo>
                    <a:pt x="25152" y="6146"/>
                    <a:pt x="24035" y="14527"/>
                    <a:pt x="23476" y="18438"/>
                  </a:cubicBezTo>
                  <a:cubicBezTo>
                    <a:pt x="15086" y="12851"/>
                    <a:pt x="7273" y="6696"/>
                    <a:pt x="0" y="0"/>
                  </a:cubicBezTo>
                  <a:close/>
                </a:path>
              </a:pathLst>
            </a:custGeom>
            <a:solidFill>
              <a:srgbClr val="F7FCFE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49D9B9A9-63C9-FFFF-47BD-D9E904B04D63}"/>
                </a:ext>
              </a:extLst>
            </p:cNvPr>
            <p:cNvSpPr/>
            <p:nvPr/>
          </p:nvSpPr>
          <p:spPr>
            <a:xfrm>
              <a:off x="6077706" y="1311437"/>
              <a:ext cx="132978" cy="68724"/>
            </a:xfrm>
            <a:custGeom>
              <a:avLst/>
              <a:gdLst>
                <a:gd name="connsiteX0" fmla="*/ 0 w 132978"/>
                <a:gd name="connsiteY0" fmla="*/ 68724 h 68724"/>
                <a:gd name="connsiteX1" fmla="*/ 132979 w 132978"/>
                <a:gd name="connsiteY1" fmla="*/ 0 h 68724"/>
                <a:gd name="connsiteX2" fmla="*/ 0 w 132978"/>
                <a:gd name="connsiteY2" fmla="*/ 68724 h 6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978" h="68724">
                  <a:moveTo>
                    <a:pt x="0" y="68724"/>
                  </a:moveTo>
                  <a:cubicBezTo>
                    <a:pt x="40788" y="39120"/>
                    <a:pt x="87162" y="20114"/>
                    <a:pt x="132979" y="0"/>
                  </a:cubicBezTo>
                  <a:cubicBezTo>
                    <a:pt x="102239" y="41914"/>
                    <a:pt x="49718" y="62578"/>
                    <a:pt x="0" y="6872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801CEDB9-8C19-0815-347C-36D3EAC7D110}"/>
                </a:ext>
              </a:extLst>
            </p:cNvPr>
            <p:cNvSpPr/>
            <p:nvPr/>
          </p:nvSpPr>
          <p:spPr>
            <a:xfrm>
              <a:off x="7071205" y="1320412"/>
              <a:ext cx="107303" cy="77185"/>
            </a:xfrm>
            <a:custGeom>
              <a:avLst/>
              <a:gdLst>
                <a:gd name="connsiteX0" fmla="*/ 37453 w 107303"/>
                <a:gd name="connsiteY0" fmla="*/ 0 h 77185"/>
                <a:gd name="connsiteX1" fmla="*/ 107304 w 107303"/>
                <a:gd name="connsiteY1" fmla="*/ 21232 h 77185"/>
                <a:gd name="connsiteX2" fmla="*/ 78241 w 107303"/>
                <a:gd name="connsiteY2" fmla="*/ 63137 h 77185"/>
                <a:gd name="connsiteX3" fmla="*/ 0 w 107303"/>
                <a:gd name="connsiteY3" fmla="*/ 62578 h 77185"/>
                <a:gd name="connsiteX4" fmla="*/ 37453 w 107303"/>
                <a:gd name="connsiteY4" fmla="*/ 0 h 7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303" h="77185">
                  <a:moveTo>
                    <a:pt x="37453" y="0"/>
                  </a:moveTo>
                  <a:cubicBezTo>
                    <a:pt x="58685" y="12292"/>
                    <a:pt x="82161" y="22349"/>
                    <a:pt x="107304" y="21232"/>
                  </a:cubicBezTo>
                  <a:cubicBezTo>
                    <a:pt x="101717" y="37435"/>
                    <a:pt x="91659" y="52512"/>
                    <a:pt x="78241" y="63137"/>
                  </a:cubicBezTo>
                  <a:cubicBezTo>
                    <a:pt x="53647" y="73753"/>
                    <a:pt x="20123" y="88839"/>
                    <a:pt x="0" y="62578"/>
                  </a:cubicBezTo>
                  <a:cubicBezTo>
                    <a:pt x="19015" y="46375"/>
                    <a:pt x="28513" y="22349"/>
                    <a:pt x="37453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4D55076-A257-746D-DE85-34F799FB4647}"/>
                </a:ext>
              </a:extLst>
            </p:cNvPr>
            <p:cNvSpPr/>
            <p:nvPr/>
          </p:nvSpPr>
          <p:spPr>
            <a:xfrm>
              <a:off x="6169356" y="1329179"/>
              <a:ext cx="197809" cy="67202"/>
            </a:xfrm>
            <a:custGeom>
              <a:avLst/>
              <a:gdLst>
                <a:gd name="connsiteX0" fmla="*/ 83278 w 197809"/>
                <a:gd name="connsiteY0" fmla="*/ 1822 h 67202"/>
                <a:gd name="connsiteX1" fmla="*/ 197810 w 197809"/>
                <a:gd name="connsiteY1" fmla="*/ 155 h 67202"/>
                <a:gd name="connsiteX2" fmla="*/ 122372 w 197809"/>
                <a:gd name="connsiteY2" fmla="*/ 35914 h 67202"/>
                <a:gd name="connsiteX3" fmla="*/ 0 w 197809"/>
                <a:gd name="connsiteY3" fmla="*/ 67203 h 67202"/>
                <a:gd name="connsiteX4" fmla="*/ 65381 w 197809"/>
                <a:gd name="connsiteY4" fmla="*/ 12438 h 67202"/>
                <a:gd name="connsiteX5" fmla="*/ 83278 w 197809"/>
                <a:gd name="connsiteY5" fmla="*/ 1822 h 6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809" h="67202">
                  <a:moveTo>
                    <a:pt x="83278" y="1822"/>
                  </a:moveTo>
                  <a:cubicBezTo>
                    <a:pt x="120695" y="11320"/>
                    <a:pt x="159266" y="-1531"/>
                    <a:pt x="197810" y="155"/>
                  </a:cubicBezTo>
                  <a:cubicBezTo>
                    <a:pt x="178822" y="22495"/>
                    <a:pt x="149759" y="30326"/>
                    <a:pt x="122372" y="35914"/>
                  </a:cubicBezTo>
                  <a:cubicBezTo>
                    <a:pt x="81593" y="46530"/>
                    <a:pt x="40238" y="54343"/>
                    <a:pt x="0" y="67203"/>
                  </a:cubicBezTo>
                  <a:cubicBezTo>
                    <a:pt x="19565" y="45971"/>
                    <a:pt x="46393" y="33670"/>
                    <a:pt x="65381" y="12438"/>
                  </a:cubicBezTo>
                  <a:cubicBezTo>
                    <a:pt x="70418" y="7968"/>
                    <a:pt x="74888" y="-1531"/>
                    <a:pt x="83278" y="182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38B926AA-BEB3-E79C-FDAE-79F621BF9305}"/>
                </a:ext>
              </a:extLst>
            </p:cNvPr>
            <p:cNvSpPr/>
            <p:nvPr/>
          </p:nvSpPr>
          <p:spPr>
            <a:xfrm>
              <a:off x="6686815" y="1328253"/>
              <a:ext cx="35758" cy="40228"/>
            </a:xfrm>
            <a:custGeom>
              <a:avLst/>
              <a:gdLst>
                <a:gd name="connsiteX0" fmla="*/ 0 w 35758"/>
                <a:gd name="connsiteY0" fmla="*/ 0 h 40228"/>
                <a:gd name="connsiteX1" fmla="*/ 35759 w 35758"/>
                <a:gd name="connsiteY1" fmla="*/ 40229 h 40228"/>
                <a:gd name="connsiteX2" fmla="*/ 0 w 35758"/>
                <a:gd name="connsiteY2" fmla="*/ 0 h 4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58" h="40228">
                  <a:moveTo>
                    <a:pt x="0" y="0"/>
                  </a:moveTo>
                  <a:cubicBezTo>
                    <a:pt x="17870" y="6146"/>
                    <a:pt x="26260" y="24584"/>
                    <a:pt x="35759" y="40229"/>
                  </a:cubicBezTo>
                  <a:cubicBezTo>
                    <a:pt x="20664" y="30163"/>
                    <a:pt x="6146" y="17312"/>
                    <a:pt x="0" y="0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D5B3BE6A-E466-2D19-9D58-B0F1C6853A04}"/>
                </a:ext>
              </a:extLst>
            </p:cNvPr>
            <p:cNvSpPr/>
            <p:nvPr/>
          </p:nvSpPr>
          <p:spPr>
            <a:xfrm>
              <a:off x="7139966" y="1327090"/>
              <a:ext cx="127968" cy="96365"/>
            </a:xfrm>
            <a:custGeom>
              <a:avLst/>
              <a:gdLst>
                <a:gd name="connsiteX0" fmla="*/ 31848 w 127968"/>
                <a:gd name="connsiteY0" fmla="*/ 56432 h 96365"/>
                <a:gd name="connsiteX1" fmla="*/ 62028 w 127968"/>
                <a:gd name="connsiteY1" fmla="*/ 0 h 96365"/>
                <a:gd name="connsiteX2" fmla="*/ 127968 w 127968"/>
                <a:gd name="connsiteY2" fmla="*/ 19556 h 96365"/>
                <a:gd name="connsiteX3" fmla="*/ 98337 w 127968"/>
                <a:gd name="connsiteY3" fmla="*/ 78781 h 96365"/>
                <a:gd name="connsiteX4" fmla="*/ 0 w 127968"/>
                <a:gd name="connsiteY4" fmla="*/ 80467 h 96365"/>
                <a:gd name="connsiteX5" fmla="*/ 31848 w 127968"/>
                <a:gd name="connsiteY5" fmla="*/ 56432 h 96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968" h="96365">
                  <a:moveTo>
                    <a:pt x="31848" y="56432"/>
                  </a:moveTo>
                  <a:cubicBezTo>
                    <a:pt x="45816" y="40229"/>
                    <a:pt x="54188" y="20114"/>
                    <a:pt x="62028" y="0"/>
                  </a:cubicBezTo>
                  <a:cubicBezTo>
                    <a:pt x="84378" y="5587"/>
                    <a:pt x="103934" y="18997"/>
                    <a:pt x="127968" y="19556"/>
                  </a:cubicBezTo>
                  <a:cubicBezTo>
                    <a:pt x="126833" y="41896"/>
                    <a:pt x="119010" y="66489"/>
                    <a:pt x="98337" y="78781"/>
                  </a:cubicBezTo>
                  <a:cubicBezTo>
                    <a:pt x="69842" y="97778"/>
                    <a:pt x="27378" y="105610"/>
                    <a:pt x="0" y="80467"/>
                  </a:cubicBezTo>
                  <a:cubicBezTo>
                    <a:pt x="9499" y="71527"/>
                    <a:pt x="20673" y="64263"/>
                    <a:pt x="31848" y="5643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B043FDB0-68B6-F584-2A0A-1042FB56802B}"/>
                </a:ext>
              </a:extLst>
            </p:cNvPr>
            <p:cNvSpPr/>
            <p:nvPr/>
          </p:nvSpPr>
          <p:spPr>
            <a:xfrm>
              <a:off x="7250586" y="1330442"/>
              <a:ext cx="103951" cy="93503"/>
            </a:xfrm>
            <a:custGeom>
              <a:avLst/>
              <a:gdLst>
                <a:gd name="connsiteX0" fmla="*/ 27405 w 103951"/>
                <a:gd name="connsiteY0" fmla="*/ 41355 h 93503"/>
                <a:gd name="connsiteX1" fmla="*/ 51413 w 103951"/>
                <a:gd name="connsiteY1" fmla="*/ 0 h 93503"/>
                <a:gd name="connsiteX2" fmla="*/ 103951 w 103951"/>
                <a:gd name="connsiteY2" fmla="*/ 50295 h 93503"/>
                <a:gd name="connsiteX3" fmla="*/ 49745 w 103951"/>
                <a:gd name="connsiteY3" fmla="*/ 92200 h 93503"/>
                <a:gd name="connsiteX4" fmla="*/ 0 w 103951"/>
                <a:gd name="connsiteY4" fmla="*/ 90524 h 93503"/>
                <a:gd name="connsiteX5" fmla="*/ 27405 w 103951"/>
                <a:gd name="connsiteY5" fmla="*/ 41355 h 93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951" h="93503">
                  <a:moveTo>
                    <a:pt x="27405" y="41355"/>
                  </a:moveTo>
                  <a:cubicBezTo>
                    <a:pt x="32434" y="25711"/>
                    <a:pt x="38571" y="10616"/>
                    <a:pt x="51413" y="0"/>
                  </a:cubicBezTo>
                  <a:cubicBezTo>
                    <a:pt x="59262" y="25152"/>
                    <a:pt x="82729" y="38003"/>
                    <a:pt x="103951" y="50295"/>
                  </a:cubicBezTo>
                  <a:cubicBezTo>
                    <a:pt x="91101" y="69292"/>
                    <a:pt x="72653" y="86054"/>
                    <a:pt x="49745" y="92200"/>
                  </a:cubicBezTo>
                  <a:cubicBezTo>
                    <a:pt x="33533" y="94994"/>
                    <a:pt x="16212" y="92759"/>
                    <a:pt x="0" y="90524"/>
                  </a:cubicBezTo>
                  <a:cubicBezTo>
                    <a:pt x="10075" y="74879"/>
                    <a:pt x="22926" y="59794"/>
                    <a:pt x="27405" y="4135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1DEE700A-9C15-3502-BFF3-34352AF7D143}"/>
                </a:ext>
              </a:extLst>
            </p:cNvPr>
            <p:cNvSpPr/>
            <p:nvPr/>
          </p:nvSpPr>
          <p:spPr>
            <a:xfrm>
              <a:off x="5622338" y="1341190"/>
              <a:ext cx="51403" cy="23866"/>
            </a:xfrm>
            <a:custGeom>
              <a:avLst/>
              <a:gdLst>
                <a:gd name="connsiteX0" fmla="*/ 0 w 51403"/>
                <a:gd name="connsiteY0" fmla="*/ 400 h 23866"/>
                <a:gd name="connsiteX1" fmla="*/ 51403 w 51403"/>
                <a:gd name="connsiteY1" fmla="*/ 23866 h 23866"/>
                <a:gd name="connsiteX2" fmla="*/ 0 w 51403"/>
                <a:gd name="connsiteY2" fmla="*/ 400 h 23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403" h="23866">
                  <a:moveTo>
                    <a:pt x="0" y="400"/>
                  </a:moveTo>
                  <a:cubicBezTo>
                    <a:pt x="20673" y="-2394"/>
                    <a:pt x="37444" y="9889"/>
                    <a:pt x="51403" y="23866"/>
                  </a:cubicBezTo>
                  <a:cubicBezTo>
                    <a:pt x="33542" y="17153"/>
                    <a:pt x="15654" y="11007"/>
                    <a:pt x="0" y="400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03D2FEDD-5EF3-D83A-57D4-6FBF91E13E94}"/>
                </a:ext>
              </a:extLst>
            </p:cNvPr>
            <p:cNvSpPr/>
            <p:nvPr/>
          </p:nvSpPr>
          <p:spPr>
            <a:xfrm>
              <a:off x="6900819" y="1339950"/>
              <a:ext cx="55305" cy="103942"/>
            </a:xfrm>
            <a:custGeom>
              <a:avLst/>
              <a:gdLst>
                <a:gd name="connsiteX0" fmla="*/ 0 w 55305"/>
                <a:gd name="connsiteY0" fmla="*/ 0 h 103942"/>
                <a:gd name="connsiteX1" fmla="*/ 44681 w 55305"/>
                <a:gd name="connsiteY1" fmla="*/ 52530 h 103942"/>
                <a:gd name="connsiteX2" fmla="*/ 55306 w 55305"/>
                <a:gd name="connsiteY2" fmla="*/ 101149 h 103942"/>
                <a:gd name="connsiteX3" fmla="*/ 44681 w 55305"/>
                <a:gd name="connsiteY3" fmla="*/ 103942 h 103942"/>
                <a:gd name="connsiteX4" fmla="*/ 47483 w 55305"/>
                <a:gd name="connsiteY4" fmla="*/ 86063 h 103942"/>
                <a:gd name="connsiteX5" fmla="*/ 0 w 55305"/>
                <a:gd name="connsiteY5" fmla="*/ 0 h 10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305" h="103942">
                  <a:moveTo>
                    <a:pt x="0" y="0"/>
                  </a:moveTo>
                  <a:cubicBezTo>
                    <a:pt x="20105" y="11733"/>
                    <a:pt x="43013" y="27378"/>
                    <a:pt x="44681" y="52530"/>
                  </a:cubicBezTo>
                  <a:cubicBezTo>
                    <a:pt x="46366" y="69283"/>
                    <a:pt x="50836" y="84936"/>
                    <a:pt x="55306" y="101149"/>
                  </a:cubicBezTo>
                  <a:cubicBezTo>
                    <a:pt x="52512" y="101707"/>
                    <a:pt x="47483" y="103375"/>
                    <a:pt x="44681" y="103942"/>
                  </a:cubicBezTo>
                  <a:cubicBezTo>
                    <a:pt x="45239" y="99472"/>
                    <a:pt x="46925" y="90533"/>
                    <a:pt x="47483" y="86063"/>
                  </a:cubicBezTo>
                  <a:cubicBezTo>
                    <a:pt x="36300" y="55315"/>
                    <a:pt x="23458" y="24584"/>
                    <a:pt x="0" y="0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0365029D-277B-A96A-F65E-B16A5B8EB946}"/>
                </a:ext>
              </a:extLst>
            </p:cNvPr>
            <p:cNvSpPr/>
            <p:nvPr/>
          </p:nvSpPr>
          <p:spPr>
            <a:xfrm>
              <a:off x="5479834" y="1344979"/>
              <a:ext cx="108394" cy="62587"/>
            </a:xfrm>
            <a:custGeom>
              <a:avLst/>
              <a:gdLst>
                <a:gd name="connsiteX0" fmla="*/ 0 w 108394"/>
                <a:gd name="connsiteY0" fmla="*/ 13401 h 62587"/>
                <a:gd name="connsiteX1" fmla="*/ 18438 w 108394"/>
                <a:gd name="connsiteY1" fmla="*/ 0 h 62587"/>
                <a:gd name="connsiteX2" fmla="*/ 59784 w 108394"/>
                <a:gd name="connsiteY2" fmla="*/ 11724 h 62587"/>
                <a:gd name="connsiteX3" fmla="*/ 108394 w 108394"/>
                <a:gd name="connsiteY3" fmla="*/ 62587 h 62587"/>
                <a:gd name="connsiteX4" fmla="*/ 0 w 108394"/>
                <a:gd name="connsiteY4" fmla="*/ 13401 h 62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94" h="62587">
                  <a:moveTo>
                    <a:pt x="0" y="13401"/>
                  </a:moveTo>
                  <a:lnTo>
                    <a:pt x="18438" y="0"/>
                  </a:lnTo>
                  <a:cubicBezTo>
                    <a:pt x="31848" y="5587"/>
                    <a:pt x="45816" y="7813"/>
                    <a:pt x="59784" y="11724"/>
                  </a:cubicBezTo>
                  <a:cubicBezTo>
                    <a:pt x="81016" y="23467"/>
                    <a:pt x="94435" y="43572"/>
                    <a:pt x="108394" y="62587"/>
                  </a:cubicBezTo>
                  <a:cubicBezTo>
                    <a:pt x="72086" y="46934"/>
                    <a:pt x="35768" y="30730"/>
                    <a:pt x="0" y="1340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4148BAF3-DF53-34CE-E926-7CC9A16C15AA}"/>
                </a:ext>
              </a:extLst>
            </p:cNvPr>
            <p:cNvSpPr/>
            <p:nvPr/>
          </p:nvSpPr>
          <p:spPr>
            <a:xfrm>
              <a:off x="5891656" y="1352792"/>
              <a:ext cx="35200" cy="24611"/>
            </a:xfrm>
            <a:custGeom>
              <a:avLst/>
              <a:gdLst>
                <a:gd name="connsiteX0" fmla="*/ 0 w 35200"/>
                <a:gd name="connsiteY0" fmla="*/ 0 h 24611"/>
                <a:gd name="connsiteX1" fmla="*/ 35200 w 35200"/>
                <a:gd name="connsiteY1" fmla="*/ 24593 h 24611"/>
                <a:gd name="connsiteX2" fmla="*/ 0 w 35200"/>
                <a:gd name="connsiteY2" fmla="*/ 0 h 24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200" h="24611">
                  <a:moveTo>
                    <a:pt x="0" y="0"/>
                  </a:moveTo>
                  <a:cubicBezTo>
                    <a:pt x="12851" y="6146"/>
                    <a:pt x="25143" y="14527"/>
                    <a:pt x="35200" y="24593"/>
                  </a:cubicBezTo>
                  <a:cubicBezTo>
                    <a:pt x="18438" y="25152"/>
                    <a:pt x="7264" y="12860"/>
                    <a:pt x="0" y="0"/>
                  </a:cubicBezTo>
                  <a:close/>
                </a:path>
              </a:pathLst>
            </a:custGeom>
            <a:solidFill>
              <a:srgbClr val="6C7D7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0A32ADB1-2C5D-D44A-F54D-40F8B2F86A9B}"/>
                </a:ext>
              </a:extLst>
            </p:cNvPr>
            <p:cNvSpPr/>
            <p:nvPr/>
          </p:nvSpPr>
          <p:spPr>
            <a:xfrm>
              <a:off x="6763911" y="1356673"/>
              <a:ext cx="167079" cy="88852"/>
            </a:xfrm>
            <a:custGeom>
              <a:avLst/>
              <a:gdLst>
                <a:gd name="connsiteX0" fmla="*/ 105042 w 167079"/>
                <a:gd name="connsiteY0" fmla="*/ 30 h 88852"/>
                <a:gd name="connsiteX1" fmla="*/ 143036 w 167079"/>
                <a:gd name="connsiteY1" fmla="*/ 12890 h 88852"/>
                <a:gd name="connsiteX2" fmla="*/ 167079 w 167079"/>
                <a:gd name="connsiteY2" fmla="*/ 62626 h 88852"/>
                <a:gd name="connsiteX3" fmla="*/ 112873 w 167079"/>
                <a:gd name="connsiteY3" fmla="*/ 72684 h 88852"/>
                <a:gd name="connsiteX4" fmla="*/ 22890 w 167079"/>
                <a:gd name="connsiteY4" fmla="*/ 82741 h 88852"/>
                <a:gd name="connsiteX5" fmla="*/ 0 w 167079"/>
                <a:gd name="connsiteY5" fmla="*/ 42503 h 88852"/>
                <a:gd name="connsiteX6" fmla="*/ 51962 w 167079"/>
                <a:gd name="connsiteY6" fmla="*/ 28535 h 88852"/>
                <a:gd name="connsiteX7" fmla="*/ 105042 w 167079"/>
                <a:gd name="connsiteY7" fmla="*/ 30 h 88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079" h="88852">
                  <a:moveTo>
                    <a:pt x="105042" y="30"/>
                  </a:moveTo>
                  <a:cubicBezTo>
                    <a:pt x="118443" y="-528"/>
                    <a:pt x="131311" y="6744"/>
                    <a:pt x="143036" y="12890"/>
                  </a:cubicBezTo>
                  <a:cubicBezTo>
                    <a:pt x="155337" y="26849"/>
                    <a:pt x="159248" y="45856"/>
                    <a:pt x="167079" y="62626"/>
                  </a:cubicBezTo>
                  <a:cubicBezTo>
                    <a:pt x="148623" y="63185"/>
                    <a:pt x="129059" y="62626"/>
                    <a:pt x="112873" y="72684"/>
                  </a:cubicBezTo>
                  <a:cubicBezTo>
                    <a:pt x="86036" y="88328"/>
                    <a:pt x="52521" y="94474"/>
                    <a:pt x="22890" y="82741"/>
                  </a:cubicBezTo>
                  <a:cubicBezTo>
                    <a:pt x="11175" y="72684"/>
                    <a:pt x="0" y="58706"/>
                    <a:pt x="0" y="42503"/>
                  </a:cubicBezTo>
                  <a:cubicBezTo>
                    <a:pt x="17321" y="38033"/>
                    <a:pt x="34642" y="33563"/>
                    <a:pt x="51962" y="28535"/>
                  </a:cubicBezTo>
                  <a:cubicBezTo>
                    <a:pt x="71518" y="22380"/>
                    <a:pt x="86595" y="8420"/>
                    <a:pt x="105042" y="3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EEC2FE80-54AA-FCA7-457C-1CADADC1F029}"/>
                </a:ext>
              </a:extLst>
            </p:cNvPr>
            <p:cNvSpPr/>
            <p:nvPr/>
          </p:nvSpPr>
          <p:spPr>
            <a:xfrm>
              <a:off x="7460801" y="1350241"/>
              <a:ext cx="15252" cy="13578"/>
            </a:xfrm>
            <a:custGeom>
              <a:avLst/>
              <a:gdLst>
                <a:gd name="connsiteX0" fmla="*/ 1581 w 15252"/>
                <a:gd name="connsiteY0" fmla="*/ 2551 h 13578"/>
                <a:gd name="connsiteX1" fmla="*/ 13864 w 15252"/>
                <a:gd name="connsiteY1" fmla="*/ 10932 h 13578"/>
                <a:gd name="connsiteX2" fmla="*/ 1581 w 15252"/>
                <a:gd name="connsiteY2" fmla="*/ 2551 h 1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52" h="13578">
                  <a:moveTo>
                    <a:pt x="1581" y="2551"/>
                  </a:moveTo>
                  <a:cubicBezTo>
                    <a:pt x="6619" y="-4154"/>
                    <a:pt x="19469" y="3668"/>
                    <a:pt x="13864" y="10932"/>
                  </a:cubicBezTo>
                  <a:cubicBezTo>
                    <a:pt x="8845" y="17646"/>
                    <a:pt x="-4565" y="10382"/>
                    <a:pt x="1581" y="2551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061D3345-95E9-F221-7AA0-BFFB39ABE43B}"/>
                </a:ext>
              </a:extLst>
            </p:cNvPr>
            <p:cNvSpPr/>
            <p:nvPr/>
          </p:nvSpPr>
          <p:spPr>
            <a:xfrm>
              <a:off x="4970242" y="1359506"/>
              <a:ext cx="1004665" cy="1193003"/>
            </a:xfrm>
            <a:custGeom>
              <a:avLst/>
              <a:gdLst>
                <a:gd name="connsiteX0" fmla="*/ 769989 w 1004665"/>
                <a:gd name="connsiteY0" fmla="*/ 100022 h 1193003"/>
                <a:gd name="connsiteX1" fmla="*/ 891801 w 1004665"/>
                <a:gd name="connsiteY1" fmla="*/ 0 h 1193003"/>
                <a:gd name="connsiteX2" fmla="*/ 1004666 w 1004665"/>
                <a:gd name="connsiteY2" fmla="*/ 65372 h 1193003"/>
                <a:gd name="connsiteX3" fmla="*/ 992941 w 1004665"/>
                <a:gd name="connsiteY3" fmla="*/ 83810 h 1193003"/>
                <a:gd name="connsiteX4" fmla="*/ 958291 w 1004665"/>
                <a:gd name="connsiteY4" fmla="*/ 63705 h 1193003"/>
                <a:gd name="connsiteX5" fmla="*/ 954371 w 1004665"/>
                <a:gd name="connsiteY5" fmla="*/ 93876 h 1193003"/>
                <a:gd name="connsiteX6" fmla="*/ 897380 w 1004665"/>
                <a:gd name="connsiteY6" fmla="*/ 145289 h 1193003"/>
                <a:gd name="connsiteX7" fmla="*/ 856592 w 1004665"/>
                <a:gd name="connsiteY7" fmla="*/ 226314 h 1193003"/>
                <a:gd name="connsiteX8" fmla="*/ 834802 w 1004665"/>
                <a:gd name="connsiteY8" fmla="*/ 189438 h 1193003"/>
                <a:gd name="connsiteX9" fmla="*/ 827547 w 1004665"/>
                <a:gd name="connsiteY9" fmla="*/ 198936 h 1193003"/>
                <a:gd name="connsiteX10" fmla="*/ 819716 w 1004665"/>
                <a:gd name="connsiteY10" fmla="*/ 283863 h 1193003"/>
                <a:gd name="connsiteX11" fmla="*/ 738690 w 1004665"/>
                <a:gd name="connsiteY11" fmla="*/ 349803 h 1193003"/>
                <a:gd name="connsiteX12" fmla="*/ 515179 w 1004665"/>
                <a:gd name="connsiteY12" fmla="*/ 494524 h 1193003"/>
                <a:gd name="connsiteX13" fmla="*/ 440859 w 1004665"/>
                <a:gd name="connsiteY13" fmla="*/ 581128 h 1193003"/>
                <a:gd name="connsiteX14" fmla="*/ 481096 w 1004665"/>
                <a:gd name="connsiteY14" fmla="*/ 627512 h 1193003"/>
                <a:gd name="connsiteX15" fmla="*/ 486125 w 1004665"/>
                <a:gd name="connsiteY15" fmla="*/ 705734 h 1193003"/>
                <a:gd name="connsiteX16" fmla="*/ 371017 w 1004665"/>
                <a:gd name="connsiteY16" fmla="*/ 803521 h 1193003"/>
                <a:gd name="connsiteX17" fmla="*/ 283296 w 1004665"/>
                <a:gd name="connsiteY17" fmla="*/ 856051 h 1193003"/>
                <a:gd name="connsiteX18" fmla="*/ 267651 w 1004665"/>
                <a:gd name="connsiteY18" fmla="*/ 908023 h 1193003"/>
                <a:gd name="connsiteX19" fmla="*/ 273797 w 1004665"/>
                <a:gd name="connsiteY19" fmla="*/ 940429 h 1193003"/>
                <a:gd name="connsiteX20" fmla="*/ 183274 w 1004665"/>
                <a:gd name="connsiteY20" fmla="*/ 1023689 h 1193003"/>
                <a:gd name="connsiteX21" fmla="*/ 65931 w 1004665"/>
                <a:gd name="connsiteY21" fmla="*/ 1124271 h 1193003"/>
                <a:gd name="connsiteX22" fmla="*/ 0 w 1004665"/>
                <a:gd name="connsiteY22" fmla="*/ 1193004 h 1193003"/>
                <a:gd name="connsiteX23" fmla="*/ 101140 w 1004665"/>
                <a:gd name="connsiteY23" fmla="*/ 1075661 h 1193003"/>
                <a:gd name="connsiteX24" fmla="*/ 155896 w 1004665"/>
                <a:gd name="connsiteY24" fmla="*/ 1029845 h 1193003"/>
                <a:gd name="connsiteX25" fmla="*/ 245293 w 1004665"/>
                <a:gd name="connsiteY25" fmla="*/ 944908 h 1193003"/>
                <a:gd name="connsiteX26" fmla="*/ 234118 w 1004665"/>
                <a:gd name="connsiteY26" fmla="*/ 893505 h 1193003"/>
                <a:gd name="connsiteX27" fmla="*/ 267093 w 1004665"/>
                <a:gd name="connsiteY27" fmla="*/ 844886 h 1193003"/>
                <a:gd name="connsiteX28" fmla="*/ 441994 w 1004665"/>
                <a:gd name="connsiteY28" fmla="*/ 689549 h 1193003"/>
                <a:gd name="connsiteX29" fmla="*/ 401198 w 1004665"/>
                <a:gd name="connsiteY29" fmla="*/ 645409 h 1193003"/>
                <a:gd name="connsiteX30" fmla="*/ 376046 w 1004665"/>
                <a:gd name="connsiteY30" fmla="*/ 613561 h 1193003"/>
                <a:gd name="connsiteX31" fmla="*/ 377731 w 1004665"/>
                <a:gd name="connsiteY31" fmla="*/ 548748 h 1193003"/>
                <a:gd name="connsiteX32" fmla="*/ 543134 w 1004665"/>
                <a:gd name="connsiteY32" fmla="*/ 410732 h 1193003"/>
                <a:gd name="connsiteX33" fmla="*/ 666064 w 1004665"/>
                <a:gd name="connsiteY33" fmla="*/ 338655 h 1193003"/>
                <a:gd name="connsiteX34" fmla="*/ 727525 w 1004665"/>
                <a:gd name="connsiteY34" fmla="*/ 264885 h 1193003"/>
                <a:gd name="connsiteX35" fmla="*/ 755470 w 1004665"/>
                <a:gd name="connsiteY35" fmla="*/ 132456 h 1193003"/>
                <a:gd name="connsiteX36" fmla="*/ 787318 w 1004665"/>
                <a:gd name="connsiteY36" fmla="*/ 124634 h 1193003"/>
                <a:gd name="connsiteX37" fmla="*/ 769989 w 1004665"/>
                <a:gd name="connsiteY37" fmla="*/ 100022 h 119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04665" h="1193003">
                  <a:moveTo>
                    <a:pt x="769989" y="100022"/>
                  </a:moveTo>
                  <a:cubicBezTo>
                    <a:pt x="798475" y="55324"/>
                    <a:pt x="844300" y="22908"/>
                    <a:pt x="891801" y="0"/>
                  </a:cubicBezTo>
                  <a:cubicBezTo>
                    <a:pt x="928678" y="23467"/>
                    <a:pt x="965554" y="46375"/>
                    <a:pt x="1004666" y="65372"/>
                  </a:cubicBezTo>
                  <a:cubicBezTo>
                    <a:pt x="1000754" y="71527"/>
                    <a:pt x="996843" y="77664"/>
                    <a:pt x="992941" y="83810"/>
                  </a:cubicBezTo>
                  <a:cubicBezTo>
                    <a:pt x="982316" y="74879"/>
                    <a:pt x="971142" y="67607"/>
                    <a:pt x="958291" y="63705"/>
                  </a:cubicBezTo>
                  <a:cubicBezTo>
                    <a:pt x="956047" y="73762"/>
                    <a:pt x="954929" y="83810"/>
                    <a:pt x="954371" y="93876"/>
                  </a:cubicBezTo>
                  <a:cubicBezTo>
                    <a:pt x="933148" y="108403"/>
                    <a:pt x="910231" y="122372"/>
                    <a:pt x="897380" y="145289"/>
                  </a:cubicBezTo>
                  <a:cubicBezTo>
                    <a:pt x="880068" y="170432"/>
                    <a:pt x="875589" y="202279"/>
                    <a:pt x="856592" y="226314"/>
                  </a:cubicBezTo>
                  <a:lnTo>
                    <a:pt x="834802" y="189438"/>
                  </a:lnTo>
                  <a:cubicBezTo>
                    <a:pt x="833125" y="191664"/>
                    <a:pt x="829214" y="196151"/>
                    <a:pt x="827547" y="198936"/>
                  </a:cubicBezTo>
                  <a:cubicBezTo>
                    <a:pt x="814128" y="225197"/>
                    <a:pt x="818598" y="255368"/>
                    <a:pt x="819716" y="283863"/>
                  </a:cubicBezTo>
                  <a:cubicBezTo>
                    <a:pt x="792897" y="306222"/>
                    <a:pt x="769989" y="333600"/>
                    <a:pt x="738690" y="349803"/>
                  </a:cubicBezTo>
                  <a:cubicBezTo>
                    <a:pt x="666055" y="401207"/>
                    <a:pt x="585030" y="439759"/>
                    <a:pt x="515179" y="494524"/>
                  </a:cubicBezTo>
                  <a:cubicBezTo>
                    <a:pt x="484449" y="516873"/>
                    <a:pt x="442535" y="538664"/>
                    <a:pt x="440859" y="581128"/>
                  </a:cubicBezTo>
                  <a:cubicBezTo>
                    <a:pt x="435839" y="606838"/>
                    <a:pt x="467128" y="612985"/>
                    <a:pt x="481096" y="627512"/>
                  </a:cubicBezTo>
                  <a:cubicBezTo>
                    <a:pt x="504005" y="647626"/>
                    <a:pt x="496750" y="681150"/>
                    <a:pt x="486125" y="705734"/>
                  </a:cubicBezTo>
                  <a:cubicBezTo>
                    <a:pt x="454277" y="745422"/>
                    <a:pt x="411813" y="774467"/>
                    <a:pt x="371017" y="803521"/>
                  </a:cubicBezTo>
                  <a:cubicBezTo>
                    <a:pt x="341963" y="821410"/>
                    <a:pt x="311791" y="837055"/>
                    <a:pt x="283296" y="856051"/>
                  </a:cubicBezTo>
                  <a:cubicBezTo>
                    <a:pt x="267093" y="866667"/>
                    <a:pt x="258712" y="890134"/>
                    <a:pt x="267651" y="908023"/>
                  </a:cubicBezTo>
                  <a:cubicBezTo>
                    <a:pt x="271004" y="918639"/>
                    <a:pt x="279385" y="929255"/>
                    <a:pt x="273797" y="940429"/>
                  </a:cubicBezTo>
                  <a:cubicBezTo>
                    <a:pt x="251448" y="975638"/>
                    <a:pt x="215689" y="998546"/>
                    <a:pt x="183274" y="1023689"/>
                  </a:cubicBezTo>
                  <a:cubicBezTo>
                    <a:pt x="140810" y="1053311"/>
                    <a:pt x="103924" y="1089629"/>
                    <a:pt x="65931" y="1124271"/>
                  </a:cubicBezTo>
                  <a:cubicBezTo>
                    <a:pt x="43581" y="1146620"/>
                    <a:pt x="24016" y="1171772"/>
                    <a:pt x="0" y="1193004"/>
                  </a:cubicBezTo>
                  <a:cubicBezTo>
                    <a:pt x="22908" y="1145502"/>
                    <a:pt x="63137" y="1110302"/>
                    <a:pt x="101140" y="1075661"/>
                  </a:cubicBezTo>
                  <a:cubicBezTo>
                    <a:pt x="117902" y="1058908"/>
                    <a:pt x="140251" y="1047724"/>
                    <a:pt x="155896" y="1029845"/>
                  </a:cubicBezTo>
                  <a:cubicBezTo>
                    <a:pt x="188302" y="1004702"/>
                    <a:pt x="222944" y="980117"/>
                    <a:pt x="245293" y="944908"/>
                  </a:cubicBezTo>
                  <a:cubicBezTo>
                    <a:pt x="253124" y="925911"/>
                    <a:pt x="236353" y="910825"/>
                    <a:pt x="234118" y="893505"/>
                  </a:cubicBezTo>
                  <a:cubicBezTo>
                    <a:pt x="236353" y="873381"/>
                    <a:pt x="252007" y="857746"/>
                    <a:pt x="267093" y="844886"/>
                  </a:cubicBezTo>
                  <a:cubicBezTo>
                    <a:pt x="326327" y="794600"/>
                    <a:pt x="396160" y="753812"/>
                    <a:pt x="441994" y="689549"/>
                  </a:cubicBezTo>
                  <a:cubicBezTo>
                    <a:pt x="447581" y="664406"/>
                    <a:pt x="417960" y="656025"/>
                    <a:pt x="401198" y="645409"/>
                  </a:cubicBezTo>
                  <a:cubicBezTo>
                    <a:pt x="388905" y="639254"/>
                    <a:pt x="376613" y="629206"/>
                    <a:pt x="376046" y="613561"/>
                  </a:cubicBezTo>
                  <a:cubicBezTo>
                    <a:pt x="373261" y="592329"/>
                    <a:pt x="369350" y="569421"/>
                    <a:pt x="377731" y="548748"/>
                  </a:cubicBezTo>
                  <a:cubicBezTo>
                    <a:pt x="414607" y="485053"/>
                    <a:pt x="480547" y="446491"/>
                    <a:pt x="543134" y="410732"/>
                  </a:cubicBezTo>
                  <a:cubicBezTo>
                    <a:pt x="585598" y="389500"/>
                    <a:pt x="625835" y="363798"/>
                    <a:pt x="666064" y="338655"/>
                  </a:cubicBezTo>
                  <a:cubicBezTo>
                    <a:pt x="689531" y="316856"/>
                    <a:pt x="714674" y="295065"/>
                    <a:pt x="727525" y="264885"/>
                  </a:cubicBezTo>
                  <a:cubicBezTo>
                    <a:pt x="745963" y="222980"/>
                    <a:pt x="737032" y="174929"/>
                    <a:pt x="755470" y="132456"/>
                  </a:cubicBezTo>
                  <a:cubicBezTo>
                    <a:pt x="764960" y="126310"/>
                    <a:pt x="776693" y="127427"/>
                    <a:pt x="787318" y="124634"/>
                  </a:cubicBezTo>
                  <a:cubicBezTo>
                    <a:pt x="781722" y="116226"/>
                    <a:pt x="775008" y="108953"/>
                    <a:pt x="769989" y="10002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29390A77-26C0-1D9D-0974-D9252AC03F7E}"/>
                </a:ext>
              </a:extLst>
            </p:cNvPr>
            <p:cNvSpPr/>
            <p:nvPr/>
          </p:nvSpPr>
          <p:spPr>
            <a:xfrm>
              <a:off x="5371440" y="1363976"/>
              <a:ext cx="18996" cy="35209"/>
            </a:xfrm>
            <a:custGeom>
              <a:avLst/>
              <a:gdLst>
                <a:gd name="connsiteX0" fmla="*/ 0 w 18996"/>
                <a:gd name="connsiteY0" fmla="*/ 3911 h 35209"/>
                <a:gd name="connsiteX1" fmla="*/ 18997 w 18996"/>
                <a:gd name="connsiteY1" fmla="*/ 0 h 35209"/>
                <a:gd name="connsiteX2" fmla="*/ 17879 w 18996"/>
                <a:gd name="connsiteY2" fmla="*/ 34092 h 35209"/>
                <a:gd name="connsiteX3" fmla="*/ 7264 w 18996"/>
                <a:gd name="connsiteY3" fmla="*/ 35209 h 35209"/>
                <a:gd name="connsiteX4" fmla="*/ 0 w 18996"/>
                <a:gd name="connsiteY4" fmla="*/ 3911 h 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96" h="35209">
                  <a:moveTo>
                    <a:pt x="0" y="3911"/>
                  </a:moveTo>
                  <a:cubicBezTo>
                    <a:pt x="6146" y="2235"/>
                    <a:pt x="12851" y="1117"/>
                    <a:pt x="18997" y="0"/>
                  </a:cubicBezTo>
                  <a:cubicBezTo>
                    <a:pt x="17879" y="11175"/>
                    <a:pt x="17312" y="22349"/>
                    <a:pt x="17879" y="34092"/>
                  </a:cubicBezTo>
                  <a:cubicBezTo>
                    <a:pt x="14527" y="34650"/>
                    <a:pt x="11166" y="34650"/>
                    <a:pt x="7264" y="35209"/>
                  </a:cubicBezTo>
                  <a:cubicBezTo>
                    <a:pt x="5029" y="24575"/>
                    <a:pt x="2235" y="14518"/>
                    <a:pt x="0" y="3911"/>
                  </a:cubicBezTo>
                  <a:close/>
                </a:path>
              </a:pathLst>
            </a:custGeom>
            <a:solidFill>
              <a:srgbClr val="E2ECE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D0A94229-255D-98CD-CB68-0C92356CF2FF}"/>
                </a:ext>
              </a:extLst>
            </p:cNvPr>
            <p:cNvSpPr/>
            <p:nvPr/>
          </p:nvSpPr>
          <p:spPr>
            <a:xfrm>
              <a:off x="5378694" y="1363976"/>
              <a:ext cx="49736" cy="78231"/>
            </a:xfrm>
            <a:custGeom>
              <a:avLst/>
              <a:gdLst>
                <a:gd name="connsiteX0" fmla="*/ 26819 w 49736"/>
                <a:gd name="connsiteY0" fmla="*/ 2235 h 78231"/>
                <a:gd name="connsiteX1" fmla="*/ 49736 w 49736"/>
                <a:gd name="connsiteY1" fmla="*/ 0 h 78231"/>
                <a:gd name="connsiteX2" fmla="*/ 34083 w 49736"/>
                <a:gd name="connsiteY2" fmla="*/ 43590 h 78231"/>
                <a:gd name="connsiteX3" fmla="*/ 18997 w 49736"/>
                <a:gd name="connsiteY3" fmla="*/ 78232 h 78231"/>
                <a:gd name="connsiteX4" fmla="*/ 0 w 49736"/>
                <a:gd name="connsiteY4" fmla="*/ 35209 h 78231"/>
                <a:gd name="connsiteX5" fmla="*/ 10616 w 49736"/>
                <a:gd name="connsiteY5" fmla="*/ 34092 h 78231"/>
                <a:gd name="connsiteX6" fmla="*/ 20673 w 49736"/>
                <a:gd name="connsiteY6" fmla="*/ 32974 h 78231"/>
                <a:gd name="connsiteX7" fmla="*/ 26819 w 49736"/>
                <a:gd name="connsiteY7" fmla="*/ 2235 h 7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736" h="78231">
                  <a:moveTo>
                    <a:pt x="26819" y="2235"/>
                  </a:moveTo>
                  <a:cubicBezTo>
                    <a:pt x="34650" y="1117"/>
                    <a:pt x="41905" y="559"/>
                    <a:pt x="49736" y="0"/>
                  </a:cubicBezTo>
                  <a:cubicBezTo>
                    <a:pt x="44708" y="14527"/>
                    <a:pt x="39679" y="29063"/>
                    <a:pt x="34083" y="43590"/>
                  </a:cubicBezTo>
                  <a:cubicBezTo>
                    <a:pt x="29063" y="55324"/>
                    <a:pt x="24593" y="66498"/>
                    <a:pt x="18997" y="78232"/>
                  </a:cubicBezTo>
                  <a:cubicBezTo>
                    <a:pt x="11175" y="64822"/>
                    <a:pt x="4461" y="50295"/>
                    <a:pt x="0" y="35209"/>
                  </a:cubicBezTo>
                  <a:cubicBezTo>
                    <a:pt x="3911" y="34650"/>
                    <a:pt x="7264" y="34650"/>
                    <a:pt x="10616" y="34092"/>
                  </a:cubicBezTo>
                  <a:cubicBezTo>
                    <a:pt x="13419" y="33533"/>
                    <a:pt x="18447" y="32974"/>
                    <a:pt x="20673" y="32974"/>
                  </a:cubicBezTo>
                  <a:cubicBezTo>
                    <a:pt x="22917" y="22349"/>
                    <a:pt x="25152" y="12292"/>
                    <a:pt x="26819" y="2235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2EE1E064-1285-AAE1-F9E1-06B20255CF7D}"/>
                </a:ext>
              </a:extLst>
            </p:cNvPr>
            <p:cNvSpPr/>
            <p:nvPr/>
          </p:nvSpPr>
          <p:spPr>
            <a:xfrm>
              <a:off x="5627357" y="1361732"/>
              <a:ext cx="30171" cy="25701"/>
            </a:xfrm>
            <a:custGeom>
              <a:avLst/>
              <a:gdLst>
                <a:gd name="connsiteX0" fmla="*/ 0 w 30171"/>
                <a:gd name="connsiteY0" fmla="*/ 0 h 25701"/>
                <a:gd name="connsiteX1" fmla="*/ 30172 w 30171"/>
                <a:gd name="connsiteY1" fmla="*/ 21791 h 25701"/>
                <a:gd name="connsiteX2" fmla="*/ 8381 w 30171"/>
                <a:gd name="connsiteY2" fmla="*/ 25702 h 25701"/>
                <a:gd name="connsiteX3" fmla="*/ 0 w 30171"/>
                <a:gd name="connsiteY3" fmla="*/ 0 h 2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71" h="25701">
                  <a:moveTo>
                    <a:pt x="0" y="0"/>
                  </a:moveTo>
                  <a:cubicBezTo>
                    <a:pt x="11175" y="5587"/>
                    <a:pt x="21232" y="12851"/>
                    <a:pt x="30172" y="21791"/>
                  </a:cubicBezTo>
                  <a:cubicBezTo>
                    <a:pt x="22908" y="22908"/>
                    <a:pt x="15645" y="24593"/>
                    <a:pt x="8381" y="25702"/>
                  </a:cubicBezTo>
                  <a:cubicBezTo>
                    <a:pt x="5587" y="17321"/>
                    <a:pt x="2235" y="8949"/>
                    <a:pt x="0" y="0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338B3D10-0A4C-77B5-A964-D2FD4A199628}"/>
                </a:ext>
              </a:extLst>
            </p:cNvPr>
            <p:cNvSpPr/>
            <p:nvPr/>
          </p:nvSpPr>
          <p:spPr>
            <a:xfrm>
              <a:off x="5984517" y="1361146"/>
              <a:ext cx="16515" cy="16038"/>
            </a:xfrm>
            <a:custGeom>
              <a:avLst/>
              <a:gdLst>
                <a:gd name="connsiteX0" fmla="*/ 1575 w 16515"/>
                <a:gd name="connsiteY0" fmla="*/ 2830 h 16038"/>
                <a:gd name="connsiteX1" fmla="*/ 14984 w 16515"/>
                <a:gd name="connsiteY1" fmla="*/ 12887 h 16038"/>
                <a:gd name="connsiteX2" fmla="*/ 1575 w 16515"/>
                <a:gd name="connsiteY2" fmla="*/ 2830 h 16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15" h="16038">
                  <a:moveTo>
                    <a:pt x="1575" y="2830"/>
                  </a:moveTo>
                  <a:cubicBezTo>
                    <a:pt x="7162" y="-4993"/>
                    <a:pt x="21130" y="5065"/>
                    <a:pt x="14984" y="12887"/>
                  </a:cubicBezTo>
                  <a:cubicBezTo>
                    <a:pt x="8838" y="21268"/>
                    <a:pt x="-4572" y="11202"/>
                    <a:pt x="1575" y="283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F3A4D6AF-4DC3-C83C-FED0-A24E1196965A}"/>
                </a:ext>
              </a:extLst>
            </p:cNvPr>
            <p:cNvSpPr/>
            <p:nvPr/>
          </p:nvSpPr>
          <p:spPr>
            <a:xfrm>
              <a:off x="7314849" y="1374024"/>
              <a:ext cx="81034" cy="98336"/>
            </a:xfrm>
            <a:custGeom>
              <a:avLst/>
              <a:gdLst>
                <a:gd name="connsiteX0" fmla="*/ 0 w 81034"/>
                <a:gd name="connsiteY0" fmla="*/ 62587 h 98336"/>
                <a:gd name="connsiteX1" fmla="*/ 62587 w 81034"/>
                <a:gd name="connsiteY1" fmla="*/ 0 h 98336"/>
                <a:gd name="connsiteX2" fmla="*/ 81034 w 81034"/>
                <a:gd name="connsiteY2" fmla="*/ 91083 h 98336"/>
                <a:gd name="connsiteX3" fmla="*/ 25702 w 81034"/>
                <a:gd name="connsiteY3" fmla="*/ 93327 h 98336"/>
                <a:gd name="connsiteX4" fmla="*/ 0 w 81034"/>
                <a:gd name="connsiteY4" fmla="*/ 62587 h 9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034" h="98336">
                  <a:moveTo>
                    <a:pt x="0" y="62587"/>
                  </a:moveTo>
                  <a:cubicBezTo>
                    <a:pt x="24593" y="45825"/>
                    <a:pt x="45816" y="25152"/>
                    <a:pt x="62587" y="0"/>
                  </a:cubicBezTo>
                  <a:cubicBezTo>
                    <a:pt x="79349" y="27378"/>
                    <a:pt x="80466" y="59794"/>
                    <a:pt x="81034" y="91083"/>
                  </a:cubicBezTo>
                  <a:cubicBezTo>
                    <a:pt x="62587" y="95003"/>
                    <a:pt x="43590" y="103933"/>
                    <a:pt x="25702" y="93327"/>
                  </a:cubicBezTo>
                  <a:cubicBezTo>
                    <a:pt x="10075" y="90533"/>
                    <a:pt x="3920" y="75997"/>
                    <a:pt x="0" y="6258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FEC9A5B9-629A-4E61-664E-4AA2DCFA6977}"/>
                </a:ext>
              </a:extLst>
            </p:cNvPr>
            <p:cNvSpPr/>
            <p:nvPr/>
          </p:nvSpPr>
          <p:spPr>
            <a:xfrm>
              <a:off x="6059321" y="1391389"/>
              <a:ext cx="65939" cy="15927"/>
            </a:xfrm>
            <a:custGeom>
              <a:avLst/>
              <a:gdLst>
                <a:gd name="connsiteX0" fmla="*/ 0 w 65939"/>
                <a:gd name="connsiteY0" fmla="*/ 15086 h 15927"/>
                <a:gd name="connsiteX1" fmla="*/ 65940 w 65939"/>
                <a:gd name="connsiteY1" fmla="*/ 0 h 15927"/>
                <a:gd name="connsiteX2" fmla="*/ 0 w 65939"/>
                <a:gd name="connsiteY2" fmla="*/ 15086 h 1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939" h="15927">
                  <a:moveTo>
                    <a:pt x="0" y="15086"/>
                  </a:moveTo>
                  <a:cubicBezTo>
                    <a:pt x="21791" y="7822"/>
                    <a:pt x="43590" y="4470"/>
                    <a:pt x="65940" y="0"/>
                  </a:cubicBezTo>
                  <a:cubicBezTo>
                    <a:pt x="46384" y="13968"/>
                    <a:pt x="23476" y="17870"/>
                    <a:pt x="0" y="15086"/>
                  </a:cubicBezTo>
                  <a:close/>
                </a:path>
              </a:pathLst>
            </a:custGeom>
            <a:solidFill>
              <a:srgbClr val="E8F5F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8FCD0D53-A23C-51EF-6FAE-149FA5E8895D}"/>
                </a:ext>
              </a:extLst>
            </p:cNvPr>
            <p:cNvSpPr/>
            <p:nvPr/>
          </p:nvSpPr>
          <p:spPr>
            <a:xfrm>
              <a:off x="6958350" y="1385757"/>
              <a:ext cx="105059" cy="63737"/>
            </a:xfrm>
            <a:custGeom>
              <a:avLst/>
              <a:gdLst>
                <a:gd name="connsiteX0" fmla="*/ 0 w 105059"/>
                <a:gd name="connsiteY0" fmla="*/ 0 h 63737"/>
                <a:gd name="connsiteX1" fmla="*/ 63705 w 105059"/>
                <a:gd name="connsiteY1" fmla="*/ 16212 h 63737"/>
                <a:gd name="connsiteX2" fmla="*/ 105060 w 105059"/>
                <a:gd name="connsiteY2" fmla="*/ 11184 h 63737"/>
                <a:gd name="connsiteX3" fmla="*/ 78232 w 105059"/>
                <a:gd name="connsiteY3" fmla="*/ 52530 h 63737"/>
                <a:gd name="connsiteX4" fmla="*/ 12301 w 105059"/>
                <a:gd name="connsiteY4" fmla="*/ 57000 h 63737"/>
                <a:gd name="connsiteX5" fmla="*/ 0 w 105059"/>
                <a:gd name="connsiteY5" fmla="*/ 0 h 63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059" h="63737">
                  <a:moveTo>
                    <a:pt x="0" y="0"/>
                  </a:moveTo>
                  <a:cubicBezTo>
                    <a:pt x="19565" y="8940"/>
                    <a:pt x="40796" y="18997"/>
                    <a:pt x="63705" y="16212"/>
                  </a:cubicBezTo>
                  <a:cubicBezTo>
                    <a:pt x="77114" y="13410"/>
                    <a:pt x="91082" y="10625"/>
                    <a:pt x="105060" y="11184"/>
                  </a:cubicBezTo>
                  <a:cubicBezTo>
                    <a:pt x="97237" y="25152"/>
                    <a:pt x="94444" y="45266"/>
                    <a:pt x="78232" y="52530"/>
                  </a:cubicBezTo>
                  <a:cubicBezTo>
                    <a:pt x="57009" y="62029"/>
                    <a:pt x="33524" y="69851"/>
                    <a:pt x="12301" y="57000"/>
                  </a:cubicBezTo>
                  <a:cubicBezTo>
                    <a:pt x="8940" y="38003"/>
                    <a:pt x="3920" y="1900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F06144D0-10D1-CCA5-F8E0-A258C20D73E7}"/>
                </a:ext>
              </a:extLst>
            </p:cNvPr>
            <p:cNvSpPr/>
            <p:nvPr/>
          </p:nvSpPr>
          <p:spPr>
            <a:xfrm>
              <a:off x="5653059" y="1390227"/>
              <a:ext cx="95552" cy="70409"/>
            </a:xfrm>
            <a:custGeom>
              <a:avLst/>
              <a:gdLst>
                <a:gd name="connsiteX0" fmla="*/ 0 w 95552"/>
                <a:gd name="connsiteY0" fmla="*/ 12301 h 70409"/>
                <a:gd name="connsiteX1" fmla="*/ 19556 w 95552"/>
                <a:gd name="connsiteY1" fmla="*/ 0 h 70409"/>
                <a:gd name="connsiteX2" fmla="*/ 95552 w 95552"/>
                <a:gd name="connsiteY2" fmla="*/ 34641 h 70409"/>
                <a:gd name="connsiteX3" fmla="*/ 67616 w 95552"/>
                <a:gd name="connsiteY3" fmla="*/ 70409 h 70409"/>
                <a:gd name="connsiteX4" fmla="*/ 0 w 95552"/>
                <a:gd name="connsiteY4" fmla="*/ 12301 h 7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52" h="70409">
                  <a:moveTo>
                    <a:pt x="0" y="12301"/>
                  </a:moveTo>
                  <a:cubicBezTo>
                    <a:pt x="6146" y="8381"/>
                    <a:pt x="12851" y="4470"/>
                    <a:pt x="19556" y="0"/>
                  </a:cubicBezTo>
                  <a:cubicBezTo>
                    <a:pt x="44149" y="13419"/>
                    <a:pt x="69842" y="24035"/>
                    <a:pt x="95552" y="34641"/>
                  </a:cubicBezTo>
                  <a:cubicBezTo>
                    <a:pt x="87171" y="46934"/>
                    <a:pt x="77673" y="59235"/>
                    <a:pt x="67616" y="70409"/>
                  </a:cubicBezTo>
                  <a:cubicBezTo>
                    <a:pt x="41355" y="55882"/>
                    <a:pt x="16203" y="38003"/>
                    <a:pt x="0" y="1230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564833BB-478B-5E0D-4300-948B9E9F5B8A}"/>
                </a:ext>
              </a:extLst>
            </p:cNvPr>
            <p:cNvSpPr/>
            <p:nvPr/>
          </p:nvSpPr>
          <p:spPr>
            <a:xfrm>
              <a:off x="5396024" y="1407557"/>
              <a:ext cx="16761" cy="38552"/>
            </a:xfrm>
            <a:custGeom>
              <a:avLst/>
              <a:gdLst>
                <a:gd name="connsiteX0" fmla="*/ 1676 w 16761"/>
                <a:gd name="connsiteY0" fmla="*/ 34641 h 38552"/>
                <a:gd name="connsiteX1" fmla="*/ 16762 w 16761"/>
                <a:gd name="connsiteY1" fmla="*/ 0 h 38552"/>
                <a:gd name="connsiteX2" fmla="*/ 15645 w 16761"/>
                <a:gd name="connsiteY2" fmla="*/ 33524 h 38552"/>
                <a:gd name="connsiteX3" fmla="*/ 0 w 16761"/>
                <a:gd name="connsiteY3" fmla="*/ 38553 h 38552"/>
                <a:gd name="connsiteX4" fmla="*/ 1676 w 16761"/>
                <a:gd name="connsiteY4" fmla="*/ 34641 h 3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1" h="38552">
                  <a:moveTo>
                    <a:pt x="1676" y="34641"/>
                  </a:moveTo>
                  <a:cubicBezTo>
                    <a:pt x="7273" y="22908"/>
                    <a:pt x="11742" y="11733"/>
                    <a:pt x="16762" y="0"/>
                  </a:cubicBezTo>
                  <a:cubicBezTo>
                    <a:pt x="16212" y="11175"/>
                    <a:pt x="16212" y="22349"/>
                    <a:pt x="15645" y="33524"/>
                  </a:cubicBezTo>
                  <a:cubicBezTo>
                    <a:pt x="11733" y="34641"/>
                    <a:pt x="3902" y="36876"/>
                    <a:pt x="0" y="38553"/>
                  </a:cubicBezTo>
                  <a:lnTo>
                    <a:pt x="1676" y="34641"/>
                  </a:lnTo>
                  <a:close/>
                </a:path>
              </a:pathLst>
            </a:custGeom>
            <a:solidFill>
              <a:srgbClr val="8F989A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D12C5011-BE3A-A4D8-24D7-B6B318120CF3}"/>
                </a:ext>
              </a:extLst>
            </p:cNvPr>
            <p:cNvSpPr/>
            <p:nvPr/>
          </p:nvSpPr>
          <p:spPr>
            <a:xfrm>
              <a:off x="7024281" y="1408991"/>
              <a:ext cx="131311" cy="79724"/>
            </a:xfrm>
            <a:custGeom>
              <a:avLst/>
              <a:gdLst>
                <a:gd name="connsiteX0" fmla="*/ 53666 w 131311"/>
                <a:gd name="connsiteY0" fmla="*/ 3604 h 79724"/>
                <a:gd name="connsiteX1" fmla="*/ 98355 w 131311"/>
                <a:gd name="connsiteY1" fmla="*/ 1918 h 79724"/>
                <a:gd name="connsiteX2" fmla="*/ 131311 w 131311"/>
                <a:gd name="connsiteY2" fmla="*/ 28179 h 79724"/>
                <a:gd name="connsiteX3" fmla="*/ 44149 w 131311"/>
                <a:gd name="connsiteY3" fmla="*/ 79591 h 79724"/>
                <a:gd name="connsiteX4" fmla="*/ 0 w 131311"/>
                <a:gd name="connsiteY4" fmla="*/ 55566 h 79724"/>
                <a:gd name="connsiteX5" fmla="*/ 53666 w 131311"/>
                <a:gd name="connsiteY5" fmla="*/ 3604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311" h="79724">
                  <a:moveTo>
                    <a:pt x="53666" y="3604"/>
                  </a:moveTo>
                  <a:cubicBezTo>
                    <a:pt x="67616" y="-2551"/>
                    <a:pt x="83819" y="801"/>
                    <a:pt x="98355" y="1918"/>
                  </a:cubicBezTo>
                  <a:cubicBezTo>
                    <a:pt x="110089" y="9741"/>
                    <a:pt x="120146" y="19798"/>
                    <a:pt x="131311" y="28179"/>
                  </a:cubicBezTo>
                  <a:cubicBezTo>
                    <a:pt x="118470" y="63388"/>
                    <a:pt x="78791" y="78474"/>
                    <a:pt x="44149" y="79591"/>
                  </a:cubicBezTo>
                  <a:cubicBezTo>
                    <a:pt x="25711" y="81268"/>
                    <a:pt x="12860" y="66741"/>
                    <a:pt x="0" y="55566"/>
                  </a:cubicBezTo>
                  <a:cubicBezTo>
                    <a:pt x="21259" y="41598"/>
                    <a:pt x="41914" y="26503"/>
                    <a:pt x="53666" y="360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A4D45A45-5702-997C-3AB6-9D057FAC11CC}"/>
                </a:ext>
              </a:extLst>
            </p:cNvPr>
            <p:cNvSpPr/>
            <p:nvPr/>
          </p:nvSpPr>
          <p:spPr>
            <a:xfrm>
              <a:off x="5167804" y="1416496"/>
              <a:ext cx="44378" cy="37444"/>
            </a:xfrm>
            <a:custGeom>
              <a:avLst/>
              <a:gdLst>
                <a:gd name="connsiteX0" fmla="*/ 4141 w 44378"/>
                <a:gd name="connsiteY0" fmla="*/ 0 h 37444"/>
                <a:gd name="connsiteX1" fmla="*/ 44379 w 44378"/>
                <a:gd name="connsiteY1" fmla="*/ 7272 h 37444"/>
                <a:gd name="connsiteX2" fmla="*/ 2465 w 44378"/>
                <a:gd name="connsiteY2" fmla="*/ 37444 h 37444"/>
                <a:gd name="connsiteX3" fmla="*/ 4141 w 44378"/>
                <a:gd name="connsiteY3" fmla="*/ 0 h 3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8" h="37444">
                  <a:moveTo>
                    <a:pt x="4141" y="0"/>
                  </a:moveTo>
                  <a:cubicBezTo>
                    <a:pt x="17550" y="1685"/>
                    <a:pt x="30969" y="4479"/>
                    <a:pt x="44379" y="7272"/>
                  </a:cubicBezTo>
                  <a:cubicBezTo>
                    <a:pt x="34880" y="22349"/>
                    <a:pt x="20344" y="33533"/>
                    <a:pt x="2465" y="37444"/>
                  </a:cubicBezTo>
                  <a:cubicBezTo>
                    <a:pt x="-1996" y="25152"/>
                    <a:pt x="230" y="12292"/>
                    <a:pt x="4141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2691C986-121D-8918-85EA-A7FFA87FF867}"/>
                </a:ext>
              </a:extLst>
            </p:cNvPr>
            <p:cNvSpPr/>
            <p:nvPr/>
          </p:nvSpPr>
          <p:spPr>
            <a:xfrm>
              <a:off x="5554722" y="1417614"/>
              <a:ext cx="53638" cy="87730"/>
            </a:xfrm>
            <a:custGeom>
              <a:avLst/>
              <a:gdLst>
                <a:gd name="connsiteX0" fmla="*/ 0 w 53638"/>
                <a:gd name="connsiteY0" fmla="*/ 0 h 87730"/>
                <a:gd name="connsiteX1" fmla="*/ 18429 w 53638"/>
                <a:gd name="connsiteY1" fmla="*/ 1685 h 87730"/>
                <a:gd name="connsiteX2" fmla="*/ 18988 w 53638"/>
                <a:gd name="connsiteY2" fmla="*/ 54206 h 87730"/>
                <a:gd name="connsiteX3" fmla="*/ 32407 w 53638"/>
                <a:gd name="connsiteY3" fmla="*/ 58126 h 87730"/>
                <a:gd name="connsiteX4" fmla="*/ 31289 w 53638"/>
                <a:gd name="connsiteY4" fmla="*/ 7273 h 87730"/>
                <a:gd name="connsiteX5" fmla="*/ 53638 w 53638"/>
                <a:gd name="connsiteY5" fmla="*/ 5596 h 87730"/>
                <a:gd name="connsiteX6" fmla="*/ 40220 w 53638"/>
                <a:gd name="connsiteY6" fmla="*/ 87730 h 87730"/>
                <a:gd name="connsiteX7" fmla="*/ 19556 w 53638"/>
                <a:gd name="connsiteY7" fmla="*/ 60911 h 87730"/>
                <a:gd name="connsiteX8" fmla="*/ 0 w 53638"/>
                <a:gd name="connsiteY8" fmla="*/ 0 h 87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38" h="87730">
                  <a:moveTo>
                    <a:pt x="0" y="0"/>
                  </a:moveTo>
                  <a:cubicBezTo>
                    <a:pt x="6146" y="559"/>
                    <a:pt x="12283" y="1126"/>
                    <a:pt x="18429" y="1685"/>
                  </a:cubicBezTo>
                  <a:cubicBezTo>
                    <a:pt x="17870" y="18997"/>
                    <a:pt x="16194" y="36885"/>
                    <a:pt x="18988" y="54206"/>
                  </a:cubicBezTo>
                  <a:cubicBezTo>
                    <a:pt x="22340" y="55333"/>
                    <a:pt x="29045" y="57009"/>
                    <a:pt x="32407" y="58126"/>
                  </a:cubicBezTo>
                  <a:cubicBezTo>
                    <a:pt x="32407" y="40796"/>
                    <a:pt x="31289" y="24044"/>
                    <a:pt x="31289" y="7273"/>
                  </a:cubicBezTo>
                  <a:cubicBezTo>
                    <a:pt x="36876" y="6723"/>
                    <a:pt x="48042" y="6155"/>
                    <a:pt x="53638" y="5596"/>
                  </a:cubicBezTo>
                  <a:cubicBezTo>
                    <a:pt x="49718" y="32983"/>
                    <a:pt x="43022" y="60352"/>
                    <a:pt x="40220" y="87730"/>
                  </a:cubicBezTo>
                  <a:cubicBezTo>
                    <a:pt x="32407" y="79908"/>
                    <a:pt x="22899" y="72644"/>
                    <a:pt x="19556" y="60911"/>
                  </a:cubicBezTo>
                  <a:cubicBezTo>
                    <a:pt x="12842" y="40788"/>
                    <a:pt x="3902" y="21232"/>
                    <a:pt x="0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3C432F59-565E-0B2E-5DA2-5A92D5432843}"/>
                </a:ext>
              </a:extLst>
            </p:cNvPr>
            <p:cNvSpPr/>
            <p:nvPr/>
          </p:nvSpPr>
          <p:spPr>
            <a:xfrm>
              <a:off x="5118865" y="1414270"/>
              <a:ext cx="46383" cy="60973"/>
            </a:xfrm>
            <a:custGeom>
              <a:avLst/>
              <a:gdLst>
                <a:gd name="connsiteX0" fmla="*/ 0 w 46383"/>
                <a:gd name="connsiteY0" fmla="*/ 58667 h 60973"/>
                <a:gd name="connsiteX1" fmla="*/ 22358 w 46383"/>
                <a:gd name="connsiteY1" fmla="*/ 0 h 60973"/>
                <a:gd name="connsiteX2" fmla="*/ 46384 w 46383"/>
                <a:gd name="connsiteY2" fmla="*/ 58667 h 60973"/>
                <a:gd name="connsiteX3" fmla="*/ 0 w 46383"/>
                <a:gd name="connsiteY3" fmla="*/ 58667 h 6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83" h="60973">
                  <a:moveTo>
                    <a:pt x="0" y="58667"/>
                  </a:moveTo>
                  <a:cubicBezTo>
                    <a:pt x="559" y="37426"/>
                    <a:pt x="6705" y="14518"/>
                    <a:pt x="22358" y="0"/>
                  </a:cubicBezTo>
                  <a:cubicBezTo>
                    <a:pt x="25152" y="21782"/>
                    <a:pt x="36327" y="39661"/>
                    <a:pt x="46384" y="58667"/>
                  </a:cubicBezTo>
                  <a:cubicBezTo>
                    <a:pt x="30739" y="62010"/>
                    <a:pt x="15095" y="61461"/>
                    <a:pt x="0" y="5866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4319E352-A0A9-436C-5BD6-0E030B0FD1EB}"/>
                </a:ext>
              </a:extLst>
            </p:cNvPr>
            <p:cNvSpPr/>
            <p:nvPr/>
          </p:nvSpPr>
          <p:spPr>
            <a:xfrm>
              <a:off x="7438443" y="1418030"/>
              <a:ext cx="18901" cy="14972"/>
            </a:xfrm>
            <a:custGeom>
              <a:avLst/>
              <a:gdLst>
                <a:gd name="connsiteX0" fmla="*/ 1031 w 18901"/>
                <a:gd name="connsiteY0" fmla="*/ 2936 h 14972"/>
                <a:gd name="connsiteX1" fmla="*/ 18901 w 18901"/>
                <a:gd name="connsiteY1" fmla="*/ 7965 h 14972"/>
                <a:gd name="connsiteX2" fmla="*/ 1031 w 18901"/>
                <a:gd name="connsiteY2" fmla="*/ 2936 h 14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901" h="14972">
                  <a:moveTo>
                    <a:pt x="1031" y="2936"/>
                  </a:moveTo>
                  <a:cubicBezTo>
                    <a:pt x="6059" y="-2660"/>
                    <a:pt x="18342" y="142"/>
                    <a:pt x="18901" y="7965"/>
                  </a:cubicBezTo>
                  <a:cubicBezTo>
                    <a:pt x="18342" y="20816"/>
                    <a:pt x="-5134" y="14111"/>
                    <a:pt x="1031" y="2936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9C48955A-6C95-27F3-6F9A-8DFD0EB80F15}"/>
                </a:ext>
              </a:extLst>
            </p:cNvPr>
            <p:cNvSpPr/>
            <p:nvPr/>
          </p:nvSpPr>
          <p:spPr>
            <a:xfrm>
              <a:off x="7500462" y="1420486"/>
              <a:ext cx="11483" cy="11253"/>
            </a:xfrm>
            <a:custGeom>
              <a:avLst/>
              <a:gdLst>
                <a:gd name="connsiteX0" fmla="*/ 1031 w 11483"/>
                <a:gd name="connsiteY0" fmla="*/ 1039 h 11253"/>
                <a:gd name="connsiteX1" fmla="*/ 10529 w 11483"/>
                <a:gd name="connsiteY1" fmla="*/ 9979 h 11253"/>
                <a:gd name="connsiteX2" fmla="*/ 1031 w 11483"/>
                <a:gd name="connsiteY2" fmla="*/ 1039 h 11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83" h="11253">
                  <a:moveTo>
                    <a:pt x="1031" y="1039"/>
                  </a:moveTo>
                  <a:cubicBezTo>
                    <a:pt x="9961" y="-1755"/>
                    <a:pt x="13314" y="1039"/>
                    <a:pt x="10529" y="9979"/>
                  </a:cubicBezTo>
                  <a:cubicBezTo>
                    <a:pt x="1031" y="13331"/>
                    <a:pt x="-1763" y="9979"/>
                    <a:pt x="1031" y="1039"/>
                  </a:cubicBezTo>
                  <a:close/>
                </a:path>
              </a:pathLst>
            </a:custGeom>
            <a:solidFill>
              <a:srgbClr val="77878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E52D9DA3-A7F1-ABE4-3AE5-7606E3C21B03}"/>
                </a:ext>
              </a:extLst>
            </p:cNvPr>
            <p:cNvSpPr/>
            <p:nvPr/>
          </p:nvSpPr>
          <p:spPr>
            <a:xfrm>
              <a:off x="7125997" y="1429356"/>
              <a:ext cx="173784" cy="112873"/>
            </a:xfrm>
            <a:custGeom>
              <a:avLst/>
              <a:gdLst>
                <a:gd name="connsiteX0" fmla="*/ 60343 w 173784"/>
                <a:gd name="connsiteY0" fmla="*/ 8940 h 112873"/>
                <a:gd name="connsiteX1" fmla="*/ 115108 w 173784"/>
                <a:gd name="connsiteY1" fmla="*/ 0 h 112873"/>
                <a:gd name="connsiteX2" fmla="*/ 173784 w 173784"/>
                <a:gd name="connsiteY2" fmla="*/ 14527 h 112873"/>
                <a:gd name="connsiteX3" fmla="*/ 60902 w 173784"/>
                <a:gd name="connsiteY3" fmla="*/ 112873 h 112873"/>
                <a:gd name="connsiteX4" fmla="*/ 0 w 173784"/>
                <a:gd name="connsiteY4" fmla="*/ 63696 h 112873"/>
                <a:gd name="connsiteX5" fmla="*/ 32965 w 173784"/>
                <a:gd name="connsiteY5" fmla="*/ 31289 h 112873"/>
                <a:gd name="connsiteX6" fmla="*/ 60343 w 173784"/>
                <a:gd name="connsiteY6" fmla="*/ 8940 h 112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784" h="112873">
                  <a:moveTo>
                    <a:pt x="60343" y="8940"/>
                  </a:moveTo>
                  <a:cubicBezTo>
                    <a:pt x="78223" y="5029"/>
                    <a:pt x="96661" y="0"/>
                    <a:pt x="115108" y="0"/>
                  </a:cubicBezTo>
                  <a:cubicBezTo>
                    <a:pt x="133546" y="7822"/>
                    <a:pt x="153111" y="14527"/>
                    <a:pt x="173784" y="14527"/>
                  </a:cubicBezTo>
                  <a:cubicBezTo>
                    <a:pt x="167070" y="69292"/>
                    <a:pt x="114549" y="110638"/>
                    <a:pt x="60902" y="112873"/>
                  </a:cubicBezTo>
                  <a:cubicBezTo>
                    <a:pt x="36318" y="103933"/>
                    <a:pt x="11742" y="88839"/>
                    <a:pt x="0" y="63696"/>
                  </a:cubicBezTo>
                  <a:cubicBezTo>
                    <a:pt x="11175" y="53071"/>
                    <a:pt x="23467" y="43581"/>
                    <a:pt x="32965" y="31289"/>
                  </a:cubicBezTo>
                  <a:cubicBezTo>
                    <a:pt x="40769" y="22899"/>
                    <a:pt x="47492" y="10616"/>
                    <a:pt x="60343" y="894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BE7E923C-083D-903D-0788-F9CE84ED671C}"/>
                </a:ext>
              </a:extLst>
            </p:cNvPr>
            <p:cNvSpPr/>
            <p:nvPr/>
          </p:nvSpPr>
          <p:spPr>
            <a:xfrm>
              <a:off x="5942056" y="1429758"/>
              <a:ext cx="61400" cy="162171"/>
            </a:xfrm>
            <a:custGeom>
              <a:avLst/>
              <a:gdLst>
                <a:gd name="connsiteX0" fmla="*/ 22280 w 61400"/>
                <a:gd name="connsiteY0" fmla="*/ 42593 h 162171"/>
                <a:gd name="connsiteX1" fmla="*/ 61401 w 61400"/>
                <a:gd name="connsiteY1" fmla="*/ 130 h 162171"/>
                <a:gd name="connsiteX2" fmla="*/ 2157 w 61400"/>
                <a:gd name="connsiteY2" fmla="*/ 162171 h 162171"/>
                <a:gd name="connsiteX3" fmla="*/ 22280 w 61400"/>
                <a:gd name="connsiteY3" fmla="*/ 42593 h 16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400" h="162171">
                  <a:moveTo>
                    <a:pt x="22280" y="42593"/>
                  </a:moveTo>
                  <a:cubicBezTo>
                    <a:pt x="31779" y="25273"/>
                    <a:pt x="37366" y="-2114"/>
                    <a:pt x="61401" y="130"/>
                  </a:cubicBezTo>
                  <a:cubicBezTo>
                    <a:pt x="35690" y="51533"/>
                    <a:pt x="14458" y="105730"/>
                    <a:pt x="2157" y="162171"/>
                  </a:cubicBezTo>
                  <a:cubicBezTo>
                    <a:pt x="-6783" y="120816"/>
                    <a:pt x="14458" y="82263"/>
                    <a:pt x="22280" y="4259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B7C62FD2-461E-FF24-06DD-16C0B987E97A}"/>
                </a:ext>
              </a:extLst>
            </p:cNvPr>
            <p:cNvSpPr/>
            <p:nvPr/>
          </p:nvSpPr>
          <p:spPr>
            <a:xfrm>
              <a:off x="7484089" y="1437978"/>
              <a:ext cx="19639" cy="15167"/>
            </a:xfrm>
            <a:custGeom>
              <a:avLst/>
              <a:gdLst>
                <a:gd name="connsiteX0" fmla="*/ 643 w 19639"/>
                <a:gd name="connsiteY0" fmla="*/ 1436 h 15167"/>
                <a:gd name="connsiteX1" fmla="*/ 19640 w 19639"/>
                <a:gd name="connsiteY1" fmla="*/ 10375 h 15167"/>
                <a:gd name="connsiteX2" fmla="*/ 643 w 19639"/>
                <a:gd name="connsiteY2" fmla="*/ 1436 h 15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39" h="15167">
                  <a:moveTo>
                    <a:pt x="643" y="1436"/>
                  </a:moveTo>
                  <a:cubicBezTo>
                    <a:pt x="7347" y="-2485"/>
                    <a:pt x="19081" y="1994"/>
                    <a:pt x="19640" y="10375"/>
                  </a:cubicBezTo>
                  <a:cubicBezTo>
                    <a:pt x="16287" y="21550"/>
                    <a:pt x="-3818" y="10925"/>
                    <a:pt x="643" y="1436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7108C189-E8DC-6669-4502-4852D0377E23}"/>
                </a:ext>
              </a:extLst>
            </p:cNvPr>
            <p:cNvSpPr/>
            <p:nvPr/>
          </p:nvSpPr>
          <p:spPr>
            <a:xfrm>
              <a:off x="5938833" y="1446668"/>
              <a:ext cx="10922" cy="27377"/>
            </a:xfrm>
            <a:custGeom>
              <a:avLst/>
              <a:gdLst>
                <a:gd name="connsiteX0" fmla="*/ 10923 w 10922"/>
                <a:gd name="connsiteY0" fmla="*/ 27378 h 27377"/>
                <a:gd name="connsiteX1" fmla="*/ 9256 w 10922"/>
                <a:gd name="connsiteY1" fmla="*/ 0 h 27377"/>
                <a:gd name="connsiteX2" fmla="*/ 10923 w 10922"/>
                <a:gd name="connsiteY2" fmla="*/ 27378 h 27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22" h="27377">
                  <a:moveTo>
                    <a:pt x="10923" y="27378"/>
                  </a:moveTo>
                  <a:cubicBezTo>
                    <a:pt x="-2478" y="21232"/>
                    <a:pt x="-4145" y="6705"/>
                    <a:pt x="9256" y="0"/>
                  </a:cubicBezTo>
                  <a:cubicBezTo>
                    <a:pt x="10373" y="8949"/>
                    <a:pt x="10923" y="17888"/>
                    <a:pt x="10923" y="27378"/>
                  </a:cubicBezTo>
                  <a:close/>
                </a:path>
              </a:pathLst>
            </a:custGeom>
            <a:solidFill>
              <a:srgbClr val="F1F9F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2461DC9B-B1EF-E10F-A6AF-964635738817}"/>
                </a:ext>
              </a:extLst>
            </p:cNvPr>
            <p:cNvSpPr/>
            <p:nvPr/>
          </p:nvSpPr>
          <p:spPr>
            <a:xfrm>
              <a:off x="7434538" y="1444754"/>
              <a:ext cx="240180" cy="482460"/>
            </a:xfrm>
            <a:custGeom>
              <a:avLst/>
              <a:gdLst>
                <a:gd name="connsiteX0" fmla="*/ 1584 w 240180"/>
                <a:gd name="connsiteY0" fmla="*/ 11971 h 482460"/>
                <a:gd name="connsiteX1" fmla="*/ 11632 w 240180"/>
                <a:gd name="connsiteY1" fmla="*/ 1914 h 482460"/>
                <a:gd name="connsiteX2" fmla="*/ 60809 w 240180"/>
                <a:gd name="connsiteY2" fmla="*/ 62825 h 482460"/>
                <a:gd name="connsiteX3" fmla="*/ 162499 w 240180"/>
                <a:gd name="connsiteY3" fmla="*/ 294708 h 482460"/>
                <a:gd name="connsiteX4" fmla="*/ 190444 w 240180"/>
                <a:gd name="connsiteY4" fmla="*/ 374057 h 482460"/>
                <a:gd name="connsiteX5" fmla="*/ 240181 w 240180"/>
                <a:gd name="connsiteY5" fmla="*/ 472404 h 482460"/>
                <a:gd name="connsiteX6" fmla="*/ 127875 w 240180"/>
                <a:gd name="connsiteY6" fmla="*/ 403121 h 482460"/>
                <a:gd name="connsiteX7" fmla="*/ 66406 w 240180"/>
                <a:gd name="connsiteY7" fmla="*/ 336073 h 482460"/>
                <a:gd name="connsiteX8" fmla="*/ 27853 w 240180"/>
                <a:gd name="connsiteY8" fmla="*/ 336073 h 482460"/>
                <a:gd name="connsiteX9" fmla="*/ 22815 w 240180"/>
                <a:gd name="connsiteY9" fmla="*/ 400886 h 482460"/>
                <a:gd name="connsiteX10" fmla="*/ 47400 w 240180"/>
                <a:gd name="connsiteY10" fmla="*/ 482461 h 482460"/>
                <a:gd name="connsiteX11" fmla="*/ 21148 w 240180"/>
                <a:gd name="connsiteY11" fmla="*/ 432743 h 482460"/>
                <a:gd name="connsiteX12" fmla="*/ 7171 w 240180"/>
                <a:gd name="connsiteY12" fmla="*/ 370155 h 482460"/>
                <a:gd name="connsiteX13" fmla="*/ 29511 w 240180"/>
                <a:gd name="connsiteY13" fmla="*/ 293600 h 482460"/>
                <a:gd name="connsiteX14" fmla="*/ 67532 w 240180"/>
                <a:gd name="connsiteY14" fmla="*/ 313714 h 482460"/>
                <a:gd name="connsiteX15" fmla="*/ 137933 w 240180"/>
                <a:gd name="connsiteY15" fmla="*/ 382439 h 482460"/>
                <a:gd name="connsiteX16" fmla="*/ 200529 w 240180"/>
                <a:gd name="connsiteY16" fmla="*/ 435527 h 482460"/>
                <a:gd name="connsiteX17" fmla="*/ 178170 w 240180"/>
                <a:gd name="connsiteY17" fmla="*/ 370714 h 482460"/>
                <a:gd name="connsiteX18" fmla="*/ 95460 w 240180"/>
                <a:gd name="connsiteY18" fmla="*/ 151114 h 482460"/>
                <a:gd name="connsiteX19" fmla="*/ 49644 w 240180"/>
                <a:gd name="connsiteY19" fmla="*/ 67854 h 482460"/>
                <a:gd name="connsiteX20" fmla="*/ 1584 w 240180"/>
                <a:gd name="connsiteY20" fmla="*/ 11971 h 48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0180" h="482460">
                  <a:moveTo>
                    <a:pt x="1584" y="11971"/>
                  </a:moveTo>
                  <a:cubicBezTo>
                    <a:pt x="-2337" y="806"/>
                    <a:pt x="1025" y="-2556"/>
                    <a:pt x="11632" y="1914"/>
                  </a:cubicBezTo>
                  <a:cubicBezTo>
                    <a:pt x="33431" y="17559"/>
                    <a:pt x="45174" y="42143"/>
                    <a:pt x="60809" y="62825"/>
                  </a:cubicBezTo>
                  <a:cubicBezTo>
                    <a:pt x="111654" y="131549"/>
                    <a:pt x="144061" y="211457"/>
                    <a:pt x="162499" y="294708"/>
                  </a:cubicBezTo>
                  <a:cubicBezTo>
                    <a:pt x="169771" y="322095"/>
                    <a:pt x="182064" y="347238"/>
                    <a:pt x="190444" y="374057"/>
                  </a:cubicBezTo>
                  <a:cubicBezTo>
                    <a:pt x="199952" y="410384"/>
                    <a:pt x="225645" y="438321"/>
                    <a:pt x="240181" y="472404"/>
                  </a:cubicBezTo>
                  <a:cubicBezTo>
                    <a:pt x="196032" y="462346"/>
                    <a:pt x="161399" y="432743"/>
                    <a:pt x="127875" y="403121"/>
                  </a:cubicBezTo>
                  <a:cubicBezTo>
                    <a:pt x="106076" y="382447"/>
                    <a:pt x="90990" y="355061"/>
                    <a:pt x="66406" y="336073"/>
                  </a:cubicBezTo>
                  <a:cubicBezTo>
                    <a:pt x="54122" y="331603"/>
                    <a:pt x="40136" y="331603"/>
                    <a:pt x="27853" y="336073"/>
                  </a:cubicBezTo>
                  <a:cubicBezTo>
                    <a:pt x="8288" y="352276"/>
                    <a:pt x="15552" y="379654"/>
                    <a:pt x="22815" y="400886"/>
                  </a:cubicBezTo>
                  <a:cubicBezTo>
                    <a:pt x="26735" y="429381"/>
                    <a:pt x="41812" y="454533"/>
                    <a:pt x="47400" y="482461"/>
                  </a:cubicBezTo>
                  <a:cubicBezTo>
                    <a:pt x="28961" y="472404"/>
                    <a:pt x="29520" y="449487"/>
                    <a:pt x="21148" y="432743"/>
                  </a:cubicBezTo>
                  <a:cubicBezTo>
                    <a:pt x="11091" y="413178"/>
                    <a:pt x="13876" y="390829"/>
                    <a:pt x="7171" y="370155"/>
                  </a:cubicBezTo>
                  <a:cubicBezTo>
                    <a:pt x="466" y="342777"/>
                    <a:pt x="7171" y="312038"/>
                    <a:pt x="29511" y="293600"/>
                  </a:cubicBezTo>
                  <a:cubicBezTo>
                    <a:pt x="40686" y="303098"/>
                    <a:pt x="52437" y="311479"/>
                    <a:pt x="67532" y="313714"/>
                  </a:cubicBezTo>
                  <a:cubicBezTo>
                    <a:pt x="90999" y="336064"/>
                    <a:pt x="112222" y="361774"/>
                    <a:pt x="137933" y="382439"/>
                  </a:cubicBezTo>
                  <a:cubicBezTo>
                    <a:pt x="159155" y="399201"/>
                    <a:pt x="174818" y="424343"/>
                    <a:pt x="200529" y="435527"/>
                  </a:cubicBezTo>
                  <a:cubicBezTo>
                    <a:pt x="201628" y="411502"/>
                    <a:pt x="187660" y="391378"/>
                    <a:pt x="178170" y="370714"/>
                  </a:cubicBezTo>
                  <a:cubicBezTo>
                    <a:pt x="147440" y="299187"/>
                    <a:pt x="122847" y="224308"/>
                    <a:pt x="95460" y="151114"/>
                  </a:cubicBezTo>
                  <a:cubicBezTo>
                    <a:pt x="84285" y="120942"/>
                    <a:pt x="66974" y="94682"/>
                    <a:pt x="49644" y="67854"/>
                  </a:cubicBezTo>
                  <a:cubicBezTo>
                    <a:pt x="37325" y="46063"/>
                    <a:pt x="17219" y="30977"/>
                    <a:pt x="1584" y="1197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E46AEBD9-0A80-E508-35F8-6DFD21896233}"/>
                </a:ext>
              </a:extLst>
            </p:cNvPr>
            <p:cNvSpPr/>
            <p:nvPr/>
          </p:nvSpPr>
          <p:spPr>
            <a:xfrm>
              <a:off x="6909750" y="1455049"/>
              <a:ext cx="60334" cy="136907"/>
            </a:xfrm>
            <a:custGeom>
              <a:avLst/>
              <a:gdLst>
                <a:gd name="connsiteX0" fmla="*/ 0 w 60334"/>
                <a:gd name="connsiteY0" fmla="*/ 2235 h 136907"/>
                <a:gd name="connsiteX1" fmla="*/ 21791 w 60334"/>
                <a:gd name="connsiteY1" fmla="*/ 0 h 136907"/>
                <a:gd name="connsiteX2" fmla="*/ 60334 w 60334"/>
                <a:gd name="connsiteY2" fmla="*/ 123480 h 136907"/>
                <a:gd name="connsiteX3" fmla="*/ 50277 w 60334"/>
                <a:gd name="connsiteY3" fmla="*/ 136908 h 136907"/>
                <a:gd name="connsiteX4" fmla="*/ 37994 w 60334"/>
                <a:gd name="connsiteY4" fmla="*/ 63696 h 136907"/>
                <a:gd name="connsiteX5" fmla="*/ 0 w 60334"/>
                <a:gd name="connsiteY5" fmla="*/ 2235 h 13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334" h="136907">
                  <a:moveTo>
                    <a:pt x="0" y="2235"/>
                  </a:moveTo>
                  <a:cubicBezTo>
                    <a:pt x="6687" y="1108"/>
                    <a:pt x="13959" y="559"/>
                    <a:pt x="21791" y="0"/>
                  </a:cubicBezTo>
                  <a:cubicBezTo>
                    <a:pt x="48601" y="35200"/>
                    <a:pt x="59775" y="79908"/>
                    <a:pt x="60334" y="123480"/>
                  </a:cubicBezTo>
                  <a:cubicBezTo>
                    <a:pt x="58099" y="126850"/>
                    <a:pt x="53080" y="133546"/>
                    <a:pt x="50277" y="136908"/>
                  </a:cubicBezTo>
                  <a:cubicBezTo>
                    <a:pt x="49168" y="112314"/>
                    <a:pt x="50836" y="85495"/>
                    <a:pt x="37994" y="63696"/>
                  </a:cubicBezTo>
                  <a:cubicBezTo>
                    <a:pt x="28486" y="40796"/>
                    <a:pt x="11733" y="22908"/>
                    <a:pt x="0" y="2235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95E55BCA-DBD2-80DC-3FD1-6A0EBC650CF6}"/>
                </a:ext>
              </a:extLst>
            </p:cNvPr>
            <p:cNvSpPr/>
            <p:nvPr/>
          </p:nvSpPr>
          <p:spPr>
            <a:xfrm>
              <a:off x="6799111" y="1464556"/>
              <a:ext cx="146397" cy="112874"/>
            </a:xfrm>
            <a:custGeom>
              <a:avLst/>
              <a:gdLst>
                <a:gd name="connsiteX0" fmla="*/ 37994 w 146397"/>
                <a:gd name="connsiteY0" fmla="*/ 21232 h 112874"/>
                <a:gd name="connsiteX1" fmla="*/ 85495 w 146397"/>
                <a:gd name="connsiteY1" fmla="*/ 0 h 112874"/>
                <a:gd name="connsiteX2" fmla="*/ 112882 w 146397"/>
                <a:gd name="connsiteY2" fmla="*/ 22908 h 112874"/>
                <a:gd name="connsiteX3" fmla="*/ 146397 w 146397"/>
                <a:gd name="connsiteY3" fmla="*/ 92191 h 112874"/>
                <a:gd name="connsiteX4" fmla="*/ 79358 w 146397"/>
                <a:gd name="connsiteY4" fmla="*/ 110638 h 112874"/>
                <a:gd name="connsiteX5" fmla="*/ 7273 w 146397"/>
                <a:gd name="connsiteY5" fmla="*/ 73762 h 112874"/>
                <a:gd name="connsiteX6" fmla="*/ 0 w 146397"/>
                <a:gd name="connsiteY6" fmla="*/ 24584 h 112874"/>
                <a:gd name="connsiteX7" fmla="*/ 37994 w 146397"/>
                <a:gd name="connsiteY7" fmla="*/ 21232 h 11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397" h="112874">
                  <a:moveTo>
                    <a:pt x="37994" y="21232"/>
                  </a:moveTo>
                  <a:cubicBezTo>
                    <a:pt x="54206" y="15077"/>
                    <a:pt x="68733" y="5578"/>
                    <a:pt x="85495" y="0"/>
                  </a:cubicBezTo>
                  <a:cubicBezTo>
                    <a:pt x="97787" y="1676"/>
                    <a:pt x="105051" y="13968"/>
                    <a:pt x="112882" y="22908"/>
                  </a:cubicBezTo>
                  <a:cubicBezTo>
                    <a:pt x="129085" y="43581"/>
                    <a:pt x="136899" y="68165"/>
                    <a:pt x="146397" y="92191"/>
                  </a:cubicBezTo>
                  <a:cubicBezTo>
                    <a:pt x="124607" y="100581"/>
                    <a:pt x="101149" y="104492"/>
                    <a:pt x="79358" y="110638"/>
                  </a:cubicBezTo>
                  <a:cubicBezTo>
                    <a:pt x="50295" y="119578"/>
                    <a:pt x="18438" y="100581"/>
                    <a:pt x="7273" y="73762"/>
                  </a:cubicBezTo>
                  <a:cubicBezTo>
                    <a:pt x="0" y="58676"/>
                    <a:pt x="0" y="41355"/>
                    <a:pt x="0" y="24584"/>
                  </a:cubicBezTo>
                  <a:cubicBezTo>
                    <a:pt x="12842" y="23467"/>
                    <a:pt x="25711" y="24026"/>
                    <a:pt x="37994" y="2123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EBB814C-4899-D58C-1EFF-58B04525A8F8}"/>
                </a:ext>
              </a:extLst>
            </p:cNvPr>
            <p:cNvSpPr/>
            <p:nvPr/>
          </p:nvSpPr>
          <p:spPr>
            <a:xfrm>
              <a:off x="6953898" y="1463251"/>
              <a:ext cx="110620" cy="90765"/>
            </a:xfrm>
            <a:custGeom>
              <a:avLst/>
              <a:gdLst>
                <a:gd name="connsiteX0" fmla="*/ 0 w 110620"/>
                <a:gd name="connsiteY0" fmla="*/ 188 h 90765"/>
                <a:gd name="connsiteX1" fmla="*/ 64254 w 110620"/>
                <a:gd name="connsiteY1" fmla="*/ 13597 h 90765"/>
                <a:gd name="connsiteX2" fmla="*/ 110620 w 110620"/>
                <a:gd name="connsiteY2" fmla="*/ 47689 h 90765"/>
                <a:gd name="connsiteX3" fmla="*/ 77664 w 110620"/>
                <a:gd name="connsiteY3" fmla="*/ 82889 h 90765"/>
                <a:gd name="connsiteX4" fmla="*/ 29613 w 110620"/>
                <a:gd name="connsiteY4" fmla="*/ 90721 h 90765"/>
                <a:gd name="connsiteX5" fmla="*/ 0 w 110620"/>
                <a:gd name="connsiteY5" fmla="*/ 188 h 9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620" h="90765">
                  <a:moveTo>
                    <a:pt x="0" y="188"/>
                  </a:moveTo>
                  <a:cubicBezTo>
                    <a:pt x="21223" y="1864"/>
                    <a:pt x="49169" y="-5958"/>
                    <a:pt x="64254" y="13597"/>
                  </a:cubicBezTo>
                  <a:cubicBezTo>
                    <a:pt x="77105" y="28124"/>
                    <a:pt x="94994" y="36506"/>
                    <a:pt x="110620" y="47689"/>
                  </a:cubicBezTo>
                  <a:cubicBezTo>
                    <a:pt x="100572" y="59981"/>
                    <a:pt x="92191" y="75067"/>
                    <a:pt x="77664" y="82889"/>
                  </a:cubicBezTo>
                  <a:cubicBezTo>
                    <a:pt x="63146" y="91838"/>
                    <a:pt x="45816" y="90721"/>
                    <a:pt x="29613" y="90721"/>
                  </a:cubicBezTo>
                  <a:cubicBezTo>
                    <a:pt x="27378" y="58296"/>
                    <a:pt x="13959" y="29242"/>
                    <a:pt x="0" y="18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79F68C21-DB97-32B3-C3B5-39677AB6899D}"/>
                </a:ext>
              </a:extLst>
            </p:cNvPr>
            <p:cNvSpPr/>
            <p:nvPr/>
          </p:nvSpPr>
          <p:spPr>
            <a:xfrm>
              <a:off x="7232715" y="1466782"/>
              <a:ext cx="136907" cy="110716"/>
            </a:xfrm>
            <a:custGeom>
              <a:avLst/>
              <a:gdLst>
                <a:gd name="connsiteX0" fmla="*/ 62587 w 136907"/>
                <a:gd name="connsiteY0" fmla="*/ 29622 h 110716"/>
                <a:gd name="connsiteX1" fmla="*/ 78809 w 136907"/>
                <a:gd name="connsiteY1" fmla="*/ 0 h 110716"/>
                <a:gd name="connsiteX2" fmla="*/ 136899 w 136907"/>
                <a:gd name="connsiteY2" fmla="*/ 22908 h 110716"/>
                <a:gd name="connsiteX3" fmla="*/ 83819 w 136907"/>
                <a:gd name="connsiteY3" fmla="*/ 100572 h 110716"/>
                <a:gd name="connsiteX4" fmla="*/ 31857 w 136907"/>
                <a:gd name="connsiteY4" fmla="*/ 109521 h 110716"/>
                <a:gd name="connsiteX5" fmla="*/ 0 w 136907"/>
                <a:gd name="connsiteY5" fmla="*/ 85486 h 110716"/>
                <a:gd name="connsiteX6" fmla="*/ 62587 w 136907"/>
                <a:gd name="connsiteY6" fmla="*/ 29622 h 110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907" h="110716">
                  <a:moveTo>
                    <a:pt x="62587" y="29622"/>
                  </a:moveTo>
                  <a:cubicBezTo>
                    <a:pt x="68184" y="19565"/>
                    <a:pt x="73212" y="9508"/>
                    <a:pt x="78809" y="0"/>
                  </a:cubicBezTo>
                  <a:cubicBezTo>
                    <a:pt x="95003" y="15086"/>
                    <a:pt x="114549" y="23467"/>
                    <a:pt x="136899" y="22908"/>
                  </a:cubicBezTo>
                  <a:cubicBezTo>
                    <a:pt x="137467" y="57550"/>
                    <a:pt x="110656" y="82702"/>
                    <a:pt x="83819" y="100572"/>
                  </a:cubicBezTo>
                  <a:cubicBezTo>
                    <a:pt x="69851" y="113991"/>
                    <a:pt x="49736" y="110629"/>
                    <a:pt x="31857" y="109521"/>
                  </a:cubicBezTo>
                  <a:cubicBezTo>
                    <a:pt x="18988" y="105610"/>
                    <a:pt x="9508" y="94435"/>
                    <a:pt x="0" y="85486"/>
                  </a:cubicBezTo>
                  <a:cubicBezTo>
                    <a:pt x="22917" y="69851"/>
                    <a:pt x="47502" y="54206"/>
                    <a:pt x="62587" y="2962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9E32309C-B9EC-5317-B31D-04378F21218D}"/>
                </a:ext>
              </a:extLst>
            </p:cNvPr>
            <p:cNvSpPr/>
            <p:nvPr/>
          </p:nvSpPr>
          <p:spPr>
            <a:xfrm>
              <a:off x="5103779" y="1486906"/>
              <a:ext cx="29063" cy="33533"/>
            </a:xfrm>
            <a:custGeom>
              <a:avLst/>
              <a:gdLst>
                <a:gd name="connsiteX0" fmla="*/ 5029 w 29063"/>
                <a:gd name="connsiteY0" fmla="*/ 0 h 33533"/>
                <a:gd name="connsiteX1" fmla="*/ 29063 w 29063"/>
                <a:gd name="connsiteY1" fmla="*/ 5587 h 33533"/>
                <a:gd name="connsiteX2" fmla="*/ 0 w 29063"/>
                <a:gd name="connsiteY2" fmla="*/ 33533 h 33533"/>
                <a:gd name="connsiteX3" fmla="*/ 5029 w 29063"/>
                <a:gd name="connsiteY3" fmla="*/ 0 h 33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63" h="33533">
                  <a:moveTo>
                    <a:pt x="5029" y="0"/>
                  </a:moveTo>
                  <a:cubicBezTo>
                    <a:pt x="12860" y="1676"/>
                    <a:pt x="21232" y="3911"/>
                    <a:pt x="29063" y="5587"/>
                  </a:cubicBezTo>
                  <a:cubicBezTo>
                    <a:pt x="21232" y="16762"/>
                    <a:pt x="10616" y="25143"/>
                    <a:pt x="0" y="33533"/>
                  </a:cubicBezTo>
                  <a:lnTo>
                    <a:pt x="5029" y="0"/>
                  </a:ln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625543EA-A4B8-B565-1D8A-D84F5C91DF8C}"/>
                </a:ext>
              </a:extLst>
            </p:cNvPr>
            <p:cNvSpPr/>
            <p:nvPr/>
          </p:nvSpPr>
          <p:spPr>
            <a:xfrm>
              <a:off x="7438491" y="1486906"/>
              <a:ext cx="22764" cy="44140"/>
            </a:xfrm>
            <a:custGeom>
              <a:avLst/>
              <a:gdLst>
                <a:gd name="connsiteX0" fmla="*/ 2659 w 22764"/>
                <a:gd name="connsiteY0" fmla="*/ 0 h 44140"/>
                <a:gd name="connsiteX1" fmla="*/ 22764 w 22764"/>
                <a:gd name="connsiteY1" fmla="*/ 36876 h 44140"/>
                <a:gd name="connsiteX2" fmla="*/ 10472 w 22764"/>
                <a:gd name="connsiteY2" fmla="*/ 18997 h 44140"/>
                <a:gd name="connsiteX3" fmla="*/ 12157 w 22764"/>
                <a:gd name="connsiteY3" fmla="*/ 44140 h 44140"/>
                <a:gd name="connsiteX4" fmla="*/ 2659 w 22764"/>
                <a:gd name="connsiteY4" fmla="*/ 0 h 4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64" h="44140">
                  <a:moveTo>
                    <a:pt x="2659" y="0"/>
                  </a:moveTo>
                  <a:cubicBezTo>
                    <a:pt x="12707" y="10057"/>
                    <a:pt x="21638" y="21791"/>
                    <a:pt x="22764" y="36876"/>
                  </a:cubicBezTo>
                  <a:cubicBezTo>
                    <a:pt x="19962" y="32407"/>
                    <a:pt x="13257" y="23467"/>
                    <a:pt x="10472" y="18997"/>
                  </a:cubicBezTo>
                  <a:cubicBezTo>
                    <a:pt x="11031" y="25143"/>
                    <a:pt x="11581" y="37994"/>
                    <a:pt x="12157" y="44140"/>
                  </a:cubicBezTo>
                  <a:cubicBezTo>
                    <a:pt x="-9084" y="37994"/>
                    <a:pt x="4326" y="15077"/>
                    <a:pt x="2659" y="0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E96AE16D-C3E8-BB65-F5DC-D44C6A9A0F60}"/>
                </a:ext>
              </a:extLst>
            </p:cNvPr>
            <p:cNvSpPr/>
            <p:nvPr/>
          </p:nvSpPr>
          <p:spPr>
            <a:xfrm>
              <a:off x="7340010" y="1489132"/>
              <a:ext cx="63502" cy="130962"/>
            </a:xfrm>
            <a:custGeom>
              <a:avLst/>
              <a:gdLst>
                <a:gd name="connsiteX0" fmla="*/ 0 w 63502"/>
                <a:gd name="connsiteY0" fmla="*/ 83260 h 130962"/>
                <a:gd name="connsiteX1" fmla="*/ 59784 w 63502"/>
                <a:gd name="connsiteY1" fmla="*/ 0 h 130962"/>
                <a:gd name="connsiteX2" fmla="*/ 59226 w 63502"/>
                <a:gd name="connsiteY2" fmla="*/ 130753 h 130962"/>
                <a:gd name="connsiteX3" fmla="*/ 0 w 63502"/>
                <a:gd name="connsiteY3" fmla="*/ 83260 h 13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02" h="130962">
                  <a:moveTo>
                    <a:pt x="0" y="83260"/>
                  </a:moveTo>
                  <a:cubicBezTo>
                    <a:pt x="29045" y="62587"/>
                    <a:pt x="36309" y="25702"/>
                    <a:pt x="59784" y="0"/>
                  </a:cubicBezTo>
                  <a:cubicBezTo>
                    <a:pt x="64831" y="43581"/>
                    <a:pt x="64831" y="87730"/>
                    <a:pt x="59226" y="130753"/>
                  </a:cubicBezTo>
                  <a:cubicBezTo>
                    <a:pt x="29036" y="133555"/>
                    <a:pt x="10066" y="107854"/>
                    <a:pt x="0" y="8326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B758715-2981-E999-9ED6-446A218C0E51}"/>
                </a:ext>
              </a:extLst>
            </p:cNvPr>
            <p:cNvSpPr/>
            <p:nvPr/>
          </p:nvSpPr>
          <p:spPr>
            <a:xfrm>
              <a:off x="6776599" y="1498726"/>
              <a:ext cx="11252" cy="11488"/>
            </a:xfrm>
            <a:custGeom>
              <a:avLst/>
              <a:gdLst>
                <a:gd name="connsiteX0" fmla="*/ 1272 w 11252"/>
                <a:gd name="connsiteY0" fmla="*/ 1031 h 11488"/>
                <a:gd name="connsiteX1" fmla="*/ 10202 w 11252"/>
                <a:gd name="connsiteY1" fmla="*/ 10529 h 11488"/>
                <a:gd name="connsiteX2" fmla="*/ 1272 w 11252"/>
                <a:gd name="connsiteY2" fmla="*/ 1031 h 1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52" h="11488">
                  <a:moveTo>
                    <a:pt x="1272" y="1031"/>
                  </a:moveTo>
                  <a:cubicBezTo>
                    <a:pt x="10202" y="-1763"/>
                    <a:pt x="13023" y="1031"/>
                    <a:pt x="10202" y="10529"/>
                  </a:cubicBezTo>
                  <a:cubicBezTo>
                    <a:pt x="1272" y="13323"/>
                    <a:pt x="-2072" y="9970"/>
                    <a:pt x="1272" y="1031"/>
                  </a:cubicBezTo>
                  <a:close/>
                </a:path>
              </a:pathLst>
            </a:custGeom>
            <a:solidFill>
              <a:srgbClr val="717F81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0EAD8879-BC21-BDB9-9F05-89DD9EC84DD9}"/>
                </a:ext>
              </a:extLst>
            </p:cNvPr>
            <p:cNvSpPr/>
            <p:nvPr/>
          </p:nvSpPr>
          <p:spPr>
            <a:xfrm>
              <a:off x="7023181" y="1498677"/>
              <a:ext cx="140250" cy="113681"/>
            </a:xfrm>
            <a:custGeom>
              <a:avLst/>
              <a:gdLst>
                <a:gd name="connsiteX0" fmla="*/ 54197 w 140250"/>
                <a:gd name="connsiteY0" fmla="*/ 20068 h 113681"/>
                <a:gd name="connsiteX1" fmla="*/ 87162 w 140250"/>
                <a:gd name="connsiteY1" fmla="*/ 1639 h 113681"/>
                <a:gd name="connsiteX2" fmla="*/ 140251 w 140250"/>
                <a:gd name="connsiteY2" fmla="*/ 49690 h 113681"/>
                <a:gd name="connsiteX3" fmla="*/ 83810 w 140250"/>
                <a:gd name="connsiteY3" fmla="*/ 110592 h 113681"/>
                <a:gd name="connsiteX4" fmla="*/ 32406 w 140250"/>
                <a:gd name="connsiteY4" fmla="*/ 108357 h 113681"/>
                <a:gd name="connsiteX5" fmla="*/ 0 w 140250"/>
                <a:gd name="connsiteY5" fmla="*/ 72039 h 113681"/>
                <a:gd name="connsiteX6" fmla="*/ 54197 w 140250"/>
                <a:gd name="connsiteY6" fmla="*/ 20068 h 113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250" h="113681">
                  <a:moveTo>
                    <a:pt x="54197" y="20068"/>
                  </a:moveTo>
                  <a:cubicBezTo>
                    <a:pt x="60352" y="7776"/>
                    <a:pt x="72644" y="-4516"/>
                    <a:pt x="87162" y="1639"/>
                  </a:cubicBezTo>
                  <a:cubicBezTo>
                    <a:pt x="101680" y="20636"/>
                    <a:pt x="115117" y="42985"/>
                    <a:pt x="140251" y="49690"/>
                  </a:cubicBezTo>
                  <a:cubicBezTo>
                    <a:pt x="130203" y="75959"/>
                    <a:pt x="111764" y="101652"/>
                    <a:pt x="83810" y="110592"/>
                  </a:cubicBezTo>
                  <a:cubicBezTo>
                    <a:pt x="67057" y="113395"/>
                    <a:pt x="48042" y="116747"/>
                    <a:pt x="32406" y="108357"/>
                  </a:cubicBezTo>
                  <a:cubicBezTo>
                    <a:pt x="18438" y="98858"/>
                    <a:pt x="8940" y="85449"/>
                    <a:pt x="0" y="72039"/>
                  </a:cubicBezTo>
                  <a:cubicBezTo>
                    <a:pt x="20664" y="58071"/>
                    <a:pt x="42464" y="42985"/>
                    <a:pt x="54197" y="2006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6BABDCF8-D2E0-CB5C-19EA-B49940488E70}"/>
                </a:ext>
              </a:extLst>
            </p:cNvPr>
            <p:cNvSpPr/>
            <p:nvPr/>
          </p:nvSpPr>
          <p:spPr>
            <a:xfrm>
              <a:off x="6779926" y="1514888"/>
              <a:ext cx="49897" cy="78790"/>
            </a:xfrm>
            <a:custGeom>
              <a:avLst/>
              <a:gdLst>
                <a:gd name="connsiteX0" fmla="*/ 161 w 49897"/>
                <a:gd name="connsiteY0" fmla="*/ 0 h 78790"/>
                <a:gd name="connsiteX1" fmla="*/ 49897 w 49897"/>
                <a:gd name="connsiteY1" fmla="*/ 78790 h 78790"/>
                <a:gd name="connsiteX2" fmla="*/ 161 w 49897"/>
                <a:gd name="connsiteY2" fmla="*/ 0 h 7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97" h="78790">
                  <a:moveTo>
                    <a:pt x="161" y="0"/>
                  </a:moveTo>
                  <a:cubicBezTo>
                    <a:pt x="8542" y="30739"/>
                    <a:pt x="27539" y="56441"/>
                    <a:pt x="49897" y="78790"/>
                  </a:cubicBezTo>
                  <a:cubicBezTo>
                    <a:pt x="9660" y="78223"/>
                    <a:pt x="-1524" y="32406"/>
                    <a:pt x="161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BD38B2DA-7091-3A35-7695-5EC9277675AB}"/>
                </a:ext>
              </a:extLst>
            </p:cNvPr>
            <p:cNvSpPr/>
            <p:nvPr/>
          </p:nvSpPr>
          <p:spPr>
            <a:xfrm>
              <a:off x="5915254" y="1530483"/>
              <a:ext cx="15078" cy="17334"/>
            </a:xfrm>
            <a:custGeom>
              <a:avLst/>
              <a:gdLst>
                <a:gd name="connsiteX0" fmla="*/ 3230 w 15078"/>
                <a:gd name="connsiteY0" fmla="*/ 1689 h 17334"/>
                <a:gd name="connsiteX1" fmla="*/ 11611 w 15078"/>
                <a:gd name="connsiteY1" fmla="*/ 15648 h 17334"/>
                <a:gd name="connsiteX2" fmla="*/ 3230 w 15078"/>
                <a:gd name="connsiteY2" fmla="*/ 1689 h 1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78" h="17334">
                  <a:moveTo>
                    <a:pt x="3230" y="1689"/>
                  </a:moveTo>
                  <a:cubicBezTo>
                    <a:pt x="11611" y="-5025"/>
                    <a:pt x="19983" y="10070"/>
                    <a:pt x="11611" y="15648"/>
                  </a:cubicBezTo>
                  <a:cubicBezTo>
                    <a:pt x="3230" y="22353"/>
                    <a:pt x="-4601" y="7267"/>
                    <a:pt x="3230" y="1689"/>
                  </a:cubicBezTo>
                  <a:close/>
                </a:path>
              </a:pathLst>
            </a:custGeom>
            <a:solidFill>
              <a:srgbClr val="DAE2E4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E2C29F89-9ED9-0657-8AD0-69116715F97B}"/>
                </a:ext>
              </a:extLst>
            </p:cNvPr>
            <p:cNvSpPr/>
            <p:nvPr/>
          </p:nvSpPr>
          <p:spPr>
            <a:xfrm>
              <a:off x="7477733" y="1542781"/>
              <a:ext cx="16785" cy="17189"/>
            </a:xfrm>
            <a:custGeom>
              <a:avLst/>
              <a:gdLst>
                <a:gd name="connsiteX0" fmla="*/ 5871 w 16785"/>
                <a:gd name="connsiteY0" fmla="*/ 557 h 17189"/>
                <a:gd name="connsiteX1" fmla="*/ 10918 w 16785"/>
                <a:gd name="connsiteY1" fmla="*/ 16760 h 17189"/>
                <a:gd name="connsiteX2" fmla="*/ 5871 w 16785"/>
                <a:gd name="connsiteY2" fmla="*/ 557 h 17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85" h="17189">
                  <a:moveTo>
                    <a:pt x="5871" y="557"/>
                  </a:moveTo>
                  <a:cubicBezTo>
                    <a:pt x="16496" y="-3354"/>
                    <a:pt x="21516" y="14526"/>
                    <a:pt x="10918" y="16760"/>
                  </a:cubicBezTo>
                  <a:cubicBezTo>
                    <a:pt x="293" y="20113"/>
                    <a:pt x="-4736" y="2792"/>
                    <a:pt x="5871" y="557"/>
                  </a:cubicBezTo>
                  <a:close/>
                </a:path>
              </a:pathLst>
            </a:custGeom>
            <a:solidFill>
              <a:srgbClr val="525E5E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9D3E5AB-67E3-11EB-D1C0-96ADF4260271}"/>
                </a:ext>
              </a:extLst>
            </p:cNvPr>
            <p:cNvSpPr/>
            <p:nvPr/>
          </p:nvSpPr>
          <p:spPr>
            <a:xfrm>
              <a:off x="7125439" y="1555080"/>
              <a:ext cx="127400" cy="92407"/>
            </a:xfrm>
            <a:custGeom>
              <a:avLst/>
              <a:gdLst>
                <a:gd name="connsiteX0" fmla="*/ 57550 w 127400"/>
                <a:gd name="connsiteY0" fmla="*/ 0 h 92407"/>
                <a:gd name="connsiteX1" fmla="*/ 89965 w 127400"/>
                <a:gd name="connsiteY1" fmla="*/ 2794 h 92407"/>
                <a:gd name="connsiteX2" fmla="*/ 127400 w 127400"/>
                <a:gd name="connsiteY2" fmla="*/ 37994 h 92407"/>
                <a:gd name="connsiteX3" fmla="*/ 34660 w 127400"/>
                <a:gd name="connsiteY3" fmla="*/ 91641 h 92407"/>
                <a:gd name="connsiteX4" fmla="*/ 0 w 127400"/>
                <a:gd name="connsiteY4" fmla="*/ 70959 h 92407"/>
                <a:gd name="connsiteX5" fmla="*/ 57550 w 127400"/>
                <a:gd name="connsiteY5" fmla="*/ 0 h 9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400" h="92407">
                  <a:moveTo>
                    <a:pt x="57550" y="0"/>
                  </a:moveTo>
                  <a:cubicBezTo>
                    <a:pt x="68175" y="559"/>
                    <a:pt x="79340" y="0"/>
                    <a:pt x="89965" y="2794"/>
                  </a:cubicBezTo>
                  <a:cubicBezTo>
                    <a:pt x="103366" y="13410"/>
                    <a:pt x="113982" y="26828"/>
                    <a:pt x="127400" y="37994"/>
                  </a:cubicBezTo>
                  <a:cubicBezTo>
                    <a:pt x="110089" y="71518"/>
                    <a:pt x="73753" y="97229"/>
                    <a:pt x="34660" y="91641"/>
                  </a:cubicBezTo>
                  <a:cubicBezTo>
                    <a:pt x="20114" y="90524"/>
                    <a:pt x="10616" y="79340"/>
                    <a:pt x="0" y="70959"/>
                  </a:cubicBezTo>
                  <a:cubicBezTo>
                    <a:pt x="20106" y="48051"/>
                    <a:pt x="41905" y="26819"/>
                    <a:pt x="5755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791E91E2-0E26-22AC-C2E7-DEA06EE3E938}"/>
                </a:ext>
              </a:extLst>
            </p:cNvPr>
            <p:cNvSpPr/>
            <p:nvPr/>
          </p:nvSpPr>
          <p:spPr>
            <a:xfrm>
              <a:off x="5788345" y="1558424"/>
              <a:ext cx="59162" cy="99463"/>
            </a:xfrm>
            <a:custGeom>
              <a:avLst/>
              <a:gdLst>
                <a:gd name="connsiteX0" fmla="*/ 1613 w 59162"/>
                <a:gd name="connsiteY0" fmla="*/ 84927 h 99463"/>
                <a:gd name="connsiteX1" fmla="*/ 9444 w 59162"/>
                <a:gd name="connsiteY1" fmla="*/ 0 h 99463"/>
                <a:gd name="connsiteX2" fmla="*/ 7209 w 59162"/>
                <a:gd name="connsiteY2" fmla="*/ 49178 h 99463"/>
                <a:gd name="connsiteX3" fmla="*/ 29000 w 59162"/>
                <a:gd name="connsiteY3" fmla="*/ 43590 h 99463"/>
                <a:gd name="connsiteX4" fmla="*/ 59163 w 59162"/>
                <a:gd name="connsiteY4" fmla="*/ 99464 h 99463"/>
                <a:gd name="connsiteX5" fmla="*/ 44077 w 59162"/>
                <a:gd name="connsiteY5" fmla="*/ 99464 h 99463"/>
                <a:gd name="connsiteX6" fmla="*/ 4407 w 59162"/>
                <a:gd name="connsiteY6" fmla="*/ 49178 h 99463"/>
                <a:gd name="connsiteX7" fmla="*/ 1613 w 59162"/>
                <a:gd name="connsiteY7" fmla="*/ 84927 h 9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162" h="99463">
                  <a:moveTo>
                    <a:pt x="1613" y="84927"/>
                  </a:moveTo>
                  <a:cubicBezTo>
                    <a:pt x="496" y="56432"/>
                    <a:pt x="-3974" y="26260"/>
                    <a:pt x="9444" y="0"/>
                  </a:cubicBezTo>
                  <a:cubicBezTo>
                    <a:pt x="8318" y="16203"/>
                    <a:pt x="8318" y="32965"/>
                    <a:pt x="7209" y="49178"/>
                  </a:cubicBezTo>
                  <a:cubicBezTo>
                    <a:pt x="14473" y="47501"/>
                    <a:pt x="21727" y="45266"/>
                    <a:pt x="29000" y="43590"/>
                  </a:cubicBezTo>
                  <a:cubicBezTo>
                    <a:pt x="32911" y="65381"/>
                    <a:pt x="46888" y="82143"/>
                    <a:pt x="59163" y="99464"/>
                  </a:cubicBezTo>
                  <a:lnTo>
                    <a:pt x="44077" y="99464"/>
                  </a:lnTo>
                  <a:cubicBezTo>
                    <a:pt x="35705" y="79917"/>
                    <a:pt x="27873" y="54206"/>
                    <a:pt x="4407" y="49178"/>
                  </a:cubicBezTo>
                  <a:cubicBezTo>
                    <a:pt x="3857" y="60911"/>
                    <a:pt x="2730" y="73203"/>
                    <a:pt x="1613" y="84927"/>
                  </a:cubicBezTo>
                  <a:close/>
                </a:path>
              </a:pathLst>
            </a:custGeom>
            <a:solidFill>
              <a:srgbClr val="DAE2E4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0A699E00-39D1-6D77-76F0-6BE5654CD354}"/>
                </a:ext>
              </a:extLst>
            </p:cNvPr>
            <p:cNvSpPr/>
            <p:nvPr/>
          </p:nvSpPr>
          <p:spPr>
            <a:xfrm>
              <a:off x="4566233" y="1566255"/>
              <a:ext cx="17320" cy="20673"/>
            </a:xfrm>
            <a:custGeom>
              <a:avLst/>
              <a:gdLst>
                <a:gd name="connsiteX0" fmla="*/ 0 w 17320"/>
                <a:gd name="connsiteY0" fmla="*/ 550 h 20673"/>
                <a:gd name="connsiteX1" fmla="*/ 17321 w 17320"/>
                <a:gd name="connsiteY1" fmla="*/ 0 h 20673"/>
                <a:gd name="connsiteX2" fmla="*/ 11175 w 17320"/>
                <a:gd name="connsiteY2" fmla="*/ 20673 h 20673"/>
                <a:gd name="connsiteX3" fmla="*/ 2794 w 17320"/>
                <a:gd name="connsiteY3" fmla="*/ 17870 h 20673"/>
                <a:gd name="connsiteX4" fmla="*/ 0 w 17320"/>
                <a:gd name="connsiteY4" fmla="*/ 550 h 2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20" h="20673">
                  <a:moveTo>
                    <a:pt x="0" y="550"/>
                  </a:moveTo>
                  <a:cubicBezTo>
                    <a:pt x="6146" y="550"/>
                    <a:pt x="11742" y="0"/>
                    <a:pt x="17321" y="0"/>
                  </a:cubicBezTo>
                  <a:cubicBezTo>
                    <a:pt x="15095" y="6696"/>
                    <a:pt x="12851" y="13968"/>
                    <a:pt x="11175" y="20673"/>
                  </a:cubicBezTo>
                  <a:cubicBezTo>
                    <a:pt x="8940" y="20114"/>
                    <a:pt x="5029" y="18988"/>
                    <a:pt x="2794" y="17870"/>
                  </a:cubicBezTo>
                  <a:cubicBezTo>
                    <a:pt x="1685" y="12283"/>
                    <a:pt x="1126" y="6137"/>
                    <a:pt x="0" y="55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DC19E2EE-C501-390D-FB0C-4C6E51936F6D}"/>
                </a:ext>
              </a:extLst>
            </p:cNvPr>
            <p:cNvSpPr/>
            <p:nvPr/>
          </p:nvSpPr>
          <p:spPr>
            <a:xfrm>
              <a:off x="7493858" y="1567350"/>
              <a:ext cx="14956" cy="19591"/>
            </a:xfrm>
            <a:custGeom>
              <a:avLst/>
              <a:gdLst>
                <a:gd name="connsiteX0" fmla="*/ 4842 w 14956"/>
                <a:gd name="connsiteY0" fmla="*/ 14 h 19591"/>
                <a:gd name="connsiteX1" fmla="*/ 9879 w 14956"/>
                <a:gd name="connsiteY1" fmla="*/ 19578 h 19591"/>
                <a:gd name="connsiteX2" fmla="*/ 4842 w 14956"/>
                <a:gd name="connsiteY2" fmla="*/ 14 h 19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56" h="19591">
                  <a:moveTo>
                    <a:pt x="4842" y="14"/>
                  </a:moveTo>
                  <a:cubicBezTo>
                    <a:pt x="14340" y="-545"/>
                    <a:pt x="19360" y="16217"/>
                    <a:pt x="9879" y="19578"/>
                  </a:cubicBezTo>
                  <a:cubicBezTo>
                    <a:pt x="372" y="20137"/>
                    <a:pt x="-4098" y="3375"/>
                    <a:pt x="4842" y="14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A521898D-D63E-2C29-2D93-DD3F90EA9948}"/>
                </a:ext>
              </a:extLst>
            </p:cNvPr>
            <p:cNvSpPr/>
            <p:nvPr/>
          </p:nvSpPr>
          <p:spPr>
            <a:xfrm>
              <a:off x="6956124" y="1570157"/>
              <a:ext cx="117342" cy="96821"/>
            </a:xfrm>
            <a:custGeom>
              <a:avLst/>
              <a:gdLst>
                <a:gd name="connsiteX0" fmla="*/ 32415 w 117342"/>
                <a:gd name="connsiteY0" fmla="*/ 0 h 96821"/>
                <a:gd name="connsiteX1" fmla="*/ 59794 w 117342"/>
                <a:gd name="connsiteY1" fmla="*/ 19556 h 96821"/>
                <a:gd name="connsiteX2" fmla="*/ 102816 w 117342"/>
                <a:gd name="connsiteY2" fmla="*/ 60911 h 96821"/>
                <a:gd name="connsiteX3" fmla="*/ 117343 w 117342"/>
                <a:gd name="connsiteY3" fmla="*/ 51403 h 96821"/>
                <a:gd name="connsiteX4" fmla="*/ 25152 w 117342"/>
                <a:gd name="connsiteY4" fmla="*/ 95552 h 96821"/>
                <a:gd name="connsiteX5" fmla="*/ 0 w 117342"/>
                <a:gd name="connsiteY5" fmla="*/ 38553 h 96821"/>
                <a:gd name="connsiteX6" fmla="*/ 21232 w 117342"/>
                <a:gd name="connsiteY6" fmla="*/ 36309 h 96821"/>
                <a:gd name="connsiteX7" fmla="*/ 32415 w 117342"/>
                <a:gd name="connsiteY7" fmla="*/ 0 h 9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342" h="96821">
                  <a:moveTo>
                    <a:pt x="32415" y="0"/>
                  </a:moveTo>
                  <a:cubicBezTo>
                    <a:pt x="43031" y="4479"/>
                    <a:pt x="53638" y="10066"/>
                    <a:pt x="59794" y="19556"/>
                  </a:cubicBezTo>
                  <a:cubicBezTo>
                    <a:pt x="72086" y="35759"/>
                    <a:pt x="86613" y="49178"/>
                    <a:pt x="102816" y="60911"/>
                  </a:cubicBezTo>
                  <a:cubicBezTo>
                    <a:pt x="107286" y="57550"/>
                    <a:pt x="112315" y="54765"/>
                    <a:pt x="117343" y="51403"/>
                  </a:cubicBezTo>
                  <a:cubicBezTo>
                    <a:pt x="94994" y="77664"/>
                    <a:pt x="61470" y="102816"/>
                    <a:pt x="25152" y="95552"/>
                  </a:cubicBezTo>
                  <a:cubicBezTo>
                    <a:pt x="5587" y="82702"/>
                    <a:pt x="16212" y="54197"/>
                    <a:pt x="0" y="38553"/>
                  </a:cubicBezTo>
                  <a:cubicBezTo>
                    <a:pt x="7273" y="37435"/>
                    <a:pt x="13968" y="36876"/>
                    <a:pt x="21232" y="36309"/>
                  </a:cubicBezTo>
                  <a:cubicBezTo>
                    <a:pt x="25152" y="24026"/>
                    <a:pt x="28504" y="12301"/>
                    <a:pt x="32415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401E36DA-449B-242A-5D55-E855292DB2E2}"/>
                </a:ext>
              </a:extLst>
            </p:cNvPr>
            <p:cNvSpPr/>
            <p:nvPr/>
          </p:nvSpPr>
          <p:spPr>
            <a:xfrm>
              <a:off x="4541090" y="1587478"/>
              <a:ext cx="20114" cy="24584"/>
            </a:xfrm>
            <a:custGeom>
              <a:avLst/>
              <a:gdLst>
                <a:gd name="connsiteX0" fmla="*/ 0 w 20114"/>
                <a:gd name="connsiteY0" fmla="*/ 1676 h 24584"/>
                <a:gd name="connsiteX1" fmla="*/ 20114 w 20114"/>
                <a:gd name="connsiteY1" fmla="*/ 0 h 24584"/>
                <a:gd name="connsiteX2" fmla="*/ 18997 w 20114"/>
                <a:gd name="connsiteY2" fmla="*/ 24584 h 24584"/>
                <a:gd name="connsiteX3" fmla="*/ 0 w 20114"/>
                <a:gd name="connsiteY3" fmla="*/ 1676 h 2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14" h="24584">
                  <a:moveTo>
                    <a:pt x="0" y="1676"/>
                  </a:moveTo>
                  <a:cubicBezTo>
                    <a:pt x="5029" y="1118"/>
                    <a:pt x="15086" y="559"/>
                    <a:pt x="20114" y="0"/>
                  </a:cubicBezTo>
                  <a:cubicBezTo>
                    <a:pt x="20114" y="8381"/>
                    <a:pt x="19556" y="16203"/>
                    <a:pt x="18997" y="24584"/>
                  </a:cubicBezTo>
                  <a:cubicBezTo>
                    <a:pt x="12292" y="17321"/>
                    <a:pt x="6146" y="9508"/>
                    <a:pt x="0" y="1676"/>
                  </a:cubicBezTo>
                  <a:close/>
                </a:path>
              </a:pathLst>
            </a:custGeom>
            <a:solidFill>
              <a:srgbClr val="697173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056049A1-4F8F-077B-91D2-DAF047F68D31}"/>
                </a:ext>
              </a:extLst>
            </p:cNvPr>
            <p:cNvSpPr/>
            <p:nvPr/>
          </p:nvSpPr>
          <p:spPr>
            <a:xfrm>
              <a:off x="7261202" y="1584134"/>
              <a:ext cx="97805" cy="62366"/>
            </a:xfrm>
            <a:custGeom>
              <a:avLst/>
              <a:gdLst>
                <a:gd name="connsiteX0" fmla="*/ 3929 w 97805"/>
                <a:gd name="connsiteY0" fmla="*/ 16762 h 62366"/>
                <a:gd name="connsiteX1" fmla="*/ 67616 w 97805"/>
                <a:gd name="connsiteY1" fmla="*/ 0 h 62366"/>
                <a:gd name="connsiteX2" fmla="*/ 97805 w 97805"/>
                <a:gd name="connsiteY2" fmla="*/ 44149 h 62366"/>
                <a:gd name="connsiteX3" fmla="*/ 0 w 97805"/>
                <a:gd name="connsiteY3" fmla="*/ 43590 h 62366"/>
                <a:gd name="connsiteX4" fmla="*/ 3929 w 97805"/>
                <a:gd name="connsiteY4" fmla="*/ 16762 h 6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805" h="62366">
                  <a:moveTo>
                    <a:pt x="3929" y="16762"/>
                  </a:moveTo>
                  <a:cubicBezTo>
                    <a:pt x="25720" y="12860"/>
                    <a:pt x="46393" y="5029"/>
                    <a:pt x="67616" y="0"/>
                  </a:cubicBezTo>
                  <a:cubicBezTo>
                    <a:pt x="76565" y="15645"/>
                    <a:pt x="86613" y="30181"/>
                    <a:pt x="97805" y="44149"/>
                  </a:cubicBezTo>
                  <a:cubicBezTo>
                    <a:pt x="71545" y="70968"/>
                    <a:pt x="27405" y="65940"/>
                    <a:pt x="0" y="43590"/>
                  </a:cubicBezTo>
                  <a:cubicBezTo>
                    <a:pt x="1136" y="34642"/>
                    <a:pt x="2244" y="25702"/>
                    <a:pt x="3929" y="1676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58262F11-D1EC-63DE-F0E0-19CB845FEDA0}"/>
                </a:ext>
              </a:extLst>
            </p:cNvPr>
            <p:cNvSpPr/>
            <p:nvPr/>
          </p:nvSpPr>
          <p:spPr>
            <a:xfrm>
              <a:off x="5627013" y="1596952"/>
              <a:ext cx="16659" cy="17781"/>
            </a:xfrm>
            <a:custGeom>
              <a:avLst/>
              <a:gdLst>
                <a:gd name="connsiteX0" fmla="*/ 2580 w 16659"/>
                <a:gd name="connsiteY0" fmla="*/ 2827 h 17781"/>
                <a:gd name="connsiteX1" fmla="*/ 14313 w 16659"/>
                <a:gd name="connsiteY1" fmla="*/ 15119 h 17781"/>
                <a:gd name="connsiteX2" fmla="*/ 2580 w 16659"/>
                <a:gd name="connsiteY2" fmla="*/ 2827 h 1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59" h="17781">
                  <a:moveTo>
                    <a:pt x="2580" y="2827"/>
                  </a:moveTo>
                  <a:cubicBezTo>
                    <a:pt x="10393" y="-6113"/>
                    <a:pt x="21568" y="8414"/>
                    <a:pt x="14313" y="15119"/>
                  </a:cubicBezTo>
                  <a:cubicBezTo>
                    <a:pt x="6491" y="23491"/>
                    <a:pt x="-5243" y="10090"/>
                    <a:pt x="2580" y="2827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C09EDA06-4764-BB54-90BC-7D548181ED0C}"/>
                </a:ext>
              </a:extLst>
            </p:cNvPr>
            <p:cNvSpPr/>
            <p:nvPr/>
          </p:nvSpPr>
          <p:spPr>
            <a:xfrm>
              <a:off x="5899118" y="1597827"/>
              <a:ext cx="17599" cy="17019"/>
            </a:xfrm>
            <a:custGeom>
              <a:avLst/>
              <a:gdLst>
                <a:gd name="connsiteX0" fmla="*/ 2596 w 17599"/>
                <a:gd name="connsiteY0" fmla="*/ 2501 h 17019"/>
                <a:gd name="connsiteX1" fmla="*/ 15447 w 17599"/>
                <a:gd name="connsiteY1" fmla="*/ 14803 h 17019"/>
                <a:gd name="connsiteX2" fmla="*/ 2596 w 17599"/>
                <a:gd name="connsiteY2" fmla="*/ 2501 h 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99" h="17019">
                  <a:moveTo>
                    <a:pt x="2596" y="2501"/>
                  </a:moveTo>
                  <a:cubicBezTo>
                    <a:pt x="9859" y="-5312"/>
                    <a:pt x="22710" y="6971"/>
                    <a:pt x="15447" y="14803"/>
                  </a:cubicBezTo>
                  <a:cubicBezTo>
                    <a:pt x="8183" y="22066"/>
                    <a:pt x="-5785" y="9774"/>
                    <a:pt x="2596" y="2501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FE85B396-EF0B-93BF-2DE0-A7C8980F8FEB}"/>
                </a:ext>
              </a:extLst>
            </p:cNvPr>
            <p:cNvSpPr/>
            <p:nvPr/>
          </p:nvSpPr>
          <p:spPr>
            <a:xfrm>
              <a:off x="6809330" y="1601680"/>
              <a:ext cx="122712" cy="110963"/>
            </a:xfrm>
            <a:custGeom>
              <a:avLst/>
              <a:gdLst>
                <a:gd name="connsiteX0" fmla="*/ 44528 w 122712"/>
                <a:gd name="connsiteY0" fmla="*/ 5921 h 110963"/>
                <a:gd name="connsiteX1" fmla="*/ 84207 w 122712"/>
                <a:gd name="connsiteY1" fmla="*/ 4795 h 110963"/>
                <a:gd name="connsiteX2" fmla="*/ 122210 w 122712"/>
                <a:gd name="connsiteY2" fmla="*/ 66265 h 110963"/>
                <a:gd name="connsiteX3" fmla="*/ 111036 w 122712"/>
                <a:gd name="connsiteY3" fmla="*/ 110963 h 110963"/>
                <a:gd name="connsiteX4" fmla="*/ 37274 w 122712"/>
                <a:gd name="connsiteY4" fmla="*/ 85820 h 110963"/>
                <a:gd name="connsiteX5" fmla="*/ 1506 w 122712"/>
                <a:gd name="connsiteY5" fmla="*/ 21557 h 110963"/>
                <a:gd name="connsiteX6" fmla="*/ 44528 w 122712"/>
                <a:gd name="connsiteY6" fmla="*/ 5921 h 11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712" h="110963">
                  <a:moveTo>
                    <a:pt x="44528" y="5921"/>
                  </a:moveTo>
                  <a:cubicBezTo>
                    <a:pt x="57397" y="4245"/>
                    <a:pt x="73024" y="-5812"/>
                    <a:pt x="84207" y="4795"/>
                  </a:cubicBezTo>
                  <a:cubicBezTo>
                    <a:pt x="103195" y="20448"/>
                    <a:pt x="118290" y="41671"/>
                    <a:pt x="122210" y="66265"/>
                  </a:cubicBezTo>
                  <a:cubicBezTo>
                    <a:pt x="124995" y="82468"/>
                    <a:pt x="115496" y="96445"/>
                    <a:pt x="111036" y="110963"/>
                  </a:cubicBezTo>
                  <a:cubicBezTo>
                    <a:pt x="89245" y="93093"/>
                    <a:pt x="59073" y="102582"/>
                    <a:pt x="37274" y="85820"/>
                  </a:cubicBezTo>
                  <a:cubicBezTo>
                    <a:pt x="14356" y="72969"/>
                    <a:pt x="-5749" y="48944"/>
                    <a:pt x="1506" y="21557"/>
                  </a:cubicBezTo>
                  <a:cubicBezTo>
                    <a:pt x="8769" y="4245"/>
                    <a:pt x="29442" y="10950"/>
                    <a:pt x="44528" y="592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BA3FA5EA-A8EB-57B7-1017-18A64E28C6AF}"/>
                </a:ext>
              </a:extLst>
            </p:cNvPr>
            <p:cNvSpPr/>
            <p:nvPr/>
          </p:nvSpPr>
          <p:spPr>
            <a:xfrm>
              <a:off x="6911426" y="1597544"/>
              <a:ext cx="44499" cy="126841"/>
            </a:xfrm>
            <a:custGeom>
              <a:avLst/>
              <a:gdLst>
                <a:gd name="connsiteX0" fmla="*/ 0 w 44499"/>
                <a:gd name="connsiteY0" fmla="*/ 0 h 126841"/>
                <a:gd name="connsiteX1" fmla="*/ 30172 w 44499"/>
                <a:gd name="connsiteY1" fmla="*/ 11175 h 126841"/>
                <a:gd name="connsiteX2" fmla="*/ 40229 w 44499"/>
                <a:gd name="connsiteY2" fmla="*/ 88289 h 126841"/>
                <a:gd name="connsiteX3" fmla="*/ 23458 w 44499"/>
                <a:gd name="connsiteY3" fmla="*/ 126841 h 126841"/>
                <a:gd name="connsiteX4" fmla="*/ 35200 w 44499"/>
                <a:gd name="connsiteY4" fmla="*/ 95543 h 126841"/>
                <a:gd name="connsiteX5" fmla="*/ 0 w 44499"/>
                <a:gd name="connsiteY5" fmla="*/ 0 h 12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9" h="126841">
                  <a:moveTo>
                    <a:pt x="0" y="0"/>
                  </a:moveTo>
                  <a:cubicBezTo>
                    <a:pt x="10616" y="1676"/>
                    <a:pt x="25134" y="-1126"/>
                    <a:pt x="30172" y="11175"/>
                  </a:cubicBezTo>
                  <a:cubicBezTo>
                    <a:pt x="40796" y="35200"/>
                    <a:pt x="50286" y="62587"/>
                    <a:pt x="40229" y="88289"/>
                  </a:cubicBezTo>
                  <a:cubicBezTo>
                    <a:pt x="35759" y="101698"/>
                    <a:pt x="32974" y="115676"/>
                    <a:pt x="23458" y="126841"/>
                  </a:cubicBezTo>
                  <a:cubicBezTo>
                    <a:pt x="26269" y="116226"/>
                    <a:pt x="30739" y="106168"/>
                    <a:pt x="35200" y="95543"/>
                  </a:cubicBezTo>
                  <a:cubicBezTo>
                    <a:pt x="43581" y="59226"/>
                    <a:pt x="20682" y="27937"/>
                    <a:pt x="0" y="0"/>
                  </a:cubicBez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62FB31B3-399E-E0E5-C301-30800D66E713}"/>
                </a:ext>
              </a:extLst>
            </p:cNvPr>
            <p:cNvSpPr/>
            <p:nvPr/>
          </p:nvSpPr>
          <p:spPr>
            <a:xfrm>
              <a:off x="6789802" y="1604249"/>
              <a:ext cx="93119" cy="117910"/>
            </a:xfrm>
            <a:custGeom>
              <a:avLst/>
              <a:gdLst>
                <a:gd name="connsiteX0" fmla="*/ 370 w 93119"/>
                <a:gd name="connsiteY0" fmla="*/ 39670 h 117910"/>
                <a:gd name="connsiteX1" fmla="*/ 9300 w 93119"/>
                <a:gd name="connsiteY1" fmla="*/ 0 h 117910"/>
                <a:gd name="connsiteX2" fmla="*/ 18249 w 93119"/>
                <a:gd name="connsiteY2" fmla="*/ 75997 h 117910"/>
                <a:gd name="connsiteX3" fmla="*/ 93120 w 93119"/>
                <a:gd name="connsiteY3" fmla="*/ 117911 h 117910"/>
                <a:gd name="connsiteX4" fmla="*/ 7633 w 93119"/>
                <a:gd name="connsiteY4" fmla="*/ 75997 h 117910"/>
                <a:gd name="connsiteX5" fmla="*/ 370 w 93119"/>
                <a:gd name="connsiteY5" fmla="*/ 39670 h 11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119" h="117910">
                  <a:moveTo>
                    <a:pt x="370" y="39670"/>
                  </a:moveTo>
                  <a:cubicBezTo>
                    <a:pt x="1496" y="26260"/>
                    <a:pt x="-2433" y="10057"/>
                    <a:pt x="9300" y="0"/>
                  </a:cubicBezTo>
                  <a:cubicBezTo>
                    <a:pt x="8192" y="25152"/>
                    <a:pt x="1496" y="54206"/>
                    <a:pt x="18249" y="75997"/>
                  </a:cubicBezTo>
                  <a:cubicBezTo>
                    <a:pt x="36687" y="99463"/>
                    <a:pt x="67986" y="105060"/>
                    <a:pt x="93120" y="117911"/>
                  </a:cubicBezTo>
                  <a:cubicBezTo>
                    <a:pt x="61272" y="116234"/>
                    <a:pt x="25522" y="105060"/>
                    <a:pt x="7633" y="75997"/>
                  </a:cubicBezTo>
                  <a:cubicBezTo>
                    <a:pt x="-1315" y="65939"/>
                    <a:pt x="-189" y="51962"/>
                    <a:pt x="370" y="39670"/>
                  </a:cubicBezTo>
                  <a:close/>
                </a:path>
              </a:pathLst>
            </a:custGeom>
            <a:solidFill>
              <a:srgbClr val="E8F5F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6C40116D-8009-182F-EB73-9E30F10E98A7}"/>
                </a:ext>
              </a:extLst>
            </p:cNvPr>
            <p:cNvSpPr/>
            <p:nvPr/>
          </p:nvSpPr>
          <p:spPr>
            <a:xfrm>
              <a:off x="4565563" y="1621412"/>
              <a:ext cx="11684" cy="11253"/>
            </a:xfrm>
            <a:custGeom>
              <a:avLst/>
              <a:gdLst>
                <a:gd name="connsiteX0" fmla="*/ 670 w 11684"/>
                <a:gd name="connsiteY0" fmla="*/ 1275 h 11253"/>
                <a:gd name="connsiteX1" fmla="*/ 10736 w 11684"/>
                <a:gd name="connsiteY1" fmla="*/ 10215 h 11253"/>
                <a:gd name="connsiteX2" fmla="*/ 670 w 11684"/>
                <a:gd name="connsiteY2" fmla="*/ 1275 h 11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84" h="11253">
                  <a:moveTo>
                    <a:pt x="670" y="1275"/>
                  </a:moveTo>
                  <a:cubicBezTo>
                    <a:pt x="10177" y="-2077"/>
                    <a:pt x="13520" y="1275"/>
                    <a:pt x="10736" y="10215"/>
                  </a:cubicBezTo>
                  <a:cubicBezTo>
                    <a:pt x="1796" y="13009"/>
                    <a:pt x="-1565" y="10215"/>
                    <a:pt x="670" y="1275"/>
                  </a:cubicBezTo>
                  <a:close/>
                </a:path>
              </a:pathLst>
            </a:custGeom>
            <a:solidFill>
              <a:srgbClr val="E7ECEE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D3A2B82A-4D73-70A2-09D0-76F560E3D056}"/>
                </a:ext>
              </a:extLst>
            </p:cNvPr>
            <p:cNvSpPr/>
            <p:nvPr/>
          </p:nvSpPr>
          <p:spPr>
            <a:xfrm>
              <a:off x="7025966" y="1628286"/>
              <a:ext cx="158130" cy="95266"/>
            </a:xfrm>
            <a:custGeom>
              <a:avLst/>
              <a:gdLst>
                <a:gd name="connsiteX0" fmla="*/ 51412 w 158130"/>
                <a:gd name="connsiteY0" fmla="*/ 13407 h 95266"/>
                <a:gd name="connsiteX1" fmla="*/ 89974 w 158130"/>
                <a:gd name="connsiteY1" fmla="*/ 7252 h 95266"/>
                <a:gd name="connsiteX2" fmla="*/ 158131 w 158130"/>
                <a:gd name="connsiteY2" fmla="*/ 40775 h 95266"/>
                <a:gd name="connsiteX3" fmla="*/ 120686 w 158130"/>
                <a:gd name="connsiteY3" fmla="*/ 82681 h 95266"/>
                <a:gd name="connsiteX4" fmla="*/ 24025 w 158130"/>
                <a:gd name="connsiteY4" fmla="*/ 84357 h 95266"/>
                <a:gd name="connsiteX5" fmla="*/ 0 w 158130"/>
                <a:gd name="connsiteY5" fmla="*/ 53068 h 95266"/>
                <a:gd name="connsiteX6" fmla="*/ 51412 w 158130"/>
                <a:gd name="connsiteY6" fmla="*/ 13407 h 95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130" h="95266">
                  <a:moveTo>
                    <a:pt x="51412" y="13407"/>
                  </a:moveTo>
                  <a:cubicBezTo>
                    <a:pt x="60343" y="2782"/>
                    <a:pt x="79358" y="-7275"/>
                    <a:pt x="89974" y="7252"/>
                  </a:cubicBezTo>
                  <a:cubicBezTo>
                    <a:pt x="107295" y="26807"/>
                    <a:pt x="132438" y="37982"/>
                    <a:pt x="158131" y="40775"/>
                  </a:cubicBezTo>
                  <a:cubicBezTo>
                    <a:pt x="146388" y="55303"/>
                    <a:pt x="139143" y="74867"/>
                    <a:pt x="120686" y="82681"/>
                  </a:cubicBezTo>
                  <a:cubicBezTo>
                    <a:pt x="91632" y="98884"/>
                    <a:pt x="54206" y="99443"/>
                    <a:pt x="24025" y="84357"/>
                  </a:cubicBezTo>
                  <a:cubicBezTo>
                    <a:pt x="10616" y="79896"/>
                    <a:pt x="5578" y="64801"/>
                    <a:pt x="0" y="53068"/>
                  </a:cubicBezTo>
                  <a:cubicBezTo>
                    <a:pt x="17330" y="40775"/>
                    <a:pt x="36327" y="29601"/>
                    <a:pt x="51412" y="1340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86E50D7-3606-AE85-D62D-A1D18709E6A2}"/>
                </a:ext>
              </a:extLst>
            </p:cNvPr>
            <p:cNvSpPr/>
            <p:nvPr/>
          </p:nvSpPr>
          <p:spPr>
            <a:xfrm>
              <a:off x="5622897" y="1628274"/>
              <a:ext cx="23457" cy="52520"/>
            </a:xfrm>
            <a:custGeom>
              <a:avLst/>
              <a:gdLst>
                <a:gd name="connsiteX0" fmla="*/ 2775 w 23457"/>
                <a:gd name="connsiteY0" fmla="*/ 0 h 52520"/>
                <a:gd name="connsiteX1" fmla="*/ 23457 w 23457"/>
                <a:gd name="connsiteY1" fmla="*/ 46934 h 52520"/>
                <a:gd name="connsiteX2" fmla="*/ 1108 w 23457"/>
                <a:gd name="connsiteY2" fmla="*/ 52521 h 52520"/>
                <a:gd name="connsiteX3" fmla="*/ 2775 w 23457"/>
                <a:gd name="connsiteY3" fmla="*/ 0 h 5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57" h="52520">
                  <a:moveTo>
                    <a:pt x="2775" y="0"/>
                  </a:moveTo>
                  <a:cubicBezTo>
                    <a:pt x="15077" y="12292"/>
                    <a:pt x="21223" y="29613"/>
                    <a:pt x="23457" y="46934"/>
                  </a:cubicBezTo>
                  <a:cubicBezTo>
                    <a:pt x="17870" y="48051"/>
                    <a:pt x="6695" y="50845"/>
                    <a:pt x="1108" y="52521"/>
                  </a:cubicBezTo>
                  <a:cubicBezTo>
                    <a:pt x="-577" y="35200"/>
                    <a:pt x="-577" y="17321"/>
                    <a:pt x="2775" y="0"/>
                  </a:cubicBez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9D195322-9F73-192E-986A-A5F20243B9D0}"/>
                </a:ext>
              </a:extLst>
            </p:cNvPr>
            <p:cNvSpPr/>
            <p:nvPr/>
          </p:nvSpPr>
          <p:spPr>
            <a:xfrm>
              <a:off x="5854771" y="1628833"/>
              <a:ext cx="64768" cy="45266"/>
            </a:xfrm>
            <a:custGeom>
              <a:avLst/>
              <a:gdLst>
                <a:gd name="connsiteX0" fmla="*/ 0 w 64768"/>
                <a:gd name="connsiteY0" fmla="*/ 45266 h 45266"/>
                <a:gd name="connsiteX1" fmla="*/ 64263 w 64768"/>
                <a:gd name="connsiteY1" fmla="*/ 0 h 45266"/>
                <a:gd name="connsiteX2" fmla="*/ 54206 w 64768"/>
                <a:gd name="connsiteY2" fmla="*/ 35200 h 45266"/>
                <a:gd name="connsiteX3" fmla="*/ 0 w 64768"/>
                <a:gd name="connsiteY3" fmla="*/ 45266 h 45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68" h="45266">
                  <a:moveTo>
                    <a:pt x="0" y="45266"/>
                  </a:moveTo>
                  <a:cubicBezTo>
                    <a:pt x="25711" y="36318"/>
                    <a:pt x="43032" y="15086"/>
                    <a:pt x="64263" y="0"/>
                  </a:cubicBezTo>
                  <a:cubicBezTo>
                    <a:pt x="64822" y="11742"/>
                    <a:pt x="67066" y="28504"/>
                    <a:pt x="54206" y="35200"/>
                  </a:cubicBezTo>
                  <a:cubicBezTo>
                    <a:pt x="36885" y="40788"/>
                    <a:pt x="18438" y="44149"/>
                    <a:pt x="0" y="45266"/>
                  </a:cubicBez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82A7C804-95B3-F530-94AD-8A4A09FFEC58}"/>
                </a:ext>
              </a:extLst>
            </p:cNvPr>
            <p:cNvSpPr/>
            <p:nvPr/>
          </p:nvSpPr>
          <p:spPr>
            <a:xfrm>
              <a:off x="7199750" y="1631068"/>
              <a:ext cx="134654" cy="76409"/>
            </a:xfrm>
            <a:custGeom>
              <a:avLst/>
              <a:gdLst>
                <a:gd name="connsiteX0" fmla="*/ 0 w 134654"/>
                <a:gd name="connsiteY0" fmla="*/ 29054 h 76409"/>
                <a:gd name="connsiteX1" fmla="*/ 46384 w 134654"/>
                <a:gd name="connsiteY1" fmla="*/ 0 h 76409"/>
                <a:gd name="connsiteX2" fmla="*/ 79908 w 134654"/>
                <a:gd name="connsiteY2" fmla="*/ 24593 h 76409"/>
                <a:gd name="connsiteX3" fmla="*/ 130203 w 134654"/>
                <a:gd name="connsiteY3" fmla="*/ 34650 h 76409"/>
                <a:gd name="connsiteX4" fmla="*/ 134655 w 134654"/>
                <a:gd name="connsiteY4" fmla="*/ 54197 h 76409"/>
                <a:gd name="connsiteX5" fmla="*/ 0 w 134654"/>
                <a:gd name="connsiteY5" fmla="*/ 29054 h 76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654" h="76409">
                  <a:moveTo>
                    <a:pt x="0" y="29054"/>
                  </a:moveTo>
                  <a:cubicBezTo>
                    <a:pt x="16762" y="21232"/>
                    <a:pt x="31848" y="10625"/>
                    <a:pt x="46384" y="0"/>
                  </a:cubicBezTo>
                  <a:cubicBezTo>
                    <a:pt x="57000" y="8940"/>
                    <a:pt x="67607" y="17879"/>
                    <a:pt x="79908" y="24593"/>
                  </a:cubicBezTo>
                  <a:cubicBezTo>
                    <a:pt x="94994" y="34083"/>
                    <a:pt x="113432" y="31289"/>
                    <a:pt x="130203" y="34650"/>
                  </a:cubicBezTo>
                  <a:cubicBezTo>
                    <a:pt x="131311" y="39679"/>
                    <a:pt x="133555" y="49178"/>
                    <a:pt x="134655" y="54197"/>
                  </a:cubicBezTo>
                  <a:cubicBezTo>
                    <a:pt x="96670" y="92200"/>
                    <a:pt x="20682" y="79899"/>
                    <a:pt x="0" y="2905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8A483FA5-ACD5-471F-16A6-F15CBD2211AA}"/>
                </a:ext>
              </a:extLst>
            </p:cNvPr>
            <p:cNvSpPr/>
            <p:nvPr/>
          </p:nvSpPr>
          <p:spPr>
            <a:xfrm>
              <a:off x="7341128" y="1634970"/>
              <a:ext cx="55720" cy="55323"/>
            </a:xfrm>
            <a:custGeom>
              <a:avLst/>
              <a:gdLst>
                <a:gd name="connsiteX0" fmla="*/ 0 w 55720"/>
                <a:gd name="connsiteY0" fmla="*/ 25152 h 55323"/>
                <a:gd name="connsiteX1" fmla="*/ 45816 w 55720"/>
                <a:gd name="connsiteY1" fmla="*/ 0 h 55323"/>
                <a:gd name="connsiteX2" fmla="*/ 49169 w 55720"/>
                <a:gd name="connsiteY2" fmla="*/ 55324 h 55323"/>
                <a:gd name="connsiteX3" fmla="*/ 20673 w 55720"/>
                <a:gd name="connsiteY3" fmla="*/ 51403 h 55323"/>
                <a:gd name="connsiteX4" fmla="*/ 0 w 55720"/>
                <a:gd name="connsiteY4" fmla="*/ 25152 h 55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20" h="55323">
                  <a:moveTo>
                    <a:pt x="0" y="25152"/>
                  </a:moveTo>
                  <a:cubicBezTo>
                    <a:pt x="14527" y="15095"/>
                    <a:pt x="28486" y="3361"/>
                    <a:pt x="45816" y="0"/>
                  </a:cubicBezTo>
                  <a:cubicBezTo>
                    <a:pt x="65940" y="10057"/>
                    <a:pt x="49169" y="38003"/>
                    <a:pt x="49169" y="55324"/>
                  </a:cubicBezTo>
                  <a:cubicBezTo>
                    <a:pt x="39670" y="54206"/>
                    <a:pt x="29613" y="54206"/>
                    <a:pt x="20673" y="51403"/>
                  </a:cubicBezTo>
                  <a:cubicBezTo>
                    <a:pt x="12292" y="43599"/>
                    <a:pt x="6128" y="34092"/>
                    <a:pt x="0" y="2515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3051CA57-538A-76D5-02A7-65435D0E7401}"/>
                </a:ext>
              </a:extLst>
            </p:cNvPr>
            <p:cNvSpPr/>
            <p:nvPr/>
          </p:nvSpPr>
          <p:spPr>
            <a:xfrm>
              <a:off x="5687701" y="1642801"/>
              <a:ext cx="252438" cy="109529"/>
            </a:xfrm>
            <a:custGeom>
              <a:avLst/>
              <a:gdLst>
                <a:gd name="connsiteX0" fmla="*/ 235803 w 252438"/>
                <a:gd name="connsiteY0" fmla="*/ 29613 h 109529"/>
                <a:gd name="connsiteX1" fmla="*/ 249213 w 252438"/>
                <a:gd name="connsiteY1" fmla="*/ 0 h 109529"/>
                <a:gd name="connsiteX2" fmla="*/ 249213 w 252438"/>
                <a:gd name="connsiteY2" fmla="*/ 75997 h 109529"/>
                <a:gd name="connsiteX3" fmla="*/ 222953 w 252438"/>
                <a:gd name="connsiteY3" fmla="*/ 101707 h 109529"/>
                <a:gd name="connsiteX4" fmla="*/ 112305 w 252438"/>
                <a:gd name="connsiteY4" fmla="*/ 95003 h 109529"/>
                <a:gd name="connsiteX5" fmla="*/ 0 w 252438"/>
                <a:gd name="connsiteY5" fmla="*/ 109530 h 109529"/>
                <a:gd name="connsiteX6" fmla="*/ 53638 w 252438"/>
                <a:gd name="connsiteY6" fmla="*/ 65390 h 109529"/>
                <a:gd name="connsiteX7" fmla="*/ 106718 w 252438"/>
                <a:gd name="connsiteY7" fmla="*/ 34101 h 109529"/>
                <a:gd name="connsiteX8" fmla="*/ 140801 w 252438"/>
                <a:gd name="connsiteY8" fmla="*/ 44717 h 109529"/>
                <a:gd name="connsiteX9" fmla="*/ 235803 w 252438"/>
                <a:gd name="connsiteY9" fmla="*/ 29613 h 10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2438" h="109529">
                  <a:moveTo>
                    <a:pt x="235803" y="29613"/>
                  </a:moveTo>
                  <a:cubicBezTo>
                    <a:pt x="241950" y="20114"/>
                    <a:pt x="244743" y="10057"/>
                    <a:pt x="249213" y="0"/>
                  </a:cubicBezTo>
                  <a:cubicBezTo>
                    <a:pt x="252007" y="25143"/>
                    <a:pt x="254800" y="50854"/>
                    <a:pt x="249213" y="75997"/>
                  </a:cubicBezTo>
                  <a:cubicBezTo>
                    <a:pt x="243058" y="86613"/>
                    <a:pt x="234127" y="96111"/>
                    <a:pt x="222953" y="101707"/>
                  </a:cubicBezTo>
                  <a:cubicBezTo>
                    <a:pt x="186076" y="105619"/>
                    <a:pt x="149200" y="99472"/>
                    <a:pt x="112305" y="95003"/>
                  </a:cubicBezTo>
                  <a:cubicBezTo>
                    <a:pt x="74321" y="93317"/>
                    <a:pt x="37435" y="103942"/>
                    <a:pt x="0" y="109530"/>
                  </a:cubicBezTo>
                  <a:cubicBezTo>
                    <a:pt x="11175" y="87739"/>
                    <a:pt x="34083" y="77682"/>
                    <a:pt x="53638" y="65390"/>
                  </a:cubicBezTo>
                  <a:cubicBezTo>
                    <a:pt x="70401" y="53647"/>
                    <a:pt x="83260" y="29622"/>
                    <a:pt x="106718" y="34101"/>
                  </a:cubicBezTo>
                  <a:cubicBezTo>
                    <a:pt x="119010" y="34101"/>
                    <a:pt x="129067" y="41923"/>
                    <a:pt x="140801" y="44717"/>
                  </a:cubicBezTo>
                  <a:cubicBezTo>
                    <a:pt x="173225" y="48051"/>
                    <a:pt x="207867" y="48051"/>
                    <a:pt x="235803" y="2961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B793B670-FD65-0ED3-CFED-4C70EA83350D}"/>
                </a:ext>
              </a:extLst>
            </p:cNvPr>
            <p:cNvSpPr/>
            <p:nvPr/>
          </p:nvSpPr>
          <p:spPr>
            <a:xfrm>
              <a:off x="7423665" y="1644375"/>
              <a:ext cx="15957" cy="16208"/>
            </a:xfrm>
            <a:custGeom>
              <a:avLst/>
              <a:gdLst>
                <a:gd name="connsiteX0" fmla="*/ 3507 w 15957"/>
                <a:gd name="connsiteY0" fmla="*/ 1778 h 16208"/>
                <a:gd name="connsiteX1" fmla="*/ 12447 w 15957"/>
                <a:gd name="connsiteY1" fmla="*/ 14638 h 16208"/>
                <a:gd name="connsiteX2" fmla="*/ 3507 w 15957"/>
                <a:gd name="connsiteY2" fmla="*/ 1778 h 1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57" h="16208">
                  <a:moveTo>
                    <a:pt x="3507" y="1778"/>
                  </a:moveTo>
                  <a:cubicBezTo>
                    <a:pt x="11321" y="-4917"/>
                    <a:pt x="21396" y="9051"/>
                    <a:pt x="12447" y="14638"/>
                  </a:cubicBezTo>
                  <a:cubicBezTo>
                    <a:pt x="4625" y="20766"/>
                    <a:pt x="-5432" y="7366"/>
                    <a:pt x="3507" y="1778"/>
                  </a:cubicBezTo>
                  <a:close/>
                </a:path>
              </a:pathLst>
            </a:custGeom>
            <a:solidFill>
              <a:srgbClr val="495254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7F2F1C93-4F1C-9ED1-7507-6274136C9B88}"/>
                </a:ext>
              </a:extLst>
            </p:cNvPr>
            <p:cNvSpPr/>
            <p:nvPr/>
          </p:nvSpPr>
          <p:spPr>
            <a:xfrm>
              <a:off x="5806316" y="1649111"/>
              <a:ext cx="11420" cy="11411"/>
            </a:xfrm>
            <a:custGeom>
              <a:avLst/>
              <a:gdLst>
                <a:gd name="connsiteX0" fmla="*/ 963 w 11420"/>
                <a:gd name="connsiteY0" fmla="*/ 963 h 11411"/>
                <a:gd name="connsiteX1" fmla="*/ 10461 w 11420"/>
                <a:gd name="connsiteY1" fmla="*/ 10452 h 11411"/>
                <a:gd name="connsiteX2" fmla="*/ 963 w 11420"/>
                <a:gd name="connsiteY2" fmla="*/ 963 h 1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20" h="11411">
                  <a:moveTo>
                    <a:pt x="963" y="963"/>
                  </a:moveTo>
                  <a:cubicBezTo>
                    <a:pt x="9902" y="-1840"/>
                    <a:pt x="13255" y="1522"/>
                    <a:pt x="10461" y="10452"/>
                  </a:cubicBezTo>
                  <a:cubicBezTo>
                    <a:pt x="1521" y="13246"/>
                    <a:pt x="-1840" y="9894"/>
                    <a:pt x="963" y="963"/>
                  </a:cubicBezTo>
                  <a:close/>
                </a:path>
              </a:pathLst>
            </a:custGeom>
            <a:solidFill>
              <a:srgbClr val="727B7C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8D0589A6-11DE-0B35-5173-2B9EE2F47066}"/>
                </a:ext>
              </a:extLst>
            </p:cNvPr>
            <p:cNvSpPr/>
            <p:nvPr/>
          </p:nvSpPr>
          <p:spPr>
            <a:xfrm>
              <a:off x="6953898" y="1676893"/>
              <a:ext cx="90505" cy="77664"/>
            </a:xfrm>
            <a:custGeom>
              <a:avLst/>
              <a:gdLst>
                <a:gd name="connsiteX0" fmla="*/ 15627 w 90505"/>
                <a:gd name="connsiteY0" fmla="*/ 0 h 77664"/>
                <a:gd name="connsiteX1" fmla="*/ 53630 w 90505"/>
                <a:gd name="connsiteY1" fmla="*/ 10616 h 77664"/>
                <a:gd name="connsiteX2" fmla="*/ 90506 w 90505"/>
                <a:gd name="connsiteY2" fmla="*/ 56432 h 77664"/>
                <a:gd name="connsiteX3" fmla="*/ 40788 w 90505"/>
                <a:gd name="connsiteY3" fmla="*/ 77664 h 77664"/>
                <a:gd name="connsiteX4" fmla="*/ 0 w 90505"/>
                <a:gd name="connsiteY4" fmla="*/ 62578 h 77664"/>
                <a:gd name="connsiteX5" fmla="*/ 15627 w 90505"/>
                <a:gd name="connsiteY5" fmla="*/ 0 h 77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505" h="77664">
                  <a:moveTo>
                    <a:pt x="15627" y="0"/>
                  </a:moveTo>
                  <a:cubicBezTo>
                    <a:pt x="28486" y="2235"/>
                    <a:pt x="42464" y="3911"/>
                    <a:pt x="53630" y="10616"/>
                  </a:cubicBezTo>
                  <a:cubicBezTo>
                    <a:pt x="64795" y="26819"/>
                    <a:pt x="76555" y="42464"/>
                    <a:pt x="90506" y="56432"/>
                  </a:cubicBezTo>
                  <a:cubicBezTo>
                    <a:pt x="74879" y="65372"/>
                    <a:pt x="58667" y="74312"/>
                    <a:pt x="40788" y="77664"/>
                  </a:cubicBezTo>
                  <a:cubicBezTo>
                    <a:pt x="26251" y="75429"/>
                    <a:pt x="13392" y="67607"/>
                    <a:pt x="0" y="62578"/>
                  </a:cubicBezTo>
                  <a:cubicBezTo>
                    <a:pt x="1667" y="40788"/>
                    <a:pt x="10616" y="20673"/>
                    <a:pt x="15627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4BBF20D9-D150-94EB-75A2-1DFA9E31F367}"/>
                </a:ext>
              </a:extLst>
            </p:cNvPr>
            <p:cNvSpPr/>
            <p:nvPr/>
          </p:nvSpPr>
          <p:spPr>
            <a:xfrm>
              <a:off x="7118752" y="1686410"/>
              <a:ext cx="115667" cy="82047"/>
            </a:xfrm>
            <a:custGeom>
              <a:avLst/>
              <a:gdLst>
                <a:gd name="connsiteX0" fmla="*/ 0 w 115667"/>
                <a:gd name="connsiteY0" fmla="*/ 57559 h 82047"/>
                <a:gd name="connsiteX1" fmla="*/ 72653 w 115667"/>
                <a:gd name="connsiteY1" fmla="*/ 0 h 82047"/>
                <a:gd name="connsiteX2" fmla="*/ 115667 w 115667"/>
                <a:gd name="connsiteY2" fmla="*/ 32416 h 82047"/>
                <a:gd name="connsiteX3" fmla="*/ 92200 w 115667"/>
                <a:gd name="connsiteY3" fmla="*/ 66498 h 82047"/>
                <a:gd name="connsiteX4" fmla="*/ 0 w 115667"/>
                <a:gd name="connsiteY4" fmla="*/ 57559 h 82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667" h="82047">
                  <a:moveTo>
                    <a:pt x="0" y="57559"/>
                  </a:moveTo>
                  <a:cubicBezTo>
                    <a:pt x="27937" y="43590"/>
                    <a:pt x="59235" y="30181"/>
                    <a:pt x="72653" y="0"/>
                  </a:cubicBezTo>
                  <a:cubicBezTo>
                    <a:pt x="86054" y="11742"/>
                    <a:pt x="101717" y="21232"/>
                    <a:pt x="115667" y="32416"/>
                  </a:cubicBezTo>
                  <a:cubicBezTo>
                    <a:pt x="114558" y="46943"/>
                    <a:pt x="101708" y="57009"/>
                    <a:pt x="92200" y="66498"/>
                  </a:cubicBezTo>
                  <a:cubicBezTo>
                    <a:pt x="65940" y="90533"/>
                    <a:pt x="21241" y="86054"/>
                    <a:pt x="0" y="5755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0A30255D-6415-59E5-D6DA-057B85C46D27}"/>
                </a:ext>
              </a:extLst>
            </p:cNvPr>
            <p:cNvSpPr/>
            <p:nvPr/>
          </p:nvSpPr>
          <p:spPr>
            <a:xfrm>
              <a:off x="7262346" y="1699034"/>
              <a:ext cx="124179" cy="63217"/>
            </a:xfrm>
            <a:custGeom>
              <a:avLst/>
              <a:gdLst>
                <a:gd name="connsiteX0" fmla="*/ 78214 w 124179"/>
                <a:gd name="connsiteY0" fmla="*/ 2993 h 63217"/>
                <a:gd name="connsiteX1" fmla="*/ 124039 w 124179"/>
                <a:gd name="connsiteY1" fmla="*/ 14726 h 63217"/>
                <a:gd name="connsiteX2" fmla="*/ 77664 w 124179"/>
                <a:gd name="connsiteY2" fmla="*/ 59984 h 63217"/>
                <a:gd name="connsiteX3" fmla="*/ 0 w 124179"/>
                <a:gd name="connsiteY3" fmla="*/ 27018 h 63217"/>
                <a:gd name="connsiteX4" fmla="*/ 78214 w 124179"/>
                <a:gd name="connsiteY4" fmla="*/ 2993 h 6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79" h="63217">
                  <a:moveTo>
                    <a:pt x="78214" y="2993"/>
                  </a:moveTo>
                  <a:cubicBezTo>
                    <a:pt x="93849" y="-6506"/>
                    <a:pt x="109512" y="9148"/>
                    <a:pt x="124039" y="14726"/>
                  </a:cubicBezTo>
                  <a:cubicBezTo>
                    <a:pt x="126265" y="41554"/>
                    <a:pt x="101699" y="57749"/>
                    <a:pt x="77664" y="59984"/>
                  </a:cubicBezTo>
                  <a:cubicBezTo>
                    <a:pt x="46933" y="71726"/>
                    <a:pt x="18438" y="49368"/>
                    <a:pt x="0" y="27018"/>
                  </a:cubicBezTo>
                  <a:cubicBezTo>
                    <a:pt x="27378" y="23666"/>
                    <a:pt x="54188" y="17529"/>
                    <a:pt x="78214" y="299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5CB0DE46-FCF0-C0F8-E72B-67531CAE2798}"/>
                </a:ext>
              </a:extLst>
            </p:cNvPr>
            <p:cNvSpPr/>
            <p:nvPr/>
          </p:nvSpPr>
          <p:spPr>
            <a:xfrm>
              <a:off x="6764885" y="1715446"/>
              <a:ext cx="63270" cy="115666"/>
            </a:xfrm>
            <a:custGeom>
              <a:avLst/>
              <a:gdLst>
                <a:gd name="connsiteX0" fmla="*/ 2937 w 63270"/>
                <a:gd name="connsiteY0" fmla="*/ 83251 h 115666"/>
                <a:gd name="connsiteX1" fmla="*/ 38137 w 63270"/>
                <a:gd name="connsiteY1" fmla="*/ 0 h 115666"/>
                <a:gd name="connsiteX2" fmla="*/ 11858 w 63270"/>
                <a:gd name="connsiteY2" fmla="*/ 56991 h 115666"/>
                <a:gd name="connsiteX3" fmla="*/ 63271 w 63270"/>
                <a:gd name="connsiteY3" fmla="*/ 115667 h 115666"/>
                <a:gd name="connsiteX4" fmla="*/ 2937 w 63270"/>
                <a:gd name="connsiteY4" fmla="*/ 83251 h 115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70" h="115666">
                  <a:moveTo>
                    <a:pt x="2937" y="83251"/>
                  </a:moveTo>
                  <a:cubicBezTo>
                    <a:pt x="-7120" y="52530"/>
                    <a:pt x="9642" y="15086"/>
                    <a:pt x="38137" y="0"/>
                  </a:cubicBezTo>
                  <a:cubicBezTo>
                    <a:pt x="29188" y="19006"/>
                    <a:pt x="9065" y="34083"/>
                    <a:pt x="11858" y="56991"/>
                  </a:cubicBezTo>
                  <a:cubicBezTo>
                    <a:pt x="11309" y="87730"/>
                    <a:pt x="45950" y="96670"/>
                    <a:pt x="63271" y="115667"/>
                  </a:cubicBezTo>
                  <a:cubicBezTo>
                    <a:pt x="42039" y="108962"/>
                    <a:pt x="15229" y="103924"/>
                    <a:pt x="2937" y="83251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067DEE78-BB4F-8129-E5E4-EEC7F498FDEB}"/>
                </a:ext>
              </a:extLst>
            </p:cNvPr>
            <p:cNvSpPr/>
            <p:nvPr/>
          </p:nvSpPr>
          <p:spPr>
            <a:xfrm>
              <a:off x="6789228" y="1731028"/>
              <a:ext cx="112809" cy="106789"/>
            </a:xfrm>
            <a:custGeom>
              <a:avLst/>
              <a:gdLst>
                <a:gd name="connsiteX0" fmla="*/ 943 w 112809"/>
                <a:gd name="connsiteY0" fmla="*/ 31910 h 106789"/>
                <a:gd name="connsiteX1" fmla="*/ 27763 w 112809"/>
                <a:gd name="connsiteY1" fmla="*/ 53 h 106789"/>
                <a:gd name="connsiteX2" fmla="*/ 85880 w 112809"/>
                <a:gd name="connsiteY2" fmla="*/ 7326 h 106789"/>
                <a:gd name="connsiteX3" fmla="*/ 112699 w 112809"/>
                <a:gd name="connsiteY3" fmla="*/ 52583 h 106789"/>
                <a:gd name="connsiteX4" fmla="*/ 95946 w 112809"/>
                <a:gd name="connsiteY4" fmla="*/ 106790 h 106789"/>
                <a:gd name="connsiteX5" fmla="*/ 19382 w 112809"/>
                <a:gd name="connsiteY5" fmla="*/ 66552 h 106789"/>
                <a:gd name="connsiteX6" fmla="*/ 943 w 112809"/>
                <a:gd name="connsiteY6" fmla="*/ 31910 h 106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809" h="106789">
                  <a:moveTo>
                    <a:pt x="943" y="31910"/>
                  </a:moveTo>
                  <a:cubicBezTo>
                    <a:pt x="5413" y="18501"/>
                    <a:pt x="15470" y="7326"/>
                    <a:pt x="27763" y="53"/>
                  </a:cubicBezTo>
                  <a:cubicBezTo>
                    <a:pt x="47336" y="-505"/>
                    <a:pt x="66883" y="3415"/>
                    <a:pt x="85880" y="7326"/>
                  </a:cubicBezTo>
                  <a:cubicBezTo>
                    <a:pt x="106544" y="10111"/>
                    <a:pt x="113816" y="34704"/>
                    <a:pt x="112699" y="52583"/>
                  </a:cubicBezTo>
                  <a:cubicBezTo>
                    <a:pt x="113258" y="72148"/>
                    <a:pt x="104318" y="89460"/>
                    <a:pt x="95946" y="106790"/>
                  </a:cubicBezTo>
                  <a:cubicBezTo>
                    <a:pt x="70226" y="93939"/>
                    <a:pt x="44534" y="80520"/>
                    <a:pt x="19382" y="66552"/>
                  </a:cubicBezTo>
                  <a:cubicBezTo>
                    <a:pt x="8766" y="58739"/>
                    <a:pt x="-3527" y="46428"/>
                    <a:pt x="943" y="3191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B8F6BB33-7E90-2DC9-4332-AA3DC1092BC5}"/>
                </a:ext>
              </a:extLst>
            </p:cNvPr>
            <p:cNvSpPr/>
            <p:nvPr/>
          </p:nvSpPr>
          <p:spPr>
            <a:xfrm>
              <a:off x="7179041" y="1736687"/>
              <a:ext cx="137466" cy="93368"/>
            </a:xfrm>
            <a:custGeom>
              <a:avLst/>
              <a:gdLst>
                <a:gd name="connsiteX0" fmla="*/ 0 w 137466"/>
                <a:gd name="connsiteY0" fmla="*/ 49727 h 93368"/>
                <a:gd name="connsiteX1" fmla="*/ 70968 w 137466"/>
                <a:gd name="connsiteY1" fmla="*/ 0 h 93368"/>
                <a:gd name="connsiteX2" fmla="*/ 137466 w 137466"/>
                <a:gd name="connsiteY2" fmla="*/ 45807 h 93368"/>
                <a:gd name="connsiteX3" fmla="*/ 76015 w 137466"/>
                <a:gd name="connsiteY3" fmla="*/ 89388 h 93368"/>
                <a:gd name="connsiteX4" fmla="*/ 0 w 137466"/>
                <a:gd name="connsiteY4" fmla="*/ 49727 h 9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466" h="93368">
                  <a:moveTo>
                    <a:pt x="0" y="49727"/>
                  </a:moveTo>
                  <a:cubicBezTo>
                    <a:pt x="29613" y="43022"/>
                    <a:pt x="50863" y="21223"/>
                    <a:pt x="70968" y="0"/>
                  </a:cubicBezTo>
                  <a:cubicBezTo>
                    <a:pt x="88866" y="20664"/>
                    <a:pt x="111756" y="36318"/>
                    <a:pt x="137466" y="45807"/>
                  </a:cubicBezTo>
                  <a:cubicBezTo>
                    <a:pt x="123498" y="67039"/>
                    <a:pt x="102266" y="85477"/>
                    <a:pt x="76015" y="89388"/>
                  </a:cubicBezTo>
                  <a:cubicBezTo>
                    <a:pt x="46393" y="102807"/>
                    <a:pt x="8949" y="80467"/>
                    <a:pt x="0" y="4972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088EB0F5-DB2E-01EC-B2E0-76B5B1E7C3EB}"/>
                </a:ext>
              </a:extLst>
            </p:cNvPr>
            <p:cNvSpPr/>
            <p:nvPr/>
          </p:nvSpPr>
          <p:spPr>
            <a:xfrm>
              <a:off x="6984638" y="1741046"/>
              <a:ext cx="144711" cy="73304"/>
            </a:xfrm>
            <a:custGeom>
              <a:avLst/>
              <a:gdLst>
                <a:gd name="connsiteX0" fmla="*/ 54738 w 144711"/>
                <a:gd name="connsiteY0" fmla="*/ 14070 h 73304"/>
                <a:gd name="connsiteX1" fmla="*/ 111188 w 144711"/>
                <a:gd name="connsiteY1" fmla="*/ 1778 h 73304"/>
                <a:gd name="connsiteX2" fmla="*/ 144712 w 144711"/>
                <a:gd name="connsiteY2" fmla="*/ 36987 h 73304"/>
                <a:gd name="connsiteX3" fmla="*/ 121795 w 144711"/>
                <a:gd name="connsiteY3" fmla="*/ 58210 h 73304"/>
                <a:gd name="connsiteX4" fmla="*/ 34065 w 144711"/>
                <a:gd name="connsiteY4" fmla="*/ 70511 h 73304"/>
                <a:gd name="connsiteX5" fmla="*/ 0 w 144711"/>
                <a:gd name="connsiteY5" fmla="*/ 30282 h 73304"/>
                <a:gd name="connsiteX6" fmla="*/ 54738 w 144711"/>
                <a:gd name="connsiteY6" fmla="*/ 14070 h 7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711" h="73304">
                  <a:moveTo>
                    <a:pt x="54738" y="14070"/>
                  </a:moveTo>
                  <a:cubicBezTo>
                    <a:pt x="70950" y="1219"/>
                    <a:pt x="91623" y="-2692"/>
                    <a:pt x="111188" y="1778"/>
                  </a:cubicBezTo>
                  <a:cubicBezTo>
                    <a:pt x="124589" y="11276"/>
                    <a:pt x="135223" y="23577"/>
                    <a:pt x="144712" y="36987"/>
                  </a:cubicBezTo>
                  <a:cubicBezTo>
                    <a:pt x="142477" y="48161"/>
                    <a:pt x="130185" y="52072"/>
                    <a:pt x="121795" y="58210"/>
                  </a:cubicBezTo>
                  <a:cubicBezTo>
                    <a:pt x="96652" y="76098"/>
                    <a:pt x="63128" y="74981"/>
                    <a:pt x="34065" y="70511"/>
                  </a:cubicBezTo>
                  <a:cubicBezTo>
                    <a:pt x="13959" y="68276"/>
                    <a:pt x="3343" y="47603"/>
                    <a:pt x="0" y="30282"/>
                  </a:cubicBezTo>
                  <a:cubicBezTo>
                    <a:pt x="18988" y="26362"/>
                    <a:pt x="39102" y="26362"/>
                    <a:pt x="54738" y="1407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86DE14BC-587A-F606-5B26-3FC748F5AB7D}"/>
                </a:ext>
              </a:extLst>
            </p:cNvPr>
            <p:cNvSpPr/>
            <p:nvPr/>
          </p:nvSpPr>
          <p:spPr>
            <a:xfrm>
              <a:off x="7511746" y="1742125"/>
              <a:ext cx="14888" cy="14722"/>
            </a:xfrm>
            <a:custGeom>
              <a:avLst/>
              <a:gdLst>
                <a:gd name="connsiteX0" fmla="*/ 1471 w 14888"/>
                <a:gd name="connsiteY0" fmla="*/ 2934 h 14722"/>
                <a:gd name="connsiteX1" fmla="*/ 13214 w 14888"/>
                <a:gd name="connsiteY1" fmla="*/ 11873 h 14722"/>
                <a:gd name="connsiteX2" fmla="*/ 1471 w 14888"/>
                <a:gd name="connsiteY2" fmla="*/ 2934 h 1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88" h="14722">
                  <a:moveTo>
                    <a:pt x="1471" y="2934"/>
                  </a:moveTo>
                  <a:cubicBezTo>
                    <a:pt x="7058" y="-4889"/>
                    <a:pt x="19351" y="4610"/>
                    <a:pt x="13214" y="11873"/>
                  </a:cubicBezTo>
                  <a:cubicBezTo>
                    <a:pt x="7617" y="19696"/>
                    <a:pt x="-4116" y="9638"/>
                    <a:pt x="1471" y="2934"/>
                  </a:cubicBezTo>
                  <a:close/>
                </a:path>
              </a:pathLst>
            </a:custGeom>
            <a:solidFill>
              <a:srgbClr val="75757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F796C4C6-258B-B25B-B951-40AD839887D0}"/>
                </a:ext>
              </a:extLst>
            </p:cNvPr>
            <p:cNvSpPr/>
            <p:nvPr/>
          </p:nvSpPr>
          <p:spPr>
            <a:xfrm>
              <a:off x="6909594" y="1757824"/>
              <a:ext cx="15331" cy="19091"/>
            </a:xfrm>
            <a:custGeom>
              <a:avLst/>
              <a:gdLst>
                <a:gd name="connsiteX0" fmla="*/ 3490 w 15331"/>
                <a:gd name="connsiteY0" fmla="*/ 1203 h 19091"/>
                <a:gd name="connsiteX1" fmla="*/ 7977 w 15331"/>
                <a:gd name="connsiteY1" fmla="*/ 19091 h 19091"/>
                <a:gd name="connsiteX2" fmla="*/ 3490 w 15331"/>
                <a:gd name="connsiteY2" fmla="*/ 1203 h 19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31" h="19091">
                  <a:moveTo>
                    <a:pt x="3490" y="1203"/>
                  </a:moveTo>
                  <a:cubicBezTo>
                    <a:pt x="15232" y="-5502"/>
                    <a:pt x="20828" y="17965"/>
                    <a:pt x="7977" y="19091"/>
                  </a:cubicBezTo>
                  <a:cubicBezTo>
                    <a:pt x="-404" y="18532"/>
                    <a:pt x="-2647" y="6231"/>
                    <a:pt x="3490" y="1203"/>
                  </a:cubicBezTo>
                  <a:close/>
                </a:path>
              </a:pathLst>
            </a:custGeom>
            <a:solidFill>
              <a:srgbClr val="717B7C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E9124390-6AF7-D5E8-9695-407AA774DFB1}"/>
                </a:ext>
              </a:extLst>
            </p:cNvPr>
            <p:cNvSpPr/>
            <p:nvPr/>
          </p:nvSpPr>
          <p:spPr>
            <a:xfrm>
              <a:off x="6919178" y="1755791"/>
              <a:ext cx="111817" cy="113169"/>
            </a:xfrm>
            <a:custGeom>
              <a:avLst/>
              <a:gdLst>
                <a:gd name="connsiteX0" fmla="*/ 14597 w 111817"/>
                <a:gd name="connsiteY0" fmla="*/ 443 h 113169"/>
                <a:gd name="connsiteX1" fmla="*/ 45337 w 111817"/>
                <a:gd name="connsiteY1" fmla="*/ 8824 h 113169"/>
                <a:gd name="connsiteX2" fmla="*/ 69353 w 111817"/>
                <a:gd name="connsiteY2" fmla="*/ 56884 h 113169"/>
                <a:gd name="connsiteX3" fmla="*/ 111817 w 111817"/>
                <a:gd name="connsiteY3" fmla="*/ 83144 h 113169"/>
                <a:gd name="connsiteX4" fmla="*/ 70 w 111817"/>
                <a:gd name="connsiteY4" fmla="*/ 109405 h 113169"/>
                <a:gd name="connsiteX5" fmla="*/ 7883 w 111817"/>
                <a:gd name="connsiteY5" fmla="*/ 66382 h 113169"/>
                <a:gd name="connsiteX6" fmla="*/ 14597 w 111817"/>
                <a:gd name="connsiteY6" fmla="*/ 443 h 113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817" h="113169">
                  <a:moveTo>
                    <a:pt x="14597" y="443"/>
                  </a:moveTo>
                  <a:cubicBezTo>
                    <a:pt x="25763" y="-116"/>
                    <a:pt x="38623" y="-1792"/>
                    <a:pt x="45337" y="8824"/>
                  </a:cubicBezTo>
                  <a:cubicBezTo>
                    <a:pt x="51474" y="26144"/>
                    <a:pt x="56502" y="43456"/>
                    <a:pt x="69353" y="56884"/>
                  </a:cubicBezTo>
                  <a:cubicBezTo>
                    <a:pt x="78861" y="71961"/>
                    <a:pt x="105680" y="64697"/>
                    <a:pt x="111817" y="83144"/>
                  </a:cubicBezTo>
                  <a:cubicBezTo>
                    <a:pt x="81636" y="110531"/>
                    <a:pt x="39164" y="118903"/>
                    <a:pt x="70" y="109405"/>
                  </a:cubicBezTo>
                  <a:cubicBezTo>
                    <a:pt x="-488" y="94319"/>
                    <a:pt x="2305" y="79792"/>
                    <a:pt x="7883" y="66382"/>
                  </a:cubicBezTo>
                  <a:cubicBezTo>
                    <a:pt x="17382" y="45700"/>
                    <a:pt x="14039" y="22233"/>
                    <a:pt x="14597" y="44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6388D667-31B3-47F2-B037-FFAA910D5AAD}"/>
                </a:ext>
              </a:extLst>
            </p:cNvPr>
            <p:cNvSpPr/>
            <p:nvPr/>
          </p:nvSpPr>
          <p:spPr>
            <a:xfrm>
              <a:off x="7241569" y="1767408"/>
              <a:ext cx="133082" cy="144446"/>
            </a:xfrm>
            <a:custGeom>
              <a:avLst/>
              <a:gdLst>
                <a:gd name="connsiteX0" fmla="*/ 90060 w 133082"/>
                <a:gd name="connsiteY0" fmla="*/ 21791 h 144446"/>
                <a:gd name="connsiteX1" fmla="*/ 133082 w 133082"/>
                <a:gd name="connsiteY1" fmla="*/ 0 h 144446"/>
                <a:gd name="connsiteX2" fmla="*/ 118555 w 133082"/>
                <a:gd name="connsiteY2" fmla="*/ 64263 h 144446"/>
                <a:gd name="connsiteX3" fmla="*/ 80003 w 133082"/>
                <a:gd name="connsiteY3" fmla="*/ 134664 h 144446"/>
                <a:gd name="connsiteX4" fmla="*/ 11270 w 133082"/>
                <a:gd name="connsiteY4" fmla="*/ 128518 h 144446"/>
                <a:gd name="connsiteX5" fmla="*/ 1762 w 133082"/>
                <a:gd name="connsiteY5" fmla="*/ 81016 h 144446"/>
                <a:gd name="connsiteX6" fmla="*/ 64349 w 133082"/>
                <a:gd name="connsiteY6" fmla="*/ 52530 h 144446"/>
                <a:gd name="connsiteX7" fmla="*/ 90060 w 133082"/>
                <a:gd name="connsiteY7" fmla="*/ 21791 h 144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082" h="144446">
                  <a:moveTo>
                    <a:pt x="90060" y="21791"/>
                  </a:moveTo>
                  <a:cubicBezTo>
                    <a:pt x="98991" y="7264"/>
                    <a:pt x="117997" y="5029"/>
                    <a:pt x="133082" y="0"/>
                  </a:cubicBezTo>
                  <a:cubicBezTo>
                    <a:pt x="132524" y="22358"/>
                    <a:pt x="123025" y="42473"/>
                    <a:pt x="118555" y="64263"/>
                  </a:cubicBezTo>
                  <a:cubicBezTo>
                    <a:pt x="111292" y="89406"/>
                    <a:pt x="108507" y="123489"/>
                    <a:pt x="80003" y="134664"/>
                  </a:cubicBezTo>
                  <a:cubicBezTo>
                    <a:pt x="59330" y="150317"/>
                    <a:pt x="29140" y="146397"/>
                    <a:pt x="11270" y="128518"/>
                  </a:cubicBezTo>
                  <a:cubicBezTo>
                    <a:pt x="-2149" y="116784"/>
                    <a:pt x="-1022" y="97238"/>
                    <a:pt x="1762" y="81016"/>
                  </a:cubicBezTo>
                  <a:cubicBezTo>
                    <a:pt x="22444" y="71518"/>
                    <a:pt x="45911" y="66489"/>
                    <a:pt x="64349" y="52530"/>
                  </a:cubicBezTo>
                  <a:cubicBezTo>
                    <a:pt x="73848" y="43581"/>
                    <a:pt x="82220" y="32406"/>
                    <a:pt x="90060" y="2179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E5E4E53B-7101-44B4-4FC4-84DE6A55BE45}"/>
                </a:ext>
              </a:extLst>
            </p:cNvPr>
            <p:cNvSpPr/>
            <p:nvPr/>
          </p:nvSpPr>
          <p:spPr>
            <a:xfrm>
              <a:off x="7076820" y="1786405"/>
              <a:ext cx="148082" cy="125648"/>
            </a:xfrm>
            <a:custGeom>
              <a:avLst/>
              <a:gdLst>
                <a:gd name="connsiteX0" fmla="*/ 37444 w 148082"/>
                <a:gd name="connsiteY0" fmla="*/ 26269 h 125648"/>
                <a:gd name="connsiteX1" fmla="*/ 78781 w 148082"/>
                <a:gd name="connsiteY1" fmla="*/ 0 h 125648"/>
                <a:gd name="connsiteX2" fmla="*/ 148082 w 148082"/>
                <a:gd name="connsiteY2" fmla="*/ 62578 h 125648"/>
                <a:gd name="connsiteX3" fmla="*/ 83278 w 148082"/>
                <a:gd name="connsiteY3" fmla="*/ 122930 h 125648"/>
                <a:gd name="connsiteX4" fmla="*/ 27387 w 148082"/>
                <a:gd name="connsiteY4" fmla="*/ 106727 h 125648"/>
                <a:gd name="connsiteX5" fmla="*/ 0 w 148082"/>
                <a:gd name="connsiteY5" fmla="*/ 47492 h 125648"/>
                <a:gd name="connsiteX6" fmla="*/ 37444 w 148082"/>
                <a:gd name="connsiteY6" fmla="*/ 26269 h 125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082" h="125648">
                  <a:moveTo>
                    <a:pt x="37444" y="26269"/>
                  </a:moveTo>
                  <a:cubicBezTo>
                    <a:pt x="50854" y="16771"/>
                    <a:pt x="64263" y="7264"/>
                    <a:pt x="78781" y="0"/>
                  </a:cubicBezTo>
                  <a:cubicBezTo>
                    <a:pt x="93876" y="27937"/>
                    <a:pt x="116793" y="53080"/>
                    <a:pt x="148082" y="62578"/>
                  </a:cubicBezTo>
                  <a:cubicBezTo>
                    <a:pt x="138575" y="92191"/>
                    <a:pt x="112305" y="112873"/>
                    <a:pt x="83278" y="122930"/>
                  </a:cubicBezTo>
                  <a:cubicBezTo>
                    <a:pt x="63155" y="131861"/>
                    <a:pt x="43590" y="116775"/>
                    <a:pt x="27387" y="106727"/>
                  </a:cubicBezTo>
                  <a:cubicBezTo>
                    <a:pt x="7822" y="93876"/>
                    <a:pt x="559" y="69851"/>
                    <a:pt x="0" y="47492"/>
                  </a:cubicBezTo>
                  <a:cubicBezTo>
                    <a:pt x="10625" y="37444"/>
                    <a:pt x="25702" y="34650"/>
                    <a:pt x="37444" y="2626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324C9363-9BBF-42EA-94D1-D614F365B74C}"/>
                </a:ext>
              </a:extLst>
            </p:cNvPr>
            <p:cNvSpPr/>
            <p:nvPr/>
          </p:nvSpPr>
          <p:spPr>
            <a:xfrm>
              <a:off x="6898565" y="1822876"/>
              <a:ext cx="15662" cy="16673"/>
            </a:xfrm>
            <a:custGeom>
              <a:avLst/>
              <a:gdLst>
                <a:gd name="connsiteX0" fmla="*/ 3353 w 15662"/>
                <a:gd name="connsiteY0" fmla="*/ 1531 h 16673"/>
                <a:gd name="connsiteX1" fmla="*/ 12302 w 15662"/>
                <a:gd name="connsiteY1" fmla="*/ 14941 h 16673"/>
                <a:gd name="connsiteX2" fmla="*/ 3353 w 15662"/>
                <a:gd name="connsiteY2" fmla="*/ 1531 h 16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62" h="16673">
                  <a:moveTo>
                    <a:pt x="3353" y="1531"/>
                  </a:moveTo>
                  <a:cubicBezTo>
                    <a:pt x="11752" y="-4615"/>
                    <a:pt x="20683" y="9354"/>
                    <a:pt x="12302" y="14941"/>
                  </a:cubicBezTo>
                  <a:cubicBezTo>
                    <a:pt x="3921" y="21646"/>
                    <a:pt x="-5019" y="7119"/>
                    <a:pt x="3353" y="1531"/>
                  </a:cubicBezTo>
                  <a:close/>
                </a:path>
              </a:pathLst>
            </a:custGeom>
            <a:solidFill>
              <a:srgbClr val="6A757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01E7BEF9-9B58-64D1-BAA6-639C1133690B}"/>
                </a:ext>
              </a:extLst>
            </p:cNvPr>
            <p:cNvSpPr/>
            <p:nvPr/>
          </p:nvSpPr>
          <p:spPr>
            <a:xfrm>
              <a:off x="6725683" y="1829436"/>
              <a:ext cx="71184" cy="126832"/>
            </a:xfrm>
            <a:custGeom>
              <a:avLst/>
              <a:gdLst>
                <a:gd name="connsiteX0" fmla="*/ 1901 w 71184"/>
                <a:gd name="connsiteY0" fmla="*/ 70400 h 126832"/>
                <a:gd name="connsiteX1" fmla="*/ 26486 w 71184"/>
                <a:gd name="connsiteY1" fmla="*/ 0 h 126832"/>
                <a:gd name="connsiteX2" fmla="*/ 16437 w 71184"/>
                <a:gd name="connsiteY2" fmla="*/ 65931 h 126832"/>
                <a:gd name="connsiteX3" fmla="*/ 71184 w 71184"/>
                <a:gd name="connsiteY3" fmla="*/ 126832 h 126832"/>
                <a:gd name="connsiteX4" fmla="*/ 1901 w 71184"/>
                <a:gd name="connsiteY4" fmla="*/ 70400 h 126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184" h="126832">
                  <a:moveTo>
                    <a:pt x="1901" y="70400"/>
                  </a:moveTo>
                  <a:cubicBezTo>
                    <a:pt x="-4812" y="44140"/>
                    <a:pt x="6930" y="17312"/>
                    <a:pt x="26486" y="0"/>
                  </a:cubicBezTo>
                  <a:cubicBezTo>
                    <a:pt x="19790" y="21223"/>
                    <a:pt x="12526" y="43013"/>
                    <a:pt x="16437" y="65931"/>
                  </a:cubicBezTo>
                  <a:cubicBezTo>
                    <a:pt x="27062" y="91641"/>
                    <a:pt x="50520" y="108953"/>
                    <a:pt x="71184" y="126832"/>
                  </a:cubicBezTo>
                  <a:cubicBezTo>
                    <a:pt x="44933" y="112873"/>
                    <a:pt x="8039" y="103375"/>
                    <a:pt x="1901" y="70400"/>
                  </a:cubicBezTo>
                  <a:close/>
                </a:path>
              </a:pathLst>
            </a:custGeom>
            <a:solidFill>
              <a:srgbClr val="DCE5E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D3ECFC75-9879-5477-1439-B28CFAB1FC71}"/>
                </a:ext>
              </a:extLst>
            </p:cNvPr>
            <p:cNvSpPr/>
            <p:nvPr/>
          </p:nvSpPr>
          <p:spPr>
            <a:xfrm>
              <a:off x="6754733" y="1834465"/>
              <a:ext cx="93099" cy="111755"/>
            </a:xfrm>
            <a:custGeom>
              <a:avLst/>
              <a:gdLst>
                <a:gd name="connsiteX0" fmla="*/ 15316 w 93099"/>
                <a:gd name="connsiteY0" fmla="*/ 0 h 111755"/>
                <a:gd name="connsiteX1" fmla="*/ 88519 w 93099"/>
                <a:gd name="connsiteY1" fmla="*/ 34632 h 111755"/>
                <a:gd name="connsiteX2" fmla="*/ 69522 w 93099"/>
                <a:gd name="connsiteY2" fmla="*/ 111756 h 111755"/>
                <a:gd name="connsiteX3" fmla="*/ 3591 w 93099"/>
                <a:gd name="connsiteY3" fmla="*/ 63696 h 111755"/>
                <a:gd name="connsiteX4" fmla="*/ 15316 w 93099"/>
                <a:gd name="connsiteY4" fmla="*/ 0 h 111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099" h="111755">
                  <a:moveTo>
                    <a:pt x="15316" y="0"/>
                  </a:moveTo>
                  <a:cubicBezTo>
                    <a:pt x="42694" y="559"/>
                    <a:pt x="71757" y="12283"/>
                    <a:pt x="88519" y="34632"/>
                  </a:cubicBezTo>
                  <a:cubicBezTo>
                    <a:pt x="101928" y="62019"/>
                    <a:pt x="82931" y="88839"/>
                    <a:pt x="69522" y="111756"/>
                  </a:cubicBezTo>
                  <a:cubicBezTo>
                    <a:pt x="44929" y="100013"/>
                    <a:pt x="19227" y="86613"/>
                    <a:pt x="3591" y="63696"/>
                  </a:cubicBezTo>
                  <a:cubicBezTo>
                    <a:pt x="-4790" y="41905"/>
                    <a:pt x="2474" y="18429"/>
                    <a:pt x="15316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3D4FFCC9-6C99-FF81-0914-ACE9D47C8647}"/>
                </a:ext>
              </a:extLst>
            </p:cNvPr>
            <p:cNvSpPr/>
            <p:nvPr/>
          </p:nvSpPr>
          <p:spPr>
            <a:xfrm>
              <a:off x="6947185" y="1834465"/>
              <a:ext cx="170422" cy="134601"/>
            </a:xfrm>
            <a:custGeom>
              <a:avLst/>
              <a:gdLst>
                <a:gd name="connsiteX0" fmla="*/ 48069 w 170422"/>
                <a:gd name="connsiteY0" fmla="*/ 43581 h 134601"/>
                <a:gd name="connsiteX1" fmla="*/ 112323 w 170422"/>
                <a:gd name="connsiteY1" fmla="*/ 0 h 134601"/>
                <a:gd name="connsiteX2" fmla="*/ 124598 w 170422"/>
                <a:gd name="connsiteY2" fmla="*/ 47501 h 134601"/>
                <a:gd name="connsiteX3" fmla="*/ 170423 w 170422"/>
                <a:gd name="connsiteY3" fmla="*/ 92750 h 134601"/>
                <a:gd name="connsiteX4" fmla="*/ 98355 w 170422"/>
                <a:gd name="connsiteY4" fmla="*/ 132420 h 134601"/>
                <a:gd name="connsiteX5" fmla="*/ 31289 w 170422"/>
                <a:gd name="connsiteY5" fmla="*/ 117334 h 134601"/>
                <a:gd name="connsiteX6" fmla="*/ 0 w 170422"/>
                <a:gd name="connsiteY6" fmla="*/ 58667 h 134601"/>
                <a:gd name="connsiteX7" fmla="*/ 48069 w 170422"/>
                <a:gd name="connsiteY7" fmla="*/ 43581 h 134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422" h="134601">
                  <a:moveTo>
                    <a:pt x="48069" y="43581"/>
                  </a:moveTo>
                  <a:cubicBezTo>
                    <a:pt x="73212" y="35759"/>
                    <a:pt x="91641" y="15645"/>
                    <a:pt x="112323" y="0"/>
                  </a:cubicBezTo>
                  <a:cubicBezTo>
                    <a:pt x="116235" y="15645"/>
                    <a:pt x="112882" y="34632"/>
                    <a:pt x="124598" y="47501"/>
                  </a:cubicBezTo>
                  <a:cubicBezTo>
                    <a:pt x="137457" y="64822"/>
                    <a:pt x="155896" y="76556"/>
                    <a:pt x="170423" y="92750"/>
                  </a:cubicBezTo>
                  <a:cubicBezTo>
                    <a:pt x="151435" y="114549"/>
                    <a:pt x="124598" y="124039"/>
                    <a:pt x="98355" y="132420"/>
                  </a:cubicBezTo>
                  <a:cubicBezTo>
                    <a:pt x="75429" y="136340"/>
                    <a:pt x="48069" y="136899"/>
                    <a:pt x="31289" y="117334"/>
                  </a:cubicBezTo>
                  <a:cubicBezTo>
                    <a:pt x="12301" y="103366"/>
                    <a:pt x="6714" y="80458"/>
                    <a:pt x="0" y="58667"/>
                  </a:cubicBezTo>
                  <a:cubicBezTo>
                    <a:pt x="16203" y="54197"/>
                    <a:pt x="31848" y="48610"/>
                    <a:pt x="48069" y="4358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9DE1CC20-ED71-7D43-65C8-C1C699EE3CB2}"/>
                </a:ext>
              </a:extLst>
            </p:cNvPr>
            <p:cNvSpPr/>
            <p:nvPr/>
          </p:nvSpPr>
          <p:spPr>
            <a:xfrm>
              <a:off x="7394766" y="1835582"/>
              <a:ext cx="174406" cy="483907"/>
            </a:xfrm>
            <a:custGeom>
              <a:avLst/>
              <a:gdLst>
                <a:gd name="connsiteX0" fmla="*/ 0 w 174406"/>
                <a:gd name="connsiteY0" fmla="*/ 0 h 483907"/>
                <a:gd name="connsiteX1" fmla="*/ 36867 w 174406"/>
                <a:gd name="connsiteY1" fmla="*/ 53647 h 483907"/>
                <a:gd name="connsiteX2" fmla="*/ 119587 w 174406"/>
                <a:gd name="connsiteY2" fmla="*/ 156463 h 483907"/>
                <a:gd name="connsiteX3" fmla="*/ 169323 w 174406"/>
                <a:gd name="connsiteY3" fmla="*/ 350353 h 483907"/>
                <a:gd name="connsiteX4" fmla="*/ 169882 w 174406"/>
                <a:gd name="connsiteY4" fmla="*/ 483908 h 483907"/>
                <a:gd name="connsiteX5" fmla="*/ 158148 w 174406"/>
                <a:gd name="connsiteY5" fmla="*/ 463794 h 483907"/>
                <a:gd name="connsiteX6" fmla="*/ 146397 w 174406"/>
                <a:gd name="connsiteY6" fmla="*/ 372711 h 483907"/>
                <a:gd name="connsiteX7" fmla="*/ 122381 w 174406"/>
                <a:gd name="connsiteY7" fmla="*/ 209552 h 483907"/>
                <a:gd name="connsiteX8" fmla="*/ 67057 w 174406"/>
                <a:gd name="connsiteY8" fmla="*/ 124616 h 483907"/>
                <a:gd name="connsiteX9" fmla="*/ 32415 w 174406"/>
                <a:gd name="connsiteY9" fmla="*/ 81034 h 483907"/>
                <a:gd name="connsiteX10" fmla="*/ 0 w 174406"/>
                <a:gd name="connsiteY10" fmla="*/ 0 h 483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406" h="483907">
                  <a:moveTo>
                    <a:pt x="0" y="0"/>
                  </a:moveTo>
                  <a:cubicBezTo>
                    <a:pt x="16203" y="15086"/>
                    <a:pt x="24593" y="36318"/>
                    <a:pt x="36867" y="53647"/>
                  </a:cubicBezTo>
                  <a:cubicBezTo>
                    <a:pt x="63155" y="89406"/>
                    <a:pt x="92209" y="121804"/>
                    <a:pt x="119587" y="156463"/>
                  </a:cubicBezTo>
                  <a:cubicBezTo>
                    <a:pt x="155895" y="214013"/>
                    <a:pt x="170990" y="282746"/>
                    <a:pt x="169323" y="350353"/>
                  </a:cubicBezTo>
                  <a:cubicBezTo>
                    <a:pt x="166511" y="394493"/>
                    <a:pt x="181606" y="440327"/>
                    <a:pt x="169882" y="483908"/>
                  </a:cubicBezTo>
                  <a:cubicBezTo>
                    <a:pt x="162060" y="480547"/>
                    <a:pt x="162060" y="469931"/>
                    <a:pt x="158148" y="463794"/>
                  </a:cubicBezTo>
                  <a:cubicBezTo>
                    <a:pt x="149749" y="434181"/>
                    <a:pt x="145298" y="403441"/>
                    <a:pt x="146397" y="372711"/>
                  </a:cubicBezTo>
                  <a:cubicBezTo>
                    <a:pt x="160933" y="317955"/>
                    <a:pt x="149749" y="258162"/>
                    <a:pt x="122381" y="209552"/>
                  </a:cubicBezTo>
                  <a:cubicBezTo>
                    <a:pt x="109521" y="177695"/>
                    <a:pt x="84378" y="153670"/>
                    <a:pt x="67057" y="124616"/>
                  </a:cubicBezTo>
                  <a:cubicBezTo>
                    <a:pt x="57568" y="108412"/>
                    <a:pt x="43590" y="96111"/>
                    <a:pt x="32415" y="81034"/>
                  </a:cubicBezTo>
                  <a:cubicBezTo>
                    <a:pt x="15644" y="57000"/>
                    <a:pt x="4470" y="2906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3A620956-67B7-B8EC-EF56-F464D041F307}"/>
                </a:ext>
              </a:extLst>
            </p:cNvPr>
            <p:cNvSpPr/>
            <p:nvPr/>
          </p:nvSpPr>
          <p:spPr>
            <a:xfrm>
              <a:off x="7422377" y="1842853"/>
              <a:ext cx="14045" cy="17391"/>
            </a:xfrm>
            <a:custGeom>
              <a:avLst/>
              <a:gdLst>
                <a:gd name="connsiteX0" fmla="*/ 2002 w 14045"/>
                <a:gd name="connsiteY0" fmla="*/ 2227 h 17391"/>
                <a:gd name="connsiteX1" fmla="*/ 8707 w 14045"/>
                <a:gd name="connsiteY1" fmla="*/ 17313 h 17391"/>
                <a:gd name="connsiteX2" fmla="*/ 2002 w 14045"/>
                <a:gd name="connsiteY2" fmla="*/ 2227 h 1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45" h="17391">
                  <a:moveTo>
                    <a:pt x="2002" y="2227"/>
                  </a:moveTo>
                  <a:cubicBezTo>
                    <a:pt x="11510" y="-6721"/>
                    <a:pt x="19873" y="13961"/>
                    <a:pt x="8707" y="17313"/>
                  </a:cubicBezTo>
                  <a:cubicBezTo>
                    <a:pt x="885" y="18431"/>
                    <a:pt x="-2468" y="7256"/>
                    <a:pt x="2002" y="2227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D53B1E93-0BE1-F219-F5DC-12F520FC861B}"/>
                </a:ext>
              </a:extLst>
            </p:cNvPr>
            <p:cNvSpPr/>
            <p:nvPr/>
          </p:nvSpPr>
          <p:spPr>
            <a:xfrm>
              <a:off x="6885100" y="1854258"/>
              <a:ext cx="16876" cy="15415"/>
            </a:xfrm>
            <a:custGeom>
              <a:avLst/>
              <a:gdLst>
                <a:gd name="connsiteX0" fmla="*/ 1733 w 16876"/>
                <a:gd name="connsiteY0" fmla="*/ 3115 h 15415"/>
                <a:gd name="connsiteX1" fmla="*/ 15151 w 16876"/>
                <a:gd name="connsiteY1" fmla="*/ 12055 h 15415"/>
                <a:gd name="connsiteX2" fmla="*/ 1733 w 16876"/>
                <a:gd name="connsiteY2" fmla="*/ 3115 h 1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76" h="15415">
                  <a:moveTo>
                    <a:pt x="1733" y="3115"/>
                  </a:moveTo>
                  <a:cubicBezTo>
                    <a:pt x="7320" y="-4707"/>
                    <a:pt x="21838" y="3674"/>
                    <a:pt x="15151" y="12055"/>
                  </a:cubicBezTo>
                  <a:cubicBezTo>
                    <a:pt x="9555" y="20436"/>
                    <a:pt x="-4972" y="11505"/>
                    <a:pt x="1733" y="3115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D11E4A66-F6A9-D00E-D90B-0420ED005669}"/>
                </a:ext>
              </a:extLst>
            </p:cNvPr>
            <p:cNvSpPr/>
            <p:nvPr/>
          </p:nvSpPr>
          <p:spPr>
            <a:xfrm>
              <a:off x="6846063" y="1869052"/>
              <a:ext cx="24140" cy="78790"/>
            </a:xfrm>
            <a:custGeom>
              <a:avLst/>
              <a:gdLst>
                <a:gd name="connsiteX0" fmla="*/ 13959 w 24140"/>
                <a:gd name="connsiteY0" fmla="*/ 0 h 78790"/>
                <a:gd name="connsiteX1" fmla="*/ 0 w 24140"/>
                <a:gd name="connsiteY1" fmla="*/ 78791 h 78790"/>
                <a:gd name="connsiteX2" fmla="*/ 13959 w 24140"/>
                <a:gd name="connsiteY2" fmla="*/ 0 h 7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40" h="78790">
                  <a:moveTo>
                    <a:pt x="13959" y="0"/>
                  </a:moveTo>
                  <a:cubicBezTo>
                    <a:pt x="34642" y="24593"/>
                    <a:pt x="20673" y="58685"/>
                    <a:pt x="0" y="78791"/>
                  </a:cubicBezTo>
                  <a:cubicBezTo>
                    <a:pt x="8372" y="53098"/>
                    <a:pt x="23458" y="27387"/>
                    <a:pt x="13959" y="0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E3A5945E-2496-5021-B994-6C7A00B4ECA9}"/>
                </a:ext>
              </a:extLst>
            </p:cNvPr>
            <p:cNvSpPr/>
            <p:nvPr/>
          </p:nvSpPr>
          <p:spPr>
            <a:xfrm>
              <a:off x="6878942" y="1877496"/>
              <a:ext cx="80534" cy="91017"/>
            </a:xfrm>
            <a:custGeom>
              <a:avLst/>
              <a:gdLst>
                <a:gd name="connsiteX0" fmla="*/ 1753 w 80534"/>
                <a:gd name="connsiteY0" fmla="*/ 26251 h 91017"/>
                <a:gd name="connsiteX1" fmla="*/ 27455 w 80534"/>
                <a:gd name="connsiteY1" fmla="*/ 0 h 91017"/>
                <a:gd name="connsiteX2" fmla="*/ 50921 w 80534"/>
                <a:gd name="connsiteY2" fmla="*/ 3902 h 91017"/>
                <a:gd name="connsiteX3" fmla="*/ 80534 w 80534"/>
                <a:gd name="connsiteY3" fmla="*/ 88271 h 91017"/>
                <a:gd name="connsiteX4" fmla="*/ 7890 w 80534"/>
                <a:gd name="connsiteY4" fmla="*/ 71527 h 91017"/>
                <a:gd name="connsiteX5" fmla="*/ 1753 w 80534"/>
                <a:gd name="connsiteY5" fmla="*/ 26251 h 9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534" h="91017">
                  <a:moveTo>
                    <a:pt x="1753" y="26251"/>
                  </a:moveTo>
                  <a:cubicBezTo>
                    <a:pt x="15144" y="22349"/>
                    <a:pt x="24093" y="13410"/>
                    <a:pt x="27455" y="0"/>
                  </a:cubicBezTo>
                  <a:cubicBezTo>
                    <a:pt x="35277" y="1108"/>
                    <a:pt x="43099" y="2226"/>
                    <a:pt x="50921" y="3902"/>
                  </a:cubicBezTo>
                  <a:cubicBezTo>
                    <a:pt x="53733" y="34074"/>
                    <a:pt x="68242" y="60902"/>
                    <a:pt x="80534" y="88271"/>
                  </a:cubicBezTo>
                  <a:cubicBezTo>
                    <a:pt x="55382" y="93317"/>
                    <a:pt x="25211" y="93317"/>
                    <a:pt x="7890" y="71527"/>
                  </a:cubicBezTo>
                  <a:cubicBezTo>
                    <a:pt x="-4961" y="59784"/>
                    <a:pt x="1753" y="41337"/>
                    <a:pt x="1753" y="2625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C003E86C-DEAA-4151-A628-F68B92AF3DB3}"/>
                </a:ext>
              </a:extLst>
            </p:cNvPr>
            <p:cNvSpPr/>
            <p:nvPr/>
          </p:nvSpPr>
          <p:spPr>
            <a:xfrm>
              <a:off x="7360124" y="1882340"/>
              <a:ext cx="7700" cy="8385"/>
            </a:xfrm>
            <a:custGeom>
              <a:avLst/>
              <a:gdLst>
                <a:gd name="connsiteX0" fmla="*/ 0 w 7700"/>
                <a:gd name="connsiteY0" fmla="*/ 1852 h 8385"/>
                <a:gd name="connsiteX1" fmla="*/ 0 w 7700"/>
                <a:gd name="connsiteY1" fmla="*/ 1852 h 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00" h="8385">
                  <a:moveTo>
                    <a:pt x="0" y="1852"/>
                  </a:moveTo>
                  <a:cubicBezTo>
                    <a:pt x="16753" y="-7097"/>
                    <a:pt x="1118" y="20290"/>
                    <a:pt x="0" y="1852"/>
                  </a:cubicBezTo>
                  <a:close/>
                </a:path>
              </a:pathLst>
            </a:custGeom>
            <a:solidFill>
              <a:srgbClr val="849493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31B78AA7-53C2-291B-BD25-3EE65FBACBD6}"/>
                </a:ext>
              </a:extLst>
            </p:cNvPr>
            <p:cNvSpPr/>
            <p:nvPr/>
          </p:nvSpPr>
          <p:spPr>
            <a:xfrm>
              <a:off x="7380999" y="1882700"/>
              <a:ext cx="14674" cy="14156"/>
            </a:xfrm>
            <a:custGeom>
              <a:avLst/>
              <a:gdLst>
                <a:gd name="connsiteX0" fmla="*/ 1475 w 14674"/>
                <a:gd name="connsiteY0" fmla="*/ 2610 h 14156"/>
                <a:gd name="connsiteX1" fmla="*/ 13209 w 14674"/>
                <a:gd name="connsiteY1" fmla="*/ 11541 h 14156"/>
                <a:gd name="connsiteX2" fmla="*/ 1475 w 14674"/>
                <a:gd name="connsiteY2" fmla="*/ 2610 h 1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4" h="14156">
                  <a:moveTo>
                    <a:pt x="1475" y="2610"/>
                  </a:moveTo>
                  <a:cubicBezTo>
                    <a:pt x="7045" y="-4654"/>
                    <a:pt x="18787" y="4854"/>
                    <a:pt x="13209" y="11541"/>
                  </a:cubicBezTo>
                  <a:cubicBezTo>
                    <a:pt x="7612" y="18813"/>
                    <a:pt x="-4121" y="9315"/>
                    <a:pt x="1475" y="2610"/>
                  </a:cubicBezTo>
                  <a:close/>
                </a:path>
              </a:pathLst>
            </a:custGeom>
            <a:solidFill>
              <a:srgbClr val="788D8A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DDCDA393-1A94-DBED-3350-2FDF08F7B441}"/>
                </a:ext>
              </a:extLst>
            </p:cNvPr>
            <p:cNvSpPr/>
            <p:nvPr/>
          </p:nvSpPr>
          <p:spPr>
            <a:xfrm>
              <a:off x="7152240" y="1885868"/>
              <a:ext cx="134672" cy="83689"/>
            </a:xfrm>
            <a:custGeom>
              <a:avLst/>
              <a:gdLst>
                <a:gd name="connsiteX0" fmla="*/ 29072 w 134672"/>
                <a:gd name="connsiteY0" fmla="*/ 32965 h 83689"/>
                <a:gd name="connsiteX1" fmla="*/ 72104 w 134672"/>
                <a:gd name="connsiteY1" fmla="*/ 0 h 83689"/>
                <a:gd name="connsiteX2" fmla="*/ 134673 w 134672"/>
                <a:gd name="connsiteY2" fmla="*/ 48060 h 83689"/>
                <a:gd name="connsiteX3" fmla="*/ 24593 w 134672"/>
                <a:gd name="connsiteY3" fmla="*/ 80467 h 83689"/>
                <a:gd name="connsiteX4" fmla="*/ 0 w 134672"/>
                <a:gd name="connsiteY4" fmla="*/ 44708 h 83689"/>
                <a:gd name="connsiteX5" fmla="*/ 29072 w 134672"/>
                <a:gd name="connsiteY5" fmla="*/ 32965 h 83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672" h="83689">
                  <a:moveTo>
                    <a:pt x="29072" y="32965"/>
                  </a:moveTo>
                  <a:cubicBezTo>
                    <a:pt x="44717" y="22908"/>
                    <a:pt x="56441" y="8940"/>
                    <a:pt x="72104" y="0"/>
                  </a:cubicBezTo>
                  <a:cubicBezTo>
                    <a:pt x="87171" y="22349"/>
                    <a:pt x="108412" y="40796"/>
                    <a:pt x="134673" y="48060"/>
                  </a:cubicBezTo>
                  <a:cubicBezTo>
                    <a:pt x="107295" y="78232"/>
                    <a:pt x="64273" y="89974"/>
                    <a:pt x="24593" y="80467"/>
                  </a:cubicBezTo>
                  <a:cubicBezTo>
                    <a:pt x="12860" y="71518"/>
                    <a:pt x="2803" y="59784"/>
                    <a:pt x="0" y="44708"/>
                  </a:cubicBezTo>
                  <a:cubicBezTo>
                    <a:pt x="9516" y="40229"/>
                    <a:pt x="19574" y="37435"/>
                    <a:pt x="29072" y="3296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7C4D9ACF-522F-BE6A-A7E2-88237A7DC53A}"/>
                </a:ext>
              </a:extLst>
            </p:cNvPr>
            <p:cNvSpPr/>
            <p:nvPr/>
          </p:nvSpPr>
          <p:spPr>
            <a:xfrm>
              <a:off x="7248671" y="1918843"/>
              <a:ext cx="82390" cy="129644"/>
            </a:xfrm>
            <a:custGeom>
              <a:avLst/>
              <a:gdLst>
                <a:gd name="connsiteX0" fmla="*/ 27634 w 82390"/>
                <a:gd name="connsiteY0" fmla="*/ 44699 h 129644"/>
                <a:gd name="connsiteX1" fmla="*/ 82390 w 82390"/>
                <a:gd name="connsiteY1" fmla="*/ 0 h 129644"/>
                <a:gd name="connsiteX2" fmla="*/ 48308 w 82390"/>
                <a:gd name="connsiteY2" fmla="*/ 105051 h 129644"/>
                <a:gd name="connsiteX3" fmla="*/ 36565 w 82390"/>
                <a:gd name="connsiteY3" fmla="*/ 129644 h 129644"/>
                <a:gd name="connsiteX4" fmla="*/ 247 w 82390"/>
                <a:gd name="connsiteY4" fmla="*/ 73762 h 129644"/>
                <a:gd name="connsiteX5" fmla="*/ 27634 w 82390"/>
                <a:gd name="connsiteY5" fmla="*/ 44699 h 12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390" h="129644">
                  <a:moveTo>
                    <a:pt x="27634" y="44699"/>
                  </a:moveTo>
                  <a:cubicBezTo>
                    <a:pt x="47740" y="31848"/>
                    <a:pt x="58356" y="6696"/>
                    <a:pt x="82390" y="0"/>
                  </a:cubicBezTo>
                  <a:cubicBezTo>
                    <a:pt x="75676" y="36327"/>
                    <a:pt x="59491" y="69842"/>
                    <a:pt x="48308" y="105051"/>
                  </a:cubicBezTo>
                  <a:cubicBezTo>
                    <a:pt x="45505" y="113991"/>
                    <a:pt x="40485" y="121813"/>
                    <a:pt x="36565" y="129644"/>
                  </a:cubicBezTo>
                  <a:cubicBezTo>
                    <a:pt x="10863" y="124048"/>
                    <a:pt x="-1978" y="98355"/>
                    <a:pt x="247" y="73762"/>
                  </a:cubicBezTo>
                  <a:cubicBezTo>
                    <a:pt x="1365" y="58667"/>
                    <a:pt x="17586" y="53071"/>
                    <a:pt x="27634" y="4469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F3DAD70A-B04C-A417-AEEF-0844A87B893E}"/>
                </a:ext>
              </a:extLst>
            </p:cNvPr>
            <p:cNvSpPr/>
            <p:nvPr/>
          </p:nvSpPr>
          <p:spPr>
            <a:xfrm>
              <a:off x="6954484" y="1918843"/>
              <a:ext cx="397912" cy="559337"/>
            </a:xfrm>
            <a:custGeom>
              <a:avLst/>
              <a:gdLst>
                <a:gd name="connsiteX0" fmla="*/ 342522 w 397912"/>
                <a:gd name="connsiteY0" fmla="*/ 143603 h 559337"/>
                <a:gd name="connsiteX1" fmla="*/ 397854 w 397912"/>
                <a:gd name="connsiteY1" fmla="*/ 0 h 559337"/>
                <a:gd name="connsiteX2" fmla="*/ 377731 w 397912"/>
                <a:gd name="connsiteY2" fmla="*/ 83828 h 559337"/>
                <a:gd name="connsiteX3" fmla="*/ 265408 w 397912"/>
                <a:gd name="connsiteY3" fmla="*/ 306772 h 559337"/>
                <a:gd name="connsiteX4" fmla="*/ 197801 w 397912"/>
                <a:gd name="connsiteY4" fmla="*/ 395610 h 559337"/>
                <a:gd name="connsiteX5" fmla="*/ 43590 w 397912"/>
                <a:gd name="connsiteY5" fmla="*/ 537546 h 559337"/>
                <a:gd name="connsiteX6" fmla="*/ 0 w 397912"/>
                <a:gd name="connsiteY6" fmla="*/ 559337 h 559337"/>
                <a:gd name="connsiteX7" fmla="*/ 159239 w 397912"/>
                <a:gd name="connsiteY7" fmla="*/ 418527 h 559337"/>
                <a:gd name="connsiteX8" fmla="*/ 241382 w 397912"/>
                <a:gd name="connsiteY8" fmla="*/ 315720 h 559337"/>
                <a:gd name="connsiteX9" fmla="*/ 342522 w 397912"/>
                <a:gd name="connsiteY9" fmla="*/ 143603 h 55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7912" h="559337">
                  <a:moveTo>
                    <a:pt x="342522" y="143603"/>
                  </a:moveTo>
                  <a:cubicBezTo>
                    <a:pt x="365439" y="97787"/>
                    <a:pt x="375496" y="45816"/>
                    <a:pt x="397854" y="0"/>
                  </a:cubicBezTo>
                  <a:cubicBezTo>
                    <a:pt x="398963" y="29613"/>
                    <a:pt x="383868" y="55873"/>
                    <a:pt x="377731" y="83828"/>
                  </a:cubicBezTo>
                  <a:cubicBezTo>
                    <a:pt x="350353" y="162600"/>
                    <a:pt x="312350" y="238029"/>
                    <a:pt x="265408" y="306772"/>
                  </a:cubicBezTo>
                  <a:cubicBezTo>
                    <a:pt x="246419" y="338619"/>
                    <a:pt x="222944" y="367683"/>
                    <a:pt x="197801" y="395610"/>
                  </a:cubicBezTo>
                  <a:cubicBezTo>
                    <a:pt x="152543" y="449258"/>
                    <a:pt x="101131" y="497309"/>
                    <a:pt x="43590" y="537546"/>
                  </a:cubicBezTo>
                  <a:cubicBezTo>
                    <a:pt x="30730" y="547604"/>
                    <a:pt x="15636" y="554858"/>
                    <a:pt x="0" y="559337"/>
                  </a:cubicBezTo>
                  <a:cubicBezTo>
                    <a:pt x="53080" y="512403"/>
                    <a:pt x="112873" y="472724"/>
                    <a:pt x="159239" y="418527"/>
                  </a:cubicBezTo>
                  <a:cubicBezTo>
                    <a:pt x="187743" y="385553"/>
                    <a:pt x="220159" y="354273"/>
                    <a:pt x="241382" y="315720"/>
                  </a:cubicBezTo>
                  <a:cubicBezTo>
                    <a:pt x="280502" y="262073"/>
                    <a:pt x="311800" y="202838"/>
                    <a:pt x="342522" y="143603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CA89F761-1D4C-F50F-B9A1-7355288AA3D8}"/>
                </a:ext>
              </a:extLst>
            </p:cNvPr>
            <p:cNvSpPr/>
            <p:nvPr/>
          </p:nvSpPr>
          <p:spPr>
            <a:xfrm>
              <a:off x="6653571" y="1933920"/>
              <a:ext cx="46076" cy="127958"/>
            </a:xfrm>
            <a:custGeom>
              <a:avLst/>
              <a:gdLst>
                <a:gd name="connsiteX0" fmla="*/ 260 w 46076"/>
                <a:gd name="connsiteY0" fmla="*/ 56432 h 127958"/>
                <a:gd name="connsiteX1" fmla="*/ 41057 w 46076"/>
                <a:gd name="connsiteY1" fmla="*/ 0 h 127958"/>
                <a:gd name="connsiteX2" fmla="*/ 14229 w 46076"/>
                <a:gd name="connsiteY2" fmla="*/ 75997 h 127958"/>
                <a:gd name="connsiteX3" fmla="*/ 46076 w 46076"/>
                <a:gd name="connsiteY3" fmla="*/ 127959 h 127958"/>
                <a:gd name="connsiteX4" fmla="*/ 260 w 46076"/>
                <a:gd name="connsiteY4" fmla="*/ 56432 h 12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76" h="127958">
                  <a:moveTo>
                    <a:pt x="260" y="56432"/>
                  </a:moveTo>
                  <a:cubicBezTo>
                    <a:pt x="3613" y="32965"/>
                    <a:pt x="22051" y="13968"/>
                    <a:pt x="41057" y="0"/>
                  </a:cubicBezTo>
                  <a:cubicBezTo>
                    <a:pt x="27647" y="23467"/>
                    <a:pt x="8092" y="46934"/>
                    <a:pt x="14229" y="75997"/>
                  </a:cubicBezTo>
                  <a:cubicBezTo>
                    <a:pt x="20933" y="94994"/>
                    <a:pt x="34343" y="111197"/>
                    <a:pt x="46076" y="127959"/>
                  </a:cubicBezTo>
                  <a:cubicBezTo>
                    <a:pt x="26539" y="107835"/>
                    <a:pt x="-3083" y="88289"/>
                    <a:pt x="260" y="56432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9E788B93-EADC-0178-5EFA-460C14832D7C}"/>
                </a:ext>
              </a:extLst>
            </p:cNvPr>
            <p:cNvSpPr/>
            <p:nvPr/>
          </p:nvSpPr>
          <p:spPr>
            <a:xfrm>
              <a:off x="7057814" y="1932252"/>
              <a:ext cx="116225" cy="77664"/>
            </a:xfrm>
            <a:custGeom>
              <a:avLst/>
              <a:gdLst>
                <a:gd name="connsiteX0" fmla="*/ 36327 w 116225"/>
                <a:gd name="connsiteY0" fmla="*/ 34083 h 77664"/>
                <a:gd name="connsiteX1" fmla="*/ 77673 w 116225"/>
                <a:gd name="connsiteY1" fmla="*/ 0 h 77664"/>
                <a:gd name="connsiteX2" fmla="*/ 116226 w 116225"/>
                <a:gd name="connsiteY2" fmla="*/ 54197 h 77664"/>
                <a:gd name="connsiteX3" fmla="*/ 60902 w 116225"/>
                <a:gd name="connsiteY3" fmla="*/ 77664 h 77664"/>
                <a:gd name="connsiteX4" fmla="*/ 0 w 116225"/>
                <a:gd name="connsiteY4" fmla="*/ 51394 h 77664"/>
                <a:gd name="connsiteX5" fmla="*/ 36327 w 116225"/>
                <a:gd name="connsiteY5" fmla="*/ 34083 h 77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225" h="77664">
                  <a:moveTo>
                    <a:pt x="36327" y="34083"/>
                  </a:moveTo>
                  <a:cubicBezTo>
                    <a:pt x="52530" y="25134"/>
                    <a:pt x="64272" y="11733"/>
                    <a:pt x="77673" y="0"/>
                  </a:cubicBezTo>
                  <a:cubicBezTo>
                    <a:pt x="83260" y="22349"/>
                    <a:pt x="100590" y="38562"/>
                    <a:pt x="116226" y="54197"/>
                  </a:cubicBezTo>
                  <a:cubicBezTo>
                    <a:pt x="100022" y="65931"/>
                    <a:pt x="81025" y="74879"/>
                    <a:pt x="60902" y="77664"/>
                  </a:cubicBezTo>
                  <a:cubicBezTo>
                    <a:pt x="38562" y="75429"/>
                    <a:pt x="14536" y="70409"/>
                    <a:pt x="0" y="51394"/>
                  </a:cubicBezTo>
                  <a:cubicBezTo>
                    <a:pt x="11742" y="44699"/>
                    <a:pt x="24034" y="39111"/>
                    <a:pt x="36327" y="3408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99F2ABE0-149D-9C45-A401-0CE7B4912924}"/>
                </a:ext>
              </a:extLst>
            </p:cNvPr>
            <p:cNvSpPr/>
            <p:nvPr/>
          </p:nvSpPr>
          <p:spPr>
            <a:xfrm>
              <a:off x="6680797" y="1943956"/>
              <a:ext cx="106157" cy="122401"/>
            </a:xfrm>
            <a:custGeom>
              <a:avLst/>
              <a:gdLst>
                <a:gd name="connsiteX0" fmla="*/ 3206 w 106157"/>
                <a:gd name="connsiteY0" fmla="*/ 66510 h 122401"/>
                <a:gd name="connsiteX1" fmla="*/ 31152 w 106157"/>
                <a:gd name="connsiteY1" fmla="*/ 1697 h 122401"/>
                <a:gd name="connsiteX2" fmla="*/ 106013 w 106157"/>
                <a:gd name="connsiteY2" fmla="*/ 66510 h 122401"/>
                <a:gd name="connsiteX3" fmla="*/ 70272 w 106157"/>
                <a:gd name="connsiteY3" fmla="*/ 122401 h 122401"/>
                <a:gd name="connsiteX4" fmla="*/ 3206 w 106157"/>
                <a:gd name="connsiteY4" fmla="*/ 66510 h 12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57" h="122401">
                  <a:moveTo>
                    <a:pt x="3206" y="66510"/>
                  </a:moveTo>
                  <a:cubicBezTo>
                    <a:pt x="-7960" y="41935"/>
                    <a:pt x="12146" y="16224"/>
                    <a:pt x="31152" y="1697"/>
                  </a:cubicBezTo>
                  <a:cubicBezTo>
                    <a:pt x="70272" y="-8361"/>
                    <a:pt x="108824" y="27966"/>
                    <a:pt x="106013" y="66510"/>
                  </a:cubicBezTo>
                  <a:cubicBezTo>
                    <a:pt x="98749" y="87742"/>
                    <a:pt x="82555" y="103954"/>
                    <a:pt x="70272" y="122401"/>
                  </a:cubicBezTo>
                  <a:cubicBezTo>
                    <a:pt x="46237" y="106757"/>
                    <a:pt x="13822" y="96132"/>
                    <a:pt x="3206" y="6651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A7EEDA61-0259-B90A-64AC-09DE0614B433}"/>
                </a:ext>
              </a:extLst>
            </p:cNvPr>
            <p:cNvSpPr/>
            <p:nvPr/>
          </p:nvSpPr>
          <p:spPr>
            <a:xfrm>
              <a:off x="6824813" y="1949573"/>
              <a:ext cx="97796" cy="85359"/>
            </a:xfrm>
            <a:custGeom>
              <a:avLst/>
              <a:gdLst>
                <a:gd name="connsiteX0" fmla="*/ 38553 w 97796"/>
                <a:gd name="connsiteY0" fmla="*/ 0 h 85359"/>
                <a:gd name="connsiteX1" fmla="*/ 68157 w 97796"/>
                <a:gd name="connsiteY1" fmla="*/ 26269 h 85359"/>
                <a:gd name="connsiteX2" fmla="*/ 94435 w 97796"/>
                <a:gd name="connsiteY2" fmla="*/ 41346 h 85359"/>
                <a:gd name="connsiteX3" fmla="*/ 97797 w 97796"/>
                <a:gd name="connsiteY3" fmla="*/ 71518 h 85359"/>
                <a:gd name="connsiteX4" fmla="*/ 24017 w 97796"/>
                <a:gd name="connsiteY4" fmla="*/ 82134 h 85359"/>
                <a:gd name="connsiteX5" fmla="*/ 0 w 97796"/>
                <a:gd name="connsiteY5" fmla="*/ 59784 h 85359"/>
                <a:gd name="connsiteX6" fmla="*/ 38553 w 97796"/>
                <a:gd name="connsiteY6" fmla="*/ 0 h 85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96" h="85359">
                  <a:moveTo>
                    <a:pt x="38553" y="0"/>
                  </a:moveTo>
                  <a:cubicBezTo>
                    <a:pt x="48610" y="7813"/>
                    <a:pt x="58109" y="17312"/>
                    <a:pt x="68157" y="26269"/>
                  </a:cubicBezTo>
                  <a:cubicBezTo>
                    <a:pt x="77105" y="30739"/>
                    <a:pt x="89397" y="31298"/>
                    <a:pt x="94435" y="41346"/>
                  </a:cubicBezTo>
                  <a:cubicBezTo>
                    <a:pt x="96670" y="51412"/>
                    <a:pt x="96670" y="61461"/>
                    <a:pt x="97797" y="71518"/>
                  </a:cubicBezTo>
                  <a:cubicBezTo>
                    <a:pt x="76556" y="87153"/>
                    <a:pt x="49169" y="87721"/>
                    <a:pt x="24017" y="82134"/>
                  </a:cubicBezTo>
                  <a:cubicBezTo>
                    <a:pt x="15077" y="75429"/>
                    <a:pt x="7255" y="67616"/>
                    <a:pt x="0" y="59784"/>
                  </a:cubicBezTo>
                  <a:cubicBezTo>
                    <a:pt x="21800" y="46934"/>
                    <a:pt x="25143" y="20114"/>
                    <a:pt x="38553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2768DBE3-FD70-C17C-8EDB-D379F7C5E197}"/>
                </a:ext>
              </a:extLst>
            </p:cNvPr>
            <p:cNvSpPr/>
            <p:nvPr/>
          </p:nvSpPr>
          <p:spPr>
            <a:xfrm>
              <a:off x="6935869" y="1978068"/>
              <a:ext cx="153251" cy="85755"/>
            </a:xfrm>
            <a:custGeom>
              <a:avLst/>
              <a:gdLst>
                <a:gd name="connsiteX0" fmla="*/ 1817 w 153251"/>
                <a:gd name="connsiteY0" fmla="*/ 26819 h 85755"/>
                <a:gd name="connsiteX1" fmla="*/ 32538 w 153251"/>
                <a:gd name="connsiteY1" fmla="*/ 0 h 85755"/>
                <a:gd name="connsiteX2" fmla="*/ 97928 w 153251"/>
                <a:gd name="connsiteY2" fmla="*/ 8949 h 85755"/>
                <a:gd name="connsiteX3" fmla="*/ 117474 w 153251"/>
                <a:gd name="connsiteY3" fmla="*/ 21800 h 85755"/>
                <a:gd name="connsiteX4" fmla="*/ 153251 w 153251"/>
                <a:gd name="connsiteY4" fmla="*/ 50295 h 85755"/>
                <a:gd name="connsiteX5" fmla="*/ 66062 w 153251"/>
                <a:gd name="connsiteY5" fmla="*/ 85495 h 85755"/>
                <a:gd name="connsiteX6" fmla="*/ 1817 w 153251"/>
                <a:gd name="connsiteY6" fmla="*/ 26819 h 8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251" h="85755">
                  <a:moveTo>
                    <a:pt x="1817" y="26819"/>
                  </a:moveTo>
                  <a:cubicBezTo>
                    <a:pt x="-7123" y="8381"/>
                    <a:pt x="19138" y="2794"/>
                    <a:pt x="32538" y="0"/>
                  </a:cubicBezTo>
                  <a:cubicBezTo>
                    <a:pt x="54347" y="559"/>
                    <a:pt x="75560" y="8381"/>
                    <a:pt x="97928" y="8949"/>
                  </a:cubicBezTo>
                  <a:cubicBezTo>
                    <a:pt x="106858" y="8390"/>
                    <a:pt x="111337" y="16771"/>
                    <a:pt x="117474" y="21800"/>
                  </a:cubicBezTo>
                  <a:cubicBezTo>
                    <a:pt x="128100" y="32974"/>
                    <a:pt x="142077" y="39670"/>
                    <a:pt x="153251" y="50295"/>
                  </a:cubicBezTo>
                  <a:cubicBezTo>
                    <a:pt x="132020" y="75438"/>
                    <a:pt x="98487" y="87739"/>
                    <a:pt x="66062" y="85495"/>
                  </a:cubicBezTo>
                  <a:cubicBezTo>
                    <a:pt x="37026" y="77105"/>
                    <a:pt x="9630" y="57000"/>
                    <a:pt x="1817" y="2681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E7EF7F24-986F-934C-7405-B8933A40EDFB}"/>
                </a:ext>
              </a:extLst>
            </p:cNvPr>
            <p:cNvSpPr/>
            <p:nvPr/>
          </p:nvSpPr>
          <p:spPr>
            <a:xfrm>
              <a:off x="7109200" y="1985891"/>
              <a:ext cx="143071" cy="116799"/>
            </a:xfrm>
            <a:custGeom>
              <a:avLst/>
              <a:gdLst>
                <a:gd name="connsiteX0" fmla="*/ 84404 w 143071"/>
                <a:gd name="connsiteY0" fmla="*/ 5587 h 116799"/>
                <a:gd name="connsiteX1" fmla="*/ 122398 w 143071"/>
                <a:gd name="connsiteY1" fmla="*/ 0 h 116799"/>
                <a:gd name="connsiteX2" fmla="*/ 143071 w 143071"/>
                <a:gd name="connsiteY2" fmla="*/ 67048 h 116799"/>
                <a:gd name="connsiteX3" fmla="*/ 115702 w 143071"/>
                <a:gd name="connsiteY3" fmla="*/ 93308 h 116799"/>
                <a:gd name="connsiteX4" fmla="*/ 49204 w 143071"/>
                <a:gd name="connsiteY4" fmla="*/ 116216 h 116799"/>
                <a:gd name="connsiteX5" fmla="*/ 3388 w 143071"/>
                <a:gd name="connsiteY5" fmla="*/ 69842 h 116799"/>
                <a:gd name="connsiteX6" fmla="*/ 10075 w 143071"/>
                <a:gd name="connsiteY6" fmla="*/ 39661 h 116799"/>
                <a:gd name="connsiteX7" fmla="*/ 84404 w 143071"/>
                <a:gd name="connsiteY7" fmla="*/ 5587 h 116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071" h="116799">
                  <a:moveTo>
                    <a:pt x="84404" y="5587"/>
                  </a:moveTo>
                  <a:cubicBezTo>
                    <a:pt x="96687" y="1676"/>
                    <a:pt x="109547" y="1676"/>
                    <a:pt x="122398" y="0"/>
                  </a:cubicBezTo>
                  <a:cubicBezTo>
                    <a:pt x="121280" y="24575"/>
                    <a:pt x="132446" y="45807"/>
                    <a:pt x="143071" y="67048"/>
                  </a:cubicBezTo>
                  <a:cubicBezTo>
                    <a:pt x="141963" y="79899"/>
                    <a:pt x="125759" y="86054"/>
                    <a:pt x="115702" y="93308"/>
                  </a:cubicBezTo>
                  <a:cubicBezTo>
                    <a:pt x="94470" y="103366"/>
                    <a:pt x="73788" y="120137"/>
                    <a:pt x="49204" y="116216"/>
                  </a:cubicBezTo>
                  <a:cubicBezTo>
                    <a:pt x="26855" y="110070"/>
                    <a:pt x="8975" y="92182"/>
                    <a:pt x="3388" y="69842"/>
                  </a:cubicBezTo>
                  <a:cubicBezTo>
                    <a:pt x="26" y="60334"/>
                    <a:pt x="-4443" y="40770"/>
                    <a:pt x="10075" y="39661"/>
                  </a:cubicBezTo>
                  <a:cubicBezTo>
                    <a:pt x="38588" y="38562"/>
                    <a:pt x="61487" y="20673"/>
                    <a:pt x="84404" y="558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51508A35-923B-8C8E-A703-E9434C5654ED}"/>
                </a:ext>
              </a:extLst>
            </p:cNvPr>
            <p:cNvSpPr/>
            <p:nvPr/>
          </p:nvSpPr>
          <p:spPr>
            <a:xfrm>
              <a:off x="7480159" y="2020253"/>
              <a:ext cx="16640" cy="18687"/>
            </a:xfrm>
            <a:custGeom>
              <a:avLst/>
              <a:gdLst>
                <a:gd name="connsiteX0" fmla="*/ 1769 w 16640"/>
                <a:gd name="connsiteY0" fmla="*/ 838 h 18687"/>
                <a:gd name="connsiteX1" fmla="*/ 15188 w 16640"/>
                <a:gd name="connsiteY1" fmla="*/ 18159 h 18687"/>
                <a:gd name="connsiteX2" fmla="*/ 1769 w 16640"/>
                <a:gd name="connsiteY2" fmla="*/ 838 h 1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40" h="18687">
                  <a:moveTo>
                    <a:pt x="1769" y="838"/>
                  </a:moveTo>
                  <a:cubicBezTo>
                    <a:pt x="11286" y="-3632"/>
                    <a:pt x="20225" y="10895"/>
                    <a:pt x="15188" y="18159"/>
                  </a:cubicBezTo>
                  <a:cubicBezTo>
                    <a:pt x="6807" y="21511"/>
                    <a:pt x="-4377" y="8101"/>
                    <a:pt x="1769" y="838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08B862C3-AA3B-22F3-ED0F-A61A3727F51D}"/>
                </a:ext>
              </a:extLst>
            </p:cNvPr>
            <p:cNvSpPr/>
            <p:nvPr/>
          </p:nvSpPr>
          <p:spPr>
            <a:xfrm>
              <a:off x="6592595" y="2029472"/>
              <a:ext cx="48385" cy="98346"/>
            </a:xfrm>
            <a:custGeom>
              <a:avLst/>
              <a:gdLst>
                <a:gd name="connsiteX0" fmla="*/ 9824 w 48385"/>
                <a:gd name="connsiteY0" fmla="*/ 25702 h 98346"/>
                <a:gd name="connsiteX1" fmla="*/ 48386 w 48385"/>
                <a:gd name="connsiteY1" fmla="*/ 0 h 98346"/>
                <a:gd name="connsiteX2" fmla="*/ 13186 w 48385"/>
                <a:gd name="connsiteY2" fmla="*/ 41355 h 98346"/>
                <a:gd name="connsiteX3" fmla="*/ 18205 w 48385"/>
                <a:gd name="connsiteY3" fmla="*/ 98346 h 98346"/>
                <a:gd name="connsiteX4" fmla="*/ 9824 w 48385"/>
                <a:gd name="connsiteY4" fmla="*/ 25702 h 98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85" h="98346">
                  <a:moveTo>
                    <a:pt x="9824" y="25702"/>
                  </a:moveTo>
                  <a:cubicBezTo>
                    <a:pt x="18205" y="11175"/>
                    <a:pt x="31615" y="2235"/>
                    <a:pt x="48386" y="0"/>
                  </a:cubicBezTo>
                  <a:cubicBezTo>
                    <a:pt x="37193" y="13968"/>
                    <a:pt x="19881" y="23467"/>
                    <a:pt x="13186" y="41355"/>
                  </a:cubicBezTo>
                  <a:cubicBezTo>
                    <a:pt x="9257" y="60343"/>
                    <a:pt x="14862" y="79349"/>
                    <a:pt x="18205" y="98346"/>
                  </a:cubicBezTo>
                  <a:cubicBezTo>
                    <a:pt x="2561" y="78232"/>
                    <a:pt x="-9173" y="47501"/>
                    <a:pt x="9824" y="25702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0F5A5D34-DF20-9F8C-EB37-50764F178A24}"/>
                </a:ext>
              </a:extLst>
            </p:cNvPr>
            <p:cNvSpPr/>
            <p:nvPr/>
          </p:nvSpPr>
          <p:spPr>
            <a:xfrm>
              <a:off x="6787262" y="2026119"/>
              <a:ext cx="111871" cy="130927"/>
            </a:xfrm>
            <a:custGeom>
              <a:avLst/>
              <a:gdLst>
                <a:gd name="connsiteX0" fmla="*/ 7929 w 111871"/>
                <a:gd name="connsiteY0" fmla="*/ 37435 h 130927"/>
                <a:gd name="connsiteX1" fmla="*/ 28052 w 111871"/>
                <a:gd name="connsiteY1" fmla="*/ 0 h 130927"/>
                <a:gd name="connsiteX2" fmla="*/ 61567 w 111871"/>
                <a:gd name="connsiteY2" fmla="*/ 32965 h 130927"/>
                <a:gd name="connsiteX3" fmla="*/ 93974 w 111871"/>
                <a:gd name="connsiteY3" fmla="*/ 68174 h 130927"/>
                <a:gd name="connsiteX4" fmla="*/ 111871 w 111871"/>
                <a:gd name="connsiteY4" fmla="*/ 126842 h 130927"/>
                <a:gd name="connsiteX5" fmla="*/ 12958 w 111871"/>
                <a:gd name="connsiteY5" fmla="*/ 93318 h 130927"/>
                <a:gd name="connsiteX6" fmla="*/ 7929 w 111871"/>
                <a:gd name="connsiteY6" fmla="*/ 37435 h 13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871" h="130927">
                  <a:moveTo>
                    <a:pt x="7929" y="37435"/>
                  </a:moveTo>
                  <a:cubicBezTo>
                    <a:pt x="15201" y="25143"/>
                    <a:pt x="22456" y="12851"/>
                    <a:pt x="28052" y="0"/>
                  </a:cubicBezTo>
                  <a:cubicBezTo>
                    <a:pt x="40335" y="9508"/>
                    <a:pt x="53745" y="18438"/>
                    <a:pt x="61567" y="32965"/>
                  </a:cubicBezTo>
                  <a:cubicBezTo>
                    <a:pt x="69957" y="46934"/>
                    <a:pt x="83917" y="55882"/>
                    <a:pt x="93974" y="68174"/>
                  </a:cubicBezTo>
                  <a:cubicBezTo>
                    <a:pt x="99570" y="87730"/>
                    <a:pt x="102931" y="108403"/>
                    <a:pt x="111871" y="126842"/>
                  </a:cubicBezTo>
                  <a:cubicBezTo>
                    <a:pt x="74977" y="140251"/>
                    <a:pt x="38100" y="118461"/>
                    <a:pt x="12958" y="93318"/>
                  </a:cubicBezTo>
                  <a:cubicBezTo>
                    <a:pt x="-2128" y="79908"/>
                    <a:pt x="-4354" y="53089"/>
                    <a:pt x="7929" y="3743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5810B656-02C2-9AD8-5850-00362016047F}"/>
                </a:ext>
              </a:extLst>
            </p:cNvPr>
            <p:cNvSpPr/>
            <p:nvPr/>
          </p:nvSpPr>
          <p:spPr>
            <a:xfrm>
              <a:off x="6865600" y="2036726"/>
              <a:ext cx="96111" cy="44288"/>
            </a:xfrm>
            <a:custGeom>
              <a:avLst/>
              <a:gdLst>
                <a:gd name="connsiteX0" fmla="*/ 0 w 96111"/>
                <a:gd name="connsiteY0" fmla="*/ 24035 h 44288"/>
                <a:gd name="connsiteX1" fmla="*/ 65390 w 96111"/>
                <a:gd name="connsiteY1" fmla="*/ 0 h 44288"/>
                <a:gd name="connsiteX2" fmla="*/ 96111 w 96111"/>
                <a:gd name="connsiteY2" fmla="*/ 31298 h 44288"/>
                <a:gd name="connsiteX3" fmla="*/ 0 w 96111"/>
                <a:gd name="connsiteY3" fmla="*/ 24035 h 44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111" h="44288">
                  <a:moveTo>
                    <a:pt x="0" y="24035"/>
                  </a:moveTo>
                  <a:cubicBezTo>
                    <a:pt x="21800" y="16762"/>
                    <a:pt x="44717" y="10625"/>
                    <a:pt x="65390" y="0"/>
                  </a:cubicBezTo>
                  <a:cubicBezTo>
                    <a:pt x="77132" y="8949"/>
                    <a:pt x="87181" y="19565"/>
                    <a:pt x="96111" y="31298"/>
                  </a:cubicBezTo>
                  <a:cubicBezTo>
                    <a:pt x="66507" y="53089"/>
                    <a:pt x="27369" y="45275"/>
                    <a:pt x="0" y="2403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5094C5BE-000E-5EAB-3E80-4CEB0C014947}"/>
                </a:ext>
              </a:extLst>
            </p:cNvPr>
            <p:cNvSpPr/>
            <p:nvPr/>
          </p:nvSpPr>
          <p:spPr>
            <a:xfrm>
              <a:off x="6616734" y="2044540"/>
              <a:ext cx="105307" cy="115666"/>
            </a:xfrm>
            <a:custGeom>
              <a:avLst/>
              <a:gdLst>
                <a:gd name="connsiteX0" fmla="*/ 2492 w 105307"/>
                <a:gd name="connsiteY0" fmla="*/ 54765 h 115666"/>
                <a:gd name="connsiteX1" fmla="*/ 43271 w 105307"/>
                <a:gd name="connsiteY1" fmla="*/ 0 h 115666"/>
                <a:gd name="connsiteX2" fmla="*/ 105308 w 105307"/>
                <a:gd name="connsiteY2" fmla="*/ 63146 h 115666"/>
                <a:gd name="connsiteX3" fmla="*/ 71225 w 105307"/>
                <a:gd name="connsiteY3" fmla="*/ 115667 h 115666"/>
                <a:gd name="connsiteX4" fmla="*/ 2492 w 105307"/>
                <a:gd name="connsiteY4" fmla="*/ 54765 h 115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307" h="115666">
                  <a:moveTo>
                    <a:pt x="2492" y="54765"/>
                  </a:moveTo>
                  <a:cubicBezTo>
                    <a:pt x="-8124" y="28495"/>
                    <a:pt x="17010" y="0"/>
                    <a:pt x="43271" y="0"/>
                  </a:cubicBezTo>
                  <a:cubicBezTo>
                    <a:pt x="60041" y="25711"/>
                    <a:pt x="95251" y="32406"/>
                    <a:pt x="105308" y="63146"/>
                  </a:cubicBezTo>
                  <a:cubicBezTo>
                    <a:pt x="100829" y="83810"/>
                    <a:pt x="84626" y="99464"/>
                    <a:pt x="71225" y="115667"/>
                  </a:cubicBezTo>
                  <a:cubicBezTo>
                    <a:pt x="45524" y="99464"/>
                    <a:pt x="12549" y="86054"/>
                    <a:pt x="2492" y="5476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2A3CAC2B-938D-5FE6-5877-EFE322A94B34}"/>
                </a:ext>
              </a:extLst>
            </p:cNvPr>
            <p:cNvSpPr/>
            <p:nvPr/>
          </p:nvSpPr>
          <p:spPr>
            <a:xfrm>
              <a:off x="6768372" y="2052380"/>
              <a:ext cx="17329" cy="27945"/>
            </a:xfrm>
            <a:custGeom>
              <a:avLst/>
              <a:gdLst>
                <a:gd name="connsiteX0" fmla="*/ 0 w 17329"/>
                <a:gd name="connsiteY0" fmla="*/ 7264 h 27945"/>
                <a:gd name="connsiteX1" fmla="*/ 17330 w 17329"/>
                <a:gd name="connsiteY1" fmla="*/ 0 h 27945"/>
                <a:gd name="connsiteX2" fmla="*/ 577 w 17329"/>
                <a:gd name="connsiteY2" fmla="*/ 27946 h 27945"/>
                <a:gd name="connsiteX3" fmla="*/ 0 w 17329"/>
                <a:gd name="connsiteY3" fmla="*/ 7264 h 27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29" h="27945">
                  <a:moveTo>
                    <a:pt x="0" y="7264"/>
                  </a:moveTo>
                  <a:cubicBezTo>
                    <a:pt x="6164" y="5029"/>
                    <a:pt x="11742" y="2244"/>
                    <a:pt x="17330" y="0"/>
                  </a:cubicBezTo>
                  <a:cubicBezTo>
                    <a:pt x="11742" y="9498"/>
                    <a:pt x="6164" y="18997"/>
                    <a:pt x="577" y="27946"/>
                  </a:cubicBezTo>
                  <a:cubicBezTo>
                    <a:pt x="568" y="21241"/>
                    <a:pt x="0" y="14527"/>
                    <a:pt x="0" y="7264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70C8ABDE-EBF2-7C27-D9E2-37EE9CB80D36}"/>
                </a:ext>
              </a:extLst>
            </p:cNvPr>
            <p:cNvSpPr/>
            <p:nvPr/>
          </p:nvSpPr>
          <p:spPr>
            <a:xfrm>
              <a:off x="7339736" y="2053300"/>
              <a:ext cx="17082" cy="17169"/>
            </a:xfrm>
            <a:custGeom>
              <a:avLst/>
              <a:gdLst>
                <a:gd name="connsiteX0" fmla="*/ 2518 w 17082"/>
                <a:gd name="connsiteY0" fmla="*/ 1874 h 17169"/>
                <a:gd name="connsiteX1" fmla="*/ 14801 w 17082"/>
                <a:gd name="connsiteY1" fmla="*/ 15292 h 17169"/>
                <a:gd name="connsiteX2" fmla="*/ 2518 w 17082"/>
                <a:gd name="connsiteY2" fmla="*/ 1874 h 1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82" h="17169">
                  <a:moveTo>
                    <a:pt x="2518" y="1874"/>
                  </a:moveTo>
                  <a:cubicBezTo>
                    <a:pt x="10341" y="-4822"/>
                    <a:pt x="22065" y="8029"/>
                    <a:pt x="14801" y="15292"/>
                  </a:cubicBezTo>
                  <a:cubicBezTo>
                    <a:pt x="6970" y="21997"/>
                    <a:pt x="-5331" y="9137"/>
                    <a:pt x="2518" y="1874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6E56BC51-0CE2-49AE-C13F-57CB55A48709}"/>
                </a:ext>
              </a:extLst>
            </p:cNvPr>
            <p:cNvSpPr/>
            <p:nvPr/>
          </p:nvSpPr>
          <p:spPr>
            <a:xfrm>
              <a:off x="6706353" y="2059085"/>
              <a:ext cx="24584" cy="18996"/>
            </a:xfrm>
            <a:custGeom>
              <a:avLst/>
              <a:gdLst>
                <a:gd name="connsiteX0" fmla="*/ 0 w 24584"/>
                <a:gd name="connsiteY0" fmla="*/ 0 h 18996"/>
                <a:gd name="connsiteX1" fmla="*/ 24584 w 24584"/>
                <a:gd name="connsiteY1" fmla="*/ 18997 h 18996"/>
                <a:gd name="connsiteX2" fmla="*/ 0 w 24584"/>
                <a:gd name="connsiteY2" fmla="*/ 0 h 18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584" h="18996">
                  <a:moveTo>
                    <a:pt x="0" y="0"/>
                  </a:moveTo>
                  <a:cubicBezTo>
                    <a:pt x="8940" y="5029"/>
                    <a:pt x="17870" y="11184"/>
                    <a:pt x="24584" y="18997"/>
                  </a:cubicBezTo>
                  <a:cubicBezTo>
                    <a:pt x="13977" y="15654"/>
                    <a:pt x="5587" y="9508"/>
                    <a:pt x="0" y="0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808DB491-8B76-C093-FCD0-7EA40B47CD3E}"/>
                </a:ext>
              </a:extLst>
            </p:cNvPr>
            <p:cNvSpPr/>
            <p:nvPr/>
          </p:nvSpPr>
          <p:spPr>
            <a:xfrm>
              <a:off x="7003067" y="2053488"/>
              <a:ext cx="149749" cy="94564"/>
            </a:xfrm>
            <a:custGeom>
              <a:avLst/>
              <a:gdLst>
                <a:gd name="connsiteX0" fmla="*/ 0 w 149749"/>
                <a:gd name="connsiteY0" fmla="*/ 30739 h 94564"/>
                <a:gd name="connsiteX1" fmla="*/ 88280 w 149749"/>
                <a:gd name="connsiteY1" fmla="*/ 0 h 94564"/>
                <a:gd name="connsiteX2" fmla="*/ 149749 w 149749"/>
                <a:gd name="connsiteY2" fmla="*/ 64831 h 94564"/>
                <a:gd name="connsiteX3" fmla="*/ 81575 w 149749"/>
                <a:gd name="connsiteY3" fmla="*/ 93885 h 94564"/>
                <a:gd name="connsiteX4" fmla="*/ 0 w 149749"/>
                <a:gd name="connsiteY4" fmla="*/ 30739 h 94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49" h="94564">
                  <a:moveTo>
                    <a:pt x="0" y="30739"/>
                  </a:moveTo>
                  <a:cubicBezTo>
                    <a:pt x="31289" y="26270"/>
                    <a:pt x="61443" y="16780"/>
                    <a:pt x="88280" y="0"/>
                  </a:cubicBezTo>
                  <a:cubicBezTo>
                    <a:pt x="100013" y="27387"/>
                    <a:pt x="119019" y="55882"/>
                    <a:pt x="149749" y="64831"/>
                  </a:cubicBezTo>
                  <a:cubicBezTo>
                    <a:pt x="132987" y="84378"/>
                    <a:pt x="108403" y="97796"/>
                    <a:pt x="81575" y="93885"/>
                  </a:cubicBezTo>
                  <a:cubicBezTo>
                    <a:pt x="43013" y="94453"/>
                    <a:pt x="17330" y="61479"/>
                    <a:pt x="0" y="3073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5EA251B3-48B2-C4A7-965F-721FFE80E49E}"/>
                </a:ext>
              </a:extLst>
            </p:cNvPr>
            <p:cNvSpPr/>
            <p:nvPr/>
          </p:nvSpPr>
          <p:spPr>
            <a:xfrm>
              <a:off x="7182429" y="2065231"/>
              <a:ext cx="93876" cy="105618"/>
            </a:xfrm>
            <a:custGeom>
              <a:avLst/>
              <a:gdLst>
                <a:gd name="connsiteX0" fmla="*/ 0 w 93876"/>
                <a:gd name="connsiteY0" fmla="*/ 51980 h 105618"/>
                <a:gd name="connsiteX1" fmla="*/ 93876 w 93876"/>
                <a:gd name="connsiteY1" fmla="*/ 0 h 105618"/>
                <a:gd name="connsiteX2" fmla="*/ 39111 w 93876"/>
                <a:gd name="connsiteY2" fmla="*/ 105619 h 105618"/>
                <a:gd name="connsiteX3" fmla="*/ 6146 w 93876"/>
                <a:gd name="connsiteY3" fmla="*/ 89406 h 105618"/>
                <a:gd name="connsiteX4" fmla="*/ 0 w 93876"/>
                <a:gd name="connsiteY4" fmla="*/ 51980 h 105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76" h="105618">
                  <a:moveTo>
                    <a:pt x="0" y="51980"/>
                  </a:moveTo>
                  <a:cubicBezTo>
                    <a:pt x="35191" y="41914"/>
                    <a:pt x="61470" y="15095"/>
                    <a:pt x="93876" y="0"/>
                  </a:cubicBezTo>
                  <a:cubicBezTo>
                    <a:pt x="82143" y="38562"/>
                    <a:pt x="57549" y="70409"/>
                    <a:pt x="39111" y="105619"/>
                  </a:cubicBezTo>
                  <a:cubicBezTo>
                    <a:pt x="26819" y="103933"/>
                    <a:pt x="14527" y="99472"/>
                    <a:pt x="6146" y="89406"/>
                  </a:cubicBezTo>
                  <a:cubicBezTo>
                    <a:pt x="1676" y="77673"/>
                    <a:pt x="559" y="64831"/>
                    <a:pt x="0" y="5198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DA363F44-B52A-D93C-476C-E1608C0E30BF}"/>
                </a:ext>
              </a:extLst>
            </p:cNvPr>
            <p:cNvSpPr/>
            <p:nvPr/>
          </p:nvSpPr>
          <p:spPr>
            <a:xfrm>
              <a:off x="7320117" y="2068024"/>
              <a:ext cx="267979" cy="313476"/>
            </a:xfrm>
            <a:custGeom>
              <a:avLst/>
              <a:gdLst>
                <a:gd name="connsiteX0" fmla="*/ 2572 w 267979"/>
                <a:gd name="connsiteY0" fmla="*/ 0 h 313476"/>
                <a:gd name="connsiteX1" fmla="*/ 40557 w 267979"/>
                <a:gd name="connsiteY1" fmla="*/ 93876 h 313476"/>
                <a:gd name="connsiteX2" fmla="*/ 68503 w 267979"/>
                <a:gd name="connsiteY2" fmla="*/ 146397 h 313476"/>
                <a:gd name="connsiteX3" fmla="*/ 75216 w 267979"/>
                <a:gd name="connsiteY3" fmla="*/ 90524 h 313476"/>
                <a:gd name="connsiteX4" fmla="*/ 50623 w 267979"/>
                <a:gd name="connsiteY4" fmla="*/ 87171 h 313476"/>
                <a:gd name="connsiteX5" fmla="*/ 81344 w 267979"/>
                <a:gd name="connsiteY5" fmla="*/ 89397 h 313476"/>
                <a:gd name="connsiteX6" fmla="*/ 83588 w 267979"/>
                <a:gd name="connsiteY6" fmla="*/ 64813 h 313476"/>
                <a:gd name="connsiteX7" fmla="*/ 190315 w 267979"/>
                <a:gd name="connsiteY7" fmla="*/ 206749 h 313476"/>
                <a:gd name="connsiteX8" fmla="*/ 231662 w 267979"/>
                <a:gd name="connsiteY8" fmla="*/ 262632 h 313476"/>
                <a:gd name="connsiteX9" fmla="*/ 245071 w 267979"/>
                <a:gd name="connsiteY9" fmla="*/ 257594 h 313476"/>
                <a:gd name="connsiteX10" fmla="*/ 267979 w 267979"/>
                <a:gd name="connsiteY10" fmla="*/ 313476 h 313476"/>
                <a:gd name="connsiteX11" fmla="*/ 212665 w 267979"/>
                <a:gd name="connsiteY11" fmla="*/ 279385 h 313476"/>
                <a:gd name="connsiteX12" fmla="*/ 108173 w 267979"/>
                <a:gd name="connsiteY12" fmla="*/ 110070 h 313476"/>
                <a:gd name="connsiteX13" fmla="*/ 85264 w 267979"/>
                <a:gd name="connsiteY13" fmla="*/ 98337 h 313476"/>
                <a:gd name="connsiteX14" fmla="*/ 70170 w 267979"/>
                <a:gd name="connsiteY14" fmla="*/ 193898 h 313476"/>
                <a:gd name="connsiteX15" fmla="*/ 58986 w 267979"/>
                <a:gd name="connsiteY15" fmla="*/ 195575 h 313476"/>
                <a:gd name="connsiteX16" fmla="*/ 29950 w 267979"/>
                <a:gd name="connsiteY16" fmla="*/ 105051 h 313476"/>
                <a:gd name="connsiteX17" fmla="*/ 1445 w 267979"/>
                <a:gd name="connsiteY17" fmla="*/ 32416 h 313476"/>
                <a:gd name="connsiteX18" fmla="*/ 2572 w 267979"/>
                <a:gd name="connsiteY18" fmla="*/ 0 h 31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7979" h="313476">
                  <a:moveTo>
                    <a:pt x="2572" y="0"/>
                  </a:moveTo>
                  <a:cubicBezTo>
                    <a:pt x="19325" y="29622"/>
                    <a:pt x="23795" y="63696"/>
                    <a:pt x="40557" y="93876"/>
                  </a:cubicBezTo>
                  <a:cubicBezTo>
                    <a:pt x="49497" y="111756"/>
                    <a:pt x="54543" y="131311"/>
                    <a:pt x="68503" y="146397"/>
                  </a:cubicBezTo>
                  <a:cubicBezTo>
                    <a:pt x="75216" y="128527"/>
                    <a:pt x="74099" y="109521"/>
                    <a:pt x="75216" y="90524"/>
                  </a:cubicBezTo>
                  <a:cubicBezTo>
                    <a:pt x="69061" y="89965"/>
                    <a:pt x="56769" y="87721"/>
                    <a:pt x="50623" y="87171"/>
                  </a:cubicBezTo>
                  <a:cubicBezTo>
                    <a:pt x="60680" y="85495"/>
                    <a:pt x="71287" y="87721"/>
                    <a:pt x="81344" y="89397"/>
                  </a:cubicBezTo>
                  <a:cubicBezTo>
                    <a:pt x="81903" y="83251"/>
                    <a:pt x="83039" y="70968"/>
                    <a:pt x="83588" y="64813"/>
                  </a:cubicBezTo>
                  <a:cubicBezTo>
                    <a:pt x="132757" y="100581"/>
                    <a:pt x="153989" y="160374"/>
                    <a:pt x="190315" y="206749"/>
                  </a:cubicBezTo>
                  <a:cubicBezTo>
                    <a:pt x="205410" y="224629"/>
                    <a:pt x="217693" y="244185"/>
                    <a:pt x="231662" y="262632"/>
                  </a:cubicBezTo>
                  <a:cubicBezTo>
                    <a:pt x="235023" y="261514"/>
                    <a:pt x="241728" y="259279"/>
                    <a:pt x="245071" y="257594"/>
                  </a:cubicBezTo>
                  <a:cubicBezTo>
                    <a:pt x="260166" y="270445"/>
                    <a:pt x="263510" y="294479"/>
                    <a:pt x="267979" y="313476"/>
                  </a:cubicBezTo>
                  <a:cubicBezTo>
                    <a:pt x="247315" y="306771"/>
                    <a:pt x="228877" y="294479"/>
                    <a:pt x="212665" y="279385"/>
                  </a:cubicBezTo>
                  <a:cubicBezTo>
                    <a:pt x="165163" y="231334"/>
                    <a:pt x="147293" y="163727"/>
                    <a:pt x="108173" y="110070"/>
                  </a:cubicBezTo>
                  <a:cubicBezTo>
                    <a:pt x="103694" y="101131"/>
                    <a:pt x="93646" y="101131"/>
                    <a:pt x="85264" y="98337"/>
                  </a:cubicBezTo>
                  <a:cubicBezTo>
                    <a:pt x="89716" y="130744"/>
                    <a:pt x="86382" y="164276"/>
                    <a:pt x="70170" y="193898"/>
                  </a:cubicBezTo>
                  <a:cubicBezTo>
                    <a:pt x="67376" y="194457"/>
                    <a:pt x="61789" y="195016"/>
                    <a:pt x="58986" y="195575"/>
                  </a:cubicBezTo>
                  <a:cubicBezTo>
                    <a:pt x="56760" y="163727"/>
                    <a:pt x="48379" y="131311"/>
                    <a:pt x="29950" y="105051"/>
                  </a:cubicBezTo>
                  <a:cubicBezTo>
                    <a:pt x="14288" y="83260"/>
                    <a:pt x="8700" y="57000"/>
                    <a:pt x="1445" y="32416"/>
                  </a:cubicBezTo>
                  <a:cubicBezTo>
                    <a:pt x="-1898" y="21241"/>
                    <a:pt x="1455" y="10616"/>
                    <a:pt x="2572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7C437E20-6E24-E7D2-7A35-F56B9144F01A}"/>
                </a:ext>
              </a:extLst>
            </p:cNvPr>
            <p:cNvSpPr/>
            <p:nvPr/>
          </p:nvSpPr>
          <p:spPr>
            <a:xfrm>
              <a:off x="6733330" y="2079295"/>
              <a:ext cx="11493" cy="11488"/>
            </a:xfrm>
            <a:custGeom>
              <a:avLst/>
              <a:gdLst>
                <a:gd name="connsiteX0" fmla="*/ 959 w 11493"/>
                <a:gd name="connsiteY0" fmla="*/ 1031 h 11488"/>
                <a:gd name="connsiteX1" fmla="*/ 10466 w 11493"/>
                <a:gd name="connsiteY1" fmla="*/ 10529 h 11488"/>
                <a:gd name="connsiteX2" fmla="*/ 959 w 11493"/>
                <a:gd name="connsiteY2" fmla="*/ 1031 h 1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93" h="11488">
                  <a:moveTo>
                    <a:pt x="959" y="1031"/>
                  </a:moveTo>
                  <a:cubicBezTo>
                    <a:pt x="10466" y="-1763"/>
                    <a:pt x="13251" y="1031"/>
                    <a:pt x="10466" y="10529"/>
                  </a:cubicBezTo>
                  <a:cubicBezTo>
                    <a:pt x="1518" y="13323"/>
                    <a:pt x="-1835" y="9971"/>
                    <a:pt x="959" y="1031"/>
                  </a:cubicBezTo>
                  <a:close/>
                </a:path>
              </a:pathLst>
            </a:custGeom>
            <a:solidFill>
              <a:srgbClr val="7F868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D43557C9-27AA-5B20-B18C-E9E63E1F7599}"/>
                </a:ext>
              </a:extLst>
            </p:cNvPr>
            <p:cNvSpPr/>
            <p:nvPr/>
          </p:nvSpPr>
          <p:spPr>
            <a:xfrm>
              <a:off x="6899134" y="2077550"/>
              <a:ext cx="135772" cy="92363"/>
            </a:xfrm>
            <a:custGeom>
              <a:avLst/>
              <a:gdLst>
                <a:gd name="connsiteX0" fmla="*/ 0 w 135772"/>
                <a:gd name="connsiteY0" fmla="*/ 26260 h 92363"/>
                <a:gd name="connsiteX1" fmla="*/ 87712 w 135772"/>
                <a:gd name="connsiteY1" fmla="*/ 0 h 92363"/>
                <a:gd name="connsiteX2" fmla="*/ 135772 w 135772"/>
                <a:gd name="connsiteY2" fmla="*/ 75429 h 92363"/>
                <a:gd name="connsiteX3" fmla="*/ 49160 w 135772"/>
                <a:gd name="connsiteY3" fmla="*/ 89406 h 92363"/>
                <a:gd name="connsiteX4" fmla="*/ 0 w 135772"/>
                <a:gd name="connsiteY4" fmla="*/ 26260 h 9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772" h="92363">
                  <a:moveTo>
                    <a:pt x="0" y="26260"/>
                  </a:moveTo>
                  <a:cubicBezTo>
                    <a:pt x="30721" y="22908"/>
                    <a:pt x="58667" y="10057"/>
                    <a:pt x="87712" y="0"/>
                  </a:cubicBezTo>
                  <a:cubicBezTo>
                    <a:pt x="90506" y="32398"/>
                    <a:pt x="115658" y="53080"/>
                    <a:pt x="135772" y="75429"/>
                  </a:cubicBezTo>
                  <a:cubicBezTo>
                    <a:pt x="110620" y="93867"/>
                    <a:pt x="78772" y="94994"/>
                    <a:pt x="49160" y="89406"/>
                  </a:cubicBezTo>
                  <a:cubicBezTo>
                    <a:pt x="24017" y="77105"/>
                    <a:pt x="5569" y="53638"/>
                    <a:pt x="0" y="2626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CF4BC707-9895-1DC8-B86D-7B163B844175}"/>
                </a:ext>
              </a:extLst>
            </p:cNvPr>
            <p:cNvSpPr/>
            <p:nvPr/>
          </p:nvSpPr>
          <p:spPr>
            <a:xfrm>
              <a:off x="6717501" y="2114967"/>
              <a:ext cx="94442" cy="110374"/>
            </a:xfrm>
            <a:custGeom>
              <a:avLst/>
              <a:gdLst>
                <a:gd name="connsiteX0" fmla="*/ 38020 w 94442"/>
                <a:gd name="connsiteY0" fmla="*/ 1685 h 110374"/>
                <a:gd name="connsiteX1" fmla="*/ 59243 w 94442"/>
                <a:gd name="connsiteY1" fmla="*/ 0 h 110374"/>
                <a:gd name="connsiteX2" fmla="*/ 94443 w 94442"/>
                <a:gd name="connsiteY2" fmla="*/ 108962 h 110374"/>
                <a:gd name="connsiteX3" fmla="*/ 2261 w 94442"/>
                <a:gd name="connsiteY3" fmla="*/ 83810 h 110374"/>
                <a:gd name="connsiteX4" fmla="*/ 16779 w 94442"/>
                <a:gd name="connsiteY4" fmla="*/ 44140 h 110374"/>
                <a:gd name="connsiteX5" fmla="*/ 38020 w 94442"/>
                <a:gd name="connsiteY5" fmla="*/ 1685 h 110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442" h="110374">
                  <a:moveTo>
                    <a:pt x="38020" y="1685"/>
                  </a:moveTo>
                  <a:cubicBezTo>
                    <a:pt x="44725" y="1117"/>
                    <a:pt x="51997" y="559"/>
                    <a:pt x="59243" y="0"/>
                  </a:cubicBezTo>
                  <a:cubicBezTo>
                    <a:pt x="89423" y="29613"/>
                    <a:pt x="71544" y="75997"/>
                    <a:pt x="94443" y="108962"/>
                  </a:cubicBezTo>
                  <a:cubicBezTo>
                    <a:pt x="62027" y="113441"/>
                    <a:pt x="26286" y="107844"/>
                    <a:pt x="2261" y="83810"/>
                  </a:cubicBezTo>
                  <a:cubicBezTo>
                    <a:pt x="-5012" y="68174"/>
                    <a:pt x="6722" y="54765"/>
                    <a:pt x="16779" y="44140"/>
                  </a:cubicBezTo>
                  <a:cubicBezTo>
                    <a:pt x="28512" y="32974"/>
                    <a:pt x="31874" y="16203"/>
                    <a:pt x="38020" y="168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1ABC81BB-9A99-8CF5-A909-63D1BAEFF3EB}"/>
                </a:ext>
              </a:extLst>
            </p:cNvPr>
            <p:cNvSpPr/>
            <p:nvPr/>
          </p:nvSpPr>
          <p:spPr>
            <a:xfrm>
              <a:off x="6980691" y="2108821"/>
              <a:ext cx="351085" cy="510718"/>
            </a:xfrm>
            <a:custGeom>
              <a:avLst/>
              <a:gdLst>
                <a:gd name="connsiteX0" fmla="*/ 321875 w 351085"/>
                <a:gd name="connsiteY0" fmla="*/ 0 h 510718"/>
                <a:gd name="connsiteX1" fmla="*/ 348127 w 351085"/>
                <a:gd name="connsiteY1" fmla="*/ 83260 h 510718"/>
                <a:gd name="connsiteX2" fmla="*/ 349262 w 351085"/>
                <a:gd name="connsiteY2" fmla="*/ 159807 h 510718"/>
                <a:gd name="connsiteX3" fmla="*/ 251466 w 351085"/>
                <a:gd name="connsiteY3" fmla="*/ 324651 h 510718"/>
                <a:gd name="connsiteX4" fmla="*/ 173225 w 351085"/>
                <a:gd name="connsiteY4" fmla="*/ 381083 h 510718"/>
                <a:gd name="connsiteX5" fmla="*/ 99473 w 351085"/>
                <a:gd name="connsiteY5" fmla="*/ 440877 h 510718"/>
                <a:gd name="connsiteX6" fmla="*/ 51971 w 351085"/>
                <a:gd name="connsiteY6" fmla="*/ 510718 h 510718"/>
                <a:gd name="connsiteX7" fmla="*/ 73762 w 351085"/>
                <a:gd name="connsiteY7" fmla="*/ 379416 h 510718"/>
                <a:gd name="connsiteX8" fmla="*/ 65381 w 351085"/>
                <a:gd name="connsiteY8" fmla="*/ 367124 h 510718"/>
                <a:gd name="connsiteX9" fmla="*/ 0 w 351085"/>
                <a:gd name="connsiteY9" fmla="*/ 419636 h 510718"/>
                <a:gd name="connsiteX10" fmla="*/ 14545 w 351085"/>
                <a:gd name="connsiteY10" fmla="*/ 366556 h 510718"/>
                <a:gd name="connsiteX11" fmla="*/ 31298 w 351085"/>
                <a:gd name="connsiteY11" fmla="*/ 386121 h 510718"/>
                <a:gd name="connsiteX12" fmla="*/ 106736 w 351085"/>
                <a:gd name="connsiteY12" fmla="*/ 340863 h 510718"/>
                <a:gd name="connsiteX13" fmla="*/ 79349 w 351085"/>
                <a:gd name="connsiteY13" fmla="*/ 425791 h 510718"/>
                <a:gd name="connsiteX14" fmla="*/ 112873 w 351085"/>
                <a:gd name="connsiteY14" fmla="*/ 398972 h 510718"/>
                <a:gd name="connsiteX15" fmla="*/ 202838 w 351085"/>
                <a:gd name="connsiteY15" fmla="*/ 331924 h 510718"/>
                <a:gd name="connsiteX16" fmla="*/ 284981 w 351085"/>
                <a:gd name="connsiteY16" fmla="*/ 246987 h 510718"/>
                <a:gd name="connsiteX17" fmla="*/ 325210 w 351085"/>
                <a:gd name="connsiteY17" fmla="*/ 141387 h 510718"/>
                <a:gd name="connsiteX18" fmla="*/ 320740 w 351085"/>
                <a:gd name="connsiteY18" fmla="*/ 31307 h 510718"/>
                <a:gd name="connsiteX19" fmla="*/ 321875 w 351085"/>
                <a:gd name="connsiteY19" fmla="*/ 0 h 510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51085" h="510718">
                  <a:moveTo>
                    <a:pt x="321875" y="0"/>
                  </a:moveTo>
                  <a:cubicBezTo>
                    <a:pt x="338637" y="24584"/>
                    <a:pt x="343657" y="54197"/>
                    <a:pt x="348127" y="83260"/>
                  </a:cubicBezTo>
                  <a:cubicBezTo>
                    <a:pt x="348686" y="108962"/>
                    <a:pt x="353714" y="134664"/>
                    <a:pt x="349262" y="159807"/>
                  </a:cubicBezTo>
                  <a:cubicBezTo>
                    <a:pt x="334726" y="222953"/>
                    <a:pt x="303428" y="284413"/>
                    <a:pt x="251466" y="324651"/>
                  </a:cubicBezTo>
                  <a:cubicBezTo>
                    <a:pt x="226882" y="344765"/>
                    <a:pt x="197260" y="359302"/>
                    <a:pt x="173225" y="381083"/>
                  </a:cubicBezTo>
                  <a:cubicBezTo>
                    <a:pt x="146406" y="397854"/>
                    <a:pt x="121263" y="417410"/>
                    <a:pt x="99473" y="440877"/>
                  </a:cubicBezTo>
                  <a:cubicBezTo>
                    <a:pt x="79358" y="461000"/>
                    <a:pt x="70968" y="489486"/>
                    <a:pt x="51971" y="510718"/>
                  </a:cubicBezTo>
                  <a:cubicBezTo>
                    <a:pt x="40238" y="466020"/>
                    <a:pt x="53656" y="419086"/>
                    <a:pt x="73762" y="379416"/>
                  </a:cubicBezTo>
                  <a:cubicBezTo>
                    <a:pt x="72095" y="376054"/>
                    <a:pt x="67625" y="369917"/>
                    <a:pt x="65381" y="367124"/>
                  </a:cubicBezTo>
                  <a:cubicBezTo>
                    <a:pt x="46952" y="388356"/>
                    <a:pt x="25152" y="406226"/>
                    <a:pt x="0" y="419636"/>
                  </a:cubicBezTo>
                  <a:cubicBezTo>
                    <a:pt x="0" y="400648"/>
                    <a:pt x="2253" y="381642"/>
                    <a:pt x="14545" y="366556"/>
                  </a:cubicBezTo>
                  <a:cubicBezTo>
                    <a:pt x="20114" y="373270"/>
                    <a:pt x="25711" y="379416"/>
                    <a:pt x="31298" y="386121"/>
                  </a:cubicBezTo>
                  <a:cubicBezTo>
                    <a:pt x="54206" y="367683"/>
                    <a:pt x="74311" y="341981"/>
                    <a:pt x="106736" y="340863"/>
                  </a:cubicBezTo>
                  <a:cubicBezTo>
                    <a:pt x="98905" y="369917"/>
                    <a:pt x="86054" y="396737"/>
                    <a:pt x="79349" y="425791"/>
                  </a:cubicBezTo>
                  <a:cubicBezTo>
                    <a:pt x="95552" y="424115"/>
                    <a:pt x="102816" y="409029"/>
                    <a:pt x="112873" y="398972"/>
                  </a:cubicBezTo>
                  <a:cubicBezTo>
                    <a:pt x="136898" y="369359"/>
                    <a:pt x="172675" y="353714"/>
                    <a:pt x="202838" y="331924"/>
                  </a:cubicBezTo>
                  <a:cubicBezTo>
                    <a:pt x="238038" y="312368"/>
                    <a:pt x="264299" y="280511"/>
                    <a:pt x="284981" y="246987"/>
                  </a:cubicBezTo>
                  <a:cubicBezTo>
                    <a:pt x="303969" y="213454"/>
                    <a:pt x="314035" y="177145"/>
                    <a:pt x="325210" y="141387"/>
                  </a:cubicBezTo>
                  <a:cubicBezTo>
                    <a:pt x="331906" y="105060"/>
                    <a:pt x="330806" y="67066"/>
                    <a:pt x="320740" y="31307"/>
                  </a:cubicBezTo>
                  <a:cubicBezTo>
                    <a:pt x="317405" y="21241"/>
                    <a:pt x="319091" y="10057"/>
                    <a:pt x="321875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440CE9B2-2189-6CB6-3AB1-D0FD5F547AA0}"/>
                </a:ext>
              </a:extLst>
            </p:cNvPr>
            <p:cNvSpPr/>
            <p:nvPr/>
          </p:nvSpPr>
          <p:spPr>
            <a:xfrm>
              <a:off x="7482781" y="2112314"/>
              <a:ext cx="13085" cy="15915"/>
            </a:xfrm>
            <a:custGeom>
              <a:avLst/>
              <a:gdLst>
                <a:gd name="connsiteX0" fmla="*/ 2509 w 13085"/>
                <a:gd name="connsiteY0" fmla="*/ 1535 h 15915"/>
                <a:gd name="connsiteX1" fmla="*/ 10332 w 13085"/>
                <a:gd name="connsiteY1" fmla="*/ 14377 h 15915"/>
                <a:gd name="connsiteX2" fmla="*/ 2509 w 13085"/>
                <a:gd name="connsiteY2" fmla="*/ 1535 h 15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85" h="15915">
                  <a:moveTo>
                    <a:pt x="2509" y="1535"/>
                  </a:moveTo>
                  <a:cubicBezTo>
                    <a:pt x="10332" y="-4611"/>
                    <a:pt x="17045" y="9348"/>
                    <a:pt x="10332" y="14377"/>
                  </a:cubicBezTo>
                  <a:cubicBezTo>
                    <a:pt x="2509" y="20532"/>
                    <a:pt x="-3646" y="6564"/>
                    <a:pt x="2509" y="1535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75F5FA34-498B-91A8-1E26-B0CD2B321913}"/>
                </a:ext>
              </a:extLst>
            </p:cNvPr>
            <p:cNvSpPr/>
            <p:nvPr/>
          </p:nvSpPr>
          <p:spPr>
            <a:xfrm>
              <a:off x="6706371" y="2120536"/>
              <a:ext cx="30730" cy="45816"/>
            </a:xfrm>
            <a:custGeom>
              <a:avLst/>
              <a:gdLst>
                <a:gd name="connsiteX0" fmla="*/ 0 w 30730"/>
                <a:gd name="connsiteY0" fmla="*/ 45816 h 45816"/>
                <a:gd name="connsiteX1" fmla="*/ 30731 w 30730"/>
                <a:gd name="connsiteY1" fmla="*/ 0 h 45816"/>
                <a:gd name="connsiteX2" fmla="*/ 0 w 30730"/>
                <a:gd name="connsiteY2" fmla="*/ 45816 h 45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30" h="45816">
                  <a:moveTo>
                    <a:pt x="0" y="45816"/>
                  </a:moveTo>
                  <a:cubicBezTo>
                    <a:pt x="8940" y="29613"/>
                    <a:pt x="16203" y="11733"/>
                    <a:pt x="30731" y="0"/>
                  </a:cubicBezTo>
                  <a:cubicBezTo>
                    <a:pt x="30172" y="20114"/>
                    <a:pt x="15645" y="34650"/>
                    <a:pt x="0" y="45816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AB6674EB-24B3-D24C-6AD8-9DD241DE6749}"/>
                </a:ext>
              </a:extLst>
            </p:cNvPr>
            <p:cNvSpPr/>
            <p:nvPr/>
          </p:nvSpPr>
          <p:spPr>
            <a:xfrm>
              <a:off x="6537814" y="2127295"/>
              <a:ext cx="47806" cy="112305"/>
            </a:xfrm>
            <a:custGeom>
              <a:avLst/>
              <a:gdLst>
                <a:gd name="connsiteX0" fmla="*/ 306 w 47806"/>
                <a:gd name="connsiteY0" fmla="*/ 48610 h 112305"/>
                <a:gd name="connsiteX1" fmla="*/ 47807 w 47806"/>
                <a:gd name="connsiteY1" fmla="*/ 0 h 112305"/>
                <a:gd name="connsiteX2" fmla="*/ 15391 w 47806"/>
                <a:gd name="connsiteY2" fmla="*/ 42464 h 112305"/>
                <a:gd name="connsiteX3" fmla="*/ 33262 w 47806"/>
                <a:gd name="connsiteY3" fmla="*/ 112305 h 112305"/>
                <a:gd name="connsiteX4" fmla="*/ 306 w 47806"/>
                <a:gd name="connsiteY4" fmla="*/ 48610 h 112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06" h="112305">
                  <a:moveTo>
                    <a:pt x="306" y="48610"/>
                  </a:moveTo>
                  <a:cubicBezTo>
                    <a:pt x="5902" y="25143"/>
                    <a:pt x="21538" y="1667"/>
                    <a:pt x="47807" y="0"/>
                  </a:cubicBezTo>
                  <a:cubicBezTo>
                    <a:pt x="38300" y="15086"/>
                    <a:pt x="21538" y="25143"/>
                    <a:pt x="15391" y="42464"/>
                  </a:cubicBezTo>
                  <a:cubicBezTo>
                    <a:pt x="9236" y="67607"/>
                    <a:pt x="26566" y="89397"/>
                    <a:pt x="33262" y="112305"/>
                  </a:cubicBezTo>
                  <a:cubicBezTo>
                    <a:pt x="14292" y="96661"/>
                    <a:pt x="-2488" y="74870"/>
                    <a:pt x="306" y="48610"/>
                  </a:cubicBez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5D15BA59-39C0-3DCA-9697-D5F99E637A0B}"/>
                </a:ext>
              </a:extLst>
            </p:cNvPr>
            <p:cNvSpPr/>
            <p:nvPr/>
          </p:nvSpPr>
          <p:spPr>
            <a:xfrm>
              <a:off x="7068439" y="2132846"/>
              <a:ext cx="139692" cy="90514"/>
            </a:xfrm>
            <a:custGeom>
              <a:avLst/>
              <a:gdLst>
                <a:gd name="connsiteX0" fmla="*/ 0 w 139692"/>
                <a:gd name="connsiteY0" fmla="*/ 35768 h 90514"/>
                <a:gd name="connsiteX1" fmla="*/ 94994 w 139692"/>
                <a:gd name="connsiteY1" fmla="*/ 0 h 90514"/>
                <a:gd name="connsiteX2" fmla="*/ 129635 w 139692"/>
                <a:gd name="connsiteY2" fmla="*/ 46934 h 90514"/>
                <a:gd name="connsiteX3" fmla="*/ 139692 w 139692"/>
                <a:gd name="connsiteY3" fmla="*/ 64813 h 90514"/>
                <a:gd name="connsiteX4" fmla="*/ 93317 w 139692"/>
                <a:gd name="connsiteY4" fmla="*/ 89406 h 90514"/>
                <a:gd name="connsiteX5" fmla="*/ 39661 w 139692"/>
                <a:gd name="connsiteY5" fmla="*/ 81575 h 90514"/>
                <a:gd name="connsiteX6" fmla="*/ 0 w 139692"/>
                <a:gd name="connsiteY6" fmla="*/ 35768 h 9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692" h="90514">
                  <a:moveTo>
                    <a:pt x="0" y="35768"/>
                  </a:moveTo>
                  <a:cubicBezTo>
                    <a:pt x="34641" y="31857"/>
                    <a:pt x="67616" y="20682"/>
                    <a:pt x="94994" y="0"/>
                  </a:cubicBezTo>
                  <a:cubicBezTo>
                    <a:pt x="103384" y="17888"/>
                    <a:pt x="112314" y="36885"/>
                    <a:pt x="129635" y="46934"/>
                  </a:cubicBezTo>
                  <a:cubicBezTo>
                    <a:pt x="136908" y="50295"/>
                    <a:pt x="138025" y="58117"/>
                    <a:pt x="139692" y="64813"/>
                  </a:cubicBezTo>
                  <a:cubicBezTo>
                    <a:pt x="123489" y="71518"/>
                    <a:pt x="109521" y="82693"/>
                    <a:pt x="93317" y="89406"/>
                  </a:cubicBezTo>
                  <a:cubicBezTo>
                    <a:pt x="74879" y="90524"/>
                    <a:pt x="55315" y="93308"/>
                    <a:pt x="39661" y="81575"/>
                  </a:cubicBezTo>
                  <a:cubicBezTo>
                    <a:pt x="19006" y="73762"/>
                    <a:pt x="5028" y="56441"/>
                    <a:pt x="0" y="3576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60730DC1-F5B7-B6F2-6E01-6A3D1740140D}"/>
                </a:ext>
              </a:extLst>
            </p:cNvPr>
            <p:cNvSpPr/>
            <p:nvPr/>
          </p:nvSpPr>
          <p:spPr>
            <a:xfrm>
              <a:off x="6566965" y="2146143"/>
              <a:ext cx="83928" cy="112427"/>
            </a:xfrm>
            <a:custGeom>
              <a:avLst/>
              <a:gdLst>
                <a:gd name="connsiteX0" fmla="*/ 254 w 83928"/>
                <a:gd name="connsiteY0" fmla="*/ 29735 h 112427"/>
                <a:gd name="connsiteX1" fmla="*/ 22594 w 83928"/>
                <a:gd name="connsiteY1" fmla="*/ 672 h 112427"/>
                <a:gd name="connsiteX2" fmla="*/ 72348 w 83928"/>
                <a:gd name="connsiteY2" fmla="*/ 21904 h 112427"/>
                <a:gd name="connsiteX3" fmla="*/ 41618 w 83928"/>
                <a:gd name="connsiteY3" fmla="*/ 112428 h 112427"/>
                <a:gd name="connsiteX4" fmla="*/ 254 w 83928"/>
                <a:gd name="connsiteY4" fmla="*/ 29735 h 11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28" h="112427">
                  <a:moveTo>
                    <a:pt x="254" y="29735"/>
                  </a:moveTo>
                  <a:cubicBezTo>
                    <a:pt x="-305" y="15767"/>
                    <a:pt x="10870" y="6818"/>
                    <a:pt x="22594" y="672"/>
                  </a:cubicBezTo>
                  <a:cubicBezTo>
                    <a:pt x="42168" y="-3239"/>
                    <a:pt x="58380" y="10720"/>
                    <a:pt x="72348" y="21904"/>
                  </a:cubicBezTo>
                  <a:cubicBezTo>
                    <a:pt x="98059" y="51517"/>
                    <a:pt x="77936" y="102929"/>
                    <a:pt x="41618" y="112428"/>
                  </a:cubicBezTo>
                  <a:cubicBezTo>
                    <a:pt x="27632" y="85050"/>
                    <a:pt x="-3099" y="63818"/>
                    <a:pt x="254" y="2973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57BB1911-8F42-F0AF-7E56-7309BAAD7B0E}"/>
                </a:ext>
              </a:extLst>
            </p:cNvPr>
            <p:cNvSpPr/>
            <p:nvPr/>
          </p:nvSpPr>
          <p:spPr>
            <a:xfrm>
              <a:off x="7045540" y="2149618"/>
              <a:ext cx="250112" cy="327435"/>
            </a:xfrm>
            <a:custGeom>
              <a:avLst/>
              <a:gdLst>
                <a:gd name="connsiteX0" fmla="*/ 238021 w 250112"/>
                <a:gd name="connsiteY0" fmla="*/ 0 h 327435"/>
                <a:gd name="connsiteX1" fmla="*/ 247528 w 250112"/>
                <a:gd name="connsiteY1" fmla="*/ 10607 h 327435"/>
                <a:gd name="connsiteX2" fmla="*/ 212877 w 250112"/>
                <a:gd name="connsiteY2" fmla="*/ 192213 h 327435"/>
                <a:gd name="connsiteX3" fmla="*/ 127950 w 250112"/>
                <a:gd name="connsiteY3" fmla="*/ 281061 h 327435"/>
                <a:gd name="connsiteX4" fmla="*/ 48601 w 250112"/>
                <a:gd name="connsiteY4" fmla="*/ 327436 h 327435"/>
                <a:gd name="connsiteX5" fmla="*/ 63687 w 250112"/>
                <a:gd name="connsiteY5" fmla="*/ 269327 h 327435"/>
                <a:gd name="connsiteX6" fmla="*/ 0 w 250112"/>
                <a:gd name="connsiteY6" fmla="*/ 295038 h 327435"/>
                <a:gd name="connsiteX7" fmla="*/ 93858 w 250112"/>
                <a:gd name="connsiteY7" fmla="*/ 202279 h 327435"/>
                <a:gd name="connsiteX8" fmla="*/ 154778 w 250112"/>
                <a:gd name="connsiteY8" fmla="*/ 129635 h 327435"/>
                <a:gd name="connsiteX9" fmla="*/ 238021 w 250112"/>
                <a:gd name="connsiteY9" fmla="*/ 0 h 32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0112" h="327435">
                  <a:moveTo>
                    <a:pt x="238021" y="0"/>
                  </a:moveTo>
                  <a:cubicBezTo>
                    <a:pt x="240264" y="2794"/>
                    <a:pt x="245293" y="7813"/>
                    <a:pt x="247528" y="10607"/>
                  </a:cubicBezTo>
                  <a:cubicBezTo>
                    <a:pt x="257035" y="73194"/>
                    <a:pt x="239147" y="135772"/>
                    <a:pt x="212877" y="192213"/>
                  </a:cubicBezTo>
                  <a:cubicBezTo>
                    <a:pt x="191655" y="227972"/>
                    <a:pt x="164268" y="260937"/>
                    <a:pt x="127950" y="281061"/>
                  </a:cubicBezTo>
                  <a:cubicBezTo>
                    <a:pt x="102248" y="298382"/>
                    <a:pt x="75988" y="314026"/>
                    <a:pt x="48601" y="327436"/>
                  </a:cubicBezTo>
                  <a:cubicBezTo>
                    <a:pt x="54756" y="308439"/>
                    <a:pt x="62010" y="289442"/>
                    <a:pt x="63687" y="269327"/>
                  </a:cubicBezTo>
                  <a:cubicBezTo>
                    <a:pt x="42455" y="277717"/>
                    <a:pt x="22899" y="290559"/>
                    <a:pt x="0" y="295038"/>
                  </a:cubicBezTo>
                  <a:cubicBezTo>
                    <a:pt x="30172" y="263181"/>
                    <a:pt x="67598" y="238038"/>
                    <a:pt x="93858" y="202279"/>
                  </a:cubicBezTo>
                  <a:cubicBezTo>
                    <a:pt x="112305" y="176578"/>
                    <a:pt x="135213" y="154219"/>
                    <a:pt x="154778" y="129635"/>
                  </a:cubicBezTo>
                  <a:cubicBezTo>
                    <a:pt x="184391" y="87730"/>
                    <a:pt x="211778" y="44140"/>
                    <a:pt x="238021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A45D6FA1-0D01-A5A2-CA5E-2715F718E2C0}"/>
                </a:ext>
              </a:extLst>
            </p:cNvPr>
            <p:cNvSpPr/>
            <p:nvPr/>
          </p:nvSpPr>
          <p:spPr>
            <a:xfrm>
              <a:off x="6809159" y="2156313"/>
              <a:ext cx="134105" cy="89756"/>
            </a:xfrm>
            <a:custGeom>
              <a:avLst/>
              <a:gdLst>
                <a:gd name="connsiteX0" fmla="*/ 0 w 134105"/>
                <a:gd name="connsiteY0" fmla="*/ 0 h 89756"/>
                <a:gd name="connsiteX1" fmla="*/ 69292 w 134105"/>
                <a:gd name="connsiteY1" fmla="*/ 12851 h 89756"/>
                <a:gd name="connsiteX2" fmla="*/ 120695 w 134105"/>
                <a:gd name="connsiteY2" fmla="*/ 17321 h 89756"/>
                <a:gd name="connsiteX3" fmla="*/ 134105 w 134105"/>
                <a:gd name="connsiteY3" fmla="*/ 77673 h 89756"/>
                <a:gd name="connsiteX4" fmla="*/ 49169 w 134105"/>
                <a:gd name="connsiteY4" fmla="*/ 82143 h 89756"/>
                <a:gd name="connsiteX5" fmla="*/ 0 w 134105"/>
                <a:gd name="connsiteY5" fmla="*/ 0 h 8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105" h="89756">
                  <a:moveTo>
                    <a:pt x="0" y="0"/>
                  </a:moveTo>
                  <a:cubicBezTo>
                    <a:pt x="22349" y="6146"/>
                    <a:pt x="45257" y="15644"/>
                    <a:pt x="69292" y="12851"/>
                  </a:cubicBezTo>
                  <a:cubicBezTo>
                    <a:pt x="86054" y="14536"/>
                    <a:pt x="106168" y="5587"/>
                    <a:pt x="120695" y="17321"/>
                  </a:cubicBezTo>
                  <a:cubicBezTo>
                    <a:pt x="128518" y="36327"/>
                    <a:pt x="125715" y="58676"/>
                    <a:pt x="134105" y="77673"/>
                  </a:cubicBezTo>
                  <a:cubicBezTo>
                    <a:pt x="108953" y="94994"/>
                    <a:pt x="77114" y="91082"/>
                    <a:pt x="49169" y="82143"/>
                  </a:cubicBezTo>
                  <a:cubicBezTo>
                    <a:pt x="16780" y="68733"/>
                    <a:pt x="2244" y="3240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6C3D2245-FA09-8788-5080-1A78EF9EBCD0}"/>
                </a:ext>
              </a:extLst>
            </p:cNvPr>
            <p:cNvSpPr/>
            <p:nvPr/>
          </p:nvSpPr>
          <p:spPr>
            <a:xfrm>
              <a:off x="6952530" y="2166938"/>
              <a:ext cx="147765" cy="90397"/>
            </a:xfrm>
            <a:custGeom>
              <a:avLst/>
              <a:gdLst>
                <a:gd name="connsiteX0" fmla="*/ 251 w 147765"/>
                <a:gd name="connsiteY0" fmla="*/ 21782 h 90397"/>
                <a:gd name="connsiteX1" fmla="*/ 95235 w 147765"/>
                <a:gd name="connsiteY1" fmla="*/ 0 h 90397"/>
                <a:gd name="connsiteX2" fmla="*/ 147765 w 147765"/>
                <a:gd name="connsiteY2" fmla="*/ 64263 h 90397"/>
                <a:gd name="connsiteX3" fmla="*/ 33775 w 147765"/>
                <a:gd name="connsiteY3" fmla="*/ 84927 h 90397"/>
                <a:gd name="connsiteX4" fmla="*/ 251 w 147765"/>
                <a:gd name="connsiteY4" fmla="*/ 21782 h 90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765" h="90397">
                  <a:moveTo>
                    <a:pt x="251" y="21782"/>
                  </a:moveTo>
                  <a:cubicBezTo>
                    <a:pt x="33775" y="24026"/>
                    <a:pt x="65064" y="13410"/>
                    <a:pt x="95235" y="0"/>
                  </a:cubicBezTo>
                  <a:cubicBezTo>
                    <a:pt x="105292" y="26260"/>
                    <a:pt x="123181" y="49168"/>
                    <a:pt x="147765" y="64263"/>
                  </a:cubicBezTo>
                  <a:cubicBezTo>
                    <a:pt x="118152" y="93876"/>
                    <a:pt x="71750" y="94435"/>
                    <a:pt x="33775" y="84927"/>
                  </a:cubicBezTo>
                  <a:cubicBezTo>
                    <a:pt x="10857" y="73203"/>
                    <a:pt x="-1984" y="47492"/>
                    <a:pt x="251" y="2178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0B0896DE-5966-AEAB-084A-EAE21E32927A}"/>
                </a:ext>
              </a:extLst>
            </p:cNvPr>
            <p:cNvSpPr/>
            <p:nvPr/>
          </p:nvSpPr>
          <p:spPr>
            <a:xfrm>
              <a:off x="7471082" y="2178699"/>
              <a:ext cx="16974" cy="32406"/>
            </a:xfrm>
            <a:custGeom>
              <a:avLst/>
              <a:gdLst>
                <a:gd name="connsiteX0" fmla="*/ 213 w 16974"/>
                <a:gd name="connsiteY0" fmla="*/ 0 h 32406"/>
                <a:gd name="connsiteX1" fmla="*/ 16975 w 16974"/>
                <a:gd name="connsiteY1" fmla="*/ 32407 h 32406"/>
                <a:gd name="connsiteX2" fmla="*/ 213 w 16974"/>
                <a:gd name="connsiteY2" fmla="*/ 0 h 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74" h="32406">
                  <a:moveTo>
                    <a:pt x="213" y="0"/>
                  </a:moveTo>
                  <a:cubicBezTo>
                    <a:pt x="8035" y="9490"/>
                    <a:pt x="13072" y="20664"/>
                    <a:pt x="16975" y="32407"/>
                  </a:cubicBezTo>
                  <a:cubicBezTo>
                    <a:pt x="6927" y="23467"/>
                    <a:pt x="-1455" y="13410"/>
                    <a:pt x="213" y="0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773E074D-37FB-79F2-3076-6D184385CAE2}"/>
                </a:ext>
              </a:extLst>
            </p:cNvPr>
            <p:cNvSpPr/>
            <p:nvPr/>
          </p:nvSpPr>
          <p:spPr>
            <a:xfrm>
              <a:off x="6673424" y="2207167"/>
              <a:ext cx="95515" cy="101976"/>
            </a:xfrm>
            <a:custGeom>
              <a:avLst/>
              <a:gdLst>
                <a:gd name="connsiteX0" fmla="*/ 2748 w 95515"/>
                <a:gd name="connsiteY0" fmla="*/ 22908 h 101976"/>
                <a:gd name="connsiteX1" fmla="*/ 31243 w 95515"/>
                <a:gd name="connsiteY1" fmla="*/ 0 h 101976"/>
                <a:gd name="connsiteX2" fmla="*/ 95516 w 95515"/>
                <a:gd name="connsiteY2" fmla="*/ 38553 h 101976"/>
                <a:gd name="connsiteX3" fmla="*/ 79862 w 95515"/>
                <a:gd name="connsiteY3" fmla="*/ 101689 h 101976"/>
                <a:gd name="connsiteX4" fmla="*/ 4992 w 95515"/>
                <a:gd name="connsiteY4" fmla="*/ 78223 h 101976"/>
                <a:gd name="connsiteX5" fmla="*/ 2748 w 95515"/>
                <a:gd name="connsiteY5" fmla="*/ 22908 h 10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515" h="101976">
                  <a:moveTo>
                    <a:pt x="2748" y="22908"/>
                  </a:moveTo>
                  <a:cubicBezTo>
                    <a:pt x="12805" y="15644"/>
                    <a:pt x="21754" y="7822"/>
                    <a:pt x="31243" y="0"/>
                  </a:cubicBezTo>
                  <a:cubicBezTo>
                    <a:pt x="49682" y="17321"/>
                    <a:pt x="72590" y="27937"/>
                    <a:pt x="95516" y="38553"/>
                  </a:cubicBezTo>
                  <a:cubicBezTo>
                    <a:pt x="93263" y="60343"/>
                    <a:pt x="84341" y="80467"/>
                    <a:pt x="79862" y="101689"/>
                  </a:cubicBezTo>
                  <a:cubicBezTo>
                    <a:pt x="53611" y="102816"/>
                    <a:pt x="21763" y="101689"/>
                    <a:pt x="4992" y="78223"/>
                  </a:cubicBezTo>
                  <a:cubicBezTo>
                    <a:pt x="-3957" y="60911"/>
                    <a:pt x="1631" y="40778"/>
                    <a:pt x="2748" y="2290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657C7E4E-CE89-9C31-1986-918866B4A92E}"/>
                </a:ext>
              </a:extLst>
            </p:cNvPr>
            <p:cNvSpPr/>
            <p:nvPr/>
          </p:nvSpPr>
          <p:spPr>
            <a:xfrm>
              <a:off x="6499505" y="2210510"/>
              <a:ext cx="30846" cy="63704"/>
            </a:xfrm>
            <a:custGeom>
              <a:avLst/>
              <a:gdLst>
                <a:gd name="connsiteX0" fmla="*/ 5127 w 30846"/>
                <a:gd name="connsiteY0" fmla="*/ 15095 h 63704"/>
                <a:gd name="connsiteX1" fmla="*/ 30846 w 30846"/>
                <a:gd name="connsiteY1" fmla="*/ 0 h 63704"/>
                <a:gd name="connsiteX2" fmla="*/ 7920 w 30846"/>
                <a:gd name="connsiteY2" fmla="*/ 31857 h 63704"/>
                <a:gd name="connsiteX3" fmla="*/ 107 w 30846"/>
                <a:gd name="connsiteY3" fmla="*/ 63705 h 63704"/>
                <a:gd name="connsiteX4" fmla="*/ 5127 w 30846"/>
                <a:gd name="connsiteY4" fmla="*/ 15095 h 6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46" h="63704">
                  <a:moveTo>
                    <a:pt x="5127" y="15095"/>
                  </a:moveTo>
                  <a:cubicBezTo>
                    <a:pt x="6812" y="2812"/>
                    <a:pt x="21889" y="3361"/>
                    <a:pt x="30846" y="0"/>
                  </a:cubicBezTo>
                  <a:cubicBezTo>
                    <a:pt x="24673" y="11742"/>
                    <a:pt x="15184" y="20682"/>
                    <a:pt x="7920" y="31857"/>
                  </a:cubicBezTo>
                  <a:cubicBezTo>
                    <a:pt x="5694" y="42482"/>
                    <a:pt x="4000" y="53089"/>
                    <a:pt x="107" y="63705"/>
                  </a:cubicBezTo>
                  <a:cubicBezTo>
                    <a:pt x="-461" y="46943"/>
                    <a:pt x="1233" y="30739"/>
                    <a:pt x="5127" y="15095"/>
                  </a:cubicBezTo>
                  <a:close/>
                </a:path>
              </a:pathLst>
            </a:custGeom>
            <a:solidFill>
              <a:srgbClr val="F9FC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FC7E6DAC-7F48-68EA-7216-8696B9B03DC5}"/>
                </a:ext>
              </a:extLst>
            </p:cNvPr>
            <p:cNvSpPr/>
            <p:nvPr/>
          </p:nvSpPr>
          <p:spPr>
            <a:xfrm>
              <a:off x="6516705" y="2234545"/>
              <a:ext cx="58275" cy="97796"/>
            </a:xfrm>
            <a:custGeom>
              <a:avLst/>
              <a:gdLst>
                <a:gd name="connsiteX0" fmla="*/ 1345 w 58275"/>
                <a:gd name="connsiteY0" fmla="*/ 4470 h 97796"/>
                <a:gd name="connsiteX1" fmla="*/ 27056 w 58275"/>
                <a:gd name="connsiteY1" fmla="*/ 0 h 97796"/>
                <a:gd name="connsiteX2" fmla="*/ 56669 w 58275"/>
                <a:gd name="connsiteY2" fmla="*/ 32406 h 97796"/>
                <a:gd name="connsiteX3" fmla="*/ 48846 w 58275"/>
                <a:gd name="connsiteY3" fmla="*/ 80466 h 97796"/>
                <a:gd name="connsiteX4" fmla="*/ 24821 w 58275"/>
                <a:gd name="connsiteY4" fmla="*/ 97796 h 97796"/>
                <a:gd name="connsiteX5" fmla="*/ 1345 w 58275"/>
                <a:gd name="connsiteY5" fmla="*/ 4470 h 97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275" h="97796">
                  <a:moveTo>
                    <a:pt x="1345" y="4470"/>
                  </a:moveTo>
                  <a:cubicBezTo>
                    <a:pt x="9726" y="2794"/>
                    <a:pt x="18666" y="1667"/>
                    <a:pt x="27056" y="0"/>
                  </a:cubicBezTo>
                  <a:cubicBezTo>
                    <a:pt x="36554" y="11724"/>
                    <a:pt x="47170" y="21232"/>
                    <a:pt x="56669" y="32406"/>
                  </a:cubicBezTo>
                  <a:cubicBezTo>
                    <a:pt x="57777" y="48619"/>
                    <a:pt x="62247" y="68733"/>
                    <a:pt x="48846" y="80466"/>
                  </a:cubicBezTo>
                  <a:cubicBezTo>
                    <a:pt x="42142" y="87730"/>
                    <a:pt x="33202" y="92759"/>
                    <a:pt x="24821" y="97796"/>
                  </a:cubicBezTo>
                  <a:cubicBezTo>
                    <a:pt x="11402" y="68733"/>
                    <a:pt x="-4810" y="37994"/>
                    <a:pt x="1345" y="447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AFCEE5E9-63FA-4EBE-2511-3F5D711E3B92}"/>
                </a:ext>
              </a:extLst>
            </p:cNvPr>
            <p:cNvSpPr/>
            <p:nvPr/>
          </p:nvSpPr>
          <p:spPr>
            <a:xfrm>
              <a:off x="7099587" y="2237339"/>
              <a:ext cx="77255" cy="75987"/>
            </a:xfrm>
            <a:custGeom>
              <a:avLst/>
              <a:gdLst>
                <a:gd name="connsiteX0" fmla="*/ 4052 w 77255"/>
                <a:gd name="connsiteY0" fmla="*/ 18438 h 75987"/>
                <a:gd name="connsiteX1" fmla="*/ 77255 w 77255"/>
                <a:gd name="connsiteY1" fmla="*/ 0 h 75987"/>
                <a:gd name="connsiteX2" fmla="*/ 13551 w 77255"/>
                <a:gd name="connsiteY2" fmla="*/ 75988 h 75987"/>
                <a:gd name="connsiteX3" fmla="*/ 159 w 77255"/>
                <a:gd name="connsiteY3" fmla="*/ 49169 h 75987"/>
                <a:gd name="connsiteX4" fmla="*/ 4052 w 77255"/>
                <a:gd name="connsiteY4" fmla="*/ 18438 h 75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55" h="75987">
                  <a:moveTo>
                    <a:pt x="4052" y="18438"/>
                  </a:moveTo>
                  <a:cubicBezTo>
                    <a:pt x="19138" y="-6714"/>
                    <a:pt x="52671" y="2803"/>
                    <a:pt x="77255" y="0"/>
                  </a:cubicBezTo>
                  <a:cubicBezTo>
                    <a:pt x="61602" y="29054"/>
                    <a:pt x="38711" y="54197"/>
                    <a:pt x="13551" y="75988"/>
                  </a:cubicBezTo>
                  <a:cubicBezTo>
                    <a:pt x="708" y="75429"/>
                    <a:pt x="1267" y="59226"/>
                    <a:pt x="159" y="49169"/>
                  </a:cubicBezTo>
                  <a:cubicBezTo>
                    <a:pt x="1258" y="39111"/>
                    <a:pt x="-2662" y="27387"/>
                    <a:pt x="4052" y="1843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53FFB7C-0D35-DC74-E352-32079CE01434}"/>
                </a:ext>
              </a:extLst>
            </p:cNvPr>
            <p:cNvSpPr/>
            <p:nvPr/>
          </p:nvSpPr>
          <p:spPr>
            <a:xfrm>
              <a:off x="6776102" y="2238456"/>
              <a:ext cx="106828" cy="126183"/>
            </a:xfrm>
            <a:custGeom>
              <a:avLst/>
              <a:gdLst>
                <a:gd name="connsiteX0" fmla="*/ 6256 w 106828"/>
                <a:gd name="connsiteY0" fmla="*/ 94435 h 126183"/>
                <a:gd name="connsiteX1" fmla="*/ 15746 w 106828"/>
                <a:gd name="connsiteY1" fmla="*/ 0 h 126183"/>
                <a:gd name="connsiteX2" fmla="*/ 51514 w 106828"/>
                <a:gd name="connsiteY2" fmla="*/ 1685 h 126183"/>
                <a:gd name="connsiteX3" fmla="*/ 99015 w 106828"/>
                <a:gd name="connsiteY3" fmla="*/ 27378 h 126183"/>
                <a:gd name="connsiteX4" fmla="*/ 106828 w 106828"/>
                <a:gd name="connsiteY4" fmla="*/ 112314 h 126183"/>
                <a:gd name="connsiteX5" fmla="*/ 58210 w 106828"/>
                <a:gd name="connsiteY5" fmla="*/ 125724 h 126183"/>
                <a:gd name="connsiteX6" fmla="*/ 6256 w 106828"/>
                <a:gd name="connsiteY6" fmla="*/ 94435 h 12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828" h="126183">
                  <a:moveTo>
                    <a:pt x="6256" y="94435"/>
                  </a:moveTo>
                  <a:cubicBezTo>
                    <a:pt x="-6045" y="63705"/>
                    <a:pt x="1210" y="28495"/>
                    <a:pt x="15746" y="0"/>
                  </a:cubicBezTo>
                  <a:cubicBezTo>
                    <a:pt x="28047" y="559"/>
                    <a:pt x="39772" y="559"/>
                    <a:pt x="51514" y="1685"/>
                  </a:cubicBezTo>
                  <a:cubicBezTo>
                    <a:pt x="66600" y="11175"/>
                    <a:pt x="82244" y="19547"/>
                    <a:pt x="99015" y="27378"/>
                  </a:cubicBezTo>
                  <a:cubicBezTo>
                    <a:pt x="96771" y="55873"/>
                    <a:pt x="101259" y="84378"/>
                    <a:pt x="106828" y="112314"/>
                  </a:cubicBezTo>
                  <a:cubicBezTo>
                    <a:pt x="91193" y="117902"/>
                    <a:pt x="75539" y="128518"/>
                    <a:pt x="58210" y="125724"/>
                  </a:cubicBezTo>
                  <a:cubicBezTo>
                    <a:pt x="38095" y="121263"/>
                    <a:pt x="15737" y="114549"/>
                    <a:pt x="6256" y="9443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A1DE3AE-8ECA-90FF-0C58-63F52D5FDA1D}"/>
                </a:ext>
              </a:extLst>
            </p:cNvPr>
            <p:cNvSpPr/>
            <p:nvPr/>
          </p:nvSpPr>
          <p:spPr>
            <a:xfrm>
              <a:off x="6889460" y="2251763"/>
              <a:ext cx="99620" cy="110664"/>
            </a:xfrm>
            <a:custGeom>
              <a:avLst/>
              <a:gdLst>
                <a:gd name="connsiteX0" fmla="*/ 47100 w 99620"/>
                <a:gd name="connsiteY0" fmla="*/ 2338 h 110664"/>
                <a:gd name="connsiteX1" fmla="*/ 88455 w 99620"/>
                <a:gd name="connsiteY1" fmla="*/ 14071 h 110664"/>
                <a:gd name="connsiteX2" fmla="*/ 99621 w 99620"/>
                <a:gd name="connsiteY2" fmla="*/ 100125 h 110664"/>
                <a:gd name="connsiteX3" fmla="*/ 29788 w 99620"/>
                <a:gd name="connsiteY3" fmla="*/ 100684 h 110664"/>
                <a:gd name="connsiteX4" fmla="*/ 1302 w 99620"/>
                <a:gd name="connsiteY4" fmla="*/ 13512 h 110664"/>
                <a:gd name="connsiteX5" fmla="*/ 47100 w 99620"/>
                <a:gd name="connsiteY5" fmla="*/ 2338 h 1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620" h="110664">
                  <a:moveTo>
                    <a:pt x="47100" y="2338"/>
                  </a:moveTo>
                  <a:cubicBezTo>
                    <a:pt x="62753" y="-3817"/>
                    <a:pt x="77830" y="2905"/>
                    <a:pt x="88455" y="14071"/>
                  </a:cubicBezTo>
                  <a:cubicBezTo>
                    <a:pt x="85661" y="43684"/>
                    <a:pt x="91816" y="72188"/>
                    <a:pt x="99621" y="100125"/>
                  </a:cubicBezTo>
                  <a:cubicBezTo>
                    <a:pt x="77280" y="110182"/>
                    <a:pt x="50461" y="117437"/>
                    <a:pt x="29788" y="100684"/>
                  </a:cubicBezTo>
                  <a:cubicBezTo>
                    <a:pt x="-4295" y="85589"/>
                    <a:pt x="-943" y="44243"/>
                    <a:pt x="1302" y="13512"/>
                  </a:cubicBezTo>
                  <a:cubicBezTo>
                    <a:pt x="16928" y="12395"/>
                    <a:pt x="32581" y="9610"/>
                    <a:pt x="47100" y="233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C77C066C-3D1C-FC49-6B12-D4A1ADD24E7F}"/>
                </a:ext>
              </a:extLst>
            </p:cNvPr>
            <p:cNvSpPr/>
            <p:nvPr/>
          </p:nvSpPr>
          <p:spPr>
            <a:xfrm>
              <a:off x="6447122" y="2261364"/>
              <a:ext cx="39071" cy="76555"/>
            </a:xfrm>
            <a:custGeom>
              <a:avLst/>
              <a:gdLst>
                <a:gd name="connsiteX0" fmla="*/ 26770 w 39071"/>
                <a:gd name="connsiteY0" fmla="*/ 4470 h 76555"/>
                <a:gd name="connsiteX1" fmla="*/ 39071 w 39071"/>
                <a:gd name="connsiteY1" fmla="*/ 0 h 76555"/>
                <a:gd name="connsiteX2" fmla="*/ 1068 w 39071"/>
                <a:gd name="connsiteY2" fmla="*/ 76556 h 76555"/>
                <a:gd name="connsiteX3" fmla="*/ 26770 w 39071"/>
                <a:gd name="connsiteY3" fmla="*/ 4470 h 76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71" h="76555">
                  <a:moveTo>
                    <a:pt x="26770" y="4470"/>
                  </a:moveTo>
                  <a:cubicBezTo>
                    <a:pt x="30131" y="3352"/>
                    <a:pt x="36269" y="1118"/>
                    <a:pt x="39071" y="0"/>
                  </a:cubicBezTo>
                  <a:cubicBezTo>
                    <a:pt x="21192" y="22908"/>
                    <a:pt x="13919" y="50845"/>
                    <a:pt x="1068" y="76556"/>
                  </a:cubicBezTo>
                  <a:cubicBezTo>
                    <a:pt x="-3960" y="50295"/>
                    <a:pt x="9458" y="23476"/>
                    <a:pt x="26770" y="447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68B5F547-73C6-3BDB-9152-263C37E06CAC}"/>
                </a:ext>
              </a:extLst>
            </p:cNvPr>
            <p:cNvSpPr/>
            <p:nvPr/>
          </p:nvSpPr>
          <p:spPr>
            <a:xfrm>
              <a:off x="6988531" y="2261923"/>
              <a:ext cx="107844" cy="107044"/>
            </a:xfrm>
            <a:custGeom>
              <a:avLst/>
              <a:gdLst>
                <a:gd name="connsiteX0" fmla="*/ 41346 w 107844"/>
                <a:gd name="connsiteY0" fmla="*/ 12851 h 107044"/>
                <a:gd name="connsiteX1" fmla="*/ 95552 w 107844"/>
                <a:gd name="connsiteY1" fmla="*/ 0 h 107044"/>
                <a:gd name="connsiteX2" fmla="*/ 107844 w 107844"/>
                <a:gd name="connsiteY2" fmla="*/ 73753 h 107044"/>
                <a:gd name="connsiteX3" fmla="*/ 58108 w 107844"/>
                <a:gd name="connsiteY3" fmla="*/ 106727 h 107044"/>
                <a:gd name="connsiteX4" fmla="*/ 15095 w 107844"/>
                <a:gd name="connsiteY4" fmla="*/ 78223 h 107044"/>
                <a:gd name="connsiteX5" fmla="*/ 0 w 107844"/>
                <a:gd name="connsiteY5" fmla="*/ 12283 h 107044"/>
                <a:gd name="connsiteX6" fmla="*/ 41346 w 107844"/>
                <a:gd name="connsiteY6" fmla="*/ 12851 h 10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844" h="107044">
                  <a:moveTo>
                    <a:pt x="41346" y="12851"/>
                  </a:moveTo>
                  <a:cubicBezTo>
                    <a:pt x="59793" y="13410"/>
                    <a:pt x="77114" y="3911"/>
                    <a:pt x="95552" y="0"/>
                  </a:cubicBezTo>
                  <a:cubicBezTo>
                    <a:pt x="98914" y="25143"/>
                    <a:pt x="95552" y="50854"/>
                    <a:pt x="107844" y="73753"/>
                  </a:cubicBezTo>
                  <a:cubicBezTo>
                    <a:pt x="92209" y="86054"/>
                    <a:pt x="81016" y="110079"/>
                    <a:pt x="58108" y="106727"/>
                  </a:cubicBezTo>
                  <a:cubicBezTo>
                    <a:pt x="39120" y="107277"/>
                    <a:pt x="27378" y="89965"/>
                    <a:pt x="15095" y="78223"/>
                  </a:cubicBezTo>
                  <a:cubicBezTo>
                    <a:pt x="5587" y="57558"/>
                    <a:pt x="2226" y="34642"/>
                    <a:pt x="0" y="12283"/>
                  </a:cubicBezTo>
                  <a:cubicBezTo>
                    <a:pt x="13401" y="12283"/>
                    <a:pt x="27387" y="13410"/>
                    <a:pt x="41346" y="1285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EBCCE1C1-29F9-4F0B-4091-0C5A8DF3570D}"/>
                </a:ext>
              </a:extLst>
            </p:cNvPr>
            <p:cNvSpPr/>
            <p:nvPr/>
          </p:nvSpPr>
          <p:spPr>
            <a:xfrm>
              <a:off x="6592921" y="2269754"/>
              <a:ext cx="76546" cy="70864"/>
            </a:xfrm>
            <a:custGeom>
              <a:avLst/>
              <a:gdLst>
                <a:gd name="connsiteX0" fmla="*/ 30181 w 76546"/>
                <a:gd name="connsiteY0" fmla="*/ 29613 h 70864"/>
                <a:gd name="connsiteX1" fmla="*/ 58676 w 76546"/>
                <a:gd name="connsiteY1" fmla="*/ 0 h 70864"/>
                <a:gd name="connsiteX2" fmla="*/ 76546 w 76546"/>
                <a:gd name="connsiteY2" fmla="*/ 34632 h 70864"/>
                <a:gd name="connsiteX3" fmla="*/ 70409 w 76546"/>
                <a:gd name="connsiteY3" fmla="*/ 69283 h 70864"/>
                <a:gd name="connsiteX4" fmla="*/ 0 w 76546"/>
                <a:gd name="connsiteY4" fmla="*/ 49736 h 70864"/>
                <a:gd name="connsiteX5" fmla="*/ 30181 w 76546"/>
                <a:gd name="connsiteY5" fmla="*/ 29613 h 7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546" h="70864">
                  <a:moveTo>
                    <a:pt x="30181" y="29613"/>
                  </a:moveTo>
                  <a:cubicBezTo>
                    <a:pt x="35759" y="16203"/>
                    <a:pt x="47501" y="7822"/>
                    <a:pt x="58676" y="0"/>
                  </a:cubicBezTo>
                  <a:cubicBezTo>
                    <a:pt x="64831" y="11166"/>
                    <a:pt x="72086" y="21791"/>
                    <a:pt x="76546" y="34632"/>
                  </a:cubicBezTo>
                  <a:cubicBezTo>
                    <a:pt x="75988" y="46375"/>
                    <a:pt x="72635" y="57550"/>
                    <a:pt x="70409" y="69283"/>
                  </a:cubicBezTo>
                  <a:cubicBezTo>
                    <a:pt x="45266" y="73194"/>
                    <a:pt x="16753" y="70968"/>
                    <a:pt x="0" y="49736"/>
                  </a:cubicBezTo>
                  <a:cubicBezTo>
                    <a:pt x="10616" y="43581"/>
                    <a:pt x="25143" y="42464"/>
                    <a:pt x="30181" y="2961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47080CBA-EB3D-A528-B16F-6BFC0153779F}"/>
                </a:ext>
              </a:extLst>
            </p:cNvPr>
            <p:cNvSpPr/>
            <p:nvPr/>
          </p:nvSpPr>
          <p:spPr>
            <a:xfrm>
              <a:off x="6467956" y="2286516"/>
              <a:ext cx="38373" cy="92191"/>
            </a:xfrm>
            <a:custGeom>
              <a:avLst/>
              <a:gdLst>
                <a:gd name="connsiteX0" fmla="*/ 358 w 38373"/>
                <a:gd name="connsiteY0" fmla="*/ 56432 h 92191"/>
                <a:gd name="connsiteX1" fmla="*/ 18796 w 38373"/>
                <a:gd name="connsiteY1" fmla="*/ 0 h 92191"/>
                <a:gd name="connsiteX2" fmla="*/ 38361 w 38373"/>
                <a:gd name="connsiteY2" fmla="*/ 50286 h 92191"/>
                <a:gd name="connsiteX3" fmla="*/ 7631 w 38373"/>
                <a:gd name="connsiteY3" fmla="*/ 92191 h 92191"/>
                <a:gd name="connsiteX4" fmla="*/ 358 w 38373"/>
                <a:gd name="connsiteY4" fmla="*/ 56432 h 92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73" h="92191">
                  <a:moveTo>
                    <a:pt x="358" y="56432"/>
                  </a:moveTo>
                  <a:cubicBezTo>
                    <a:pt x="358" y="36318"/>
                    <a:pt x="5936" y="16194"/>
                    <a:pt x="18796" y="0"/>
                  </a:cubicBezTo>
                  <a:cubicBezTo>
                    <a:pt x="27177" y="15645"/>
                    <a:pt x="37244" y="31848"/>
                    <a:pt x="38361" y="50286"/>
                  </a:cubicBezTo>
                  <a:cubicBezTo>
                    <a:pt x="38911" y="69283"/>
                    <a:pt x="21608" y="82143"/>
                    <a:pt x="7631" y="92191"/>
                  </a:cubicBezTo>
                  <a:cubicBezTo>
                    <a:pt x="-2444" y="82683"/>
                    <a:pt x="358" y="68174"/>
                    <a:pt x="358" y="5643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D6D97731-C100-A2E5-1F6C-53D46901A0B6}"/>
                </a:ext>
              </a:extLst>
            </p:cNvPr>
            <p:cNvSpPr/>
            <p:nvPr/>
          </p:nvSpPr>
          <p:spPr>
            <a:xfrm>
              <a:off x="6679425" y="2317247"/>
              <a:ext cx="77781" cy="95552"/>
            </a:xfrm>
            <a:custGeom>
              <a:avLst/>
              <a:gdLst>
                <a:gd name="connsiteX0" fmla="*/ 1785 w 77781"/>
                <a:gd name="connsiteY0" fmla="*/ 0 h 95552"/>
                <a:gd name="connsiteX1" fmla="*/ 77781 w 77781"/>
                <a:gd name="connsiteY1" fmla="*/ 10057 h 95552"/>
                <a:gd name="connsiteX2" fmla="*/ 69400 w 77781"/>
                <a:gd name="connsiteY2" fmla="*/ 95552 h 95552"/>
                <a:gd name="connsiteX3" fmla="*/ 11842 w 77781"/>
                <a:gd name="connsiteY3" fmla="*/ 78791 h 95552"/>
                <a:gd name="connsiteX4" fmla="*/ 1785 w 77781"/>
                <a:gd name="connsiteY4" fmla="*/ 0 h 9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81" h="95552">
                  <a:moveTo>
                    <a:pt x="1785" y="0"/>
                  </a:moveTo>
                  <a:cubicBezTo>
                    <a:pt x="26369" y="5587"/>
                    <a:pt x="51512" y="12292"/>
                    <a:pt x="77781" y="10057"/>
                  </a:cubicBezTo>
                  <a:cubicBezTo>
                    <a:pt x="77781" y="39111"/>
                    <a:pt x="63263" y="66489"/>
                    <a:pt x="69400" y="95552"/>
                  </a:cubicBezTo>
                  <a:cubicBezTo>
                    <a:pt x="49286" y="93867"/>
                    <a:pt x="25251" y="97229"/>
                    <a:pt x="11842" y="78791"/>
                  </a:cubicBezTo>
                  <a:cubicBezTo>
                    <a:pt x="-3253" y="55315"/>
                    <a:pt x="-459" y="26260"/>
                    <a:pt x="1785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BA17D10A-A02B-9256-2E89-6A65BAC498DF}"/>
                </a:ext>
              </a:extLst>
            </p:cNvPr>
            <p:cNvSpPr/>
            <p:nvPr/>
          </p:nvSpPr>
          <p:spPr>
            <a:xfrm>
              <a:off x="6579607" y="2341831"/>
              <a:ext cx="84489" cy="92855"/>
            </a:xfrm>
            <a:custGeom>
              <a:avLst/>
              <a:gdLst>
                <a:gd name="connsiteX0" fmla="*/ 13314 w 84489"/>
                <a:gd name="connsiteY0" fmla="*/ 0 h 92855"/>
                <a:gd name="connsiteX1" fmla="*/ 84273 w 84489"/>
                <a:gd name="connsiteY1" fmla="*/ 14527 h 92855"/>
                <a:gd name="connsiteX2" fmla="*/ 65285 w 84489"/>
                <a:gd name="connsiteY2" fmla="*/ 92768 h 92855"/>
                <a:gd name="connsiteX3" fmla="*/ 3824 w 84489"/>
                <a:gd name="connsiteY3" fmla="*/ 59794 h 92855"/>
                <a:gd name="connsiteX4" fmla="*/ 13314 w 84489"/>
                <a:gd name="connsiteY4" fmla="*/ 0 h 92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489" h="92855">
                  <a:moveTo>
                    <a:pt x="13314" y="0"/>
                  </a:moveTo>
                  <a:cubicBezTo>
                    <a:pt x="33987" y="15654"/>
                    <a:pt x="60256" y="11175"/>
                    <a:pt x="84273" y="14527"/>
                  </a:cubicBezTo>
                  <a:cubicBezTo>
                    <a:pt x="86508" y="41905"/>
                    <a:pt x="70872" y="65939"/>
                    <a:pt x="65285" y="92768"/>
                  </a:cubicBezTo>
                  <a:cubicBezTo>
                    <a:pt x="40133" y="93885"/>
                    <a:pt x="14431" y="84378"/>
                    <a:pt x="3824" y="59794"/>
                  </a:cubicBezTo>
                  <a:cubicBezTo>
                    <a:pt x="-2322" y="40229"/>
                    <a:pt x="-2322" y="15654"/>
                    <a:pt x="13314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44769041-CBA4-FF98-44F8-36DD20CB4D78}"/>
                </a:ext>
              </a:extLst>
            </p:cNvPr>
            <p:cNvSpPr/>
            <p:nvPr/>
          </p:nvSpPr>
          <p:spPr>
            <a:xfrm>
              <a:off x="6492898" y="2352456"/>
              <a:ext cx="77114" cy="69118"/>
            </a:xfrm>
            <a:custGeom>
              <a:avLst/>
              <a:gdLst>
                <a:gd name="connsiteX0" fmla="*/ 35768 w 77114"/>
                <a:gd name="connsiteY0" fmla="*/ 37985 h 69118"/>
                <a:gd name="connsiteX1" fmla="*/ 77114 w 77114"/>
                <a:gd name="connsiteY1" fmla="*/ 0 h 69118"/>
                <a:gd name="connsiteX2" fmla="*/ 76546 w 77114"/>
                <a:gd name="connsiteY2" fmla="*/ 58109 h 69118"/>
                <a:gd name="connsiteX3" fmla="*/ 3352 w 77114"/>
                <a:gd name="connsiteY3" fmla="*/ 66499 h 69118"/>
                <a:gd name="connsiteX4" fmla="*/ 0 w 77114"/>
                <a:gd name="connsiteY4" fmla="*/ 50295 h 69118"/>
                <a:gd name="connsiteX5" fmla="*/ 35768 w 77114"/>
                <a:gd name="connsiteY5" fmla="*/ 37985 h 6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114" h="69118">
                  <a:moveTo>
                    <a:pt x="35768" y="37985"/>
                  </a:moveTo>
                  <a:cubicBezTo>
                    <a:pt x="48619" y="24575"/>
                    <a:pt x="62596" y="11725"/>
                    <a:pt x="77114" y="0"/>
                  </a:cubicBezTo>
                  <a:cubicBezTo>
                    <a:pt x="72644" y="19556"/>
                    <a:pt x="64813" y="39670"/>
                    <a:pt x="76546" y="58109"/>
                  </a:cubicBezTo>
                  <a:cubicBezTo>
                    <a:pt x="54756" y="73203"/>
                    <a:pt x="27946" y="69283"/>
                    <a:pt x="3352" y="66499"/>
                  </a:cubicBezTo>
                  <a:cubicBezTo>
                    <a:pt x="2235" y="62578"/>
                    <a:pt x="1117" y="54197"/>
                    <a:pt x="0" y="50295"/>
                  </a:cubicBezTo>
                  <a:cubicBezTo>
                    <a:pt x="9489" y="39102"/>
                    <a:pt x="21223" y="32398"/>
                    <a:pt x="35768" y="3798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22FE5BF9-294E-233C-BC6A-1D9F20601660}"/>
                </a:ext>
              </a:extLst>
            </p:cNvPr>
            <p:cNvSpPr/>
            <p:nvPr/>
          </p:nvSpPr>
          <p:spPr>
            <a:xfrm>
              <a:off x="6765462" y="2350771"/>
              <a:ext cx="87855" cy="99879"/>
            </a:xfrm>
            <a:custGeom>
              <a:avLst/>
              <a:gdLst>
                <a:gd name="connsiteX0" fmla="*/ 4036 w 87855"/>
                <a:gd name="connsiteY0" fmla="*/ 0 h 99879"/>
                <a:gd name="connsiteX1" fmla="*/ 37002 w 87855"/>
                <a:gd name="connsiteY1" fmla="*/ 22908 h 99879"/>
                <a:gd name="connsiteX2" fmla="*/ 87855 w 87855"/>
                <a:gd name="connsiteY2" fmla="*/ 27928 h 99879"/>
                <a:gd name="connsiteX3" fmla="*/ 81700 w 87855"/>
                <a:gd name="connsiteY3" fmla="*/ 94426 h 99879"/>
                <a:gd name="connsiteX4" fmla="*/ 39236 w 87855"/>
                <a:gd name="connsiteY4" fmla="*/ 93308 h 99879"/>
                <a:gd name="connsiteX5" fmla="*/ 6271 w 87855"/>
                <a:gd name="connsiteY5" fmla="*/ 58099 h 99879"/>
                <a:gd name="connsiteX6" fmla="*/ 4036 w 87855"/>
                <a:gd name="connsiteY6" fmla="*/ 0 h 99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855" h="99879">
                  <a:moveTo>
                    <a:pt x="4036" y="0"/>
                  </a:moveTo>
                  <a:cubicBezTo>
                    <a:pt x="15211" y="7264"/>
                    <a:pt x="25259" y="16203"/>
                    <a:pt x="37002" y="22908"/>
                  </a:cubicBezTo>
                  <a:cubicBezTo>
                    <a:pt x="53755" y="26260"/>
                    <a:pt x="71093" y="25702"/>
                    <a:pt x="87855" y="27928"/>
                  </a:cubicBezTo>
                  <a:cubicBezTo>
                    <a:pt x="78916" y="49168"/>
                    <a:pt x="86170" y="72635"/>
                    <a:pt x="81700" y="94426"/>
                  </a:cubicBezTo>
                  <a:cubicBezTo>
                    <a:pt x="68840" y="105610"/>
                    <a:pt x="53196" y="96670"/>
                    <a:pt x="39236" y="93308"/>
                  </a:cubicBezTo>
                  <a:cubicBezTo>
                    <a:pt x="20789" y="91073"/>
                    <a:pt x="13526" y="72076"/>
                    <a:pt x="6271" y="58099"/>
                  </a:cubicBezTo>
                  <a:cubicBezTo>
                    <a:pt x="-4895" y="40238"/>
                    <a:pt x="1801" y="18997"/>
                    <a:pt x="4036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15F15AF3-2AEA-AF10-E40C-5F6EF40CCB50}"/>
                </a:ext>
              </a:extLst>
            </p:cNvPr>
            <p:cNvSpPr/>
            <p:nvPr/>
          </p:nvSpPr>
          <p:spPr>
            <a:xfrm>
              <a:off x="6401861" y="2356385"/>
              <a:ext cx="43510" cy="78790"/>
            </a:xfrm>
            <a:custGeom>
              <a:avLst/>
              <a:gdLst>
                <a:gd name="connsiteX0" fmla="*/ 0 w 43510"/>
                <a:gd name="connsiteY0" fmla="*/ 78791 h 78790"/>
                <a:gd name="connsiteX1" fmla="*/ 30163 w 43510"/>
                <a:gd name="connsiteY1" fmla="*/ 0 h 78790"/>
                <a:gd name="connsiteX2" fmla="*/ 41337 w 43510"/>
                <a:gd name="connsiteY2" fmla="*/ 39679 h 78790"/>
                <a:gd name="connsiteX3" fmla="*/ 0 w 43510"/>
                <a:gd name="connsiteY3" fmla="*/ 78791 h 7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510" h="78790">
                  <a:moveTo>
                    <a:pt x="0" y="78791"/>
                  </a:moveTo>
                  <a:cubicBezTo>
                    <a:pt x="0" y="50286"/>
                    <a:pt x="10048" y="20673"/>
                    <a:pt x="30163" y="0"/>
                  </a:cubicBezTo>
                  <a:cubicBezTo>
                    <a:pt x="35759" y="12292"/>
                    <a:pt x="48610" y="25152"/>
                    <a:pt x="41337" y="39679"/>
                  </a:cubicBezTo>
                  <a:cubicBezTo>
                    <a:pt x="35759" y="59226"/>
                    <a:pt x="18988" y="72644"/>
                    <a:pt x="0" y="7879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B2B3427B-5289-C5E7-2A77-CFD9E1829D5C}"/>
                </a:ext>
              </a:extLst>
            </p:cNvPr>
            <p:cNvSpPr/>
            <p:nvPr/>
          </p:nvSpPr>
          <p:spPr>
            <a:xfrm>
              <a:off x="6864673" y="2364714"/>
              <a:ext cx="103734" cy="110412"/>
            </a:xfrm>
            <a:custGeom>
              <a:avLst/>
              <a:gdLst>
                <a:gd name="connsiteX0" fmla="*/ 928 w 103734"/>
                <a:gd name="connsiteY0" fmla="*/ 41930 h 110412"/>
                <a:gd name="connsiteX1" fmla="*/ 44518 w 103734"/>
                <a:gd name="connsiteY1" fmla="*/ 2260 h 110412"/>
                <a:gd name="connsiteX2" fmla="*/ 97039 w 103734"/>
                <a:gd name="connsiteY2" fmla="*/ 13985 h 110412"/>
                <a:gd name="connsiteX3" fmla="*/ 103735 w 103734"/>
                <a:gd name="connsiteY3" fmla="*/ 83835 h 110412"/>
                <a:gd name="connsiteX4" fmla="*/ 41166 w 103734"/>
                <a:gd name="connsiteY4" fmla="*/ 109546 h 110412"/>
                <a:gd name="connsiteX5" fmla="*/ 928 w 103734"/>
                <a:gd name="connsiteY5" fmla="*/ 41930 h 110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734" h="110412">
                  <a:moveTo>
                    <a:pt x="928" y="41930"/>
                  </a:moveTo>
                  <a:cubicBezTo>
                    <a:pt x="1487" y="20708"/>
                    <a:pt x="20493" y="-8356"/>
                    <a:pt x="44518" y="2260"/>
                  </a:cubicBezTo>
                  <a:cubicBezTo>
                    <a:pt x="60154" y="11759"/>
                    <a:pt x="78601" y="13435"/>
                    <a:pt x="97039" y="13985"/>
                  </a:cubicBezTo>
                  <a:cubicBezTo>
                    <a:pt x="92569" y="37469"/>
                    <a:pt x="93678" y="62045"/>
                    <a:pt x="103735" y="83835"/>
                  </a:cubicBezTo>
                  <a:cubicBezTo>
                    <a:pt x="85306" y="96686"/>
                    <a:pt x="65191" y="114566"/>
                    <a:pt x="41166" y="109546"/>
                  </a:cubicBezTo>
                  <a:cubicBezTo>
                    <a:pt x="20493" y="93343"/>
                    <a:pt x="-5227" y="71552"/>
                    <a:pt x="928" y="4193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19783567-2410-713A-FAAD-AE6BC0EA4DF2}"/>
                </a:ext>
              </a:extLst>
            </p:cNvPr>
            <p:cNvSpPr/>
            <p:nvPr/>
          </p:nvSpPr>
          <p:spPr>
            <a:xfrm>
              <a:off x="6977194" y="2363621"/>
              <a:ext cx="57720" cy="68724"/>
            </a:xfrm>
            <a:custGeom>
              <a:avLst/>
              <a:gdLst>
                <a:gd name="connsiteX0" fmla="*/ 4082 w 57720"/>
                <a:gd name="connsiteY0" fmla="*/ 68724 h 68724"/>
                <a:gd name="connsiteX1" fmla="*/ 18059 w 57720"/>
                <a:gd name="connsiteY1" fmla="*/ 0 h 68724"/>
                <a:gd name="connsiteX2" fmla="*/ 57720 w 57720"/>
                <a:gd name="connsiteY2" fmla="*/ 28504 h 68724"/>
                <a:gd name="connsiteX3" fmla="*/ 4082 w 57720"/>
                <a:gd name="connsiteY3" fmla="*/ 68724 h 6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20" h="68724">
                  <a:moveTo>
                    <a:pt x="4082" y="68724"/>
                  </a:moveTo>
                  <a:cubicBezTo>
                    <a:pt x="-4299" y="44699"/>
                    <a:pt x="162" y="18438"/>
                    <a:pt x="18059" y="0"/>
                  </a:cubicBezTo>
                  <a:cubicBezTo>
                    <a:pt x="33686" y="6155"/>
                    <a:pt x="46546" y="16212"/>
                    <a:pt x="57720" y="28504"/>
                  </a:cubicBezTo>
                  <a:cubicBezTo>
                    <a:pt x="40400" y="41905"/>
                    <a:pt x="22511" y="55324"/>
                    <a:pt x="4082" y="6872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4A056906-B6BD-E589-59F2-F349A68A9E3D}"/>
                </a:ext>
              </a:extLst>
            </p:cNvPr>
            <p:cNvSpPr/>
            <p:nvPr/>
          </p:nvSpPr>
          <p:spPr>
            <a:xfrm>
              <a:off x="6325797" y="2397769"/>
              <a:ext cx="10018" cy="9931"/>
            </a:xfrm>
            <a:custGeom>
              <a:avLst/>
              <a:gdLst>
                <a:gd name="connsiteX0" fmla="*/ 1140 w 10018"/>
                <a:gd name="connsiteY0" fmla="*/ 1053 h 9931"/>
                <a:gd name="connsiteX1" fmla="*/ 8962 w 10018"/>
                <a:gd name="connsiteY1" fmla="*/ 8875 h 9931"/>
                <a:gd name="connsiteX2" fmla="*/ 1140 w 10018"/>
                <a:gd name="connsiteY2" fmla="*/ 1053 h 9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18" h="9931">
                  <a:moveTo>
                    <a:pt x="1140" y="1053"/>
                  </a:moveTo>
                  <a:cubicBezTo>
                    <a:pt x="8962" y="-1732"/>
                    <a:pt x="11756" y="1053"/>
                    <a:pt x="8962" y="8875"/>
                  </a:cubicBezTo>
                  <a:cubicBezTo>
                    <a:pt x="590" y="11669"/>
                    <a:pt x="-1654" y="8875"/>
                    <a:pt x="1140" y="1053"/>
                  </a:cubicBezTo>
                  <a:close/>
                </a:path>
              </a:pathLst>
            </a:custGeom>
            <a:solidFill>
              <a:srgbClr val="929B9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15338778-EE5D-56AB-39CC-4BDB702D7D99}"/>
                </a:ext>
              </a:extLst>
            </p:cNvPr>
            <p:cNvSpPr/>
            <p:nvPr/>
          </p:nvSpPr>
          <p:spPr>
            <a:xfrm>
              <a:off x="6325801" y="2394901"/>
              <a:ext cx="47501" cy="77672"/>
            </a:xfrm>
            <a:custGeom>
              <a:avLst/>
              <a:gdLst>
                <a:gd name="connsiteX0" fmla="*/ 0 w 47501"/>
                <a:gd name="connsiteY0" fmla="*/ 77673 h 77672"/>
                <a:gd name="connsiteX1" fmla="*/ 47501 w 47501"/>
                <a:gd name="connsiteY1" fmla="*/ 0 h 77672"/>
                <a:gd name="connsiteX2" fmla="*/ 42473 w 47501"/>
                <a:gd name="connsiteY2" fmla="*/ 53089 h 77672"/>
                <a:gd name="connsiteX3" fmla="*/ 0 w 47501"/>
                <a:gd name="connsiteY3" fmla="*/ 77673 h 7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01" h="77672">
                  <a:moveTo>
                    <a:pt x="0" y="77673"/>
                  </a:moveTo>
                  <a:cubicBezTo>
                    <a:pt x="559" y="47492"/>
                    <a:pt x="11733" y="1676"/>
                    <a:pt x="47501" y="0"/>
                  </a:cubicBezTo>
                  <a:cubicBezTo>
                    <a:pt x="46384" y="17888"/>
                    <a:pt x="44149" y="35209"/>
                    <a:pt x="42473" y="53089"/>
                  </a:cubicBezTo>
                  <a:cubicBezTo>
                    <a:pt x="29622" y="63696"/>
                    <a:pt x="15654" y="72644"/>
                    <a:pt x="0" y="7767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5AF90E5C-5C54-A14D-DDA3-4DDC23C0AD05}"/>
                </a:ext>
              </a:extLst>
            </p:cNvPr>
            <p:cNvSpPr/>
            <p:nvPr/>
          </p:nvSpPr>
          <p:spPr>
            <a:xfrm>
              <a:off x="6666233" y="2400498"/>
              <a:ext cx="85926" cy="99020"/>
            </a:xfrm>
            <a:custGeom>
              <a:avLst/>
              <a:gdLst>
                <a:gd name="connsiteX0" fmla="*/ 999 w 85926"/>
                <a:gd name="connsiteY0" fmla="*/ 0 h 99020"/>
                <a:gd name="connsiteX1" fmla="*/ 47374 w 85926"/>
                <a:gd name="connsiteY1" fmla="*/ 27387 h 99020"/>
                <a:gd name="connsiteX2" fmla="*/ 85926 w 85926"/>
                <a:gd name="connsiteY2" fmla="*/ 32424 h 99020"/>
                <a:gd name="connsiteX3" fmla="*/ 80339 w 85926"/>
                <a:gd name="connsiteY3" fmla="*/ 97796 h 99020"/>
                <a:gd name="connsiteX4" fmla="*/ 3225 w 85926"/>
                <a:gd name="connsiteY4" fmla="*/ 55891 h 99020"/>
                <a:gd name="connsiteX5" fmla="*/ 999 w 85926"/>
                <a:gd name="connsiteY5" fmla="*/ 0 h 9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926" h="99020">
                  <a:moveTo>
                    <a:pt x="999" y="0"/>
                  </a:moveTo>
                  <a:cubicBezTo>
                    <a:pt x="16085" y="9507"/>
                    <a:pt x="30612" y="20682"/>
                    <a:pt x="47374" y="27387"/>
                  </a:cubicBezTo>
                  <a:cubicBezTo>
                    <a:pt x="59666" y="30739"/>
                    <a:pt x="73076" y="30181"/>
                    <a:pt x="85926" y="32424"/>
                  </a:cubicBezTo>
                  <a:cubicBezTo>
                    <a:pt x="79771" y="53647"/>
                    <a:pt x="78654" y="75447"/>
                    <a:pt x="80339" y="97796"/>
                  </a:cubicBezTo>
                  <a:cubicBezTo>
                    <a:pt x="47923" y="104501"/>
                    <a:pt x="18311" y="82710"/>
                    <a:pt x="3225" y="55891"/>
                  </a:cubicBezTo>
                  <a:cubicBezTo>
                    <a:pt x="-2354" y="38003"/>
                    <a:pt x="999" y="18447"/>
                    <a:pt x="999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E794FB83-1873-F9CA-7A65-607366E6F4B7}"/>
                </a:ext>
              </a:extLst>
            </p:cNvPr>
            <p:cNvSpPr/>
            <p:nvPr/>
          </p:nvSpPr>
          <p:spPr>
            <a:xfrm>
              <a:off x="6448672" y="2428624"/>
              <a:ext cx="82787" cy="93118"/>
            </a:xfrm>
            <a:custGeom>
              <a:avLst/>
              <a:gdLst>
                <a:gd name="connsiteX0" fmla="*/ 24671 w 82787"/>
                <a:gd name="connsiteY0" fmla="*/ 936 h 93118"/>
                <a:gd name="connsiteX1" fmla="*/ 82788 w 82787"/>
                <a:gd name="connsiteY1" fmla="*/ 8191 h 93118"/>
                <a:gd name="connsiteX2" fmla="*/ 57068 w 82787"/>
                <a:gd name="connsiteY2" fmla="*/ 55125 h 93118"/>
                <a:gd name="connsiteX3" fmla="*/ 15172 w 82787"/>
                <a:gd name="connsiteY3" fmla="*/ 93118 h 93118"/>
                <a:gd name="connsiteX4" fmla="*/ 24671 w 82787"/>
                <a:gd name="connsiteY4" fmla="*/ 936 h 93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87" h="93118">
                  <a:moveTo>
                    <a:pt x="24671" y="936"/>
                  </a:moveTo>
                  <a:cubicBezTo>
                    <a:pt x="44226" y="-2975"/>
                    <a:pt x="63223" y="6524"/>
                    <a:pt x="82788" y="8191"/>
                  </a:cubicBezTo>
                  <a:cubicBezTo>
                    <a:pt x="77750" y="25512"/>
                    <a:pt x="69378" y="42283"/>
                    <a:pt x="57068" y="55125"/>
                  </a:cubicBezTo>
                  <a:cubicBezTo>
                    <a:pt x="41991" y="66849"/>
                    <a:pt x="28582" y="79718"/>
                    <a:pt x="15172" y="93118"/>
                  </a:cubicBezTo>
                  <a:cubicBezTo>
                    <a:pt x="-10539" y="67426"/>
                    <a:pt x="-1022" y="22178"/>
                    <a:pt x="24671" y="93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E3F2067-3637-382A-38C1-43F53B0DDF69}"/>
                </a:ext>
              </a:extLst>
            </p:cNvPr>
            <p:cNvSpPr/>
            <p:nvPr/>
          </p:nvSpPr>
          <p:spPr>
            <a:xfrm>
              <a:off x="6517280" y="2430861"/>
              <a:ext cx="172868" cy="102428"/>
            </a:xfrm>
            <a:custGeom>
              <a:avLst/>
              <a:gdLst>
                <a:gd name="connsiteX0" fmla="*/ 31500 w 172868"/>
                <a:gd name="connsiteY0" fmla="*/ 12668 h 102428"/>
                <a:gd name="connsiteX1" fmla="*/ 67827 w 172868"/>
                <a:gd name="connsiteY1" fmla="*/ 2602 h 102428"/>
                <a:gd name="connsiteX2" fmla="*/ 134866 w 172868"/>
                <a:gd name="connsiteY2" fmla="*/ 24401 h 102428"/>
                <a:gd name="connsiteX3" fmla="*/ 172869 w 172868"/>
                <a:gd name="connsiteY3" fmla="*/ 75246 h 102428"/>
                <a:gd name="connsiteX4" fmla="*/ 102460 w 172868"/>
                <a:gd name="connsiteY4" fmla="*/ 88106 h 102428"/>
                <a:gd name="connsiteX5" fmla="*/ 11395 w 172868"/>
                <a:gd name="connsiteY5" fmla="*/ 99839 h 102428"/>
                <a:gd name="connsiteX6" fmla="*/ 770 w 172868"/>
                <a:gd name="connsiteY6" fmla="*/ 74687 h 102428"/>
                <a:gd name="connsiteX7" fmla="*/ 31500 w 172868"/>
                <a:gd name="connsiteY7" fmla="*/ 12668 h 10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2868" h="102428">
                  <a:moveTo>
                    <a:pt x="31500" y="12668"/>
                  </a:moveTo>
                  <a:cubicBezTo>
                    <a:pt x="40999" y="3169"/>
                    <a:pt x="54967" y="-4094"/>
                    <a:pt x="67827" y="2602"/>
                  </a:cubicBezTo>
                  <a:cubicBezTo>
                    <a:pt x="89059" y="13227"/>
                    <a:pt x="111958" y="18814"/>
                    <a:pt x="134866" y="24401"/>
                  </a:cubicBezTo>
                  <a:cubicBezTo>
                    <a:pt x="140462" y="46192"/>
                    <a:pt x="157774" y="60160"/>
                    <a:pt x="172869" y="75246"/>
                  </a:cubicBezTo>
                  <a:cubicBezTo>
                    <a:pt x="149402" y="79166"/>
                    <a:pt x="124809" y="79716"/>
                    <a:pt x="102460" y="88106"/>
                  </a:cubicBezTo>
                  <a:cubicBezTo>
                    <a:pt x="72270" y="92008"/>
                    <a:pt x="42116" y="108779"/>
                    <a:pt x="11395" y="99839"/>
                  </a:cubicBezTo>
                  <a:cubicBezTo>
                    <a:pt x="5808" y="92576"/>
                    <a:pt x="-2591" y="84744"/>
                    <a:pt x="770" y="74687"/>
                  </a:cubicBezTo>
                  <a:cubicBezTo>
                    <a:pt x="6898" y="52338"/>
                    <a:pt x="15847" y="29988"/>
                    <a:pt x="31500" y="1266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6A221FCF-7FF7-FF06-9BD5-ED61492BADE7}"/>
                </a:ext>
              </a:extLst>
            </p:cNvPr>
            <p:cNvSpPr/>
            <p:nvPr/>
          </p:nvSpPr>
          <p:spPr>
            <a:xfrm>
              <a:off x="6763233" y="2439618"/>
              <a:ext cx="64932" cy="67820"/>
            </a:xfrm>
            <a:custGeom>
              <a:avLst/>
              <a:gdLst>
                <a:gd name="connsiteX0" fmla="*/ 2913 w 64932"/>
                <a:gd name="connsiteY0" fmla="*/ 0 h 67820"/>
                <a:gd name="connsiteX1" fmla="*/ 64933 w 64932"/>
                <a:gd name="connsiteY1" fmla="*/ 29054 h 67820"/>
                <a:gd name="connsiteX2" fmla="*/ 45936 w 64932"/>
                <a:gd name="connsiteY2" fmla="*/ 64263 h 67820"/>
                <a:gd name="connsiteX3" fmla="*/ 4040 w 64932"/>
                <a:gd name="connsiteY3" fmla="*/ 57558 h 67820"/>
                <a:gd name="connsiteX4" fmla="*/ 2913 w 64932"/>
                <a:gd name="connsiteY4" fmla="*/ 0 h 6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32" h="67820">
                  <a:moveTo>
                    <a:pt x="2913" y="0"/>
                  </a:moveTo>
                  <a:cubicBezTo>
                    <a:pt x="22469" y="11733"/>
                    <a:pt x="40348" y="29054"/>
                    <a:pt x="64933" y="29054"/>
                  </a:cubicBezTo>
                  <a:cubicBezTo>
                    <a:pt x="62139" y="42464"/>
                    <a:pt x="63256" y="62019"/>
                    <a:pt x="45936" y="64263"/>
                  </a:cubicBezTo>
                  <a:cubicBezTo>
                    <a:pt x="31418" y="73203"/>
                    <a:pt x="16882" y="63146"/>
                    <a:pt x="4040" y="57558"/>
                  </a:cubicBezTo>
                  <a:cubicBezTo>
                    <a:pt x="111" y="38552"/>
                    <a:pt x="-2125" y="18988"/>
                    <a:pt x="2913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09BF8B8B-0B05-1F33-AF7E-E9CB845A566D}"/>
                </a:ext>
              </a:extLst>
            </p:cNvPr>
            <p:cNvSpPr/>
            <p:nvPr/>
          </p:nvSpPr>
          <p:spPr>
            <a:xfrm>
              <a:off x="6252634" y="2452469"/>
              <a:ext cx="40769" cy="59784"/>
            </a:xfrm>
            <a:custGeom>
              <a:avLst/>
              <a:gdLst>
                <a:gd name="connsiteX0" fmla="*/ 0 w 40769"/>
                <a:gd name="connsiteY0" fmla="*/ 59784 h 59784"/>
                <a:gd name="connsiteX1" fmla="*/ 40770 w 40769"/>
                <a:gd name="connsiteY1" fmla="*/ 0 h 59784"/>
                <a:gd name="connsiteX2" fmla="*/ 27919 w 40769"/>
                <a:gd name="connsiteY2" fmla="*/ 52521 h 59784"/>
                <a:gd name="connsiteX3" fmla="*/ 0 w 40769"/>
                <a:gd name="connsiteY3" fmla="*/ 59784 h 5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769" h="59784">
                  <a:moveTo>
                    <a:pt x="0" y="59784"/>
                  </a:moveTo>
                  <a:cubicBezTo>
                    <a:pt x="10616" y="37426"/>
                    <a:pt x="16194" y="10607"/>
                    <a:pt x="40770" y="0"/>
                  </a:cubicBezTo>
                  <a:cubicBezTo>
                    <a:pt x="39661" y="17321"/>
                    <a:pt x="44131" y="40229"/>
                    <a:pt x="27919" y="52521"/>
                  </a:cubicBezTo>
                  <a:cubicBezTo>
                    <a:pt x="20105" y="58667"/>
                    <a:pt x="9490" y="57549"/>
                    <a:pt x="0" y="5978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10E63D02-97C4-6010-CF9C-001FDA531FF1}"/>
                </a:ext>
              </a:extLst>
            </p:cNvPr>
            <p:cNvSpPr/>
            <p:nvPr/>
          </p:nvSpPr>
          <p:spPr>
            <a:xfrm>
              <a:off x="6369968" y="2449684"/>
              <a:ext cx="71508" cy="78906"/>
            </a:xfrm>
            <a:custGeom>
              <a:avLst/>
              <a:gdLst>
                <a:gd name="connsiteX0" fmla="*/ 0 w 71508"/>
                <a:gd name="connsiteY0" fmla="*/ 30163 h 78906"/>
                <a:gd name="connsiteX1" fmla="*/ 69283 w 71508"/>
                <a:gd name="connsiteY1" fmla="*/ 0 h 78906"/>
                <a:gd name="connsiteX2" fmla="*/ 71509 w 71508"/>
                <a:gd name="connsiteY2" fmla="*/ 74312 h 78906"/>
                <a:gd name="connsiteX3" fmla="*/ 29604 w 71508"/>
                <a:gd name="connsiteY3" fmla="*/ 75429 h 78906"/>
                <a:gd name="connsiteX4" fmla="*/ 0 w 71508"/>
                <a:gd name="connsiteY4" fmla="*/ 30163 h 7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508" h="78906">
                  <a:moveTo>
                    <a:pt x="0" y="30163"/>
                  </a:moveTo>
                  <a:cubicBezTo>
                    <a:pt x="25152" y="25143"/>
                    <a:pt x="48051" y="14518"/>
                    <a:pt x="69283" y="0"/>
                  </a:cubicBezTo>
                  <a:cubicBezTo>
                    <a:pt x="65381" y="25143"/>
                    <a:pt x="65940" y="49727"/>
                    <a:pt x="71509" y="74312"/>
                  </a:cubicBezTo>
                  <a:cubicBezTo>
                    <a:pt x="58108" y="77664"/>
                    <a:pt x="43031" y="82134"/>
                    <a:pt x="29604" y="75429"/>
                  </a:cubicBezTo>
                  <a:cubicBezTo>
                    <a:pt x="10634" y="69283"/>
                    <a:pt x="550" y="49169"/>
                    <a:pt x="0" y="3016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CD8AB0AF-1FE0-90D7-60B7-59127988D099}"/>
                </a:ext>
              </a:extLst>
            </p:cNvPr>
            <p:cNvSpPr/>
            <p:nvPr/>
          </p:nvSpPr>
          <p:spPr>
            <a:xfrm>
              <a:off x="6242568" y="2465320"/>
              <a:ext cx="19555" cy="27377"/>
            </a:xfrm>
            <a:custGeom>
              <a:avLst/>
              <a:gdLst>
                <a:gd name="connsiteX0" fmla="*/ 1117 w 19555"/>
                <a:gd name="connsiteY0" fmla="*/ 2794 h 27377"/>
                <a:gd name="connsiteX1" fmla="*/ 19556 w 19555"/>
                <a:gd name="connsiteY1" fmla="*/ 0 h 27377"/>
                <a:gd name="connsiteX2" fmla="*/ 0 w 19555"/>
                <a:gd name="connsiteY2" fmla="*/ 27378 h 27377"/>
                <a:gd name="connsiteX3" fmla="*/ 1117 w 19555"/>
                <a:gd name="connsiteY3" fmla="*/ 2794 h 27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55" h="27377">
                  <a:moveTo>
                    <a:pt x="1117" y="2794"/>
                  </a:moveTo>
                  <a:cubicBezTo>
                    <a:pt x="5596" y="2235"/>
                    <a:pt x="14518" y="568"/>
                    <a:pt x="19556" y="0"/>
                  </a:cubicBezTo>
                  <a:cubicBezTo>
                    <a:pt x="13401" y="9507"/>
                    <a:pt x="6696" y="18438"/>
                    <a:pt x="0" y="27378"/>
                  </a:cubicBezTo>
                  <a:cubicBezTo>
                    <a:pt x="0" y="18997"/>
                    <a:pt x="559" y="10625"/>
                    <a:pt x="1117" y="2794"/>
                  </a:cubicBezTo>
                  <a:close/>
                </a:path>
              </a:pathLst>
            </a:custGeom>
            <a:solidFill>
              <a:srgbClr val="7B848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88A2383D-830C-A474-71EF-D55B74460D2B}"/>
                </a:ext>
              </a:extLst>
            </p:cNvPr>
            <p:cNvSpPr/>
            <p:nvPr/>
          </p:nvSpPr>
          <p:spPr>
            <a:xfrm>
              <a:off x="6841007" y="2464909"/>
              <a:ext cx="63695" cy="35348"/>
            </a:xfrm>
            <a:custGeom>
              <a:avLst/>
              <a:gdLst>
                <a:gd name="connsiteX0" fmla="*/ 3361 w 63695"/>
                <a:gd name="connsiteY0" fmla="*/ 1528 h 35348"/>
                <a:gd name="connsiteX1" fmla="*/ 30730 w 63695"/>
                <a:gd name="connsiteY1" fmla="*/ 978 h 35348"/>
                <a:gd name="connsiteX2" fmla="*/ 63696 w 63695"/>
                <a:gd name="connsiteY2" fmla="*/ 30032 h 35348"/>
                <a:gd name="connsiteX3" fmla="*/ 0 w 63695"/>
                <a:gd name="connsiteY3" fmla="*/ 35061 h 35348"/>
                <a:gd name="connsiteX4" fmla="*/ 3361 w 63695"/>
                <a:gd name="connsiteY4" fmla="*/ 1528 h 3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95" h="35348">
                  <a:moveTo>
                    <a:pt x="3361" y="1528"/>
                  </a:moveTo>
                  <a:cubicBezTo>
                    <a:pt x="12301" y="978"/>
                    <a:pt x="21232" y="-1266"/>
                    <a:pt x="30730" y="978"/>
                  </a:cubicBezTo>
                  <a:cubicBezTo>
                    <a:pt x="41905" y="9918"/>
                    <a:pt x="52530" y="20516"/>
                    <a:pt x="63696" y="30032"/>
                  </a:cubicBezTo>
                  <a:cubicBezTo>
                    <a:pt x="43031" y="33944"/>
                    <a:pt x="21799" y="36178"/>
                    <a:pt x="0" y="35061"/>
                  </a:cubicBezTo>
                  <a:cubicBezTo>
                    <a:pt x="568" y="23886"/>
                    <a:pt x="1117" y="12711"/>
                    <a:pt x="3361" y="152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B22346FA-AFE2-E6CF-BE94-5D6D3B826F47}"/>
                </a:ext>
              </a:extLst>
            </p:cNvPr>
            <p:cNvSpPr/>
            <p:nvPr/>
          </p:nvSpPr>
          <p:spPr>
            <a:xfrm>
              <a:off x="6303866" y="2485833"/>
              <a:ext cx="17863" cy="13989"/>
            </a:xfrm>
            <a:custGeom>
              <a:avLst/>
              <a:gdLst>
                <a:gd name="connsiteX0" fmla="*/ 1847 w 17863"/>
                <a:gd name="connsiteY0" fmla="*/ 2962 h 13989"/>
                <a:gd name="connsiteX1" fmla="*/ 15816 w 17863"/>
                <a:gd name="connsiteY1" fmla="*/ 10784 h 13989"/>
                <a:gd name="connsiteX2" fmla="*/ 1847 w 17863"/>
                <a:gd name="connsiteY2" fmla="*/ 2962 h 1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63" h="13989">
                  <a:moveTo>
                    <a:pt x="1847" y="2962"/>
                  </a:moveTo>
                  <a:cubicBezTo>
                    <a:pt x="6885" y="-3752"/>
                    <a:pt x="23638" y="1845"/>
                    <a:pt x="15816" y="10784"/>
                  </a:cubicBezTo>
                  <a:cubicBezTo>
                    <a:pt x="10778" y="18048"/>
                    <a:pt x="-5425" y="11902"/>
                    <a:pt x="1847" y="2962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70F0EDB5-54C4-BE54-B498-16D5AC6C9BF9}"/>
                </a:ext>
              </a:extLst>
            </p:cNvPr>
            <p:cNvSpPr/>
            <p:nvPr/>
          </p:nvSpPr>
          <p:spPr>
            <a:xfrm>
              <a:off x="6311851" y="2489895"/>
              <a:ext cx="73203" cy="94434"/>
            </a:xfrm>
            <a:custGeom>
              <a:avLst/>
              <a:gdLst>
                <a:gd name="connsiteX0" fmla="*/ 0 w 73203"/>
                <a:gd name="connsiteY0" fmla="*/ 22917 h 94434"/>
                <a:gd name="connsiteX1" fmla="*/ 43032 w 73203"/>
                <a:gd name="connsiteY1" fmla="*/ 0 h 94434"/>
                <a:gd name="connsiteX2" fmla="*/ 73203 w 73203"/>
                <a:gd name="connsiteY2" fmla="*/ 48060 h 94434"/>
                <a:gd name="connsiteX3" fmla="*/ 43590 w 73203"/>
                <a:gd name="connsiteY3" fmla="*/ 94435 h 94434"/>
                <a:gd name="connsiteX4" fmla="*/ 7273 w 73203"/>
                <a:gd name="connsiteY4" fmla="*/ 65372 h 94434"/>
                <a:gd name="connsiteX5" fmla="*/ 0 w 73203"/>
                <a:gd name="connsiteY5" fmla="*/ 22917 h 94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03" h="94434">
                  <a:moveTo>
                    <a:pt x="0" y="22917"/>
                  </a:moveTo>
                  <a:cubicBezTo>
                    <a:pt x="13977" y="14527"/>
                    <a:pt x="28504" y="7282"/>
                    <a:pt x="43032" y="0"/>
                  </a:cubicBezTo>
                  <a:cubicBezTo>
                    <a:pt x="52530" y="16771"/>
                    <a:pt x="62587" y="32425"/>
                    <a:pt x="73203" y="48060"/>
                  </a:cubicBezTo>
                  <a:cubicBezTo>
                    <a:pt x="62587" y="63146"/>
                    <a:pt x="53089" y="78791"/>
                    <a:pt x="43590" y="94435"/>
                  </a:cubicBezTo>
                  <a:cubicBezTo>
                    <a:pt x="29622" y="87721"/>
                    <a:pt x="15654" y="78781"/>
                    <a:pt x="7273" y="65372"/>
                  </a:cubicBezTo>
                  <a:cubicBezTo>
                    <a:pt x="-2794" y="53657"/>
                    <a:pt x="1126" y="37444"/>
                    <a:pt x="0" y="2291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FBB9172-48E6-505C-E82C-39B9CAA5996C}"/>
                </a:ext>
              </a:extLst>
            </p:cNvPr>
            <p:cNvSpPr/>
            <p:nvPr/>
          </p:nvSpPr>
          <p:spPr>
            <a:xfrm>
              <a:off x="6930480" y="2502205"/>
              <a:ext cx="91583" cy="88385"/>
            </a:xfrm>
            <a:custGeom>
              <a:avLst/>
              <a:gdLst>
                <a:gd name="connsiteX0" fmla="*/ 2736 w 91583"/>
                <a:gd name="connsiteY0" fmla="*/ 19547 h 88385"/>
                <a:gd name="connsiteX1" fmla="*/ 35710 w 91583"/>
                <a:gd name="connsiteY1" fmla="*/ 0 h 88385"/>
                <a:gd name="connsiteX2" fmla="*/ 35142 w 91583"/>
                <a:gd name="connsiteY2" fmla="*/ 78223 h 88385"/>
                <a:gd name="connsiteX3" fmla="*/ 91583 w 91583"/>
                <a:gd name="connsiteY3" fmla="*/ 17321 h 88385"/>
                <a:gd name="connsiteX4" fmla="*/ 68675 w 91583"/>
                <a:gd name="connsiteY4" fmla="*/ 84937 h 88385"/>
                <a:gd name="connsiteX5" fmla="*/ 9450 w 91583"/>
                <a:gd name="connsiteY5" fmla="*/ 69283 h 88385"/>
                <a:gd name="connsiteX6" fmla="*/ 2736 w 91583"/>
                <a:gd name="connsiteY6" fmla="*/ 19547 h 8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583" h="88385">
                  <a:moveTo>
                    <a:pt x="2736" y="19547"/>
                  </a:moveTo>
                  <a:cubicBezTo>
                    <a:pt x="12252" y="11175"/>
                    <a:pt x="23968" y="5578"/>
                    <a:pt x="35710" y="0"/>
                  </a:cubicBezTo>
                  <a:cubicBezTo>
                    <a:pt x="36810" y="25702"/>
                    <a:pt x="32358" y="51962"/>
                    <a:pt x="35142" y="78223"/>
                  </a:cubicBezTo>
                  <a:cubicBezTo>
                    <a:pt x="53590" y="57550"/>
                    <a:pt x="65882" y="30721"/>
                    <a:pt x="91583" y="17321"/>
                  </a:cubicBezTo>
                  <a:cubicBezTo>
                    <a:pt x="87672" y="40788"/>
                    <a:pt x="87123" y="67057"/>
                    <a:pt x="68675" y="84937"/>
                  </a:cubicBezTo>
                  <a:cubicBezTo>
                    <a:pt x="47993" y="92759"/>
                    <a:pt x="22859" y="87162"/>
                    <a:pt x="9450" y="69283"/>
                  </a:cubicBezTo>
                  <a:cubicBezTo>
                    <a:pt x="-4528" y="56982"/>
                    <a:pt x="510" y="35759"/>
                    <a:pt x="2736" y="1954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00A660EF-BDAB-3F16-809E-D9204898DA9C}"/>
                </a:ext>
              </a:extLst>
            </p:cNvPr>
            <p:cNvSpPr/>
            <p:nvPr/>
          </p:nvSpPr>
          <p:spPr>
            <a:xfrm>
              <a:off x="6471693" y="2511550"/>
              <a:ext cx="443643" cy="101834"/>
            </a:xfrm>
            <a:custGeom>
              <a:avLst/>
              <a:gdLst>
                <a:gd name="connsiteX0" fmla="*/ 410102 w 443643"/>
                <a:gd name="connsiteY0" fmla="*/ 3497 h 101834"/>
                <a:gd name="connsiteX1" fmla="*/ 443643 w 443643"/>
                <a:gd name="connsiteY1" fmla="*/ 136 h 101834"/>
                <a:gd name="connsiteX2" fmla="*/ 419068 w 443643"/>
                <a:gd name="connsiteY2" fmla="*/ 16348 h 101834"/>
                <a:gd name="connsiteX3" fmla="*/ 267075 w 443643"/>
                <a:gd name="connsiteY3" fmla="*/ 27523 h 101834"/>
                <a:gd name="connsiteX4" fmla="*/ 121227 w 443643"/>
                <a:gd name="connsiteY4" fmla="*/ 47637 h 101834"/>
                <a:gd name="connsiteX5" fmla="*/ 49151 w 443643"/>
                <a:gd name="connsiteY5" fmla="*/ 54342 h 101834"/>
                <a:gd name="connsiteX6" fmla="*/ 12265 w 443643"/>
                <a:gd name="connsiteY6" fmla="*/ 41491 h 101834"/>
                <a:gd name="connsiteX7" fmla="*/ 32371 w 443643"/>
                <a:gd name="connsiteY7" fmla="*/ 101834 h 101834"/>
                <a:gd name="connsiteX8" fmla="*/ 2758 w 443643"/>
                <a:gd name="connsiteY8" fmla="*/ 73330 h 101834"/>
                <a:gd name="connsiteX9" fmla="*/ 18420 w 443643"/>
                <a:gd name="connsiteY9" fmla="*/ 5723 h 101834"/>
                <a:gd name="connsiteX10" fmla="*/ 50259 w 443643"/>
                <a:gd name="connsiteY10" fmla="*/ 38130 h 101834"/>
                <a:gd name="connsiteX11" fmla="*/ 112837 w 443643"/>
                <a:gd name="connsiteY11" fmla="*/ 33660 h 101834"/>
                <a:gd name="connsiteX12" fmla="*/ 187149 w 443643"/>
                <a:gd name="connsiteY12" fmla="*/ 19133 h 101834"/>
                <a:gd name="connsiteX13" fmla="*/ 327959 w 443643"/>
                <a:gd name="connsiteY13" fmla="*/ 11302 h 101834"/>
                <a:gd name="connsiteX14" fmla="*/ 410102 w 443643"/>
                <a:gd name="connsiteY14" fmla="*/ 3497 h 101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3643" h="101834">
                  <a:moveTo>
                    <a:pt x="410102" y="3497"/>
                  </a:moveTo>
                  <a:cubicBezTo>
                    <a:pt x="420735" y="704"/>
                    <a:pt x="432460" y="-414"/>
                    <a:pt x="443643" y="136"/>
                  </a:cubicBezTo>
                  <a:cubicBezTo>
                    <a:pt x="436948" y="7418"/>
                    <a:pt x="428567" y="12437"/>
                    <a:pt x="419068" y="16348"/>
                  </a:cubicBezTo>
                  <a:cubicBezTo>
                    <a:pt x="369882" y="32552"/>
                    <a:pt x="317361" y="15222"/>
                    <a:pt x="267075" y="27523"/>
                  </a:cubicBezTo>
                  <a:cubicBezTo>
                    <a:pt x="217329" y="24729"/>
                    <a:pt x="169287" y="38139"/>
                    <a:pt x="121227" y="47637"/>
                  </a:cubicBezTo>
                  <a:cubicBezTo>
                    <a:pt x="98319" y="57136"/>
                    <a:pt x="73176" y="54342"/>
                    <a:pt x="49151" y="54342"/>
                  </a:cubicBezTo>
                  <a:cubicBezTo>
                    <a:pt x="35164" y="54901"/>
                    <a:pt x="24557" y="45402"/>
                    <a:pt x="12265" y="41491"/>
                  </a:cubicBezTo>
                  <a:cubicBezTo>
                    <a:pt x="17294" y="62164"/>
                    <a:pt x="25675" y="81729"/>
                    <a:pt x="32371" y="101834"/>
                  </a:cubicBezTo>
                  <a:cubicBezTo>
                    <a:pt x="21196" y="93453"/>
                    <a:pt x="10012" y="85073"/>
                    <a:pt x="2758" y="73330"/>
                  </a:cubicBezTo>
                  <a:cubicBezTo>
                    <a:pt x="-3929" y="49863"/>
                    <a:pt x="1640" y="23603"/>
                    <a:pt x="18420" y="5723"/>
                  </a:cubicBezTo>
                  <a:cubicBezTo>
                    <a:pt x="28459" y="16889"/>
                    <a:pt x="34038" y="33110"/>
                    <a:pt x="50259" y="38130"/>
                  </a:cubicBezTo>
                  <a:cubicBezTo>
                    <a:pt x="70356" y="44276"/>
                    <a:pt x="92164" y="35895"/>
                    <a:pt x="112837" y="33660"/>
                  </a:cubicBezTo>
                  <a:cubicBezTo>
                    <a:pt x="138548" y="31416"/>
                    <a:pt x="161438" y="19133"/>
                    <a:pt x="187149" y="19133"/>
                  </a:cubicBezTo>
                  <a:cubicBezTo>
                    <a:pt x="232965" y="4038"/>
                    <a:pt x="281034" y="12419"/>
                    <a:pt x="327959" y="11302"/>
                  </a:cubicBezTo>
                  <a:cubicBezTo>
                    <a:pt x="355345" y="8535"/>
                    <a:pt x="383300" y="9652"/>
                    <a:pt x="410102" y="3497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22108EA7-C1CF-5576-6327-6F1DFB0356A5}"/>
                </a:ext>
              </a:extLst>
            </p:cNvPr>
            <p:cNvSpPr/>
            <p:nvPr/>
          </p:nvSpPr>
          <p:spPr>
            <a:xfrm>
              <a:off x="6230912" y="2526380"/>
              <a:ext cx="11565" cy="11424"/>
            </a:xfrm>
            <a:custGeom>
              <a:avLst/>
              <a:gdLst>
                <a:gd name="connsiteX0" fmla="*/ 1031 w 11565"/>
                <a:gd name="connsiteY0" fmla="*/ 959 h 11424"/>
                <a:gd name="connsiteX1" fmla="*/ 10538 w 11565"/>
                <a:gd name="connsiteY1" fmla="*/ 10467 h 11424"/>
                <a:gd name="connsiteX2" fmla="*/ 1031 w 11565"/>
                <a:gd name="connsiteY2" fmla="*/ 959 h 1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65" h="11424">
                  <a:moveTo>
                    <a:pt x="1031" y="959"/>
                  </a:moveTo>
                  <a:cubicBezTo>
                    <a:pt x="10538" y="-1835"/>
                    <a:pt x="13323" y="1518"/>
                    <a:pt x="10538" y="10467"/>
                  </a:cubicBezTo>
                  <a:cubicBezTo>
                    <a:pt x="1031" y="13260"/>
                    <a:pt x="-1763" y="9899"/>
                    <a:pt x="1031" y="959"/>
                  </a:cubicBezTo>
                  <a:close/>
                </a:path>
              </a:pathLst>
            </a:custGeom>
            <a:solidFill>
              <a:srgbClr val="727A7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F51475D7-9901-8D9D-96C9-A5D41D2559BA}"/>
                </a:ext>
              </a:extLst>
            </p:cNvPr>
            <p:cNvSpPr/>
            <p:nvPr/>
          </p:nvSpPr>
          <p:spPr>
            <a:xfrm>
              <a:off x="6229717" y="2527339"/>
              <a:ext cx="72125" cy="63126"/>
            </a:xfrm>
            <a:custGeom>
              <a:avLst/>
              <a:gdLst>
                <a:gd name="connsiteX0" fmla="*/ 0 w 72125"/>
                <a:gd name="connsiteY0" fmla="*/ 32416 h 63126"/>
                <a:gd name="connsiteX1" fmla="*/ 69283 w 72125"/>
                <a:gd name="connsiteY1" fmla="*/ 0 h 63126"/>
                <a:gd name="connsiteX2" fmla="*/ 55324 w 72125"/>
                <a:gd name="connsiteY2" fmla="*/ 61470 h 63126"/>
                <a:gd name="connsiteX3" fmla="*/ 0 w 72125"/>
                <a:gd name="connsiteY3" fmla="*/ 32416 h 6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25" h="63126">
                  <a:moveTo>
                    <a:pt x="0" y="32416"/>
                  </a:moveTo>
                  <a:cubicBezTo>
                    <a:pt x="20664" y="17330"/>
                    <a:pt x="44131" y="5038"/>
                    <a:pt x="69283" y="0"/>
                  </a:cubicBezTo>
                  <a:cubicBezTo>
                    <a:pt x="74321" y="21791"/>
                    <a:pt x="74321" y="46384"/>
                    <a:pt x="55324" y="61470"/>
                  </a:cubicBezTo>
                  <a:cubicBezTo>
                    <a:pt x="31848" y="68733"/>
                    <a:pt x="12292" y="50854"/>
                    <a:pt x="0" y="3241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D7B0ABE0-2A42-EFC6-98E4-B2A401137F79}"/>
                </a:ext>
              </a:extLst>
            </p:cNvPr>
            <p:cNvSpPr/>
            <p:nvPr/>
          </p:nvSpPr>
          <p:spPr>
            <a:xfrm>
              <a:off x="6194499" y="2530097"/>
              <a:ext cx="27378" cy="26828"/>
            </a:xfrm>
            <a:custGeom>
              <a:avLst/>
              <a:gdLst>
                <a:gd name="connsiteX0" fmla="*/ 0 w 27378"/>
                <a:gd name="connsiteY0" fmla="*/ 26828 h 26828"/>
                <a:gd name="connsiteX1" fmla="*/ 27378 w 27378"/>
                <a:gd name="connsiteY1" fmla="*/ 0 h 26828"/>
                <a:gd name="connsiteX2" fmla="*/ 0 w 27378"/>
                <a:gd name="connsiteY2" fmla="*/ 26828 h 26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78" h="26828">
                  <a:moveTo>
                    <a:pt x="0" y="26828"/>
                  </a:moveTo>
                  <a:cubicBezTo>
                    <a:pt x="5038" y="14536"/>
                    <a:pt x="13419" y="1676"/>
                    <a:pt x="27378" y="0"/>
                  </a:cubicBezTo>
                  <a:cubicBezTo>
                    <a:pt x="24035" y="13419"/>
                    <a:pt x="11751" y="21241"/>
                    <a:pt x="0" y="26828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4F14FA5E-1FC3-22C1-E7C1-3E2FF8E97C5B}"/>
                </a:ext>
              </a:extLst>
            </p:cNvPr>
            <p:cNvSpPr/>
            <p:nvPr/>
          </p:nvSpPr>
          <p:spPr>
            <a:xfrm>
              <a:off x="6844033" y="2533494"/>
              <a:ext cx="77995" cy="91409"/>
            </a:xfrm>
            <a:custGeom>
              <a:avLst/>
              <a:gdLst>
                <a:gd name="connsiteX0" fmla="*/ 4805 w 77995"/>
                <a:gd name="connsiteY0" fmla="*/ 36876 h 91409"/>
                <a:gd name="connsiteX1" fmla="*/ 68501 w 77995"/>
                <a:gd name="connsiteY1" fmla="*/ 0 h 91409"/>
                <a:gd name="connsiteX2" fmla="*/ 74088 w 77995"/>
                <a:gd name="connsiteY2" fmla="*/ 55324 h 91409"/>
                <a:gd name="connsiteX3" fmla="*/ 64040 w 77995"/>
                <a:gd name="connsiteY3" fmla="*/ 91092 h 91409"/>
                <a:gd name="connsiteX4" fmla="*/ 18783 w 77995"/>
                <a:gd name="connsiteY4" fmla="*/ 81584 h 91409"/>
                <a:gd name="connsiteX5" fmla="*/ 4805 w 77995"/>
                <a:gd name="connsiteY5" fmla="*/ 36876 h 91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95" h="91409">
                  <a:moveTo>
                    <a:pt x="4805" y="36876"/>
                  </a:moveTo>
                  <a:cubicBezTo>
                    <a:pt x="24920" y="22908"/>
                    <a:pt x="47278" y="12292"/>
                    <a:pt x="68501" y="0"/>
                  </a:cubicBezTo>
                  <a:cubicBezTo>
                    <a:pt x="74665" y="17321"/>
                    <a:pt x="83028" y="37444"/>
                    <a:pt x="74088" y="55324"/>
                  </a:cubicBezTo>
                  <a:cubicBezTo>
                    <a:pt x="69051" y="66498"/>
                    <a:pt x="66834" y="79349"/>
                    <a:pt x="64040" y="91092"/>
                  </a:cubicBezTo>
                  <a:cubicBezTo>
                    <a:pt x="48936" y="91641"/>
                    <a:pt x="31075" y="92759"/>
                    <a:pt x="18783" y="81584"/>
                  </a:cubicBezTo>
                  <a:cubicBezTo>
                    <a:pt x="4805" y="73203"/>
                    <a:pt x="-6928" y="51962"/>
                    <a:pt x="4805" y="3687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C3415A51-BEB5-59C2-06F4-A3EFABA09530}"/>
                </a:ext>
              </a:extLst>
            </p:cNvPr>
            <p:cNvSpPr/>
            <p:nvPr/>
          </p:nvSpPr>
          <p:spPr>
            <a:xfrm>
              <a:off x="6374553" y="2540758"/>
              <a:ext cx="98790" cy="105050"/>
            </a:xfrm>
            <a:custGeom>
              <a:avLst/>
              <a:gdLst>
                <a:gd name="connsiteX0" fmla="*/ 3238 w 98790"/>
                <a:gd name="connsiteY0" fmla="*/ 37994 h 105050"/>
                <a:gd name="connsiteX1" fmla="*/ 30066 w 98790"/>
                <a:gd name="connsiteY1" fmla="*/ 3911 h 105050"/>
                <a:gd name="connsiteX2" fmla="*/ 84281 w 98790"/>
                <a:gd name="connsiteY2" fmla="*/ 0 h 105050"/>
                <a:gd name="connsiteX3" fmla="*/ 98790 w 98790"/>
                <a:gd name="connsiteY3" fmla="*/ 72076 h 105050"/>
                <a:gd name="connsiteX4" fmla="*/ 44034 w 98790"/>
                <a:gd name="connsiteY4" fmla="*/ 70959 h 105050"/>
                <a:gd name="connsiteX5" fmla="*/ 42917 w 98790"/>
                <a:gd name="connsiteY5" fmla="*/ 105051 h 105050"/>
                <a:gd name="connsiteX6" fmla="*/ 3247 w 98790"/>
                <a:gd name="connsiteY6" fmla="*/ 74321 h 105050"/>
                <a:gd name="connsiteX7" fmla="*/ 3238 w 98790"/>
                <a:gd name="connsiteY7" fmla="*/ 37994 h 10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790" h="105050">
                  <a:moveTo>
                    <a:pt x="3238" y="37994"/>
                  </a:moveTo>
                  <a:cubicBezTo>
                    <a:pt x="3796" y="21791"/>
                    <a:pt x="18891" y="12842"/>
                    <a:pt x="30066" y="3911"/>
                  </a:cubicBezTo>
                  <a:cubicBezTo>
                    <a:pt x="47945" y="2226"/>
                    <a:pt x="65825" y="1676"/>
                    <a:pt x="84281" y="0"/>
                  </a:cubicBezTo>
                  <a:cubicBezTo>
                    <a:pt x="81479" y="25702"/>
                    <a:pt x="84831" y="50286"/>
                    <a:pt x="98790" y="72076"/>
                  </a:cubicBezTo>
                  <a:cubicBezTo>
                    <a:pt x="80920" y="71518"/>
                    <a:pt x="62482" y="69842"/>
                    <a:pt x="44034" y="70959"/>
                  </a:cubicBezTo>
                  <a:cubicBezTo>
                    <a:pt x="43476" y="82143"/>
                    <a:pt x="43476" y="93308"/>
                    <a:pt x="42917" y="105051"/>
                  </a:cubicBezTo>
                  <a:cubicBezTo>
                    <a:pt x="26705" y="100572"/>
                    <a:pt x="7717" y="92759"/>
                    <a:pt x="3247" y="74321"/>
                  </a:cubicBezTo>
                  <a:cubicBezTo>
                    <a:pt x="-3458" y="63137"/>
                    <a:pt x="2120" y="49727"/>
                    <a:pt x="3238" y="3799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B66ADA15-853C-C13B-ACEC-63FBF2AC65E5}"/>
                </a:ext>
              </a:extLst>
            </p:cNvPr>
            <p:cNvSpPr/>
            <p:nvPr/>
          </p:nvSpPr>
          <p:spPr>
            <a:xfrm>
              <a:off x="6833276" y="2548099"/>
              <a:ext cx="11493" cy="11492"/>
            </a:xfrm>
            <a:custGeom>
              <a:avLst/>
              <a:gdLst>
                <a:gd name="connsiteX0" fmla="*/ 1027 w 11493"/>
                <a:gd name="connsiteY0" fmla="*/ 1031 h 11492"/>
                <a:gd name="connsiteX1" fmla="*/ 10534 w 11493"/>
                <a:gd name="connsiteY1" fmla="*/ 10538 h 11492"/>
                <a:gd name="connsiteX2" fmla="*/ 1027 w 11493"/>
                <a:gd name="connsiteY2" fmla="*/ 1031 h 1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93" h="11492">
                  <a:moveTo>
                    <a:pt x="1027" y="1031"/>
                  </a:moveTo>
                  <a:cubicBezTo>
                    <a:pt x="9976" y="-1763"/>
                    <a:pt x="13328" y="1031"/>
                    <a:pt x="10534" y="10538"/>
                  </a:cubicBezTo>
                  <a:cubicBezTo>
                    <a:pt x="1027" y="13323"/>
                    <a:pt x="-1758" y="9970"/>
                    <a:pt x="1027" y="1031"/>
                  </a:cubicBezTo>
                  <a:close/>
                </a:path>
              </a:pathLst>
            </a:custGeom>
            <a:solidFill>
              <a:srgbClr val="767D7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20C7FCCA-235F-AE49-ACC4-2E66102CC384}"/>
                </a:ext>
              </a:extLst>
            </p:cNvPr>
            <p:cNvSpPr/>
            <p:nvPr/>
          </p:nvSpPr>
          <p:spPr>
            <a:xfrm>
              <a:off x="6159154" y="2563107"/>
              <a:ext cx="61623" cy="71536"/>
            </a:xfrm>
            <a:custGeom>
              <a:avLst/>
              <a:gdLst>
                <a:gd name="connsiteX0" fmla="*/ 3506 w 61623"/>
                <a:gd name="connsiteY0" fmla="*/ 30181 h 71536"/>
                <a:gd name="connsiteX1" fmla="*/ 61623 w 61623"/>
                <a:gd name="connsiteY1" fmla="*/ 0 h 71536"/>
                <a:gd name="connsiteX2" fmla="*/ 24738 w 61623"/>
                <a:gd name="connsiteY2" fmla="*/ 71536 h 71536"/>
                <a:gd name="connsiteX3" fmla="*/ 2397 w 61623"/>
                <a:gd name="connsiteY3" fmla="*/ 60352 h 71536"/>
                <a:gd name="connsiteX4" fmla="*/ 3506 w 61623"/>
                <a:gd name="connsiteY4" fmla="*/ 30181 h 7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623" h="71536">
                  <a:moveTo>
                    <a:pt x="3506" y="30181"/>
                  </a:moveTo>
                  <a:cubicBezTo>
                    <a:pt x="21944" y="18438"/>
                    <a:pt x="41509" y="8949"/>
                    <a:pt x="61623" y="0"/>
                  </a:cubicBezTo>
                  <a:cubicBezTo>
                    <a:pt x="45988" y="21791"/>
                    <a:pt x="34795" y="46375"/>
                    <a:pt x="24738" y="71536"/>
                  </a:cubicBezTo>
                  <a:cubicBezTo>
                    <a:pt x="16915" y="68174"/>
                    <a:pt x="8525" y="65390"/>
                    <a:pt x="2397" y="60352"/>
                  </a:cubicBezTo>
                  <a:cubicBezTo>
                    <a:pt x="153" y="50286"/>
                    <a:pt x="-2082" y="39120"/>
                    <a:pt x="3506" y="3018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3CAB9E06-2333-2A8D-3B4E-B284C814288A}"/>
                </a:ext>
              </a:extLst>
            </p:cNvPr>
            <p:cNvSpPr/>
            <p:nvPr/>
          </p:nvSpPr>
          <p:spPr>
            <a:xfrm>
              <a:off x="6297004" y="2576517"/>
              <a:ext cx="98656" cy="79358"/>
            </a:xfrm>
            <a:custGeom>
              <a:avLst/>
              <a:gdLst>
                <a:gd name="connsiteX0" fmla="*/ 9827 w 98656"/>
                <a:gd name="connsiteY0" fmla="*/ 3911 h 79358"/>
                <a:gd name="connsiteX1" fmla="*/ 17640 w 98656"/>
                <a:gd name="connsiteY1" fmla="*/ 0 h 79358"/>
                <a:gd name="connsiteX2" fmla="*/ 58987 w 98656"/>
                <a:gd name="connsiteY2" fmla="*/ 26819 h 79358"/>
                <a:gd name="connsiteX3" fmla="*/ 98657 w 98656"/>
                <a:gd name="connsiteY3" fmla="*/ 79358 h 79358"/>
                <a:gd name="connsiteX4" fmla="*/ 6466 w 98656"/>
                <a:gd name="connsiteY4" fmla="*/ 69860 h 79358"/>
                <a:gd name="connsiteX5" fmla="*/ 9827 w 98656"/>
                <a:gd name="connsiteY5" fmla="*/ 3911 h 7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656" h="79358">
                  <a:moveTo>
                    <a:pt x="9827" y="3911"/>
                  </a:moveTo>
                  <a:cubicBezTo>
                    <a:pt x="12053" y="2794"/>
                    <a:pt x="15406" y="559"/>
                    <a:pt x="17640" y="0"/>
                  </a:cubicBezTo>
                  <a:cubicBezTo>
                    <a:pt x="31618" y="7831"/>
                    <a:pt x="44469" y="18438"/>
                    <a:pt x="58987" y="26819"/>
                  </a:cubicBezTo>
                  <a:cubicBezTo>
                    <a:pt x="69612" y="46384"/>
                    <a:pt x="77993" y="68733"/>
                    <a:pt x="98657" y="79358"/>
                  </a:cubicBezTo>
                  <a:cubicBezTo>
                    <a:pt x="67926" y="78800"/>
                    <a:pt x="37196" y="75997"/>
                    <a:pt x="6466" y="69860"/>
                  </a:cubicBezTo>
                  <a:cubicBezTo>
                    <a:pt x="-5277" y="48060"/>
                    <a:pt x="887" y="25152"/>
                    <a:pt x="9827" y="391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04426487-85BA-0156-E1EB-2060191F5E63}"/>
                </a:ext>
              </a:extLst>
            </p:cNvPr>
            <p:cNvSpPr/>
            <p:nvPr/>
          </p:nvSpPr>
          <p:spPr>
            <a:xfrm>
              <a:off x="6506455" y="2583283"/>
              <a:ext cx="18591" cy="17315"/>
            </a:xfrm>
            <a:custGeom>
              <a:avLst/>
              <a:gdLst>
                <a:gd name="connsiteX0" fmla="*/ 403 w 18591"/>
                <a:gd name="connsiteY0" fmla="*/ 1057 h 17315"/>
                <a:gd name="connsiteX1" fmla="*/ 17723 w 18591"/>
                <a:gd name="connsiteY1" fmla="*/ 16142 h 17315"/>
                <a:gd name="connsiteX2" fmla="*/ 403 w 18591"/>
                <a:gd name="connsiteY2" fmla="*/ 1057 h 1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91" h="17315">
                  <a:moveTo>
                    <a:pt x="403" y="1057"/>
                  </a:moveTo>
                  <a:cubicBezTo>
                    <a:pt x="8225" y="-3413"/>
                    <a:pt x="22211" y="7194"/>
                    <a:pt x="17723" y="16142"/>
                  </a:cubicBezTo>
                  <a:cubicBezTo>
                    <a:pt x="9910" y="21171"/>
                    <a:pt x="-2382" y="8888"/>
                    <a:pt x="403" y="1057"/>
                  </a:cubicBezTo>
                  <a:close/>
                </a:path>
              </a:pathLst>
            </a:custGeom>
            <a:solidFill>
              <a:srgbClr val="F1F9F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309BA1F2-0DA6-3994-961B-C3AF3D302F07}"/>
                </a:ext>
              </a:extLst>
            </p:cNvPr>
            <p:cNvSpPr/>
            <p:nvPr/>
          </p:nvSpPr>
          <p:spPr>
            <a:xfrm>
              <a:off x="6204271" y="2584348"/>
              <a:ext cx="79642" cy="62578"/>
            </a:xfrm>
            <a:custGeom>
              <a:avLst/>
              <a:gdLst>
                <a:gd name="connsiteX0" fmla="*/ 1411 w 79642"/>
                <a:gd name="connsiteY0" fmla="*/ 62578 h 62578"/>
                <a:gd name="connsiteX1" fmla="*/ 19849 w 79642"/>
                <a:gd name="connsiteY1" fmla="*/ 0 h 62578"/>
                <a:gd name="connsiteX2" fmla="*/ 72938 w 79642"/>
                <a:gd name="connsiteY2" fmla="*/ 25143 h 62578"/>
                <a:gd name="connsiteX3" fmla="*/ 79643 w 79642"/>
                <a:gd name="connsiteY3" fmla="*/ 62028 h 62578"/>
                <a:gd name="connsiteX4" fmla="*/ 1411 w 79642"/>
                <a:gd name="connsiteY4" fmla="*/ 62578 h 62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642" h="62578">
                  <a:moveTo>
                    <a:pt x="1411" y="62578"/>
                  </a:moveTo>
                  <a:cubicBezTo>
                    <a:pt x="-3618" y="39670"/>
                    <a:pt x="5322" y="17321"/>
                    <a:pt x="19849" y="0"/>
                  </a:cubicBezTo>
                  <a:cubicBezTo>
                    <a:pt x="37729" y="7822"/>
                    <a:pt x="55608" y="15635"/>
                    <a:pt x="72938" y="25143"/>
                  </a:cubicBezTo>
                  <a:cubicBezTo>
                    <a:pt x="77408" y="36876"/>
                    <a:pt x="77966" y="49736"/>
                    <a:pt x="79643" y="62028"/>
                  </a:cubicBezTo>
                  <a:cubicBezTo>
                    <a:pt x="53382" y="62019"/>
                    <a:pt x="27122" y="60902"/>
                    <a:pt x="1411" y="6257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B9D83DF4-1551-BCED-AEA2-CD621894BC41}"/>
                </a:ext>
              </a:extLst>
            </p:cNvPr>
            <p:cNvSpPr/>
            <p:nvPr/>
          </p:nvSpPr>
          <p:spPr>
            <a:xfrm>
              <a:off x="6790445" y="2584348"/>
              <a:ext cx="63412" cy="117901"/>
            </a:xfrm>
            <a:custGeom>
              <a:avLst/>
              <a:gdLst>
                <a:gd name="connsiteX0" fmla="*/ 2529 w 63412"/>
                <a:gd name="connsiteY0" fmla="*/ 26819 h 117901"/>
                <a:gd name="connsiteX1" fmla="*/ 38261 w 63412"/>
                <a:gd name="connsiteY1" fmla="*/ 0 h 117901"/>
                <a:gd name="connsiteX2" fmla="*/ 63413 w 63412"/>
                <a:gd name="connsiteY2" fmla="*/ 53638 h 117901"/>
                <a:gd name="connsiteX3" fmla="*/ 52806 w 63412"/>
                <a:gd name="connsiteY3" fmla="*/ 117902 h 117901"/>
                <a:gd name="connsiteX4" fmla="*/ 844 w 63412"/>
                <a:gd name="connsiteY4" fmla="*/ 84927 h 117901"/>
                <a:gd name="connsiteX5" fmla="*/ 2529 w 63412"/>
                <a:gd name="connsiteY5" fmla="*/ 26819 h 117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412" h="117901">
                  <a:moveTo>
                    <a:pt x="2529" y="26819"/>
                  </a:moveTo>
                  <a:cubicBezTo>
                    <a:pt x="4746" y="8940"/>
                    <a:pt x="22634" y="2794"/>
                    <a:pt x="38261" y="0"/>
                  </a:cubicBezTo>
                  <a:cubicBezTo>
                    <a:pt x="41622" y="20114"/>
                    <a:pt x="59502" y="34641"/>
                    <a:pt x="63413" y="53638"/>
                  </a:cubicBezTo>
                  <a:cubicBezTo>
                    <a:pt x="53923" y="73753"/>
                    <a:pt x="53923" y="96111"/>
                    <a:pt x="52806" y="117902"/>
                  </a:cubicBezTo>
                  <a:cubicBezTo>
                    <a:pt x="32692" y="113432"/>
                    <a:pt x="8098" y="107286"/>
                    <a:pt x="844" y="84927"/>
                  </a:cubicBezTo>
                  <a:cubicBezTo>
                    <a:pt x="-1391" y="65372"/>
                    <a:pt x="1393" y="46366"/>
                    <a:pt x="2529" y="2681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0C3069BC-BAA5-21CC-6EE5-5074A5DC5FB4}"/>
                </a:ext>
              </a:extLst>
            </p:cNvPr>
            <p:cNvSpPr/>
            <p:nvPr/>
          </p:nvSpPr>
          <p:spPr>
            <a:xfrm>
              <a:off x="6923925" y="2591044"/>
              <a:ext cx="53989" cy="64822"/>
            </a:xfrm>
            <a:custGeom>
              <a:avLst/>
              <a:gdLst>
                <a:gd name="connsiteX0" fmla="*/ 10400 w 53989"/>
                <a:gd name="connsiteY0" fmla="*/ 0 h 64822"/>
                <a:gd name="connsiteX1" fmla="*/ 53990 w 53989"/>
                <a:gd name="connsiteY1" fmla="*/ 22349 h 64822"/>
                <a:gd name="connsiteX2" fmla="*/ 16555 w 53989"/>
                <a:gd name="connsiteY2" fmla="*/ 64822 h 64822"/>
                <a:gd name="connsiteX3" fmla="*/ 2577 w 53989"/>
                <a:gd name="connsiteY3" fmla="*/ 59784 h 64822"/>
                <a:gd name="connsiteX4" fmla="*/ 10400 w 53989"/>
                <a:gd name="connsiteY4" fmla="*/ 0 h 64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89" h="64822">
                  <a:moveTo>
                    <a:pt x="10400" y="0"/>
                  </a:moveTo>
                  <a:cubicBezTo>
                    <a:pt x="24927" y="7822"/>
                    <a:pt x="39472" y="14527"/>
                    <a:pt x="53990" y="22349"/>
                  </a:cubicBezTo>
                  <a:cubicBezTo>
                    <a:pt x="41698" y="36876"/>
                    <a:pt x="29406" y="50854"/>
                    <a:pt x="16555" y="64822"/>
                  </a:cubicBezTo>
                  <a:cubicBezTo>
                    <a:pt x="13202" y="63696"/>
                    <a:pt x="5939" y="60902"/>
                    <a:pt x="2577" y="59784"/>
                  </a:cubicBezTo>
                  <a:cubicBezTo>
                    <a:pt x="-1884" y="39670"/>
                    <a:pt x="-1316" y="17880"/>
                    <a:pt x="1040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212498C7-D47E-BA4B-74D9-455757328A27}"/>
                </a:ext>
              </a:extLst>
            </p:cNvPr>
            <p:cNvSpPr/>
            <p:nvPr/>
          </p:nvSpPr>
          <p:spPr>
            <a:xfrm>
              <a:off x="6732593" y="2598236"/>
              <a:ext cx="21252" cy="14051"/>
            </a:xfrm>
            <a:custGeom>
              <a:avLst/>
              <a:gdLst>
                <a:gd name="connsiteX0" fmla="*/ 1129 w 21252"/>
                <a:gd name="connsiteY0" fmla="*/ 3991 h 14051"/>
                <a:gd name="connsiteX1" fmla="*/ 21252 w 21252"/>
                <a:gd name="connsiteY1" fmla="*/ 5658 h 14051"/>
                <a:gd name="connsiteX2" fmla="*/ 1129 w 21252"/>
                <a:gd name="connsiteY2" fmla="*/ 3991 h 14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52" h="14051">
                  <a:moveTo>
                    <a:pt x="1129" y="3991"/>
                  </a:moveTo>
                  <a:cubicBezTo>
                    <a:pt x="6175" y="-488"/>
                    <a:pt x="19008" y="-2723"/>
                    <a:pt x="21252" y="5658"/>
                  </a:cubicBezTo>
                  <a:cubicBezTo>
                    <a:pt x="19576" y="16842"/>
                    <a:pt x="-5558" y="17401"/>
                    <a:pt x="1129" y="3991"/>
                  </a:cubicBezTo>
                  <a:close/>
                </a:path>
              </a:pathLst>
            </a:custGeom>
            <a:solidFill>
              <a:srgbClr val="E0E5E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9549701A-397A-359B-7704-297CA1E065DD}"/>
                </a:ext>
              </a:extLst>
            </p:cNvPr>
            <p:cNvSpPr/>
            <p:nvPr/>
          </p:nvSpPr>
          <p:spPr>
            <a:xfrm>
              <a:off x="6071577" y="2611717"/>
              <a:ext cx="30721" cy="22917"/>
            </a:xfrm>
            <a:custGeom>
              <a:avLst/>
              <a:gdLst>
                <a:gd name="connsiteX0" fmla="*/ 0 w 30721"/>
                <a:gd name="connsiteY0" fmla="*/ 22917 h 22917"/>
                <a:gd name="connsiteX1" fmla="*/ 30721 w 30721"/>
                <a:gd name="connsiteY1" fmla="*/ 0 h 22917"/>
                <a:gd name="connsiteX2" fmla="*/ 0 w 30721"/>
                <a:gd name="connsiteY2" fmla="*/ 22917 h 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21" h="22917">
                  <a:moveTo>
                    <a:pt x="0" y="22917"/>
                  </a:moveTo>
                  <a:cubicBezTo>
                    <a:pt x="5587" y="10057"/>
                    <a:pt x="16771" y="2244"/>
                    <a:pt x="30721" y="0"/>
                  </a:cubicBezTo>
                  <a:cubicBezTo>
                    <a:pt x="24584" y="12301"/>
                    <a:pt x="12860" y="19556"/>
                    <a:pt x="0" y="22917"/>
                  </a:cubicBezTo>
                  <a:close/>
                </a:path>
              </a:pathLst>
            </a:custGeom>
            <a:solidFill>
              <a:srgbClr val="4F565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F644C6C1-955D-5E8A-66B5-1C9ECC909D51}"/>
                </a:ext>
              </a:extLst>
            </p:cNvPr>
            <p:cNvSpPr/>
            <p:nvPr/>
          </p:nvSpPr>
          <p:spPr>
            <a:xfrm>
              <a:off x="6080517" y="2609482"/>
              <a:ext cx="96669" cy="42579"/>
            </a:xfrm>
            <a:custGeom>
              <a:avLst/>
              <a:gdLst>
                <a:gd name="connsiteX0" fmla="*/ 0 w 96669"/>
                <a:gd name="connsiteY0" fmla="*/ 40796 h 42579"/>
                <a:gd name="connsiteX1" fmla="*/ 59794 w 96669"/>
                <a:gd name="connsiteY1" fmla="*/ 0 h 42579"/>
                <a:gd name="connsiteX2" fmla="*/ 96670 w 96669"/>
                <a:gd name="connsiteY2" fmla="*/ 41905 h 42579"/>
                <a:gd name="connsiteX3" fmla="*/ 0 w 96669"/>
                <a:gd name="connsiteY3" fmla="*/ 40796 h 4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69" h="42579">
                  <a:moveTo>
                    <a:pt x="0" y="40796"/>
                  </a:moveTo>
                  <a:cubicBezTo>
                    <a:pt x="17898" y="24034"/>
                    <a:pt x="38562" y="11175"/>
                    <a:pt x="59794" y="0"/>
                  </a:cubicBezTo>
                  <a:cubicBezTo>
                    <a:pt x="68175" y="17321"/>
                    <a:pt x="82134" y="30181"/>
                    <a:pt x="96670" y="41905"/>
                  </a:cubicBezTo>
                  <a:cubicBezTo>
                    <a:pt x="64822" y="40796"/>
                    <a:pt x="32416" y="44708"/>
                    <a:pt x="0" y="40796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666E7664-9123-E65C-D8EB-66C902759675}"/>
                </a:ext>
              </a:extLst>
            </p:cNvPr>
            <p:cNvSpPr/>
            <p:nvPr/>
          </p:nvSpPr>
          <p:spPr>
            <a:xfrm>
              <a:off x="6539832" y="2611122"/>
              <a:ext cx="45825" cy="11798"/>
            </a:xfrm>
            <a:custGeom>
              <a:avLst/>
              <a:gdLst>
                <a:gd name="connsiteX0" fmla="*/ 0 w 45825"/>
                <a:gd name="connsiteY0" fmla="*/ 10057 h 11798"/>
                <a:gd name="connsiteX1" fmla="*/ 45825 w 45825"/>
                <a:gd name="connsiteY1" fmla="*/ 0 h 11798"/>
                <a:gd name="connsiteX2" fmla="*/ 0 w 45825"/>
                <a:gd name="connsiteY2" fmla="*/ 10057 h 1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825" h="11798">
                  <a:moveTo>
                    <a:pt x="0" y="10057"/>
                  </a:moveTo>
                  <a:cubicBezTo>
                    <a:pt x="15086" y="5029"/>
                    <a:pt x="30181" y="559"/>
                    <a:pt x="45825" y="0"/>
                  </a:cubicBezTo>
                  <a:cubicBezTo>
                    <a:pt x="36327" y="17330"/>
                    <a:pt x="15663" y="10616"/>
                    <a:pt x="0" y="10057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97A261CD-C26E-391D-FD6E-76177572D5BB}"/>
                </a:ext>
              </a:extLst>
            </p:cNvPr>
            <p:cNvSpPr/>
            <p:nvPr/>
          </p:nvSpPr>
          <p:spPr>
            <a:xfrm>
              <a:off x="6720871" y="2610600"/>
              <a:ext cx="58117" cy="41346"/>
            </a:xfrm>
            <a:custGeom>
              <a:avLst/>
              <a:gdLst>
                <a:gd name="connsiteX0" fmla="*/ 0 w 58117"/>
                <a:gd name="connsiteY0" fmla="*/ 28504 h 41346"/>
                <a:gd name="connsiteX1" fmla="*/ 55873 w 58117"/>
                <a:gd name="connsiteY1" fmla="*/ 0 h 41346"/>
                <a:gd name="connsiteX2" fmla="*/ 58117 w 58117"/>
                <a:gd name="connsiteY2" fmla="*/ 34650 h 41346"/>
                <a:gd name="connsiteX3" fmla="*/ 29063 w 58117"/>
                <a:gd name="connsiteY3" fmla="*/ 41346 h 41346"/>
                <a:gd name="connsiteX4" fmla="*/ 0 w 58117"/>
                <a:gd name="connsiteY4" fmla="*/ 28504 h 41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117" h="41346">
                  <a:moveTo>
                    <a:pt x="0" y="28504"/>
                  </a:moveTo>
                  <a:cubicBezTo>
                    <a:pt x="16762" y="15644"/>
                    <a:pt x="36327" y="7273"/>
                    <a:pt x="55873" y="0"/>
                  </a:cubicBezTo>
                  <a:cubicBezTo>
                    <a:pt x="56991" y="11733"/>
                    <a:pt x="57559" y="22917"/>
                    <a:pt x="58117" y="34650"/>
                  </a:cubicBezTo>
                  <a:cubicBezTo>
                    <a:pt x="48619" y="36876"/>
                    <a:pt x="39129" y="40238"/>
                    <a:pt x="29063" y="41346"/>
                  </a:cubicBezTo>
                  <a:cubicBezTo>
                    <a:pt x="19015" y="37994"/>
                    <a:pt x="9507" y="32974"/>
                    <a:pt x="0" y="2850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194C2673-A505-FD73-5AED-168D362BE80B}"/>
                </a:ext>
              </a:extLst>
            </p:cNvPr>
            <p:cNvSpPr/>
            <p:nvPr/>
          </p:nvSpPr>
          <p:spPr>
            <a:xfrm>
              <a:off x="6516356" y="2622333"/>
              <a:ext cx="15094" cy="18996"/>
            </a:xfrm>
            <a:custGeom>
              <a:avLst/>
              <a:gdLst>
                <a:gd name="connsiteX0" fmla="*/ 568 w 15094"/>
                <a:gd name="connsiteY0" fmla="*/ 0 h 18996"/>
                <a:gd name="connsiteX1" fmla="*/ 12851 w 15094"/>
                <a:gd name="connsiteY1" fmla="*/ 3352 h 18996"/>
                <a:gd name="connsiteX2" fmla="*/ 15095 w 15094"/>
                <a:gd name="connsiteY2" fmla="*/ 18438 h 18996"/>
                <a:gd name="connsiteX3" fmla="*/ 0 w 15094"/>
                <a:gd name="connsiteY3" fmla="*/ 18997 h 18996"/>
                <a:gd name="connsiteX4" fmla="*/ 568 w 15094"/>
                <a:gd name="connsiteY4" fmla="*/ 0 h 18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4" h="18996">
                  <a:moveTo>
                    <a:pt x="568" y="0"/>
                  </a:moveTo>
                  <a:cubicBezTo>
                    <a:pt x="3361" y="1117"/>
                    <a:pt x="9498" y="2794"/>
                    <a:pt x="12851" y="3352"/>
                  </a:cubicBezTo>
                  <a:cubicBezTo>
                    <a:pt x="13419" y="8381"/>
                    <a:pt x="13986" y="13410"/>
                    <a:pt x="15095" y="18438"/>
                  </a:cubicBezTo>
                  <a:cubicBezTo>
                    <a:pt x="11166" y="18438"/>
                    <a:pt x="3929" y="18438"/>
                    <a:pt x="0" y="18997"/>
                  </a:cubicBezTo>
                  <a:cubicBezTo>
                    <a:pt x="9" y="12851"/>
                    <a:pt x="568" y="6155"/>
                    <a:pt x="568" y="0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DA6DBA4-2AD2-FC0F-FF6E-842A5929D636}"/>
                </a:ext>
              </a:extLst>
            </p:cNvPr>
            <p:cNvSpPr/>
            <p:nvPr/>
          </p:nvSpPr>
          <p:spPr>
            <a:xfrm>
              <a:off x="6433673" y="2630714"/>
              <a:ext cx="50844" cy="31838"/>
            </a:xfrm>
            <a:custGeom>
              <a:avLst/>
              <a:gdLst>
                <a:gd name="connsiteX0" fmla="*/ 0 w 50844"/>
                <a:gd name="connsiteY0" fmla="*/ 0 h 31838"/>
                <a:gd name="connsiteX1" fmla="*/ 50845 w 50844"/>
                <a:gd name="connsiteY1" fmla="*/ 3352 h 31838"/>
                <a:gd name="connsiteX2" fmla="*/ 31848 w 50844"/>
                <a:gd name="connsiteY2" fmla="*/ 13968 h 31838"/>
                <a:gd name="connsiteX3" fmla="*/ 33533 w 50844"/>
                <a:gd name="connsiteY3" fmla="*/ 31839 h 31838"/>
                <a:gd name="connsiteX4" fmla="*/ 0 w 50844"/>
                <a:gd name="connsiteY4" fmla="*/ 0 h 31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44" h="31838">
                  <a:moveTo>
                    <a:pt x="0" y="0"/>
                  </a:moveTo>
                  <a:cubicBezTo>
                    <a:pt x="16753" y="0"/>
                    <a:pt x="34092" y="1676"/>
                    <a:pt x="50845" y="3352"/>
                  </a:cubicBezTo>
                  <a:cubicBezTo>
                    <a:pt x="44699" y="6705"/>
                    <a:pt x="37985" y="10607"/>
                    <a:pt x="31848" y="13968"/>
                  </a:cubicBezTo>
                  <a:cubicBezTo>
                    <a:pt x="32416" y="19556"/>
                    <a:pt x="32965" y="25702"/>
                    <a:pt x="33533" y="31839"/>
                  </a:cubicBezTo>
                  <a:cubicBezTo>
                    <a:pt x="17870" y="26270"/>
                    <a:pt x="7804" y="13977"/>
                    <a:pt x="0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E863A1ED-CCCD-7096-AD88-4135A72AD029}"/>
                </a:ext>
              </a:extLst>
            </p:cNvPr>
            <p:cNvSpPr/>
            <p:nvPr/>
          </p:nvSpPr>
          <p:spPr>
            <a:xfrm>
              <a:off x="6507426" y="2645250"/>
              <a:ext cx="84945" cy="17879"/>
            </a:xfrm>
            <a:custGeom>
              <a:avLst/>
              <a:gdLst>
                <a:gd name="connsiteX0" fmla="*/ 0 w 84945"/>
                <a:gd name="connsiteY0" fmla="*/ 12283 h 17879"/>
                <a:gd name="connsiteX1" fmla="*/ 74320 w 84945"/>
                <a:gd name="connsiteY1" fmla="*/ 0 h 17879"/>
                <a:gd name="connsiteX2" fmla="*/ 84945 w 84945"/>
                <a:gd name="connsiteY2" fmla="*/ 17880 h 17879"/>
                <a:gd name="connsiteX3" fmla="*/ 0 w 84945"/>
                <a:gd name="connsiteY3" fmla="*/ 12283 h 17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945" h="17879">
                  <a:moveTo>
                    <a:pt x="0" y="12283"/>
                  </a:moveTo>
                  <a:cubicBezTo>
                    <a:pt x="25152" y="8940"/>
                    <a:pt x="50286" y="7254"/>
                    <a:pt x="74320" y="0"/>
                  </a:cubicBezTo>
                  <a:cubicBezTo>
                    <a:pt x="78241" y="5587"/>
                    <a:pt x="81584" y="11733"/>
                    <a:pt x="84945" y="17880"/>
                  </a:cubicBezTo>
                  <a:cubicBezTo>
                    <a:pt x="56441" y="17880"/>
                    <a:pt x="28495" y="13410"/>
                    <a:pt x="0" y="12283"/>
                  </a:cubicBezTo>
                  <a:close/>
                </a:path>
              </a:pathLst>
            </a:custGeom>
            <a:solidFill>
              <a:srgbClr val="F1F9F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2336BFEA-B7A9-F610-9279-0AB6C3357E78}"/>
                </a:ext>
              </a:extLst>
            </p:cNvPr>
            <p:cNvSpPr/>
            <p:nvPr/>
          </p:nvSpPr>
          <p:spPr>
            <a:xfrm>
              <a:off x="6623651" y="2643574"/>
              <a:ext cx="83810" cy="98051"/>
            </a:xfrm>
            <a:custGeom>
              <a:avLst/>
              <a:gdLst>
                <a:gd name="connsiteX0" fmla="*/ 0 w 83810"/>
                <a:gd name="connsiteY0" fmla="*/ 36309 h 98051"/>
                <a:gd name="connsiteX1" fmla="*/ 83810 w 83810"/>
                <a:gd name="connsiteY1" fmla="*/ 0 h 98051"/>
                <a:gd name="connsiteX2" fmla="*/ 68724 w 83810"/>
                <a:gd name="connsiteY2" fmla="*/ 46375 h 98051"/>
                <a:gd name="connsiteX3" fmla="*/ 77114 w 83810"/>
                <a:gd name="connsiteY3" fmla="*/ 97787 h 98051"/>
                <a:gd name="connsiteX4" fmla="*/ 0 w 83810"/>
                <a:gd name="connsiteY4" fmla="*/ 36309 h 9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810" h="98051">
                  <a:moveTo>
                    <a:pt x="0" y="36309"/>
                  </a:moveTo>
                  <a:cubicBezTo>
                    <a:pt x="26828" y="21241"/>
                    <a:pt x="55315" y="10057"/>
                    <a:pt x="83810" y="0"/>
                  </a:cubicBezTo>
                  <a:cubicBezTo>
                    <a:pt x="77664" y="15086"/>
                    <a:pt x="72653" y="30730"/>
                    <a:pt x="68724" y="46375"/>
                  </a:cubicBezTo>
                  <a:cubicBezTo>
                    <a:pt x="70409" y="63696"/>
                    <a:pt x="75429" y="80458"/>
                    <a:pt x="77114" y="97787"/>
                  </a:cubicBezTo>
                  <a:cubicBezTo>
                    <a:pt x="41355" y="101140"/>
                    <a:pt x="4461" y="72076"/>
                    <a:pt x="0" y="3630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06E1351F-0FDD-763C-310E-1ECECC8F8376}"/>
                </a:ext>
              </a:extLst>
            </p:cNvPr>
            <p:cNvSpPr/>
            <p:nvPr/>
          </p:nvSpPr>
          <p:spPr>
            <a:xfrm>
              <a:off x="6858809" y="2642456"/>
              <a:ext cx="64350" cy="79339"/>
            </a:xfrm>
            <a:custGeom>
              <a:avLst/>
              <a:gdLst>
                <a:gd name="connsiteX0" fmla="*/ 9035 w 64350"/>
                <a:gd name="connsiteY0" fmla="*/ 0 h 79339"/>
                <a:gd name="connsiteX1" fmla="*/ 50382 w 64350"/>
                <a:gd name="connsiteY1" fmla="*/ 2235 h 79339"/>
                <a:gd name="connsiteX2" fmla="*/ 64350 w 64350"/>
                <a:gd name="connsiteY2" fmla="*/ 30172 h 79339"/>
                <a:gd name="connsiteX3" fmla="*/ 12937 w 64350"/>
                <a:gd name="connsiteY3" fmla="*/ 79340 h 79339"/>
                <a:gd name="connsiteX4" fmla="*/ 96 w 64350"/>
                <a:gd name="connsiteY4" fmla="*/ 35768 h 79339"/>
                <a:gd name="connsiteX5" fmla="*/ 9035 w 64350"/>
                <a:gd name="connsiteY5" fmla="*/ 0 h 7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350" h="79339">
                  <a:moveTo>
                    <a:pt x="9035" y="0"/>
                  </a:moveTo>
                  <a:cubicBezTo>
                    <a:pt x="22986" y="1117"/>
                    <a:pt x="36963" y="1676"/>
                    <a:pt x="50382" y="2235"/>
                  </a:cubicBezTo>
                  <a:cubicBezTo>
                    <a:pt x="54842" y="11733"/>
                    <a:pt x="59312" y="20673"/>
                    <a:pt x="64350" y="30172"/>
                  </a:cubicBezTo>
                  <a:cubicBezTo>
                    <a:pt x="48138" y="47492"/>
                    <a:pt x="31953" y="64813"/>
                    <a:pt x="12937" y="79340"/>
                  </a:cubicBezTo>
                  <a:cubicBezTo>
                    <a:pt x="7918" y="64813"/>
                    <a:pt x="-1022" y="51403"/>
                    <a:pt x="96" y="35768"/>
                  </a:cubicBezTo>
                  <a:cubicBezTo>
                    <a:pt x="-472" y="22908"/>
                    <a:pt x="5674" y="11733"/>
                    <a:pt x="9035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5BD4CB6B-FBC8-AC12-3535-39CC73D1B949}"/>
                </a:ext>
              </a:extLst>
            </p:cNvPr>
            <p:cNvSpPr/>
            <p:nvPr/>
          </p:nvSpPr>
          <p:spPr>
            <a:xfrm>
              <a:off x="6711493" y="2663130"/>
              <a:ext cx="74199" cy="96669"/>
            </a:xfrm>
            <a:custGeom>
              <a:avLst/>
              <a:gdLst>
                <a:gd name="connsiteX0" fmla="*/ 2673 w 74199"/>
                <a:gd name="connsiteY0" fmla="*/ 0 h 96669"/>
                <a:gd name="connsiteX1" fmla="*/ 65251 w 74199"/>
                <a:gd name="connsiteY1" fmla="*/ 3352 h 96669"/>
                <a:gd name="connsiteX2" fmla="*/ 74200 w 74199"/>
                <a:gd name="connsiteY2" fmla="*/ 36318 h 96669"/>
                <a:gd name="connsiteX3" fmla="*/ 56329 w 74199"/>
                <a:gd name="connsiteY3" fmla="*/ 96670 h 96669"/>
                <a:gd name="connsiteX4" fmla="*/ 11612 w 74199"/>
                <a:gd name="connsiteY4" fmla="*/ 74870 h 96669"/>
                <a:gd name="connsiteX5" fmla="*/ 2673 w 74199"/>
                <a:gd name="connsiteY5" fmla="*/ 0 h 9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199" h="96669">
                  <a:moveTo>
                    <a:pt x="2673" y="0"/>
                  </a:moveTo>
                  <a:cubicBezTo>
                    <a:pt x="23355" y="1685"/>
                    <a:pt x="44578" y="3352"/>
                    <a:pt x="65251" y="3352"/>
                  </a:cubicBezTo>
                  <a:cubicBezTo>
                    <a:pt x="68044" y="14527"/>
                    <a:pt x="74200" y="25143"/>
                    <a:pt x="74200" y="36318"/>
                  </a:cubicBezTo>
                  <a:cubicBezTo>
                    <a:pt x="67495" y="56441"/>
                    <a:pt x="61349" y="76555"/>
                    <a:pt x="56329" y="96670"/>
                  </a:cubicBezTo>
                  <a:cubicBezTo>
                    <a:pt x="39567" y="93867"/>
                    <a:pt x="21120" y="90515"/>
                    <a:pt x="11612" y="74870"/>
                  </a:cubicBezTo>
                  <a:cubicBezTo>
                    <a:pt x="-5699" y="53638"/>
                    <a:pt x="1006" y="24584"/>
                    <a:pt x="2673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9914E180-A053-B30D-AB1E-85CCC1E0049B}"/>
                </a:ext>
              </a:extLst>
            </p:cNvPr>
            <p:cNvSpPr/>
            <p:nvPr/>
          </p:nvSpPr>
          <p:spPr>
            <a:xfrm>
              <a:off x="5882708" y="2666438"/>
              <a:ext cx="224628" cy="58143"/>
            </a:xfrm>
            <a:custGeom>
              <a:avLst/>
              <a:gdLst>
                <a:gd name="connsiteX0" fmla="*/ 90533 w 224628"/>
                <a:gd name="connsiteY0" fmla="*/ 3955 h 58143"/>
                <a:gd name="connsiteX1" fmla="*/ 224629 w 224628"/>
                <a:gd name="connsiteY1" fmla="*/ 1702 h 58143"/>
                <a:gd name="connsiteX2" fmla="*/ 222394 w 224628"/>
                <a:gd name="connsiteY2" fmla="*/ 6181 h 58143"/>
                <a:gd name="connsiteX3" fmla="*/ 68724 w 224628"/>
                <a:gd name="connsiteY3" fmla="*/ 14562 h 58143"/>
                <a:gd name="connsiteX4" fmla="*/ 43581 w 224628"/>
                <a:gd name="connsiteY4" fmla="*/ 27972 h 58143"/>
                <a:gd name="connsiteX5" fmla="*/ 107845 w 224628"/>
                <a:gd name="connsiteY5" fmla="*/ 58144 h 58143"/>
                <a:gd name="connsiteX6" fmla="*/ 0 w 224628"/>
                <a:gd name="connsiteY6" fmla="*/ 12886 h 58143"/>
                <a:gd name="connsiteX7" fmla="*/ 90533 w 224628"/>
                <a:gd name="connsiteY7" fmla="*/ 3955 h 5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4628" h="58143">
                  <a:moveTo>
                    <a:pt x="90533" y="3955"/>
                  </a:moveTo>
                  <a:cubicBezTo>
                    <a:pt x="135231" y="2829"/>
                    <a:pt x="179939" y="-2759"/>
                    <a:pt x="224629" y="1702"/>
                  </a:cubicBezTo>
                  <a:cubicBezTo>
                    <a:pt x="224070" y="2829"/>
                    <a:pt x="222953" y="5073"/>
                    <a:pt x="222394" y="6181"/>
                  </a:cubicBezTo>
                  <a:cubicBezTo>
                    <a:pt x="171540" y="13436"/>
                    <a:pt x="119578" y="11219"/>
                    <a:pt x="68724" y="14562"/>
                  </a:cubicBezTo>
                  <a:cubicBezTo>
                    <a:pt x="57558" y="12886"/>
                    <a:pt x="50845" y="21835"/>
                    <a:pt x="43581" y="27972"/>
                  </a:cubicBezTo>
                  <a:cubicBezTo>
                    <a:pt x="63696" y="40264"/>
                    <a:pt x="86054" y="49204"/>
                    <a:pt x="107845" y="58144"/>
                  </a:cubicBezTo>
                  <a:cubicBezTo>
                    <a:pt x="69851" y="48654"/>
                    <a:pt x="30181" y="38588"/>
                    <a:pt x="0" y="12886"/>
                  </a:cubicBezTo>
                  <a:cubicBezTo>
                    <a:pt x="29622" y="5631"/>
                    <a:pt x="60911" y="10660"/>
                    <a:pt x="90533" y="395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180B559A-A8E5-13D5-AE9D-0CC826DA9DD4}"/>
                </a:ext>
              </a:extLst>
            </p:cNvPr>
            <p:cNvSpPr/>
            <p:nvPr/>
          </p:nvSpPr>
          <p:spPr>
            <a:xfrm>
              <a:off x="6114050" y="2667690"/>
              <a:ext cx="40228" cy="6372"/>
            </a:xfrm>
            <a:custGeom>
              <a:avLst/>
              <a:gdLst>
                <a:gd name="connsiteX0" fmla="*/ 0 w 40228"/>
                <a:gd name="connsiteY0" fmla="*/ 459 h 6372"/>
                <a:gd name="connsiteX1" fmla="*/ 40229 w 40228"/>
                <a:gd name="connsiteY1" fmla="*/ 1585 h 6372"/>
                <a:gd name="connsiteX2" fmla="*/ 0 w 40228"/>
                <a:gd name="connsiteY2" fmla="*/ 459 h 6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228" h="6372">
                  <a:moveTo>
                    <a:pt x="0" y="459"/>
                  </a:moveTo>
                  <a:cubicBezTo>
                    <a:pt x="13410" y="-650"/>
                    <a:pt x="26819" y="459"/>
                    <a:pt x="40229" y="1585"/>
                  </a:cubicBezTo>
                  <a:cubicBezTo>
                    <a:pt x="27946" y="2144"/>
                    <a:pt x="8372" y="12760"/>
                    <a:pt x="0" y="459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F0AB27AD-CFC9-0687-7219-2A7DA0B2A43E}"/>
                </a:ext>
              </a:extLst>
            </p:cNvPr>
            <p:cNvSpPr/>
            <p:nvPr/>
          </p:nvSpPr>
          <p:spPr>
            <a:xfrm>
              <a:off x="6182774" y="2664244"/>
              <a:ext cx="173775" cy="9981"/>
            </a:xfrm>
            <a:custGeom>
              <a:avLst/>
              <a:gdLst>
                <a:gd name="connsiteX0" fmla="*/ 0 w 173775"/>
                <a:gd name="connsiteY0" fmla="*/ 3905 h 9981"/>
                <a:gd name="connsiteX1" fmla="*/ 173775 w 173775"/>
                <a:gd name="connsiteY1" fmla="*/ 6158 h 9981"/>
                <a:gd name="connsiteX2" fmla="*/ 139134 w 173775"/>
                <a:gd name="connsiteY2" fmla="*/ 8943 h 9981"/>
                <a:gd name="connsiteX3" fmla="*/ 0 w 173775"/>
                <a:gd name="connsiteY3" fmla="*/ 3905 h 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75" h="9981">
                  <a:moveTo>
                    <a:pt x="0" y="3905"/>
                  </a:moveTo>
                  <a:cubicBezTo>
                    <a:pt x="57559" y="-3908"/>
                    <a:pt x="116216" y="1680"/>
                    <a:pt x="173775" y="6158"/>
                  </a:cubicBezTo>
                  <a:cubicBezTo>
                    <a:pt x="162600" y="10628"/>
                    <a:pt x="150858" y="10628"/>
                    <a:pt x="139134" y="8943"/>
                  </a:cubicBezTo>
                  <a:cubicBezTo>
                    <a:pt x="93317" y="1121"/>
                    <a:pt x="46375" y="10051"/>
                    <a:pt x="0" y="3905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DEBB88B5-1A6F-1A1F-49FE-46E5495FA831}"/>
                </a:ext>
              </a:extLst>
            </p:cNvPr>
            <p:cNvSpPr/>
            <p:nvPr/>
          </p:nvSpPr>
          <p:spPr>
            <a:xfrm>
              <a:off x="6375516" y="2687070"/>
              <a:ext cx="20144" cy="14039"/>
            </a:xfrm>
            <a:custGeom>
              <a:avLst/>
              <a:gdLst>
                <a:gd name="connsiteX0" fmla="*/ 1157 w 20144"/>
                <a:gd name="connsiteY0" fmla="*/ 3438 h 14039"/>
                <a:gd name="connsiteX1" fmla="*/ 20145 w 20144"/>
                <a:gd name="connsiteY1" fmla="*/ 6799 h 14039"/>
                <a:gd name="connsiteX2" fmla="*/ 1157 w 20144"/>
                <a:gd name="connsiteY2" fmla="*/ 3438 h 14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144" h="14039">
                  <a:moveTo>
                    <a:pt x="1157" y="3438"/>
                  </a:moveTo>
                  <a:cubicBezTo>
                    <a:pt x="6194" y="-1600"/>
                    <a:pt x="19036" y="-1600"/>
                    <a:pt x="20145" y="6799"/>
                  </a:cubicBezTo>
                  <a:cubicBezTo>
                    <a:pt x="19036" y="17965"/>
                    <a:pt x="-5548" y="15730"/>
                    <a:pt x="1157" y="3438"/>
                  </a:cubicBezTo>
                  <a:close/>
                </a:path>
              </a:pathLst>
            </a:custGeom>
            <a:solidFill>
              <a:srgbClr val="8C9394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70067E9A-7ECC-D84E-32D3-03D56586EC98}"/>
                </a:ext>
              </a:extLst>
            </p:cNvPr>
            <p:cNvSpPr/>
            <p:nvPr/>
          </p:nvSpPr>
          <p:spPr>
            <a:xfrm>
              <a:off x="6511337" y="2687155"/>
              <a:ext cx="103597" cy="91827"/>
            </a:xfrm>
            <a:custGeom>
              <a:avLst/>
              <a:gdLst>
                <a:gd name="connsiteX0" fmla="*/ 73203 w 103597"/>
                <a:gd name="connsiteY0" fmla="*/ 8931 h 91827"/>
                <a:gd name="connsiteX1" fmla="*/ 100572 w 103597"/>
                <a:gd name="connsiteY1" fmla="*/ 0 h 91827"/>
                <a:gd name="connsiteX2" fmla="*/ 101131 w 103597"/>
                <a:gd name="connsiteY2" fmla="*/ 32416 h 91827"/>
                <a:gd name="connsiteX3" fmla="*/ 78781 w 103597"/>
                <a:gd name="connsiteY3" fmla="*/ 90515 h 91827"/>
                <a:gd name="connsiteX4" fmla="*/ 0 w 103597"/>
                <a:gd name="connsiteY4" fmla="*/ 39111 h 91827"/>
                <a:gd name="connsiteX5" fmla="*/ 73203 w 103597"/>
                <a:gd name="connsiteY5" fmla="*/ 8931 h 91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597" h="91827">
                  <a:moveTo>
                    <a:pt x="73203" y="8931"/>
                  </a:moveTo>
                  <a:cubicBezTo>
                    <a:pt x="81584" y="4461"/>
                    <a:pt x="91074" y="1676"/>
                    <a:pt x="100572" y="0"/>
                  </a:cubicBezTo>
                  <a:cubicBezTo>
                    <a:pt x="101131" y="10607"/>
                    <a:pt x="106727" y="21791"/>
                    <a:pt x="101131" y="32416"/>
                  </a:cubicBezTo>
                  <a:cubicBezTo>
                    <a:pt x="92191" y="50845"/>
                    <a:pt x="84387" y="70400"/>
                    <a:pt x="78781" y="90515"/>
                  </a:cubicBezTo>
                  <a:cubicBezTo>
                    <a:pt x="42482" y="98346"/>
                    <a:pt x="12842" y="69851"/>
                    <a:pt x="0" y="39111"/>
                  </a:cubicBezTo>
                  <a:cubicBezTo>
                    <a:pt x="22358" y="24025"/>
                    <a:pt x="49736" y="21800"/>
                    <a:pt x="73203" y="893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C136BF4-EA54-1F46-BDEE-6111EDD6F04C}"/>
                </a:ext>
              </a:extLst>
            </p:cNvPr>
            <p:cNvSpPr/>
            <p:nvPr/>
          </p:nvSpPr>
          <p:spPr>
            <a:xfrm>
              <a:off x="5972673" y="2694977"/>
              <a:ext cx="68733" cy="16374"/>
            </a:xfrm>
            <a:custGeom>
              <a:avLst/>
              <a:gdLst>
                <a:gd name="connsiteX0" fmla="*/ 0 w 68733"/>
                <a:gd name="connsiteY0" fmla="*/ 0 h 16374"/>
                <a:gd name="connsiteX1" fmla="*/ 68733 w 68733"/>
                <a:gd name="connsiteY1" fmla="*/ 11733 h 16374"/>
                <a:gd name="connsiteX2" fmla="*/ 17888 w 68733"/>
                <a:gd name="connsiteY2" fmla="*/ 15644 h 16374"/>
                <a:gd name="connsiteX3" fmla="*/ 0 w 68733"/>
                <a:gd name="connsiteY3" fmla="*/ 0 h 16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33" h="16374">
                  <a:moveTo>
                    <a:pt x="0" y="0"/>
                  </a:moveTo>
                  <a:cubicBezTo>
                    <a:pt x="23476" y="2244"/>
                    <a:pt x="45825" y="7822"/>
                    <a:pt x="68733" y="11733"/>
                  </a:cubicBezTo>
                  <a:cubicBezTo>
                    <a:pt x="51980" y="14527"/>
                    <a:pt x="35218" y="17879"/>
                    <a:pt x="17888" y="15644"/>
                  </a:cubicBezTo>
                  <a:cubicBezTo>
                    <a:pt x="11733" y="10616"/>
                    <a:pt x="6155" y="5028"/>
                    <a:pt x="0" y="0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7E7FA8AA-7F8A-4705-7CE1-47743782CE38}"/>
                </a:ext>
              </a:extLst>
            </p:cNvPr>
            <p:cNvSpPr/>
            <p:nvPr/>
          </p:nvSpPr>
          <p:spPr>
            <a:xfrm>
              <a:off x="6440378" y="2698330"/>
              <a:ext cx="60361" cy="20862"/>
            </a:xfrm>
            <a:custGeom>
              <a:avLst/>
              <a:gdLst>
                <a:gd name="connsiteX0" fmla="*/ 29613 w 60361"/>
                <a:gd name="connsiteY0" fmla="*/ 15645 h 20862"/>
                <a:gd name="connsiteX1" fmla="*/ 41337 w 60361"/>
                <a:gd name="connsiteY1" fmla="*/ 0 h 20862"/>
                <a:gd name="connsiteX2" fmla="*/ 60361 w 60361"/>
                <a:gd name="connsiteY2" fmla="*/ 7822 h 20862"/>
                <a:gd name="connsiteX3" fmla="*/ 0 w 60361"/>
                <a:gd name="connsiteY3" fmla="*/ 17880 h 20862"/>
                <a:gd name="connsiteX4" fmla="*/ 29613 w 60361"/>
                <a:gd name="connsiteY4" fmla="*/ 15645 h 2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61" h="20862">
                  <a:moveTo>
                    <a:pt x="29613" y="15645"/>
                  </a:moveTo>
                  <a:cubicBezTo>
                    <a:pt x="33524" y="10616"/>
                    <a:pt x="37444" y="5587"/>
                    <a:pt x="41337" y="0"/>
                  </a:cubicBezTo>
                  <a:cubicBezTo>
                    <a:pt x="45825" y="2226"/>
                    <a:pt x="55873" y="6146"/>
                    <a:pt x="60361" y="7822"/>
                  </a:cubicBezTo>
                  <a:cubicBezTo>
                    <a:pt x="43590" y="21791"/>
                    <a:pt x="20673" y="23467"/>
                    <a:pt x="0" y="17880"/>
                  </a:cubicBezTo>
                  <a:cubicBezTo>
                    <a:pt x="9489" y="15645"/>
                    <a:pt x="19538" y="15645"/>
                    <a:pt x="29613" y="15645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488B90D3-117F-32B2-CC82-B880C2A7A74D}"/>
                </a:ext>
              </a:extLst>
            </p:cNvPr>
            <p:cNvSpPr/>
            <p:nvPr/>
          </p:nvSpPr>
          <p:spPr>
            <a:xfrm>
              <a:off x="6786403" y="2709504"/>
              <a:ext cx="72501" cy="77663"/>
            </a:xfrm>
            <a:custGeom>
              <a:avLst/>
              <a:gdLst>
                <a:gd name="connsiteX0" fmla="*/ 14943 w 72501"/>
                <a:gd name="connsiteY0" fmla="*/ 0 h 77663"/>
                <a:gd name="connsiteX1" fmla="*/ 72502 w 72501"/>
                <a:gd name="connsiteY1" fmla="*/ 13401 h 77663"/>
                <a:gd name="connsiteX2" fmla="*/ 64103 w 72501"/>
                <a:gd name="connsiteY2" fmla="*/ 35200 h 77663"/>
                <a:gd name="connsiteX3" fmla="*/ 13826 w 72501"/>
                <a:gd name="connsiteY3" fmla="*/ 77664 h 77663"/>
                <a:gd name="connsiteX4" fmla="*/ 3210 w 72501"/>
                <a:gd name="connsiteY4" fmla="*/ 75988 h 77663"/>
                <a:gd name="connsiteX5" fmla="*/ 14943 w 72501"/>
                <a:gd name="connsiteY5" fmla="*/ 0 h 7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501" h="77663">
                  <a:moveTo>
                    <a:pt x="14943" y="0"/>
                  </a:moveTo>
                  <a:cubicBezTo>
                    <a:pt x="34499" y="3920"/>
                    <a:pt x="52928" y="11733"/>
                    <a:pt x="72502" y="13401"/>
                  </a:cubicBezTo>
                  <a:cubicBezTo>
                    <a:pt x="70817" y="20673"/>
                    <a:pt x="70817" y="29604"/>
                    <a:pt x="64103" y="35200"/>
                  </a:cubicBezTo>
                  <a:cubicBezTo>
                    <a:pt x="47899" y="50286"/>
                    <a:pt x="31138" y="64254"/>
                    <a:pt x="13826" y="77664"/>
                  </a:cubicBezTo>
                  <a:cubicBezTo>
                    <a:pt x="11023" y="77105"/>
                    <a:pt x="6004" y="76546"/>
                    <a:pt x="3210" y="75988"/>
                  </a:cubicBezTo>
                  <a:cubicBezTo>
                    <a:pt x="-5171" y="49736"/>
                    <a:pt x="4318" y="23467"/>
                    <a:pt x="14943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E22A884C-3496-C4A4-D774-EEDFFC9B6DEE}"/>
                </a:ext>
              </a:extLst>
            </p:cNvPr>
            <p:cNvSpPr/>
            <p:nvPr/>
          </p:nvSpPr>
          <p:spPr>
            <a:xfrm>
              <a:off x="7096375" y="2710622"/>
              <a:ext cx="84936" cy="50853"/>
            </a:xfrm>
            <a:custGeom>
              <a:avLst/>
              <a:gdLst>
                <a:gd name="connsiteX0" fmla="*/ 0 w 84936"/>
                <a:gd name="connsiteY0" fmla="*/ 50854 h 50853"/>
                <a:gd name="connsiteX1" fmla="*/ 60343 w 84936"/>
                <a:gd name="connsiteY1" fmla="*/ 0 h 50853"/>
                <a:gd name="connsiteX2" fmla="*/ 84937 w 84936"/>
                <a:gd name="connsiteY2" fmla="*/ 11733 h 50853"/>
                <a:gd name="connsiteX3" fmla="*/ 58117 w 84936"/>
                <a:gd name="connsiteY3" fmla="*/ 15086 h 50853"/>
                <a:gd name="connsiteX4" fmla="*/ 0 w 84936"/>
                <a:gd name="connsiteY4" fmla="*/ 50854 h 50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36" h="50853">
                  <a:moveTo>
                    <a:pt x="0" y="50854"/>
                  </a:moveTo>
                  <a:cubicBezTo>
                    <a:pt x="13968" y="27387"/>
                    <a:pt x="39111" y="15095"/>
                    <a:pt x="60343" y="0"/>
                  </a:cubicBezTo>
                  <a:cubicBezTo>
                    <a:pt x="68733" y="3920"/>
                    <a:pt x="76556" y="7822"/>
                    <a:pt x="84937" y="11733"/>
                  </a:cubicBezTo>
                  <a:cubicBezTo>
                    <a:pt x="75988" y="12851"/>
                    <a:pt x="67057" y="13410"/>
                    <a:pt x="58117" y="15086"/>
                  </a:cubicBezTo>
                  <a:cubicBezTo>
                    <a:pt x="36886" y="23467"/>
                    <a:pt x="21232" y="41905"/>
                    <a:pt x="0" y="50854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6F4F4E18-679D-D5E2-DBF8-D54CE0B5A808}"/>
                </a:ext>
              </a:extLst>
            </p:cNvPr>
            <p:cNvSpPr/>
            <p:nvPr/>
          </p:nvSpPr>
          <p:spPr>
            <a:xfrm>
              <a:off x="6025203" y="2718444"/>
              <a:ext cx="60343" cy="63145"/>
            </a:xfrm>
            <a:custGeom>
              <a:avLst/>
              <a:gdLst>
                <a:gd name="connsiteX0" fmla="*/ 46934 w 60343"/>
                <a:gd name="connsiteY0" fmla="*/ 2794 h 63145"/>
                <a:gd name="connsiteX1" fmla="*/ 60343 w 60343"/>
                <a:gd name="connsiteY1" fmla="*/ 0 h 63145"/>
                <a:gd name="connsiteX2" fmla="*/ 56982 w 60343"/>
                <a:gd name="connsiteY2" fmla="*/ 43031 h 63145"/>
                <a:gd name="connsiteX3" fmla="*/ 37985 w 60343"/>
                <a:gd name="connsiteY3" fmla="*/ 63146 h 63145"/>
                <a:gd name="connsiteX4" fmla="*/ 0 w 60343"/>
                <a:gd name="connsiteY4" fmla="*/ 51412 h 63145"/>
                <a:gd name="connsiteX5" fmla="*/ 44699 w 60343"/>
                <a:gd name="connsiteY5" fmla="*/ 38003 h 63145"/>
                <a:gd name="connsiteX6" fmla="*/ 46934 w 60343"/>
                <a:gd name="connsiteY6" fmla="*/ 2794 h 6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343" h="63145">
                  <a:moveTo>
                    <a:pt x="46934" y="2794"/>
                  </a:moveTo>
                  <a:cubicBezTo>
                    <a:pt x="50295" y="1676"/>
                    <a:pt x="56991" y="559"/>
                    <a:pt x="60343" y="0"/>
                  </a:cubicBezTo>
                  <a:cubicBezTo>
                    <a:pt x="52530" y="13968"/>
                    <a:pt x="49727" y="28504"/>
                    <a:pt x="56982" y="43031"/>
                  </a:cubicBezTo>
                  <a:cubicBezTo>
                    <a:pt x="50286" y="49177"/>
                    <a:pt x="44140" y="56441"/>
                    <a:pt x="37985" y="63146"/>
                  </a:cubicBezTo>
                  <a:cubicBezTo>
                    <a:pt x="25134" y="60343"/>
                    <a:pt x="12283" y="56991"/>
                    <a:pt x="0" y="51412"/>
                  </a:cubicBezTo>
                  <a:cubicBezTo>
                    <a:pt x="15086" y="46933"/>
                    <a:pt x="30181" y="43022"/>
                    <a:pt x="44699" y="38003"/>
                  </a:cubicBezTo>
                  <a:cubicBezTo>
                    <a:pt x="45267" y="25702"/>
                    <a:pt x="45825" y="14527"/>
                    <a:pt x="46934" y="2794"/>
                  </a:cubicBezTo>
                  <a:close/>
                </a:path>
              </a:pathLst>
            </a:custGeom>
            <a:solidFill>
              <a:srgbClr val="FAFD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F9B78B02-991F-ACA8-2F5F-ED1A5B2EC83F}"/>
                </a:ext>
              </a:extLst>
            </p:cNvPr>
            <p:cNvSpPr/>
            <p:nvPr/>
          </p:nvSpPr>
          <p:spPr>
            <a:xfrm>
              <a:off x="6685679" y="2716218"/>
              <a:ext cx="261533" cy="162600"/>
            </a:xfrm>
            <a:custGeom>
              <a:avLst/>
              <a:gdLst>
                <a:gd name="connsiteX0" fmla="*/ 114549 w 261533"/>
                <a:gd name="connsiteY0" fmla="*/ 84369 h 162600"/>
                <a:gd name="connsiteX1" fmla="*/ 261505 w 261533"/>
                <a:gd name="connsiteY1" fmla="*/ 0 h 162600"/>
                <a:gd name="connsiteX2" fmla="*/ 243067 w 261533"/>
                <a:gd name="connsiteY2" fmla="*/ 73762 h 162600"/>
                <a:gd name="connsiteX3" fmla="*/ 215689 w 261533"/>
                <a:gd name="connsiteY3" fmla="*/ 115667 h 162600"/>
                <a:gd name="connsiteX4" fmla="*/ 248645 w 261533"/>
                <a:gd name="connsiteY4" fmla="*/ 112873 h 162600"/>
                <a:gd name="connsiteX5" fmla="*/ 241950 w 261533"/>
                <a:gd name="connsiteY5" fmla="*/ 126283 h 162600"/>
                <a:gd name="connsiteX6" fmla="*/ 195016 w 261533"/>
                <a:gd name="connsiteY6" fmla="*/ 132997 h 162600"/>
                <a:gd name="connsiteX7" fmla="*/ 228540 w 261533"/>
                <a:gd name="connsiteY7" fmla="*/ 46942 h 162600"/>
                <a:gd name="connsiteX8" fmla="*/ 159257 w 261533"/>
                <a:gd name="connsiteY8" fmla="*/ 84378 h 162600"/>
                <a:gd name="connsiteX9" fmla="*/ 65381 w 261533"/>
                <a:gd name="connsiteY9" fmla="*/ 113441 h 162600"/>
                <a:gd name="connsiteX10" fmla="*/ 0 w 261533"/>
                <a:gd name="connsiteY10" fmla="*/ 162600 h 162600"/>
                <a:gd name="connsiteX11" fmla="*/ 25702 w 261533"/>
                <a:gd name="connsiteY11" fmla="*/ 129644 h 162600"/>
                <a:gd name="connsiteX12" fmla="*/ 114549 w 261533"/>
                <a:gd name="connsiteY12" fmla="*/ 84369 h 16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1533" h="162600">
                  <a:moveTo>
                    <a:pt x="114549" y="84369"/>
                  </a:moveTo>
                  <a:cubicBezTo>
                    <a:pt x="170990" y="72076"/>
                    <a:pt x="219591" y="38552"/>
                    <a:pt x="261505" y="0"/>
                  </a:cubicBezTo>
                  <a:cubicBezTo>
                    <a:pt x="262064" y="25711"/>
                    <a:pt x="254242" y="50854"/>
                    <a:pt x="243067" y="73762"/>
                  </a:cubicBezTo>
                  <a:cubicBezTo>
                    <a:pt x="234127" y="87730"/>
                    <a:pt x="222961" y="100581"/>
                    <a:pt x="215689" y="115667"/>
                  </a:cubicBezTo>
                  <a:cubicBezTo>
                    <a:pt x="226855" y="116784"/>
                    <a:pt x="237480" y="115108"/>
                    <a:pt x="248645" y="112873"/>
                  </a:cubicBezTo>
                  <a:cubicBezTo>
                    <a:pt x="246428" y="117343"/>
                    <a:pt x="244184" y="121813"/>
                    <a:pt x="241950" y="126283"/>
                  </a:cubicBezTo>
                  <a:cubicBezTo>
                    <a:pt x="225746" y="126841"/>
                    <a:pt x="210651" y="129644"/>
                    <a:pt x="195016" y="132997"/>
                  </a:cubicBezTo>
                  <a:cubicBezTo>
                    <a:pt x="208407" y="105051"/>
                    <a:pt x="229657" y="79349"/>
                    <a:pt x="228540" y="46942"/>
                  </a:cubicBezTo>
                  <a:cubicBezTo>
                    <a:pt x="205632" y="59235"/>
                    <a:pt x="186626" y="81593"/>
                    <a:pt x="159257" y="84378"/>
                  </a:cubicBezTo>
                  <a:cubicBezTo>
                    <a:pt x="127409" y="92759"/>
                    <a:pt x="93317" y="95003"/>
                    <a:pt x="65381" y="113441"/>
                  </a:cubicBezTo>
                  <a:cubicBezTo>
                    <a:pt x="40229" y="125724"/>
                    <a:pt x="26819" y="153111"/>
                    <a:pt x="0" y="162600"/>
                  </a:cubicBezTo>
                  <a:cubicBezTo>
                    <a:pt x="6146" y="149758"/>
                    <a:pt x="14527" y="138584"/>
                    <a:pt x="25702" y="129644"/>
                  </a:cubicBezTo>
                  <a:cubicBezTo>
                    <a:pt x="51962" y="108953"/>
                    <a:pt x="81584" y="90515"/>
                    <a:pt x="114549" y="8436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92ABFA79-2EAE-3977-D792-17333798A6AA}"/>
                </a:ext>
              </a:extLst>
            </p:cNvPr>
            <p:cNvSpPr/>
            <p:nvPr/>
          </p:nvSpPr>
          <p:spPr>
            <a:xfrm>
              <a:off x="6098415" y="2725741"/>
              <a:ext cx="7565" cy="8504"/>
            </a:xfrm>
            <a:custGeom>
              <a:avLst/>
              <a:gdLst>
                <a:gd name="connsiteX0" fmla="*/ 0 w 7565"/>
                <a:gd name="connsiteY0" fmla="*/ 1643 h 8504"/>
                <a:gd name="connsiteX1" fmla="*/ 0 w 7565"/>
                <a:gd name="connsiteY1" fmla="*/ 1643 h 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65" h="8504">
                  <a:moveTo>
                    <a:pt x="0" y="1643"/>
                  </a:moveTo>
                  <a:cubicBezTo>
                    <a:pt x="16744" y="-6738"/>
                    <a:pt x="550" y="20640"/>
                    <a:pt x="0" y="1643"/>
                  </a:cubicBezTo>
                  <a:close/>
                </a:path>
              </a:pathLst>
            </a:custGeom>
            <a:solidFill>
              <a:srgbClr val="A5B1B3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688F976E-C204-ED21-9731-B7E3C604BD14}"/>
                </a:ext>
              </a:extLst>
            </p:cNvPr>
            <p:cNvSpPr/>
            <p:nvPr/>
          </p:nvSpPr>
          <p:spPr>
            <a:xfrm>
              <a:off x="5923504" y="2733274"/>
              <a:ext cx="40228" cy="11112"/>
            </a:xfrm>
            <a:custGeom>
              <a:avLst/>
              <a:gdLst>
                <a:gd name="connsiteX0" fmla="*/ 0 w 40228"/>
                <a:gd name="connsiteY0" fmla="*/ 9763 h 11112"/>
                <a:gd name="connsiteX1" fmla="*/ 40229 w 40228"/>
                <a:gd name="connsiteY1" fmla="*/ 2491 h 11112"/>
                <a:gd name="connsiteX2" fmla="*/ 0 w 40228"/>
                <a:gd name="connsiteY2" fmla="*/ 9763 h 11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228" h="11112">
                  <a:moveTo>
                    <a:pt x="0" y="9763"/>
                  </a:moveTo>
                  <a:cubicBezTo>
                    <a:pt x="9508" y="-4214"/>
                    <a:pt x="26260" y="256"/>
                    <a:pt x="40229" y="2491"/>
                  </a:cubicBezTo>
                  <a:cubicBezTo>
                    <a:pt x="28495" y="11439"/>
                    <a:pt x="13977" y="12548"/>
                    <a:pt x="0" y="9763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8056D0AF-1184-2165-C66F-D7CDEE81817A}"/>
                </a:ext>
              </a:extLst>
            </p:cNvPr>
            <p:cNvSpPr/>
            <p:nvPr/>
          </p:nvSpPr>
          <p:spPr>
            <a:xfrm>
              <a:off x="6015704" y="2731854"/>
              <a:ext cx="40228" cy="16762"/>
            </a:xfrm>
            <a:custGeom>
              <a:avLst/>
              <a:gdLst>
                <a:gd name="connsiteX0" fmla="*/ 0 w 40228"/>
                <a:gd name="connsiteY0" fmla="*/ 0 h 16762"/>
                <a:gd name="connsiteX1" fmla="*/ 40229 w 40228"/>
                <a:gd name="connsiteY1" fmla="*/ 8940 h 16762"/>
                <a:gd name="connsiteX2" fmla="*/ 5029 w 40228"/>
                <a:gd name="connsiteY2" fmla="*/ 16762 h 16762"/>
                <a:gd name="connsiteX3" fmla="*/ 0 w 40228"/>
                <a:gd name="connsiteY3" fmla="*/ 0 h 1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28" h="16762">
                  <a:moveTo>
                    <a:pt x="0" y="0"/>
                  </a:moveTo>
                  <a:cubicBezTo>
                    <a:pt x="13410" y="2235"/>
                    <a:pt x="26819" y="5038"/>
                    <a:pt x="40229" y="8940"/>
                  </a:cubicBezTo>
                  <a:cubicBezTo>
                    <a:pt x="28495" y="12860"/>
                    <a:pt x="16762" y="15645"/>
                    <a:pt x="5029" y="16762"/>
                  </a:cubicBezTo>
                  <a:cubicBezTo>
                    <a:pt x="3902" y="12292"/>
                    <a:pt x="1118" y="39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78CD55CD-8CA1-9C0F-B0E3-023063459618}"/>
                </a:ext>
              </a:extLst>
            </p:cNvPr>
            <p:cNvSpPr/>
            <p:nvPr/>
          </p:nvSpPr>
          <p:spPr>
            <a:xfrm>
              <a:off x="6414117" y="2731854"/>
              <a:ext cx="99995" cy="113440"/>
            </a:xfrm>
            <a:custGeom>
              <a:avLst/>
              <a:gdLst>
                <a:gd name="connsiteX0" fmla="*/ 0 w 99995"/>
                <a:gd name="connsiteY0" fmla="*/ 36327 h 113440"/>
                <a:gd name="connsiteX1" fmla="*/ 85486 w 99995"/>
                <a:gd name="connsiteY1" fmla="*/ 0 h 113440"/>
                <a:gd name="connsiteX2" fmla="*/ 99995 w 99995"/>
                <a:gd name="connsiteY2" fmla="*/ 29622 h 113440"/>
                <a:gd name="connsiteX3" fmla="*/ 75429 w 99995"/>
                <a:gd name="connsiteY3" fmla="*/ 113441 h 113440"/>
                <a:gd name="connsiteX4" fmla="*/ 0 w 99995"/>
                <a:gd name="connsiteY4" fmla="*/ 36327 h 11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95" h="113440">
                  <a:moveTo>
                    <a:pt x="0" y="36327"/>
                  </a:moveTo>
                  <a:cubicBezTo>
                    <a:pt x="24575" y="16771"/>
                    <a:pt x="56423" y="10066"/>
                    <a:pt x="85486" y="0"/>
                  </a:cubicBezTo>
                  <a:cubicBezTo>
                    <a:pt x="89947" y="10066"/>
                    <a:pt x="94417" y="20114"/>
                    <a:pt x="99995" y="29622"/>
                  </a:cubicBezTo>
                  <a:cubicBezTo>
                    <a:pt x="86613" y="55891"/>
                    <a:pt x="78772" y="84378"/>
                    <a:pt x="75429" y="113441"/>
                  </a:cubicBezTo>
                  <a:cubicBezTo>
                    <a:pt x="34083" y="112882"/>
                    <a:pt x="8381" y="72653"/>
                    <a:pt x="0" y="3632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8433785B-82D4-86B1-443E-43A63C13E605}"/>
                </a:ext>
              </a:extLst>
            </p:cNvPr>
            <p:cNvSpPr/>
            <p:nvPr/>
          </p:nvSpPr>
          <p:spPr>
            <a:xfrm>
              <a:off x="6607448" y="2733530"/>
              <a:ext cx="51962" cy="58117"/>
            </a:xfrm>
            <a:custGeom>
              <a:avLst/>
              <a:gdLst>
                <a:gd name="connsiteX0" fmla="*/ 0 w 51962"/>
                <a:gd name="connsiteY0" fmla="*/ 58117 h 58117"/>
                <a:gd name="connsiteX1" fmla="*/ 17879 w 51962"/>
                <a:gd name="connsiteY1" fmla="*/ 0 h 58117"/>
                <a:gd name="connsiteX2" fmla="*/ 51962 w 51962"/>
                <a:gd name="connsiteY2" fmla="*/ 16203 h 58117"/>
                <a:gd name="connsiteX3" fmla="*/ 0 w 51962"/>
                <a:gd name="connsiteY3" fmla="*/ 58117 h 58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62" h="58117">
                  <a:moveTo>
                    <a:pt x="0" y="58117"/>
                  </a:moveTo>
                  <a:cubicBezTo>
                    <a:pt x="5578" y="38553"/>
                    <a:pt x="8390" y="18438"/>
                    <a:pt x="17879" y="0"/>
                  </a:cubicBezTo>
                  <a:cubicBezTo>
                    <a:pt x="29054" y="5587"/>
                    <a:pt x="40229" y="11184"/>
                    <a:pt x="51962" y="16203"/>
                  </a:cubicBezTo>
                  <a:cubicBezTo>
                    <a:pt x="40796" y="36327"/>
                    <a:pt x="20664" y="50295"/>
                    <a:pt x="0" y="5811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44C81AAE-B6D8-4498-9E8F-2C71F038C1D4}"/>
                </a:ext>
              </a:extLst>
            </p:cNvPr>
            <p:cNvSpPr/>
            <p:nvPr/>
          </p:nvSpPr>
          <p:spPr>
            <a:xfrm>
              <a:off x="6206800" y="2744456"/>
              <a:ext cx="124056" cy="19645"/>
            </a:xfrm>
            <a:custGeom>
              <a:avLst/>
              <a:gdLst>
                <a:gd name="connsiteX0" fmla="*/ 0 w 124056"/>
                <a:gd name="connsiteY0" fmla="*/ 19254 h 19645"/>
                <a:gd name="connsiteX1" fmla="*/ 62028 w 124056"/>
                <a:gd name="connsiteY1" fmla="*/ 257 h 19645"/>
                <a:gd name="connsiteX2" fmla="*/ 124057 w 124056"/>
                <a:gd name="connsiteY2" fmla="*/ 3610 h 19645"/>
                <a:gd name="connsiteX3" fmla="*/ 29063 w 124056"/>
                <a:gd name="connsiteY3" fmla="*/ 16460 h 19645"/>
                <a:gd name="connsiteX4" fmla="*/ 0 w 124056"/>
                <a:gd name="connsiteY4" fmla="*/ 19254 h 1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056" h="19645">
                  <a:moveTo>
                    <a:pt x="0" y="19254"/>
                  </a:moveTo>
                  <a:cubicBezTo>
                    <a:pt x="20123" y="10864"/>
                    <a:pt x="39679" y="-1978"/>
                    <a:pt x="62028" y="257"/>
                  </a:cubicBezTo>
                  <a:cubicBezTo>
                    <a:pt x="82692" y="1933"/>
                    <a:pt x="103375" y="257"/>
                    <a:pt x="124057" y="3610"/>
                  </a:cubicBezTo>
                  <a:cubicBezTo>
                    <a:pt x="93876" y="16460"/>
                    <a:pt x="59793" y="6412"/>
                    <a:pt x="29063" y="16460"/>
                  </a:cubicBezTo>
                  <a:cubicBezTo>
                    <a:pt x="19565" y="20371"/>
                    <a:pt x="10066" y="19804"/>
                    <a:pt x="0" y="19254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64AE33E4-81C4-48AE-2882-071787FFDB82}"/>
                </a:ext>
              </a:extLst>
            </p:cNvPr>
            <p:cNvSpPr/>
            <p:nvPr/>
          </p:nvSpPr>
          <p:spPr>
            <a:xfrm>
              <a:off x="7177401" y="2742773"/>
              <a:ext cx="11174" cy="10252"/>
            </a:xfrm>
            <a:custGeom>
              <a:avLst/>
              <a:gdLst>
                <a:gd name="connsiteX0" fmla="*/ 0 w 11174"/>
                <a:gd name="connsiteY0" fmla="*/ 3049 h 10252"/>
                <a:gd name="connsiteX1" fmla="*/ 11175 w 11174"/>
                <a:gd name="connsiteY1" fmla="*/ 6960 h 10252"/>
                <a:gd name="connsiteX2" fmla="*/ 0 w 11174"/>
                <a:gd name="connsiteY2" fmla="*/ 3049 h 1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74" h="10252">
                  <a:moveTo>
                    <a:pt x="0" y="3049"/>
                  </a:moveTo>
                  <a:cubicBezTo>
                    <a:pt x="6705" y="-1980"/>
                    <a:pt x="10625" y="-863"/>
                    <a:pt x="11175" y="6960"/>
                  </a:cubicBezTo>
                  <a:cubicBezTo>
                    <a:pt x="4479" y="12547"/>
                    <a:pt x="1126" y="10880"/>
                    <a:pt x="0" y="3049"/>
                  </a:cubicBezTo>
                  <a:close/>
                </a:path>
              </a:pathLst>
            </a:custGeom>
            <a:solidFill>
              <a:srgbClr val="7A7E7E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94FD495E-DDD0-F620-3798-BCEE3B0F6BAA}"/>
                </a:ext>
              </a:extLst>
            </p:cNvPr>
            <p:cNvSpPr/>
            <p:nvPr/>
          </p:nvSpPr>
          <p:spPr>
            <a:xfrm>
              <a:off x="5951999" y="2751418"/>
              <a:ext cx="69841" cy="38002"/>
            </a:xfrm>
            <a:custGeom>
              <a:avLst/>
              <a:gdLst>
                <a:gd name="connsiteX0" fmla="*/ 0 w 69841"/>
                <a:gd name="connsiteY0" fmla="*/ 7822 h 38002"/>
                <a:gd name="connsiteX1" fmla="*/ 41346 w 69841"/>
                <a:gd name="connsiteY1" fmla="*/ 0 h 38002"/>
                <a:gd name="connsiteX2" fmla="*/ 46375 w 69841"/>
                <a:gd name="connsiteY2" fmla="*/ 22349 h 38002"/>
                <a:gd name="connsiteX3" fmla="*/ 69842 w 69841"/>
                <a:gd name="connsiteY3" fmla="*/ 38003 h 38002"/>
                <a:gd name="connsiteX4" fmla="*/ 559 w 69841"/>
                <a:gd name="connsiteY4" fmla="*/ 16771 h 38002"/>
                <a:gd name="connsiteX5" fmla="*/ 0 w 69841"/>
                <a:gd name="connsiteY5" fmla="*/ 7822 h 3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841" h="38002">
                  <a:moveTo>
                    <a:pt x="0" y="7822"/>
                  </a:moveTo>
                  <a:cubicBezTo>
                    <a:pt x="13410" y="4461"/>
                    <a:pt x="27378" y="1676"/>
                    <a:pt x="41346" y="0"/>
                  </a:cubicBezTo>
                  <a:cubicBezTo>
                    <a:pt x="43022" y="7264"/>
                    <a:pt x="44699" y="15086"/>
                    <a:pt x="46375" y="22349"/>
                  </a:cubicBezTo>
                  <a:cubicBezTo>
                    <a:pt x="55306" y="26260"/>
                    <a:pt x="65372" y="28504"/>
                    <a:pt x="69842" y="38003"/>
                  </a:cubicBezTo>
                  <a:cubicBezTo>
                    <a:pt x="46925" y="31298"/>
                    <a:pt x="24026" y="24025"/>
                    <a:pt x="559" y="16771"/>
                  </a:cubicBezTo>
                  <a:cubicBezTo>
                    <a:pt x="559" y="14518"/>
                    <a:pt x="559" y="10057"/>
                    <a:pt x="0" y="7822"/>
                  </a:cubicBezTo>
                  <a:close/>
                </a:path>
              </a:pathLst>
            </a:custGeom>
            <a:solidFill>
              <a:srgbClr val="FAFD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B83AAE46-58F0-DB6A-B0B8-38853A34C3E3}"/>
                </a:ext>
              </a:extLst>
            </p:cNvPr>
            <p:cNvSpPr/>
            <p:nvPr/>
          </p:nvSpPr>
          <p:spPr>
            <a:xfrm>
              <a:off x="5888304" y="2758673"/>
              <a:ext cx="13959" cy="12291"/>
            </a:xfrm>
            <a:custGeom>
              <a:avLst/>
              <a:gdLst>
                <a:gd name="connsiteX0" fmla="*/ 0 w 13959"/>
                <a:gd name="connsiteY0" fmla="*/ 1126 h 12291"/>
                <a:gd name="connsiteX1" fmla="*/ 13959 w 13959"/>
                <a:gd name="connsiteY1" fmla="*/ 0 h 12291"/>
                <a:gd name="connsiteX2" fmla="*/ 13959 w 13959"/>
                <a:gd name="connsiteY2" fmla="*/ 12292 h 12291"/>
                <a:gd name="connsiteX3" fmla="*/ 0 w 13959"/>
                <a:gd name="connsiteY3" fmla="*/ 1126 h 12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9" h="12291">
                  <a:moveTo>
                    <a:pt x="0" y="1126"/>
                  </a:moveTo>
                  <a:cubicBezTo>
                    <a:pt x="3352" y="568"/>
                    <a:pt x="10616" y="0"/>
                    <a:pt x="13959" y="0"/>
                  </a:cubicBezTo>
                  <a:lnTo>
                    <a:pt x="13959" y="12292"/>
                  </a:lnTo>
                  <a:cubicBezTo>
                    <a:pt x="9498" y="8390"/>
                    <a:pt x="4470" y="5038"/>
                    <a:pt x="0" y="1126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0345D9AD-A3AE-2C16-ECA8-7AF5DC53AF7F}"/>
                </a:ext>
              </a:extLst>
            </p:cNvPr>
            <p:cNvSpPr/>
            <p:nvPr/>
          </p:nvSpPr>
          <p:spPr>
            <a:xfrm>
              <a:off x="6649893" y="2755934"/>
              <a:ext cx="120713" cy="89360"/>
            </a:xfrm>
            <a:custGeom>
              <a:avLst/>
              <a:gdLst>
                <a:gd name="connsiteX0" fmla="*/ 29640 w 120713"/>
                <a:gd name="connsiteY0" fmla="*/ 1621 h 89360"/>
                <a:gd name="connsiteX1" fmla="*/ 76565 w 120713"/>
                <a:gd name="connsiteY1" fmla="*/ 7208 h 89360"/>
                <a:gd name="connsiteX2" fmla="*/ 120713 w 120713"/>
                <a:gd name="connsiteY2" fmla="*/ 25088 h 89360"/>
                <a:gd name="connsiteX3" fmla="*/ 119596 w 120713"/>
                <a:gd name="connsiteY3" fmla="*/ 35713 h 89360"/>
                <a:gd name="connsiteX4" fmla="*/ 69860 w 120713"/>
                <a:gd name="connsiteY4" fmla="*/ 65326 h 89360"/>
                <a:gd name="connsiteX5" fmla="*/ 39679 w 120713"/>
                <a:gd name="connsiteY5" fmla="*/ 67011 h 89360"/>
                <a:gd name="connsiteX6" fmla="*/ 0 w 120713"/>
                <a:gd name="connsiteY6" fmla="*/ 89360 h 89360"/>
                <a:gd name="connsiteX7" fmla="*/ 29640 w 120713"/>
                <a:gd name="connsiteY7" fmla="*/ 1621 h 89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713" h="89360">
                  <a:moveTo>
                    <a:pt x="29640" y="1621"/>
                  </a:moveTo>
                  <a:cubicBezTo>
                    <a:pt x="45285" y="2189"/>
                    <a:pt x="63714" y="-5075"/>
                    <a:pt x="76565" y="7208"/>
                  </a:cubicBezTo>
                  <a:cubicBezTo>
                    <a:pt x="89415" y="17275"/>
                    <a:pt x="104519" y="22294"/>
                    <a:pt x="120713" y="25088"/>
                  </a:cubicBezTo>
                  <a:cubicBezTo>
                    <a:pt x="120155" y="27882"/>
                    <a:pt x="119596" y="33478"/>
                    <a:pt x="119596" y="35713"/>
                  </a:cubicBezTo>
                  <a:cubicBezTo>
                    <a:pt x="102843" y="45211"/>
                    <a:pt x="86622" y="55268"/>
                    <a:pt x="69860" y="65326"/>
                  </a:cubicBezTo>
                  <a:cubicBezTo>
                    <a:pt x="59803" y="67011"/>
                    <a:pt x="49745" y="64767"/>
                    <a:pt x="39679" y="67011"/>
                  </a:cubicBezTo>
                  <a:cubicBezTo>
                    <a:pt x="26270" y="73716"/>
                    <a:pt x="13428" y="82097"/>
                    <a:pt x="0" y="89360"/>
                  </a:cubicBezTo>
                  <a:cubicBezTo>
                    <a:pt x="7282" y="59180"/>
                    <a:pt x="17339" y="30125"/>
                    <a:pt x="29640" y="162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2F64B36B-6DE4-F6E1-AD07-288742F7BD53}"/>
                </a:ext>
              </a:extLst>
            </p:cNvPr>
            <p:cNvSpPr/>
            <p:nvPr/>
          </p:nvSpPr>
          <p:spPr>
            <a:xfrm>
              <a:off x="6877352" y="2756680"/>
              <a:ext cx="263172" cy="259587"/>
            </a:xfrm>
            <a:custGeom>
              <a:avLst/>
              <a:gdLst>
                <a:gd name="connsiteX0" fmla="*/ 158121 w 263172"/>
                <a:gd name="connsiteY0" fmla="*/ 6463 h 259587"/>
                <a:gd name="connsiteX1" fmla="*/ 216798 w 263172"/>
                <a:gd name="connsiteY1" fmla="*/ 18755 h 259587"/>
                <a:gd name="connsiteX2" fmla="*/ 190537 w 263172"/>
                <a:gd name="connsiteY2" fmla="*/ 71285 h 259587"/>
                <a:gd name="connsiteX3" fmla="*/ 234668 w 263172"/>
                <a:gd name="connsiteY3" fmla="*/ 32174 h 259587"/>
                <a:gd name="connsiteX4" fmla="*/ 252556 w 263172"/>
                <a:gd name="connsiteY4" fmla="*/ 33291 h 259587"/>
                <a:gd name="connsiteX5" fmla="*/ 263172 w 263172"/>
                <a:gd name="connsiteY5" fmla="*/ 50053 h 259587"/>
                <a:gd name="connsiteX6" fmla="*/ 196124 w 263172"/>
                <a:gd name="connsiteY6" fmla="*/ 93635 h 259587"/>
                <a:gd name="connsiteX7" fmla="*/ 218474 w 263172"/>
                <a:gd name="connsiteY7" fmla="*/ 105917 h 259587"/>
                <a:gd name="connsiteX8" fmla="*/ 148073 w 263172"/>
                <a:gd name="connsiteY8" fmla="*/ 122121 h 259587"/>
                <a:gd name="connsiteX9" fmla="*/ 201153 w 263172"/>
                <a:gd name="connsiteY9" fmla="*/ 138883 h 259587"/>
                <a:gd name="connsiteX10" fmla="*/ 148632 w 263172"/>
                <a:gd name="connsiteY10" fmla="*/ 147831 h 259587"/>
                <a:gd name="connsiteX11" fmla="*/ 164835 w 263172"/>
                <a:gd name="connsiteY11" fmla="*/ 176327 h 259587"/>
                <a:gd name="connsiteX12" fmla="*/ 110079 w 263172"/>
                <a:gd name="connsiteY12" fmla="*/ 164594 h 259587"/>
                <a:gd name="connsiteX13" fmla="*/ 109521 w 263172"/>
                <a:gd name="connsiteY13" fmla="*/ 180238 h 259587"/>
                <a:gd name="connsiteX14" fmla="*/ 134673 w 263172"/>
                <a:gd name="connsiteY14" fmla="*/ 197568 h 259587"/>
                <a:gd name="connsiteX15" fmla="*/ 80466 w 263172"/>
                <a:gd name="connsiteY15" fmla="*/ 191972 h 259587"/>
                <a:gd name="connsiteX16" fmla="*/ 97229 w 263172"/>
                <a:gd name="connsiteY16" fmla="*/ 222711 h 259587"/>
                <a:gd name="connsiteX17" fmla="*/ 41905 w 263172"/>
                <a:gd name="connsiteY17" fmla="*/ 221584 h 259587"/>
                <a:gd name="connsiteX18" fmla="*/ 56432 w 263172"/>
                <a:gd name="connsiteY18" fmla="*/ 247295 h 259587"/>
                <a:gd name="connsiteX19" fmla="*/ 25134 w 263172"/>
                <a:gd name="connsiteY19" fmla="*/ 245610 h 259587"/>
                <a:gd name="connsiteX20" fmla="*/ 2226 w 263172"/>
                <a:gd name="connsiteY20" fmla="*/ 259587 h 259587"/>
                <a:gd name="connsiteX21" fmla="*/ 0 w 263172"/>
                <a:gd name="connsiteY21" fmla="*/ 216556 h 259587"/>
                <a:gd name="connsiteX22" fmla="*/ 0 w 263172"/>
                <a:gd name="connsiteY22" fmla="*/ 183032 h 259587"/>
                <a:gd name="connsiteX23" fmla="*/ 138007 w 263172"/>
                <a:gd name="connsiteY23" fmla="*/ 75755 h 259587"/>
                <a:gd name="connsiteX24" fmla="*/ 158121 w 263172"/>
                <a:gd name="connsiteY24" fmla="*/ 6463 h 25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63172" h="259587">
                  <a:moveTo>
                    <a:pt x="158121" y="6463"/>
                  </a:moveTo>
                  <a:cubicBezTo>
                    <a:pt x="177677" y="-9181"/>
                    <a:pt x="200603" y="7022"/>
                    <a:pt x="216798" y="18755"/>
                  </a:cubicBezTo>
                  <a:cubicBezTo>
                    <a:pt x="225179" y="42790"/>
                    <a:pt x="189978" y="48368"/>
                    <a:pt x="190537" y="71285"/>
                  </a:cubicBezTo>
                  <a:cubicBezTo>
                    <a:pt x="211210" y="67933"/>
                    <a:pt x="226855" y="51171"/>
                    <a:pt x="234668" y="32174"/>
                  </a:cubicBezTo>
                  <a:cubicBezTo>
                    <a:pt x="239138" y="32733"/>
                    <a:pt x="248087" y="32733"/>
                    <a:pt x="252556" y="33291"/>
                  </a:cubicBezTo>
                  <a:cubicBezTo>
                    <a:pt x="255909" y="38879"/>
                    <a:pt x="259261" y="44475"/>
                    <a:pt x="263172" y="50053"/>
                  </a:cubicBezTo>
                  <a:cubicBezTo>
                    <a:pt x="252556" y="78549"/>
                    <a:pt x="220150" y="82460"/>
                    <a:pt x="196124" y="93635"/>
                  </a:cubicBezTo>
                  <a:cubicBezTo>
                    <a:pt x="203397" y="97555"/>
                    <a:pt x="211210" y="102015"/>
                    <a:pt x="218474" y="105917"/>
                  </a:cubicBezTo>
                  <a:cubicBezTo>
                    <a:pt x="197792" y="121571"/>
                    <a:pt x="172090" y="117660"/>
                    <a:pt x="148073" y="122121"/>
                  </a:cubicBezTo>
                  <a:cubicBezTo>
                    <a:pt x="157004" y="141127"/>
                    <a:pt x="184382" y="131070"/>
                    <a:pt x="201153" y="138883"/>
                  </a:cubicBezTo>
                  <a:cubicBezTo>
                    <a:pt x="186067" y="150616"/>
                    <a:pt x="166502" y="148390"/>
                    <a:pt x="148632" y="147831"/>
                  </a:cubicBezTo>
                  <a:cubicBezTo>
                    <a:pt x="150867" y="159006"/>
                    <a:pt x="157013" y="167955"/>
                    <a:pt x="164835" y="176327"/>
                  </a:cubicBezTo>
                  <a:cubicBezTo>
                    <a:pt x="145271" y="180797"/>
                    <a:pt x="126833" y="173533"/>
                    <a:pt x="110079" y="164594"/>
                  </a:cubicBezTo>
                  <a:cubicBezTo>
                    <a:pt x="110079" y="168505"/>
                    <a:pt x="109521" y="176327"/>
                    <a:pt x="109521" y="180238"/>
                  </a:cubicBezTo>
                  <a:cubicBezTo>
                    <a:pt x="117920" y="185825"/>
                    <a:pt x="126292" y="191422"/>
                    <a:pt x="134673" y="197568"/>
                  </a:cubicBezTo>
                  <a:cubicBezTo>
                    <a:pt x="116235" y="203705"/>
                    <a:pt x="97787" y="197568"/>
                    <a:pt x="80466" y="191972"/>
                  </a:cubicBezTo>
                  <a:cubicBezTo>
                    <a:pt x="79908" y="204822"/>
                    <a:pt x="89956" y="213771"/>
                    <a:pt x="97229" y="222711"/>
                  </a:cubicBezTo>
                  <a:cubicBezTo>
                    <a:pt x="78781" y="224378"/>
                    <a:pt x="60343" y="222711"/>
                    <a:pt x="41905" y="221584"/>
                  </a:cubicBezTo>
                  <a:cubicBezTo>
                    <a:pt x="46366" y="229965"/>
                    <a:pt x="51404" y="238914"/>
                    <a:pt x="56432" y="247295"/>
                  </a:cubicBezTo>
                  <a:cubicBezTo>
                    <a:pt x="45807" y="247295"/>
                    <a:pt x="35741" y="246178"/>
                    <a:pt x="25134" y="245610"/>
                  </a:cubicBezTo>
                  <a:cubicBezTo>
                    <a:pt x="17303" y="250080"/>
                    <a:pt x="10048" y="254550"/>
                    <a:pt x="2226" y="259587"/>
                  </a:cubicBezTo>
                  <a:cubicBezTo>
                    <a:pt x="1108" y="245610"/>
                    <a:pt x="0" y="231083"/>
                    <a:pt x="0" y="216556"/>
                  </a:cubicBezTo>
                  <a:lnTo>
                    <a:pt x="0" y="183032"/>
                  </a:lnTo>
                  <a:cubicBezTo>
                    <a:pt x="60893" y="175210"/>
                    <a:pt x="114531" y="132178"/>
                    <a:pt x="138007" y="75755"/>
                  </a:cubicBezTo>
                  <a:cubicBezTo>
                    <a:pt x="141341" y="51729"/>
                    <a:pt x="139683" y="23784"/>
                    <a:pt x="158121" y="646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9CEDE45F-B4F0-EC08-D7D8-D24831EEACEF}"/>
                </a:ext>
              </a:extLst>
            </p:cNvPr>
            <p:cNvSpPr/>
            <p:nvPr/>
          </p:nvSpPr>
          <p:spPr>
            <a:xfrm>
              <a:off x="6114006" y="2765369"/>
              <a:ext cx="20717" cy="13888"/>
            </a:xfrm>
            <a:custGeom>
              <a:avLst/>
              <a:gdLst>
                <a:gd name="connsiteX0" fmla="*/ 1153 w 20717"/>
                <a:gd name="connsiteY0" fmla="*/ 3920 h 13888"/>
                <a:gd name="connsiteX1" fmla="*/ 20717 w 20717"/>
                <a:gd name="connsiteY1" fmla="*/ 6155 h 13888"/>
                <a:gd name="connsiteX2" fmla="*/ 1153 w 20717"/>
                <a:gd name="connsiteY2" fmla="*/ 3920 h 1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17" h="13888">
                  <a:moveTo>
                    <a:pt x="1153" y="3920"/>
                  </a:moveTo>
                  <a:cubicBezTo>
                    <a:pt x="6199" y="-1109"/>
                    <a:pt x="19041" y="-2226"/>
                    <a:pt x="20717" y="6155"/>
                  </a:cubicBezTo>
                  <a:cubicBezTo>
                    <a:pt x="19041" y="17338"/>
                    <a:pt x="-5543" y="16221"/>
                    <a:pt x="1153" y="3920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6708021B-C39E-162A-2B0F-4C0AEB49F601}"/>
                </a:ext>
              </a:extLst>
            </p:cNvPr>
            <p:cNvSpPr/>
            <p:nvPr/>
          </p:nvSpPr>
          <p:spPr>
            <a:xfrm>
              <a:off x="6118529" y="2769570"/>
              <a:ext cx="186625" cy="29899"/>
            </a:xfrm>
            <a:custGeom>
              <a:avLst/>
              <a:gdLst>
                <a:gd name="connsiteX0" fmla="*/ 106159 w 186625"/>
                <a:gd name="connsiteY0" fmla="*/ 8100 h 29899"/>
                <a:gd name="connsiteX1" fmla="*/ 186626 w 186625"/>
                <a:gd name="connsiteY1" fmla="*/ 286 h 29899"/>
                <a:gd name="connsiteX2" fmla="*/ 105601 w 186625"/>
                <a:gd name="connsiteY2" fmla="*/ 18166 h 29899"/>
                <a:gd name="connsiteX3" fmla="*/ 0 w 186625"/>
                <a:gd name="connsiteY3" fmla="*/ 29899 h 29899"/>
                <a:gd name="connsiteX4" fmla="*/ 42455 w 186625"/>
                <a:gd name="connsiteY4" fmla="*/ 17607 h 29899"/>
                <a:gd name="connsiteX5" fmla="*/ 106159 w 186625"/>
                <a:gd name="connsiteY5" fmla="*/ 8100 h 2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625" h="29899">
                  <a:moveTo>
                    <a:pt x="106159" y="8100"/>
                  </a:moveTo>
                  <a:cubicBezTo>
                    <a:pt x="133537" y="9776"/>
                    <a:pt x="159248" y="-1958"/>
                    <a:pt x="186626" y="286"/>
                  </a:cubicBezTo>
                  <a:cubicBezTo>
                    <a:pt x="159798" y="8100"/>
                    <a:pt x="131861" y="8658"/>
                    <a:pt x="105601" y="18166"/>
                  </a:cubicBezTo>
                  <a:cubicBezTo>
                    <a:pt x="69842" y="19283"/>
                    <a:pt x="35200" y="28223"/>
                    <a:pt x="0" y="29899"/>
                  </a:cubicBezTo>
                  <a:cubicBezTo>
                    <a:pt x="11733" y="19842"/>
                    <a:pt x="27928" y="20401"/>
                    <a:pt x="42455" y="17607"/>
                  </a:cubicBezTo>
                  <a:cubicBezTo>
                    <a:pt x="63696" y="15372"/>
                    <a:pt x="84360" y="6432"/>
                    <a:pt x="106159" y="8100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2F1B8932-BE9D-1B89-8A1D-DBF9020A1C43}"/>
                </a:ext>
              </a:extLst>
            </p:cNvPr>
            <p:cNvSpPr/>
            <p:nvPr/>
          </p:nvSpPr>
          <p:spPr>
            <a:xfrm>
              <a:off x="6328063" y="2767526"/>
              <a:ext cx="88838" cy="109624"/>
            </a:xfrm>
            <a:custGeom>
              <a:avLst/>
              <a:gdLst>
                <a:gd name="connsiteX0" fmla="*/ 1117 w 88838"/>
                <a:gd name="connsiteY0" fmla="*/ 16298 h 109624"/>
                <a:gd name="connsiteX1" fmla="*/ 70959 w 88838"/>
                <a:gd name="connsiteY1" fmla="*/ 95 h 109624"/>
                <a:gd name="connsiteX2" fmla="*/ 88838 w 88838"/>
                <a:gd name="connsiteY2" fmla="*/ 55978 h 109624"/>
                <a:gd name="connsiteX3" fmla="*/ 75429 w 88838"/>
                <a:gd name="connsiteY3" fmla="*/ 109625 h 109624"/>
                <a:gd name="connsiteX4" fmla="*/ 44131 w 88838"/>
                <a:gd name="connsiteY4" fmla="*/ 92295 h 109624"/>
                <a:gd name="connsiteX5" fmla="*/ 0 w 88838"/>
                <a:gd name="connsiteY5" fmla="*/ 45362 h 109624"/>
                <a:gd name="connsiteX6" fmla="*/ 1117 w 88838"/>
                <a:gd name="connsiteY6" fmla="*/ 16298 h 109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838" h="109624">
                  <a:moveTo>
                    <a:pt x="1117" y="16298"/>
                  </a:moveTo>
                  <a:cubicBezTo>
                    <a:pt x="23458" y="7917"/>
                    <a:pt x="46934" y="-1022"/>
                    <a:pt x="70959" y="95"/>
                  </a:cubicBezTo>
                  <a:cubicBezTo>
                    <a:pt x="73185" y="19651"/>
                    <a:pt x="82134" y="37530"/>
                    <a:pt x="88838" y="55978"/>
                  </a:cubicBezTo>
                  <a:cubicBezTo>
                    <a:pt x="88280" y="74407"/>
                    <a:pt x="80448" y="92295"/>
                    <a:pt x="75429" y="109625"/>
                  </a:cubicBezTo>
                  <a:cubicBezTo>
                    <a:pt x="63696" y="106813"/>
                    <a:pt x="49150" y="105146"/>
                    <a:pt x="44131" y="92295"/>
                  </a:cubicBezTo>
                  <a:cubicBezTo>
                    <a:pt x="34632" y="72190"/>
                    <a:pt x="16744" y="59321"/>
                    <a:pt x="0" y="45362"/>
                  </a:cubicBezTo>
                  <a:cubicBezTo>
                    <a:pt x="559" y="35854"/>
                    <a:pt x="559" y="25797"/>
                    <a:pt x="1117" y="1629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500BCC3E-D66C-F311-2DD4-FAB378380FF4}"/>
                </a:ext>
              </a:extLst>
            </p:cNvPr>
            <p:cNvSpPr/>
            <p:nvPr/>
          </p:nvSpPr>
          <p:spPr>
            <a:xfrm>
              <a:off x="7120401" y="2765797"/>
              <a:ext cx="7710" cy="8591"/>
            </a:xfrm>
            <a:custGeom>
              <a:avLst/>
              <a:gdLst>
                <a:gd name="connsiteX0" fmla="*/ 0 w 7710"/>
                <a:gd name="connsiteY0" fmla="*/ 1815 h 8591"/>
                <a:gd name="connsiteX1" fmla="*/ 0 w 7710"/>
                <a:gd name="connsiteY1" fmla="*/ 1815 h 8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10" h="8591">
                  <a:moveTo>
                    <a:pt x="0" y="1815"/>
                  </a:moveTo>
                  <a:cubicBezTo>
                    <a:pt x="16771" y="-7115"/>
                    <a:pt x="1126" y="20812"/>
                    <a:pt x="0" y="1815"/>
                  </a:cubicBezTo>
                  <a:close/>
                </a:path>
              </a:pathLst>
            </a:custGeom>
            <a:solidFill>
              <a:srgbClr val="CAD3D5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DF5956A6-D01B-AD7C-C180-79469A41629B}"/>
                </a:ext>
              </a:extLst>
            </p:cNvPr>
            <p:cNvSpPr/>
            <p:nvPr/>
          </p:nvSpPr>
          <p:spPr>
            <a:xfrm>
              <a:off x="5434018" y="2777120"/>
              <a:ext cx="557669" cy="115108"/>
            </a:xfrm>
            <a:custGeom>
              <a:avLst/>
              <a:gdLst>
                <a:gd name="connsiteX0" fmla="*/ 0 w 557669"/>
                <a:gd name="connsiteY0" fmla="*/ 0 h 115108"/>
                <a:gd name="connsiteX1" fmla="*/ 177137 w 557669"/>
                <a:gd name="connsiteY1" fmla="*/ 8940 h 115108"/>
                <a:gd name="connsiteX2" fmla="*/ 257044 w 557669"/>
                <a:gd name="connsiteY2" fmla="*/ 3343 h 115108"/>
                <a:gd name="connsiteX3" fmla="*/ 338070 w 557669"/>
                <a:gd name="connsiteY3" fmla="*/ 1667 h 115108"/>
                <a:gd name="connsiteX4" fmla="*/ 480556 w 557669"/>
                <a:gd name="connsiteY4" fmla="*/ 9490 h 115108"/>
                <a:gd name="connsiteX5" fmla="*/ 557670 w 557669"/>
                <a:gd name="connsiteY5" fmla="*/ 24025 h 115108"/>
                <a:gd name="connsiteX6" fmla="*/ 427476 w 557669"/>
                <a:gd name="connsiteY6" fmla="*/ 12292 h 115108"/>
                <a:gd name="connsiteX7" fmla="*/ 243085 w 557669"/>
                <a:gd name="connsiteY7" fmla="*/ 15086 h 115108"/>
                <a:gd name="connsiteX8" fmla="*/ 58135 w 557669"/>
                <a:gd name="connsiteY8" fmla="*/ 21791 h 115108"/>
                <a:gd name="connsiteX9" fmla="*/ 113450 w 557669"/>
                <a:gd name="connsiteY9" fmla="*/ 64254 h 115108"/>
                <a:gd name="connsiteX10" fmla="*/ 224647 w 557669"/>
                <a:gd name="connsiteY10" fmla="*/ 102257 h 115108"/>
                <a:gd name="connsiteX11" fmla="*/ 200054 w 557669"/>
                <a:gd name="connsiteY11" fmla="*/ 115108 h 115108"/>
                <a:gd name="connsiteX12" fmla="*/ 118470 w 557669"/>
                <a:gd name="connsiteY12" fmla="*/ 79908 h 115108"/>
                <a:gd name="connsiteX13" fmla="*/ 0 w 557669"/>
                <a:gd name="connsiteY13" fmla="*/ 0 h 115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7669" h="115108">
                  <a:moveTo>
                    <a:pt x="0" y="0"/>
                  </a:moveTo>
                  <a:cubicBezTo>
                    <a:pt x="58667" y="3911"/>
                    <a:pt x="117902" y="16753"/>
                    <a:pt x="177137" y="8940"/>
                  </a:cubicBezTo>
                  <a:cubicBezTo>
                    <a:pt x="203397" y="1676"/>
                    <a:pt x="230775" y="8381"/>
                    <a:pt x="257044" y="3343"/>
                  </a:cubicBezTo>
                  <a:cubicBezTo>
                    <a:pt x="283864" y="-568"/>
                    <a:pt x="311242" y="1667"/>
                    <a:pt x="338070" y="1667"/>
                  </a:cubicBezTo>
                  <a:cubicBezTo>
                    <a:pt x="385562" y="2226"/>
                    <a:pt x="433622" y="-568"/>
                    <a:pt x="480556" y="9490"/>
                  </a:cubicBezTo>
                  <a:cubicBezTo>
                    <a:pt x="506266" y="13410"/>
                    <a:pt x="533086" y="13959"/>
                    <a:pt x="557670" y="24025"/>
                  </a:cubicBezTo>
                  <a:cubicBezTo>
                    <a:pt x="513530" y="32407"/>
                    <a:pt x="471616" y="12292"/>
                    <a:pt x="427476" y="12292"/>
                  </a:cubicBezTo>
                  <a:cubicBezTo>
                    <a:pt x="366006" y="8931"/>
                    <a:pt x="304546" y="8372"/>
                    <a:pt x="243085" y="15086"/>
                  </a:cubicBezTo>
                  <a:cubicBezTo>
                    <a:pt x="182733" y="30181"/>
                    <a:pt x="119587" y="22908"/>
                    <a:pt x="58135" y="21791"/>
                  </a:cubicBezTo>
                  <a:cubicBezTo>
                    <a:pt x="71545" y="41896"/>
                    <a:pt x="95012" y="49727"/>
                    <a:pt x="113450" y="64254"/>
                  </a:cubicBezTo>
                  <a:cubicBezTo>
                    <a:pt x="147551" y="83260"/>
                    <a:pt x="186653" y="93318"/>
                    <a:pt x="224647" y="102257"/>
                  </a:cubicBezTo>
                  <a:cubicBezTo>
                    <a:pt x="216825" y="107286"/>
                    <a:pt x="208435" y="111197"/>
                    <a:pt x="200054" y="115108"/>
                  </a:cubicBezTo>
                  <a:cubicBezTo>
                    <a:pt x="178272" y="93318"/>
                    <a:pt x="145298" y="93318"/>
                    <a:pt x="118470" y="79908"/>
                  </a:cubicBezTo>
                  <a:cubicBezTo>
                    <a:pt x="74879" y="61461"/>
                    <a:pt x="33524" y="3464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AAB65576-DA1A-81AE-4303-39822BBB9FFF}"/>
                </a:ext>
              </a:extLst>
            </p:cNvPr>
            <p:cNvSpPr/>
            <p:nvPr/>
          </p:nvSpPr>
          <p:spPr>
            <a:xfrm>
              <a:off x="6505740" y="2777670"/>
              <a:ext cx="86621" cy="81592"/>
            </a:xfrm>
            <a:custGeom>
              <a:avLst/>
              <a:gdLst>
                <a:gd name="connsiteX0" fmla="*/ 0 w 86621"/>
                <a:gd name="connsiteY0" fmla="*/ 81593 h 81592"/>
                <a:gd name="connsiteX1" fmla="*/ 18997 w 86621"/>
                <a:gd name="connsiteY1" fmla="*/ 0 h 81592"/>
                <a:gd name="connsiteX2" fmla="*/ 86622 w 86621"/>
                <a:gd name="connsiteY2" fmla="*/ 26270 h 81592"/>
                <a:gd name="connsiteX3" fmla="*/ 55324 w 86621"/>
                <a:gd name="connsiteY3" fmla="*/ 46384 h 81592"/>
                <a:gd name="connsiteX4" fmla="*/ 0 w 86621"/>
                <a:gd name="connsiteY4" fmla="*/ 81593 h 81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21" h="81592">
                  <a:moveTo>
                    <a:pt x="0" y="81593"/>
                  </a:moveTo>
                  <a:cubicBezTo>
                    <a:pt x="0" y="53638"/>
                    <a:pt x="1685" y="23476"/>
                    <a:pt x="18997" y="0"/>
                  </a:cubicBezTo>
                  <a:cubicBezTo>
                    <a:pt x="39120" y="14536"/>
                    <a:pt x="64263" y="17330"/>
                    <a:pt x="86622" y="26270"/>
                  </a:cubicBezTo>
                  <a:cubicBezTo>
                    <a:pt x="75997" y="33533"/>
                    <a:pt x="65940" y="40797"/>
                    <a:pt x="55324" y="46384"/>
                  </a:cubicBezTo>
                  <a:cubicBezTo>
                    <a:pt x="36327" y="57009"/>
                    <a:pt x="21232" y="74879"/>
                    <a:pt x="0" y="8159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1A74BF05-B332-6692-5700-7D807E875AE0}"/>
                </a:ext>
              </a:extLst>
            </p:cNvPr>
            <p:cNvSpPr/>
            <p:nvPr/>
          </p:nvSpPr>
          <p:spPr>
            <a:xfrm>
              <a:off x="7142183" y="2776222"/>
              <a:ext cx="7594" cy="8482"/>
            </a:xfrm>
            <a:custGeom>
              <a:avLst/>
              <a:gdLst>
                <a:gd name="connsiteX0" fmla="*/ 0 w 7594"/>
                <a:gd name="connsiteY0" fmla="*/ 2034 h 8482"/>
                <a:gd name="connsiteX1" fmla="*/ 0 w 7594"/>
                <a:gd name="connsiteY1" fmla="*/ 2034 h 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94" h="8482">
                  <a:moveTo>
                    <a:pt x="0" y="2034"/>
                  </a:moveTo>
                  <a:cubicBezTo>
                    <a:pt x="16212" y="-7474"/>
                    <a:pt x="1685" y="20472"/>
                    <a:pt x="0" y="2034"/>
                  </a:cubicBezTo>
                  <a:close/>
                </a:path>
              </a:pathLst>
            </a:custGeom>
            <a:solidFill>
              <a:srgbClr val="A09BA0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7012DB76-E772-9330-5FD8-72ABD5697AEB}"/>
                </a:ext>
              </a:extLst>
            </p:cNvPr>
            <p:cNvSpPr/>
            <p:nvPr/>
          </p:nvSpPr>
          <p:spPr>
            <a:xfrm>
              <a:off x="6208497" y="2787177"/>
              <a:ext cx="107265" cy="113431"/>
            </a:xfrm>
            <a:custGeom>
              <a:avLst/>
              <a:gdLst>
                <a:gd name="connsiteX0" fmla="*/ 10046 w 107265"/>
                <a:gd name="connsiteY0" fmla="*/ 15086 h 113431"/>
                <a:gd name="connsiteX1" fmla="*/ 107265 w 107265"/>
                <a:gd name="connsiteY1" fmla="*/ 0 h 113431"/>
                <a:gd name="connsiteX2" fmla="*/ 103345 w 107265"/>
                <a:gd name="connsiteY2" fmla="*/ 40229 h 113431"/>
                <a:gd name="connsiteX3" fmla="*/ 38541 w 107265"/>
                <a:gd name="connsiteY3" fmla="*/ 113432 h 113431"/>
                <a:gd name="connsiteX4" fmla="*/ 538 w 107265"/>
                <a:gd name="connsiteY4" fmla="*/ 63696 h 113431"/>
                <a:gd name="connsiteX5" fmla="*/ 10046 w 107265"/>
                <a:gd name="connsiteY5" fmla="*/ 15086 h 11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265" h="113431">
                  <a:moveTo>
                    <a:pt x="10046" y="15086"/>
                  </a:moveTo>
                  <a:cubicBezTo>
                    <a:pt x="43011" y="12842"/>
                    <a:pt x="74309" y="1676"/>
                    <a:pt x="107265" y="0"/>
                  </a:cubicBezTo>
                  <a:cubicBezTo>
                    <a:pt x="105589" y="13410"/>
                    <a:pt x="104472" y="26819"/>
                    <a:pt x="103345" y="40229"/>
                  </a:cubicBezTo>
                  <a:cubicBezTo>
                    <a:pt x="73173" y="55873"/>
                    <a:pt x="54186" y="84369"/>
                    <a:pt x="38541" y="113432"/>
                  </a:cubicBezTo>
                  <a:cubicBezTo>
                    <a:pt x="21220" y="102248"/>
                    <a:pt x="-12" y="86604"/>
                    <a:pt x="538" y="63696"/>
                  </a:cubicBezTo>
                  <a:cubicBezTo>
                    <a:pt x="-1697" y="46375"/>
                    <a:pt x="3332" y="30172"/>
                    <a:pt x="10046" y="1508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A66D64CC-A9ED-AE0A-633D-D8351AF75CC2}"/>
                </a:ext>
              </a:extLst>
            </p:cNvPr>
            <p:cNvSpPr/>
            <p:nvPr/>
          </p:nvSpPr>
          <p:spPr>
            <a:xfrm>
              <a:off x="6457184" y="2786060"/>
              <a:ext cx="195565" cy="173216"/>
            </a:xfrm>
            <a:custGeom>
              <a:avLst/>
              <a:gdLst>
                <a:gd name="connsiteX0" fmla="*/ 154201 w 195565"/>
                <a:gd name="connsiteY0" fmla="*/ 26260 h 173216"/>
                <a:gd name="connsiteX1" fmla="*/ 195566 w 195565"/>
                <a:gd name="connsiteY1" fmla="*/ 0 h 173216"/>
                <a:gd name="connsiteX2" fmla="*/ 150858 w 195565"/>
                <a:gd name="connsiteY2" fmla="*/ 117343 h 173216"/>
                <a:gd name="connsiteX3" fmla="*/ 160915 w 195565"/>
                <a:gd name="connsiteY3" fmla="*/ 35759 h 173216"/>
                <a:gd name="connsiteX4" fmla="*/ 76546 w 195565"/>
                <a:gd name="connsiteY4" fmla="*/ 94426 h 173216"/>
                <a:gd name="connsiteX5" fmla="*/ 0 w 195565"/>
                <a:gd name="connsiteY5" fmla="*/ 173216 h 173216"/>
                <a:gd name="connsiteX6" fmla="*/ 75429 w 195565"/>
                <a:gd name="connsiteY6" fmla="*/ 76537 h 173216"/>
                <a:gd name="connsiteX7" fmla="*/ 154201 w 195565"/>
                <a:gd name="connsiteY7" fmla="*/ 26260 h 17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565" h="173216">
                  <a:moveTo>
                    <a:pt x="154201" y="26260"/>
                  </a:moveTo>
                  <a:cubicBezTo>
                    <a:pt x="166503" y="15644"/>
                    <a:pt x="181048" y="7264"/>
                    <a:pt x="195566" y="0"/>
                  </a:cubicBezTo>
                  <a:cubicBezTo>
                    <a:pt x="179912" y="39111"/>
                    <a:pt x="163718" y="77664"/>
                    <a:pt x="150858" y="117343"/>
                  </a:cubicBezTo>
                  <a:cubicBezTo>
                    <a:pt x="141360" y="88280"/>
                    <a:pt x="167629" y="64254"/>
                    <a:pt x="160915" y="35759"/>
                  </a:cubicBezTo>
                  <a:cubicBezTo>
                    <a:pt x="133537" y="56423"/>
                    <a:pt x="106159" y="76537"/>
                    <a:pt x="76546" y="94426"/>
                  </a:cubicBezTo>
                  <a:cubicBezTo>
                    <a:pt x="45807" y="115099"/>
                    <a:pt x="27919" y="149191"/>
                    <a:pt x="0" y="173216"/>
                  </a:cubicBezTo>
                  <a:cubicBezTo>
                    <a:pt x="17312" y="135772"/>
                    <a:pt x="44690" y="103933"/>
                    <a:pt x="75429" y="76537"/>
                  </a:cubicBezTo>
                  <a:cubicBezTo>
                    <a:pt x="98887" y="55873"/>
                    <a:pt x="130744" y="46934"/>
                    <a:pt x="154201" y="2626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98489E58-78DC-7D07-782D-4F47190E1392}"/>
                </a:ext>
              </a:extLst>
            </p:cNvPr>
            <p:cNvSpPr/>
            <p:nvPr/>
          </p:nvSpPr>
          <p:spPr>
            <a:xfrm>
              <a:off x="6730928" y="2800028"/>
              <a:ext cx="159265" cy="88847"/>
            </a:xfrm>
            <a:custGeom>
              <a:avLst/>
              <a:gdLst>
                <a:gd name="connsiteX0" fmla="*/ 90524 w 159265"/>
                <a:gd name="connsiteY0" fmla="*/ 22349 h 88847"/>
                <a:gd name="connsiteX1" fmla="*/ 159266 w 159265"/>
                <a:gd name="connsiteY1" fmla="*/ 0 h 88847"/>
                <a:gd name="connsiteX2" fmla="*/ 121254 w 159265"/>
                <a:gd name="connsiteY2" fmla="*/ 68724 h 88847"/>
                <a:gd name="connsiteX3" fmla="*/ 153670 w 159265"/>
                <a:gd name="connsiteY3" fmla="*/ 70410 h 88847"/>
                <a:gd name="connsiteX4" fmla="*/ 125733 w 159265"/>
                <a:gd name="connsiteY4" fmla="*/ 88848 h 88847"/>
                <a:gd name="connsiteX5" fmla="*/ 0 w 159265"/>
                <a:gd name="connsiteY5" fmla="*/ 65381 h 88847"/>
                <a:gd name="connsiteX6" fmla="*/ 90524 w 159265"/>
                <a:gd name="connsiteY6" fmla="*/ 22349 h 88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265" h="88847">
                  <a:moveTo>
                    <a:pt x="90524" y="22349"/>
                  </a:moveTo>
                  <a:cubicBezTo>
                    <a:pt x="114000" y="16762"/>
                    <a:pt x="136908" y="9507"/>
                    <a:pt x="159266" y="0"/>
                  </a:cubicBezTo>
                  <a:cubicBezTo>
                    <a:pt x="149759" y="24593"/>
                    <a:pt x="128518" y="43023"/>
                    <a:pt x="121254" y="68724"/>
                  </a:cubicBezTo>
                  <a:cubicBezTo>
                    <a:pt x="132429" y="69292"/>
                    <a:pt x="143045" y="69292"/>
                    <a:pt x="153670" y="70410"/>
                  </a:cubicBezTo>
                  <a:cubicBezTo>
                    <a:pt x="144171" y="77123"/>
                    <a:pt x="134673" y="82711"/>
                    <a:pt x="125733" y="88848"/>
                  </a:cubicBezTo>
                  <a:cubicBezTo>
                    <a:pt x="89406" y="60911"/>
                    <a:pt x="42473" y="66498"/>
                    <a:pt x="0" y="65381"/>
                  </a:cubicBezTo>
                  <a:cubicBezTo>
                    <a:pt x="22358" y="38553"/>
                    <a:pt x="57559" y="27378"/>
                    <a:pt x="90524" y="2234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6F3354EB-2DC9-7C5E-F63B-DDF84B275885}"/>
                </a:ext>
              </a:extLst>
            </p:cNvPr>
            <p:cNvSpPr/>
            <p:nvPr/>
          </p:nvSpPr>
          <p:spPr>
            <a:xfrm>
              <a:off x="5959272" y="2808968"/>
              <a:ext cx="82692" cy="20114"/>
            </a:xfrm>
            <a:custGeom>
              <a:avLst/>
              <a:gdLst>
                <a:gd name="connsiteX0" fmla="*/ 0 w 82692"/>
                <a:gd name="connsiteY0" fmla="*/ 20114 h 20114"/>
                <a:gd name="connsiteX1" fmla="*/ 82692 w 82692"/>
                <a:gd name="connsiteY1" fmla="*/ 0 h 20114"/>
                <a:gd name="connsiteX2" fmla="*/ 0 w 82692"/>
                <a:gd name="connsiteY2" fmla="*/ 20114 h 2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692" h="20114">
                  <a:moveTo>
                    <a:pt x="0" y="20114"/>
                  </a:moveTo>
                  <a:cubicBezTo>
                    <a:pt x="26269" y="7822"/>
                    <a:pt x="54756" y="3352"/>
                    <a:pt x="82692" y="0"/>
                  </a:cubicBezTo>
                  <a:cubicBezTo>
                    <a:pt x="55882" y="8940"/>
                    <a:pt x="28495" y="17330"/>
                    <a:pt x="0" y="20114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61D3960C-62E1-D06D-565D-466446AE6D0F}"/>
                </a:ext>
              </a:extLst>
            </p:cNvPr>
            <p:cNvSpPr/>
            <p:nvPr/>
          </p:nvSpPr>
          <p:spPr>
            <a:xfrm>
              <a:off x="5906774" y="2809538"/>
              <a:ext cx="17455" cy="14865"/>
            </a:xfrm>
            <a:custGeom>
              <a:avLst/>
              <a:gdLst>
                <a:gd name="connsiteX0" fmla="*/ 1644 w 17455"/>
                <a:gd name="connsiteY0" fmla="*/ 3350 h 14865"/>
                <a:gd name="connsiteX1" fmla="*/ 15612 w 17455"/>
                <a:gd name="connsiteY1" fmla="*/ 11163 h 14865"/>
                <a:gd name="connsiteX2" fmla="*/ 1644 w 17455"/>
                <a:gd name="connsiteY2" fmla="*/ 3350 h 1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55" h="14865">
                  <a:moveTo>
                    <a:pt x="1644" y="3350"/>
                  </a:moveTo>
                  <a:cubicBezTo>
                    <a:pt x="6672" y="-4481"/>
                    <a:pt x="22876" y="2782"/>
                    <a:pt x="15612" y="11163"/>
                  </a:cubicBezTo>
                  <a:cubicBezTo>
                    <a:pt x="10584" y="19544"/>
                    <a:pt x="-5061" y="12290"/>
                    <a:pt x="1644" y="3350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E9A983A4-FAC0-7C74-3417-FBA135F05D54}"/>
                </a:ext>
              </a:extLst>
            </p:cNvPr>
            <p:cNvSpPr/>
            <p:nvPr/>
          </p:nvSpPr>
          <p:spPr>
            <a:xfrm>
              <a:off x="6119617" y="2808409"/>
              <a:ext cx="78810" cy="116784"/>
            </a:xfrm>
            <a:custGeom>
              <a:avLst/>
              <a:gdLst>
                <a:gd name="connsiteX0" fmla="*/ 17341 w 78810"/>
                <a:gd name="connsiteY0" fmla="*/ 4479 h 116784"/>
                <a:gd name="connsiteX1" fmla="*/ 77125 w 78810"/>
                <a:gd name="connsiteY1" fmla="*/ 0 h 116784"/>
                <a:gd name="connsiteX2" fmla="*/ 78811 w 78810"/>
                <a:gd name="connsiteY2" fmla="*/ 77664 h 116784"/>
                <a:gd name="connsiteX3" fmla="*/ 50306 w 78810"/>
                <a:gd name="connsiteY3" fmla="*/ 116784 h 116784"/>
                <a:gd name="connsiteX4" fmla="*/ 20 w 78810"/>
                <a:gd name="connsiteY4" fmla="*/ 59784 h 116784"/>
                <a:gd name="connsiteX5" fmla="*/ 17341 w 78810"/>
                <a:gd name="connsiteY5" fmla="*/ 4479 h 11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810" h="116784">
                  <a:moveTo>
                    <a:pt x="17341" y="4479"/>
                  </a:moveTo>
                  <a:cubicBezTo>
                    <a:pt x="37455" y="2794"/>
                    <a:pt x="57020" y="1118"/>
                    <a:pt x="77125" y="0"/>
                  </a:cubicBezTo>
                  <a:cubicBezTo>
                    <a:pt x="71538" y="25702"/>
                    <a:pt x="77684" y="51404"/>
                    <a:pt x="78811" y="77664"/>
                  </a:cubicBezTo>
                  <a:cubicBezTo>
                    <a:pt x="68753" y="90524"/>
                    <a:pt x="58138" y="102807"/>
                    <a:pt x="50306" y="116784"/>
                  </a:cubicBezTo>
                  <a:cubicBezTo>
                    <a:pt x="24046" y="109521"/>
                    <a:pt x="5040" y="86045"/>
                    <a:pt x="20" y="59784"/>
                  </a:cubicBezTo>
                  <a:cubicBezTo>
                    <a:pt x="-539" y="40238"/>
                    <a:pt x="10636" y="22908"/>
                    <a:pt x="17341" y="447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6CBC2210-A7C7-BD66-E9E4-FE2BC3F8A7EE}"/>
                </a:ext>
              </a:extLst>
            </p:cNvPr>
            <p:cNvSpPr/>
            <p:nvPr/>
          </p:nvSpPr>
          <p:spPr>
            <a:xfrm>
              <a:off x="5540736" y="2815114"/>
              <a:ext cx="53647" cy="31847"/>
            </a:xfrm>
            <a:custGeom>
              <a:avLst/>
              <a:gdLst>
                <a:gd name="connsiteX0" fmla="*/ 0 w 53647"/>
                <a:gd name="connsiteY0" fmla="*/ 0 h 31847"/>
                <a:gd name="connsiteX1" fmla="*/ 53647 w 53647"/>
                <a:gd name="connsiteY1" fmla="*/ 31848 h 31847"/>
                <a:gd name="connsiteX2" fmla="*/ 0 w 53647"/>
                <a:gd name="connsiteY2" fmla="*/ 0 h 31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647" h="31847">
                  <a:moveTo>
                    <a:pt x="0" y="0"/>
                  </a:moveTo>
                  <a:cubicBezTo>
                    <a:pt x="21791" y="1676"/>
                    <a:pt x="40805" y="14536"/>
                    <a:pt x="53647" y="31848"/>
                  </a:cubicBezTo>
                  <a:cubicBezTo>
                    <a:pt x="34092" y="25143"/>
                    <a:pt x="5038" y="23467"/>
                    <a:pt x="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D5A75EFD-B7CE-ECCF-E80A-4DEB03F102A5}"/>
                </a:ext>
              </a:extLst>
            </p:cNvPr>
            <p:cNvSpPr/>
            <p:nvPr/>
          </p:nvSpPr>
          <p:spPr>
            <a:xfrm>
              <a:off x="6007985" y="2818466"/>
              <a:ext cx="108859" cy="159256"/>
            </a:xfrm>
            <a:custGeom>
              <a:avLst/>
              <a:gdLst>
                <a:gd name="connsiteX0" fmla="*/ 23923 w 108859"/>
                <a:gd name="connsiteY0" fmla="*/ 24025 h 159256"/>
                <a:gd name="connsiteX1" fmla="*/ 108859 w 108859"/>
                <a:gd name="connsiteY1" fmla="*/ 0 h 159256"/>
                <a:gd name="connsiteX2" fmla="*/ 103272 w 108859"/>
                <a:gd name="connsiteY2" fmla="*/ 87171 h 159256"/>
                <a:gd name="connsiteX3" fmla="*/ 71983 w 108859"/>
                <a:gd name="connsiteY3" fmla="*/ 159257 h 159256"/>
                <a:gd name="connsiteX4" fmla="*/ 5494 w 108859"/>
                <a:gd name="connsiteY4" fmla="*/ 104492 h 159256"/>
                <a:gd name="connsiteX5" fmla="*/ 23923 w 108859"/>
                <a:gd name="connsiteY5" fmla="*/ 24025 h 159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859" h="159256">
                  <a:moveTo>
                    <a:pt x="23923" y="24025"/>
                  </a:moveTo>
                  <a:cubicBezTo>
                    <a:pt x="42929" y="-2794"/>
                    <a:pt x="79814" y="1676"/>
                    <a:pt x="108859" y="0"/>
                  </a:cubicBezTo>
                  <a:cubicBezTo>
                    <a:pt x="94891" y="27387"/>
                    <a:pt x="96558" y="58117"/>
                    <a:pt x="103272" y="87171"/>
                  </a:cubicBezTo>
                  <a:cubicBezTo>
                    <a:pt x="90971" y="110079"/>
                    <a:pt x="76993" y="132987"/>
                    <a:pt x="71983" y="159257"/>
                  </a:cubicBezTo>
                  <a:cubicBezTo>
                    <a:pt x="42361" y="155337"/>
                    <a:pt x="13866" y="133546"/>
                    <a:pt x="5494" y="104492"/>
                  </a:cubicBezTo>
                  <a:cubicBezTo>
                    <a:pt x="-7366" y="76546"/>
                    <a:pt x="3809" y="44699"/>
                    <a:pt x="23923" y="2402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05091E8F-19A5-FFBF-4EFD-FC09092F1271}"/>
                </a:ext>
              </a:extLst>
            </p:cNvPr>
            <p:cNvSpPr/>
            <p:nvPr/>
          </p:nvSpPr>
          <p:spPr>
            <a:xfrm>
              <a:off x="5895576" y="2828010"/>
              <a:ext cx="61469" cy="19570"/>
            </a:xfrm>
            <a:custGeom>
              <a:avLst/>
              <a:gdLst>
                <a:gd name="connsiteX0" fmla="*/ 0 w 61469"/>
                <a:gd name="connsiteY0" fmla="*/ 19547 h 19570"/>
                <a:gd name="connsiteX1" fmla="*/ 61470 w 61469"/>
                <a:gd name="connsiteY1" fmla="*/ 0 h 19570"/>
                <a:gd name="connsiteX2" fmla="*/ 0 w 61469"/>
                <a:gd name="connsiteY2" fmla="*/ 19547 h 1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469" h="19570">
                  <a:moveTo>
                    <a:pt x="0" y="19547"/>
                  </a:moveTo>
                  <a:cubicBezTo>
                    <a:pt x="15086" y="2235"/>
                    <a:pt x="40229" y="3343"/>
                    <a:pt x="61470" y="0"/>
                  </a:cubicBezTo>
                  <a:cubicBezTo>
                    <a:pt x="43022" y="10607"/>
                    <a:pt x="22349" y="20105"/>
                    <a:pt x="0" y="19547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CB31DD29-89AB-8701-6523-122724D4F5E8}"/>
                </a:ext>
              </a:extLst>
            </p:cNvPr>
            <p:cNvSpPr/>
            <p:nvPr/>
          </p:nvSpPr>
          <p:spPr>
            <a:xfrm>
              <a:off x="5902707" y="2835778"/>
              <a:ext cx="108527" cy="100173"/>
            </a:xfrm>
            <a:custGeom>
              <a:avLst/>
              <a:gdLst>
                <a:gd name="connsiteX0" fmla="*/ 2918 w 108527"/>
                <a:gd name="connsiteY0" fmla="*/ 24034 h 100173"/>
                <a:gd name="connsiteX1" fmla="*/ 108527 w 108527"/>
                <a:gd name="connsiteY1" fmla="*/ 0 h 100173"/>
                <a:gd name="connsiteX2" fmla="*/ 92883 w 108527"/>
                <a:gd name="connsiteY2" fmla="*/ 37994 h 100173"/>
                <a:gd name="connsiteX3" fmla="*/ 96226 w 108527"/>
                <a:gd name="connsiteY3" fmla="*/ 100022 h 100173"/>
                <a:gd name="connsiteX4" fmla="*/ 14092 w 108527"/>
                <a:gd name="connsiteY4" fmla="*/ 65372 h 100173"/>
                <a:gd name="connsiteX5" fmla="*/ 2918 w 108527"/>
                <a:gd name="connsiteY5" fmla="*/ 24034 h 100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527" h="100173">
                  <a:moveTo>
                    <a:pt x="2918" y="24034"/>
                  </a:moveTo>
                  <a:cubicBezTo>
                    <a:pt x="39244" y="21241"/>
                    <a:pt x="72201" y="4479"/>
                    <a:pt x="108527" y="0"/>
                  </a:cubicBezTo>
                  <a:cubicBezTo>
                    <a:pt x="104598" y="13418"/>
                    <a:pt x="97902" y="25152"/>
                    <a:pt x="92883" y="37994"/>
                  </a:cubicBezTo>
                  <a:cubicBezTo>
                    <a:pt x="88404" y="58667"/>
                    <a:pt x="92324" y="79908"/>
                    <a:pt x="96226" y="100022"/>
                  </a:cubicBezTo>
                  <a:cubicBezTo>
                    <a:pt x="65496" y="101698"/>
                    <a:pt x="34207" y="89406"/>
                    <a:pt x="14092" y="65372"/>
                  </a:cubicBezTo>
                  <a:cubicBezTo>
                    <a:pt x="2918" y="54765"/>
                    <a:pt x="-4346" y="39129"/>
                    <a:pt x="2918" y="2403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82C1807B-64AD-BA69-FC0A-91F0A46DAB14}"/>
                </a:ext>
              </a:extLst>
            </p:cNvPr>
            <p:cNvSpPr/>
            <p:nvPr/>
          </p:nvSpPr>
          <p:spPr>
            <a:xfrm>
              <a:off x="5607802" y="2844177"/>
              <a:ext cx="84927" cy="21790"/>
            </a:xfrm>
            <a:custGeom>
              <a:avLst/>
              <a:gdLst>
                <a:gd name="connsiteX0" fmla="*/ 0 w 84927"/>
                <a:gd name="connsiteY0" fmla="*/ 0 h 21790"/>
                <a:gd name="connsiteX1" fmla="*/ 75988 w 84927"/>
                <a:gd name="connsiteY1" fmla="*/ 5028 h 21790"/>
                <a:gd name="connsiteX2" fmla="*/ 84928 w 84927"/>
                <a:gd name="connsiteY2" fmla="*/ 21791 h 21790"/>
                <a:gd name="connsiteX3" fmla="*/ 0 w 84927"/>
                <a:gd name="connsiteY3" fmla="*/ 0 h 21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927" h="21790">
                  <a:moveTo>
                    <a:pt x="0" y="0"/>
                  </a:moveTo>
                  <a:cubicBezTo>
                    <a:pt x="25143" y="1676"/>
                    <a:pt x="50286" y="7264"/>
                    <a:pt x="75988" y="5028"/>
                  </a:cubicBezTo>
                  <a:cubicBezTo>
                    <a:pt x="78223" y="8939"/>
                    <a:pt x="82684" y="17321"/>
                    <a:pt x="84928" y="21791"/>
                  </a:cubicBezTo>
                  <a:cubicBezTo>
                    <a:pt x="56982" y="18420"/>
                    <a:pt x="19556" y="24575"/>
                    <a:pt x="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68C72CC5-8FB0-C34D-FFAD-1CB7C6061309}"/>
                </a:ext>
              </a:extLst>
            </p:cNvPr>
            <p:cNvSpPr/>
            <p:nvPr/>
          </p:nvSpPr>
          <p:spPr>
            <a:xfrm>
              <a:off x="6424400" y="2842492"/>
              <a:ext cx="67182" cy="101698"/>
            </a:xfrm>
            <a:custGeom>
              <a:avLst/>
              <a:gdLst>
                <a:gd name="connsiteX0" fmla="*/ 4235 w 67182"/>
                <a:gd name="connsiteY0" fmla="*/ 0 h 101698"/>
                <a:gd name="connsiteX1" fmla="*/ 66831 w 67182"/>
                <a:gd name="connsiteY1" fmla="*/ 19006 h 101698"/>
                <a:gd name="connsiteX2" fmla="*/ 62352 w 67182"/>
                <a:gd name="connsiteY2" fmla="*/ 45825 h 101698"/>
                <a:gd name="connsiteX3" fmla="*/ 22123 w 67182"/>
                <a:gd name="connsiteY3" fmla="*/ 101698 h 101698"/>
                <a:gd name="connsiteX4" fmla="*/ 14292 w 67182"/>
                <a:gd name="connsiteY4" fmla="*/ 69851 h 101698"/>
                <a:gd name="connsiteX5" fmla="*/ 4235 w 67182"/>
                <a:gd name="connsiteY5" fmla="*/ 0 h 101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182" h="101698">
                  <a:moveTo>
                    <a:pt x="4235" y="0"/>
                  </a:moveTo>
                  <a:cubicBezTo>
                    <a:pt x="23799" y="10057"/>
                    <a:pt x="43914" y="19556"/>
                    <a:pt x="66831" y="19006"/>
                  </a:cubicBezTo>
                  <a:cubicBezTo>
                    <a:pt x="66831" y="27946"/>
                    <a:pt x="69048" y="38562"/>
                    <a:pt x="62352" y="45825"/>
                  </a:cubicBezTo>
                  <a:cubicBezTo>
                    <a:pt x="48942" y="64813"/>
                    <a:pt x="34424" y="82152"/>
                    <a:pt x="22123" y="101698"/>
                  </a:cubicBezTo>
                  <a:cubicBezTo>
                    <a:pt x="21564" y="90524"/>
                    <a:pt x="23799" y="77114"/>
                    <a:pt x="14292" y="69851"/>
                  </a:cubicBezTo>
                  <a:cubicBezTo>
                    <a:pt x="-6381" y="51971"/>
                    <a:pt x="324" y="23476"/>
                    <a:pt x="4235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9F748AC9-0F53-510B-DFEB-76F622D26488}"/>
                </a:ext>
              </a:extLst>
            </p:cNvPr>
            <p:cNvSpPr/>
            <p:nvPr/>
          </p:nvSpPr>
          <p:spPr>
            <a:xfrm>
              <a:off x="5822400" y="2850828"/>
              <a:ext cx="62578" cy="21241"/>
            </a:xfrm>
            <a:custGeom>
              <a:avLst/>
              <a:gdLst>
                <a:gd name="connsiteX0" fmla="*/ 0 w 62578"/>
                <a:gd name="connsiteY0" fmla="*/ 21241 h 21241"/>
                <a:gd name="connsiteX1" fmla="*/ 62578 w 62578"/>
                <a:gd name="connsiteY1" fmla="*/ 0 h 21241"/>
                <a:gd name="connsiteX2" fmla="*/ 0 w 62578"/>
                <a:gd name="connsiteY2" fmla="*/ 21241 h 2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578" h="21241">
                  <a:moveTo>
                    <a:pt x="0" y="21241"/>
                  </a:moveTo>
                  <a:cubicBezTo>
                    <a:pt x="17330" y="6146"/>
                    <a:pt x="40229" y="2244"/>
                    <a:pt x="62578" y="0"/>
                  </a:cubicBezTo>
                  <a:cubicBezTo>
                    <a:pt x="42473" y="9508"/>
                    <a:pt x="21800" y="18447"/>
                    <a:pt x="0" y="21241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08B77C0A-ECA1-879B-7558-1C1A0228E6DE}"/>
                </a:ext>
              </a:extLst>
            </p:cNvPr>
            <p:cNvSpPr/>
            <p:nvPr/>
          </p:nvSpPr>
          <p:spPr>
            <a:xfrm>
              <a:off x="6269944" y="2845853"/>
              <a:ext cx="58417" cy="97219"/>
            </a:xfrm>
            <a:custGeom>
              <a:avLst/>
              <a:gdLst>
                <a:gd name="connsiteX0" fmla="*/ 1687 w 58417"/>
                <a:gd name="connsiteY0" fmla="*/ 46934 h 97219"/>
                <a:gd name="connsiteX1" fmla="*/ 38554 w 58417"/>
                <a:gd name="connsiteY1" fmla="*/ 0 h 97219"/>
                <a:gd name="connsiteX2" fmla="*/ 50297 w 58417"/>
                <a:gd name="connsiteY2" fmla="*/ 55315 h 97219"/>
                <a:gd name="connsiteX3" fmla="*/ 15664 w 58417"/>
                <a:gd name="connsiteY3" fmla="*/ 97220 h 97219"/>
                <a:gd name="connsiteX4" fmla="*/ 560 w 58417"/>
                <a:gd name="connsiteY4" fmla="*/ 87163 h 97219"/>
                <a:gd name="connsiteX5" fmla="*/ 1687 w 58417"/>
                <a:gd name="connsiteY5" fmla="*/ 46934 h 97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417" h="97219">
                  <a:moveTo>
                    <a:pt x="1687" y="46934"/>
                  </a:moveTo>
                  <a:cubicBezTo>
                    <a:pt x="10068" y="28486"/>
                    <a:pt x="23469" y="12842"/>
                    <a:pt x="38554" y="0"/>
                  </a:cubicBezTo>
                  <a:cubicBezTo>
                    <a:pt x="64824" y="6146"/>
                    <a:pt x="60913" y="37426"/>
                    <a:pt x="50297" y="55315"/>
                  </a:cubicBezTo>
                  <a:cubicBezTo>
                    <a:pt x="41366" y="71509"/>
                    <a:pt x="27956" y="83819"/>
                    <a:pt x="15664" y="97220"/>
                  </a:cubicBezTo>
                  <a:lnTo>
                    <a:pt x="560" y="87163"/>
                  </a:lnTo>
                  <a:cubicBezTo>
                    <a:pt x="1110" y="73762"/>
                    <a:pt x="-1665" y="59784"/>
                    <a:pt x="1687" y="4693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A9CD8EC9-3067-54CD-529E-0B954A66F557}"/>
                </a:ext>
              </a:extLst>
            </p:cNvPr>
            <p:cNvSpPr/>
            <p:nvPr/>
          </p:nvSpPr>
          <p:spPr>
            <a:xfrm>
              <a:off x="6634267" y="2853117"/>
              <a:ext cx="44698" cy="34082"/>
            </a:xfrm>
            <a:custGeom>
              <a:avLst/>
              <a:gdLst>
                <a:gd name="connsiteX0" fmla="*/ 0 w 44698"/>
                <a:gd name="connsiteY0" fmla="*/ 34083 h 34082"/>
                <a:gd name="connsiteX1" fmla="*/ 44699 w 44698"/>
                <a:gd name="connsiteY1" fmla="*/ 0 h 34082"/>
                <a:gd name="connsiteX2" fmla="*/ 30181 w 44698"/>
                <a:gd name="connsiteY2" fmla="*/ 24593 h 34082"/>
                <a:gd name="connsiteX3" fmla="*/ 0 w 44698"/>
                <a:gd name="connsiteY3" fmla="*/ 34083 h 3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98" h="34082">
                  <a:moveTo>
                    <a:pt x="0" y="34083"/>
                  </a:moveTo>
                  <a:cubicBezTo>
                    <a:pt x="9498" y="16753"/>
                    <a:pt x="25152" y="4470"/>
                    <a:pt x="44699" y="0"/>
                  </a:cubicBezTo>
                  <a:cubicBezTo>
                    <a:pt x="39679" y="8381"/>
                    <a:pt x="36885" y="18438"/>
                    <a:pt x="30181" y="24593"/>
                  </a:cubicBezTo>
                  <a:cubicBezTo>
                    <a:pt x="20682" y="29054"/>
                    <a:pt x="10048" y="31289"/>
                    <a:pt x="0" y="34083"/>
                  </a:cubicBezTo>
                  <a:close/>
                </a:path>
              </a:pathLst>
            </a:custGeom>
            <a:solidFill>
              <a:srgbClr val="F8FC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6455C06D-A0F8-4E4F-B7A5-303AAAA67E3A}"/>
                </a:ext>
              </a:extLst>
            </p:cNvPr>
            <p:cNvSpPr/>
            <p:nvPr/>
          </p:nvSpPr>
          <p:spPr>
            <a:xfrm>
              <a:off x="6333641" y="2854793"/>
              <a:ext cx="40036" cy="143035"/>
            </a:xfrm>
            <a:custGeom>
              <a:avLst/>
              <a:gdLst>
                <a:gd name="connsiteX0" fmla="*/ 0 w 40036"/>
                <a:gd name="connsiteY0" fmla="*/ 54197 h 143035"/>
                <a:gd name="connsiteX1" fmla="*/ 17888 w 40036"/>
                <a:gd name="connsiteY1" fmla="*/ 0 h 143035"/>
                <a:gd name="connsiteX2" fmla="*/ 30739 w 40036"/>
                <a:gd name="connsiteY2" fmla="*/ 143036 h 143035"/>
                <a:gd name="connsiteX3" fmla="*/ 25702 w 40036"/>
                <a:gd name="connsiteY3" fmla="*/ 44699 h 143035"/>
                <a:gd name="connsiteX4" fmla="*/ 0 w 40036"/>
                <a:gd name="connsiteY4" fmla="*/ 54197 h 143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36" h="143035">
                  <a:moveTo>
                    <a:pt x="0" y="54197"/>
                  </a:moveTo>
                  <a:cubicBezTo>
                    <a:pt x="4488" y="35750"/>
                    <a:pt x="10625" y="17321"/>
                    <a:pt x="17888" y="0"/>
                  </a:cubicBezTo>
                  <a:cubicBezTo>
                    <a:pt x="39679" y="43581"/>
                    <a:pt x="48069" y="96111"/>
                    <a:pt x="30739" y="143036"/>
                  </a:cubicBezTo>
                  <a:cubicBezTo>
                    <a:pt x="19574" y="110629"/>
                    <a:pt x="27955" y="77105"/>
                    <a:pt x="25702" y="44699"/>
                  </a:cubicBezTo>
                  <a:cubicBezTo>
                    <a:pt x="16212" y="45816"/>
                    <a:pt x="8381" y="50845"/>
                    <a:pt x="0" y="54197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F03D20A0-D8CA-8068-D25A-C94A0DB7870A}"/>
                </a:ext>
              </a:extLst>
            </p:cNvPr>
            <p:cNvSpPr/>
            <p:nvPr/>
          </p:nvSpPr>
          <p:spPr>
            <a:xfrm>
              <a:off x="6493421" y="2863688"/>
              <a:ext cx="101148" cy="83269"/>
            </a:xfrm>
            <a:custGeom>
              <a:avLst/>
              <a:gdLst>
                <a:gd name="connsiteX0" fmla="*/ 0 w 101148"/>
                <a:gd name="connsiteY0" fmla="*/ 83269 h 83269"/>
                <a:gd name="connsiteX1" fmla="*/ 101149 w 101148"/>
                <a:gd name="connsiteY1" fmla="*/ 0 h 83269"/>
                <a:gd name="connsiteX2" fmla="*/ 84936 w 101148"/>
                <a:gd name="connsiteY2" fmla="*/ 44149 h 83269"/>
                <a:gd name="connsiteX3" fmla="*/ 0 w 101148"/>
                <a:gd name="connsiteY3" fmla="*/ 83269 h 83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48" h="83269">
                  <a:moveTo>
                    <a:pt x="0" y="83269"/>
                  </a:moveTo>
                  <a:cubicBezTo>
                    <a:pt x="21232" y="43581"/>
                    <a:pt x="59244" y="13978"/>
                    <a:pt x="101149" y="0"/>
                  </a:cubicBezTo>
                  <a:cubicBezTo>
                    <a:pt x="97238" y="15086"/>
                    <a:pt x="95003" y="31848"/>
                    <a:pt x="84936" y="44149"/>
                  </a:cubicBezTo>
                  <a:cubicBezTo>
                    <a:pt x="55873" y="55324"/>
                    <a:pt x="27955" y="69292"/>
                    <a:pt x="0" y="8326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1F35D635-BCCC-3FC8-E602-9195F10F7F43}"/>
                </a:ext>
              </a:extLst>
            </p:cNvPr>
            <p:cNvSpPr/>
            <p:nvPr/>
          </p:nvSpPr>
          <p:spPr>
            <a:xfrm>
              <a:off x="5787705" y="2874741"/>
              <a:ext cx="105609" cy="75559"/>
            </a:xfrm>
            <a:custGeom>
              <a:avLst/>
              <a:gdLst>
                <a:gd name="connsiteX0" fmla="*/ 0 w 105609"/>
                <a:gd name="connsiteY0" fmla="*/ 30852 h 75559"/>
                <a:gd name="connsiteX1" fmla="*/ 84378 w 105609"/>
                <a:gd name="connsiteY1" fmla="*/ 122 h 75559"/>
                <a:gd name="connsiteX2" fmla="*/ 105610 w 105609"/>
                <a:gd name="connsiteY2" fmla="*/ 25832 h 75559"/>
                <a:gd name="connsiteX3" fmla="*/ 77673 w 105609"/>
                <a:gd name="connsiteY3" fmla="*/ 75560 h 75559"/>
                <a:gd name="connsiteX4" fmla="*/ 0 w 105609"/>
                <a:gd name="connsiteY4" fmla="*/ 30852 h 75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09" h="75559">
                  <a:moveTo>
                    <a:pt x="0" y="30852"/>
                  </a:moveTo>
                  <a:cubicBezTo>
                    <a:pt x="26270" y="16325"/>
                    <a:pt x="54197" y="3465"/>
                    <a:pt x="84378" y="122"/>
                  </a:cubicBezTo>
                  <a:cubicBezTo>
                    <a:pt x="97787" y="-1564"/>
                    <a:pt x="104492" y="14649"/>
                    <a:pt x="105610" y="25832"/>
                  </a:cubicBezTo>
                  <a:cubicBezTo>
                    <a:pt x="94994" y="41468"/>
                    <a:pt x="85486" y="58239"/>
                    <a:pt x="77673" y="75560"/>
                  </a:cubicBezTo>
                  <a:cubicBezTo>
                    <a:pt x="45825" y="74433"/>
                    <a:pt x="19556" y="54877"/>
                    <a:pt x="0" y="3085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DC130558-33BF-2508-DD4B-041F3D373785}"/>
                </a:ext>
              </a:extLst>
            </p:cNvPr>
            <p:cNvSpPr/>
            <p:nvPr/>
          </p:nvSpPr>
          <p:spPr>
            <a:xfrm>
              <a:off x="6786580" y="2879936"/>
              <a:ext cx="61141" cy="33764"/>
            </a:xfrm>
            <a:custGeom>
              <a:avLst/>
              <a:gdLst>
                <a:gd name="connsiteX0" fmla="*/ 5259 w 61141"/>
                <a:gd name="connsiteY0" fmla="*/ 0 h 33764"/>
                <a:gd name="connsiteX1" fmla="*/ 61141 w 61141"/>
                <a:gd name="connsiteY1" fmla="*/ 29622 h 33764"/>
                <a:gd name="connsiteX2" fmla="*/ 1348 w 61141"/>
                <a:gd name="connsiteY2" fmla="*/ 30172 h 33764"/>
                <a:gd name="connsiteX3" fmla="*/ 5259 w 61141"/>
                <a:gd name="connsiteY3" fmla="*/ 0 h 3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141" h="33764">
                  <a:moveTo>
                    <a:pt x="5259" y="0"/>
                  </a:moveTo>
                  <a:cubicBezTo>
                    <a:pt x="26500" y="3352"/>
                    <a:pt x="51084" y="8381"/>
                    <a:pt x="61141" y="29622"/>
                  </a:cubicBezTo>
                  <a:cubicBezTo>
                    <a:pt x="41027" y="33524"/>
                    <a:pt x="20904" y="36318"/>
                    <a:pt x="1348" y="30172"/>
                  </a:cubicBezTo>
                  <a:cubicBezTo>
                    <a:pt x="-1446" y="19556"/>
                    <a:pt x="221" y="9490"/>
                    <a:pt x="5259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B6AB8D5D-D10D-EAF9-E045-012198839D35}"/>
                </a:ext>
              </a:extLst>
            </p:cNvPr>
            <p:cNvSpPr/>
            <p:nvPr/>
          </p:nvSpPr>
          <p:spPr>
            <a:xfrm>
              <a:off x="6687356" y="2880938"/>
              <a:ext cx="85495" cy="31632"/>
            </a:xfrm>
            <a:custGeom>
              <a:avLst/>
              <a:gdLst>
                <a:gd name="connsiteX0" fmla="*/ 0 w 85495"/>
                <a:gd name="connsiteY0" fmla="*/ 14075 h 31632"/>
                <a:gd name="connsiteX1" fmla="*/ 85495 w 85495"/>
                <a:gd name="connsiteY1" fmla="*/ 665 h 31632"/>
                <a:gd name="connsiteX2" fmla="*/ 29613 w 85495"/>
                <a:gd name="connsiteY2" fmla="*/ 31405 h 31632"/>
                <a:gd name="connsiteX3" fmla="*/ 0 w 85495"/>
                <a:gd name="connsiteY3" fmla="*/ 14075 h 31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495" h="31632">
                  <a:moveTo>
                    <a:pt x="0" y="14075"/>
                  </a:moveTo>
                  <a:cubicBezTo>
                    <a:pt x="27946" y="7379"/>
                    <a:pt x="55873" y="-2687"/>
                    <a:pt x="85495" y="665"/>
                  </a:cubicBezTo>
                  <a:cubicBezTo>
                    <a:pt x="73753" y="19104"/>
                    <a:pt x="52530" y="33640"/>
                    <a:pt x="29613" y="31405"/>
                  </a:cubicBezTo>
                  <a:cubicBezTo>
                    <a:pt x="17321" y="31955"/>
                    <a:pt x="8949" y="20789"/>
                    <a:pt x="0" y="1407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F8CCA239-EDCA-5A45-0846-1F5AF55C9663}"/>
                </a:ext>
              </a:extLst>
            </p:cNvPr>
            <p:cNvSpPr/>
            <p:nvPr/>
          </p:nvSpPr>
          <p:spPr>
            <a:xfrm>
              <a:off x="5629043" y="2888357"/>
              <a:ext cx="84368" cy="32925"/>
            </a:xfrm>
            <a:custGeom>
              <a:avLst/>
              <a:gdLst>
                <a:gd name="connsiteX0" fmla="*/ 0 w 84368"/>
                <a:gd name="connsiteY0" fmla="*/ 18947 h 32925"/>
                <a:gd name="connsiteX1" fmla="*/ 84369 w 84368"/>
                <a:gd name="connsiteY1" fmla="*/ 1068 h 32925"/>
                <a:gd name="connsiteX2" fmla="*/ 31289 w 84368"/>
                <a:gd name="connsiteY2" fmla="*/ 32925 h 32925"/>
                <a:gd name="connsiteX3" fmla="*/ 0 w 84368"/>
                <a:gd name="connsiteY3" fmla="*/ 18947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68" h="32925">
                  <a:moveTo>
                    <a:pt x="0" y="18947"/>
                  </a:moveTo>
                  <a:cubicBezTo>
                    <a:pt x="28486" y="13360"/>
                    <a:pt x="54188" y="-4519"/>
                    <a:pt x="84369" y="1068"/>
                  </a:cubicBezTo>
                  <a:cubicBezTo>
                    <a:pt x="75429" y="22300"/>
                    <a:pt x="50836" y="25661"/>
                    <a:pt x="31289" y="32925"/>
                  </a:cubicBezTo>
                  <a:cubicBezTo>
                    <a:pt x="21223" y="28455"/>
                    <a:pt x="10607" y="23417"/>
                    <a:pt x="0" y="1894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D9367FF6-8A29-5F85-B804-8D322BCEB4BD}"/>
                </a:ext>
              </a:extLst>
            </p:cNvPr>
            <p:cNvSpPr/>
            <p:nvPr/>
          </p:nvSpPr>
          <p:spPr>
            <a:xfrm>
              <a:off x="5487106" y="2895013"/>
              <a:ext cx="153669" cy="47964"/>
            </a:xfrm>
            <a:custGeom>
              <a:avLst/>
              <a:gdLst>
                <a:gd name="connsiteX0" fmla="*/ 0 w 153669"/>
                <a:gd name="connsiteY0" fmla="*/ 40238 h 47964"/>
                <a:gd name="connsiteX1" fmla="*/ 82693 w 153669"/>
                <a:gd name="connsiteY1" fmla="*/ 0 h 47964"/>
                <a:gd name="connsiteX2" fmla="*/ 68165 w 153669"/>
                <a:gd name="connsiteY2" fmla="*/ 25711 h 47964"/>
                <a:gd name="connsiteX3" fmla="*/ 153670 w 153669"/>
                <a:gd name="connsiteY3" fmla="*/ 32424 h 47964"/>
                <a:gd name="connsiteX4" fmla="*/ 117343 w 153669"/>
                <a:gd name="connsiteY4" fmla="*/ 46393 h 47964"/>
                <a:gd name="connsiteX5" fmla="*/ 0 w 153669"/>
                <a:gd name="connsiteY5" fmla="*/ 40238 h 47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669" h="47964">
                  <a:moveTo>
                    <a:pt x="0" y="40238"/>
                  </a:moveTo>
                  <a:cubicBezTo>
                    <a:pt x="25143" y="22917"/>
                    <a:pt x="51412" y="4479"/>
                    <a:pt x="82693" y="0"/>
                  </a:cubicBezTo>
                  <a:cubicBezTo>
                    <a:pt x="76546" y="7831"/>
                    <a:pt x="58667" y="13977"/>
                    <a:pt x="68165" y="25711"/>
                  </a:cubicBezTo>
                  <a:cubicBezTo>
                    <a:pt x="96661" y="29072"/>
                    <a:pt x="125733" y="25711"/>
                    <a:pt x="153670" y="32424"/>
                  </a:cubicBezTo>
                  <a:cubicBezTo>
                    <a:pt x="142495" y="39129"/>
                    <a:pt x="131870" y="52539"/>
                    <a:pt x="117343" y="46393"/>
                  </a:cubicBezTo>
                  <a:cubicBezTo>
                    <a:pt x="79340" y="35768"/>
                    <a:pt x="39102" y="39679"/>
                    <a:pt x="0" y="4023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535192E4-A6E9-1421-995E-E5F250A2C59E}"/>
                </a:ext>
              </a:extLst>
            </p:cNvPr>
            <p:cNvSpPr/>
            <p:nvPr/>
          </p:nvSpPr>
          <p:spPr>
            <a:xfrm>
              <a:off x="6388956" y="2894867"/>
              <a:ext cx="34659" cy="77269"/>
            </a:xfrm>
            <a:custGeom>
              <a:avLst/>
              <a:gdLst>
                <a:gd name="connsiteX0" fmla="*/ 0 w 34659"/>
                <a:gd name="connsiteY0" fmla="*/ 705 h 77269"/>
                <a:gd name="connsiteX1" fmla="*/ 21791 w 34659"/>
                <a:gd name="connsiteY1" fmla="*/ 1831 h 77269"/>
                <a:gd name="connsiteX2" fmla="*/ 34660 w 34659"/>
                <a:gd name="connsiteY2" fmla="*/ 33679 h 77269"/>
                <a:gd name="connsiteX3" fmla="*/ 6164 w 34659"/>
                <a:gd name="connsiteY3" fmla="*/ 77269 h 77269"/>
                <a:gd name="connsiteX4" fmla="*/ 0 w 34659"/>
                <a:gd name="connsiteY4" fmla="*/ 705 h 77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59" h="77269">
                  <a:moveTo>
                    <a:pt x="0" y="705"/>
                  </a:moveTo>
                  <a:cubicBezTo>
                    <a:pt x="7273" y="-962"/>
                    <a:pt x="14536" y="705"/>
                    <a:pt x="21791" y="1831"/>
                  </a:cubicBezTo>
                  <a:cubicBezTo>
                    <a:pt x="25720" y="12447"/>
                    <a:pt x="29622" y="23622"/>
                    <a:pt x="34660" y="33679"/>
                  </a:cubicBezTo>
                  <a:cubicBezTo>
                    <a:pt x="27387" y="49883"/>
                    <a:pt x="19565" y="66095"/>
                    <a:pt x="6164" y="77269"/>
                  </a:cubicBezTo>
                  <a:cubicBezTo>
                    <a:pt x="1126" y="52126"/>
                    <a:pt x="0" y="26416"/>
                    <a:pt x="0" y="705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2B42F7E3-F4A1-DE5A-77CD-43A701A17352}"/>
                </a:ext>
              </a:extLst>
            </p:cNvPr>
            <p:cNvSpPr/>
            <p:nvPr/>
          </p:nvSpPr>
          <p:spPr>
            <a:xfrm>
              <a:off x="6187184" y="2899928"/>
              <a:ext cx="81644" cy="101820"/>
            </a:xfrm>
            <a:custGeom>
              <a:avLst/>
              <a:gdLst>
                <a:gd name="connsiteX0" fmla="*/ 17957 w 81644"/>
                <a:gd name="connsiteY0" fmla="*/ 2916 h 101820"/>
                <a:gd name="connsiteX1" fmla="*/ 48679 w 81644"/>
                <a:gd name="connsiteY1" fmla="*/ 12424 h 101820"/>
                <a:gd name="connsiteX2" fmla="*/ 81644 w 81644"/>
                <a:gd name="connsiteY2" fmla="*/ 62710 h 101820"/>
                <a:gd name="connsiteX3" fmla="*/ 50355 w 81644"/>
                <a:gd name="connsiteY3" fmla="*/ 101821 h 101820"/>
                <a:gd name="connsiteX4" fmla="*/ 7324 w 81644"/>
                <a:gd name="connsiteY4" fmla="*/ 66062 h 101820"/>
                <a:gd name="connsiteX5" fmla="*/ 17957 w 81644"/>
                <a:gd name="connsiteY5" fmla="*/ 2916 h 10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644" h="101820">
                  <a:moveTo>
                    <a:pt x="17957" y="2916"/>
                  </a:moveTo>
                  <a:cubicBezTo>
                    <a:pt x="29123" y="-5465"/>
                    <a:pt x="40298" y="6268"/>
                    <a:pt x="48679" y="12424"/>
                  </a:cubicBezTo>
                  <a:cubicBezTo>
                    <a:pt x="66558" y="23589"/>
                    <a:pt x="72146" y="44830"/>
                    <a:pt x="81644" y="62710"/>
                  </a:cubicBezTo>
                  <a:cubicBezTo>
                    <a:pt x="70470" y="75002"/>
                    <a:pt x="61530" y="88970"/>
                    <a:pt x="50355" y="101821"/>
                  </a:cubicBezTo>
                  <a:cubicBezTo>
                    <a:pt x="32467" y="95107"/>
                    <a:pt x="13470" y="86176"/>
                    <a:pt x="7324" y="66062"/>
                  </a:cubicBezTo>
                  <a:cubicBezTo>
                    <a:pt x="-7203" y="45939"/>
                    <a:pt x="1736" y="19119"/>
                    <a:pt x="17957" y="291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9BDF50F4-0C70-777A-9E39-9FC6CB8BB88C}"/>
                </a:ext>
              </a:extLst>
            </p:cNvPr>
            <p:cNvSpPr/>
            <p:nvPr/>
          </p:nvSpPr>
          <p:spPr>
            <a:xfrm>
              <a:off x="6565543" y="2898957"/>
              <a:ext cx="111196" cy="51158"/>
            </a:xfrm>
            <a:custGeom>
              <a:avLst/>
              <a:gdLst>
                <a:gd name="connsiteX0" fmla="*/ 0 w 111196"/>
                <a:gd name="connsiteY0" fmla="*/ 35176 h 51158"/>
                <a:gd name="connsiteX1" fmla="*/ 73762 w 111196"/>
                <a:gd name="connsiteY1" fmla="*/ 3878 h 51158"/>
                <a:gd name="connsiteX2" fmla="*/ 111197 w 111196"/>
                <a:gd name="connsiteY2" fmla="*/ 1643 h 51158"/>
                <a:gd name="connsiteX3" fmla="*/ 64822 w 111196"/>
                <a:gd name="connsiteY3" fmla="*/ 49694 h 51158"/>
                <a:gd name="connsiteX4" fmla="*/ 0 w 111196"/>
                <a:gd name="connsiteY4" fmla="*/ 35176 h 51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196" h="51158">
                  <a:moveTo>
                    <a:pt x="0" y="35176"/>
                  </a:moveTo>
                  <a:cubicBezTo>
                    <a:pt x="22340" y="20091"/>
                    <a:pt x="49169" y="13386"/>
                    <a:pt x="73762" y="3878"/>
                  </a:cubicBezTo>
                  <a:cubicBezTo>
                    <a:pt x="86054" y="-1150"/>
                    <a:pt x="98905" y="-591"/>
                    <a:pt x="111197" y="1643"/>
                  </a:cubicBezTo>
                  <a:cubicBezTo>
                    <a:pt x="103924" y="23434"/>
                    <a:pt x="87171" y="42431"/>
                    <a:pt x="64822" y="49694"/>
                  </a:cubicBezTo>
                  <a:cubicBezTo>
                    <a:pt x="42464" y="51380"/>
                    <a:pt x="15086" y="55300"/>
                    <a:pt x="0" y="3517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71B42272-EA2F-CABC-96CC-12EEE02E3488}"/>
                </a:ext>
              </a:extLst>
            </p:cNvPr>
            <p:cNvSpPr/>
            <p:nvPr/>
          </p:nvSpPr>
          <p:spPr>
            <a:xfrm>
              <a:off x="5651424" y="2912343"/>
              <a:ext cx="109479" cy="118911"/>
            </a:xfrm>
            <a:custGeom>
              <a:avLst/>
              <a:gdLst>
                <a:gd name="connsiteX0" fmla="*/ 518 w 109479"/>
                <a:gd name="connsiteY0" fmla="*/ 49727 h 118911"/>
                <a:gd name="connsiteX1" fmla="*/ 109480 w 109479"/>
                <a:gd name="connsiteY1" fmla="*/ 0 h 118911"/>
                <a:gd name="connsiteX2" fmla="*/ 83769 w 109479"/>
                <a:gd name="connsiteY2" fmla="*/ 56432 h 118911"/>
                <a:gd name="connsiteX3" fmla="*/ 80417 w 109479"/>
                <a:gd name="connsiteY3" fmla="*/ 109521 h 118911"/>
                <a:gd name="connsiteX4" fmla="*/ 26779 w 109479"/>
                <a:gd name="connsiteY4" fmla="*/ 105051 h 118911"/>
                <a:gd name="connsiteX5" fmla="*/ 518 w 109479"/>
                <a:gd name="connsiteY5" fmla="*/ 49727 h 118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479" h="118911">
                  <a:moveTo>
                    <a:pt x="518" y="49727"/>
                  </a:moveTo>
                  <a:cubicBezTo>
                    <a:pt x="36845" y="32965"/>
                    <a:pt x="70369" y="10616"/>
                    <a:pt x="109480" y="0"/>
                  </a:cubicBezTo>
                  <a:cubicBezTo>
                    <a:pt x="99973" y="18438"/>
                    <a:pt x="88807" y="36309"/>
                    <a:pt x="83769" y="56432"/>
                  </a:cubicBezTo>
                  <a:cubicBezTo>
                    <a:pt x="79299" y="74312"/>
                    <a:pt x="86572" y="92750"/>
                    <a:pt x="80417" y="109521"/>
                  </a:cubicBezTo>
                  <a:cubicBezTo>
                    <a:pt x="65340" y="127400"/>
                    <a:pt x="41855" y="116226"/>
                    <a:pt x="26779" y="105051"/>
                  </a:cubicBezTo>
                  <a:cubicBezTo>
                    <a:pt x="10566" y="91641"/>
                    <a:pt x="-2834" y="72076"/>
                    <a:pt x="518" y="4972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990448FB-28B6-0023-1654-7B813AC7F1DB}"/>
                </a:ext>
              </a:extLst>
            </p:cNvPr>
            <p:cNvSpPr/>
            <p:nvPr/>
          </p:nvSpPr>
          <p:spPr>
            <a:xfrm>
              <a:off x="6239734" y="2913460"/>
              <a:ext cx="97827" cy="267695"/>
            </a:xfrm>
            <a:custGeom>
              <a:avLst/>
              <a:gdLst>
                <a:gd name="connsiteX0" fmla="*/ 91682 w 97827"/>
                <a:gd name="connsiteY0" fmla="*/ 0 h 267695"/>
                <a:gd name="connsiteX1" fmla="*/ 95034 w 97827"/>
                <a:gd name="connsiteY1" fmla="*/ 559 h 267695"/>
                <a:gd name="connsiteX2" fmla="*/ 97828 w 97827"/>
                <a:gd name="connsiteY2" fmla="*/ 5587 h 267695"/>
                <a:gd name="connsiteX3" fmla="*/ 33015 w 97827"/>
                <a:gd name="connsiteY3" fmla="*/ 97778 h 267695"/>
                <a:gd name="connsiteX4" fmla="*/ 23525 w 97827"/>
                <a:gd name="connsiteY4" fmla="*/ 217915 h 267695"/>
                <a:gd name="connsiteX5" fmla="*/ 79958 w 97827"/>
                <a:gd name="connsiteY5" fmla="*/ 267651 h 267695"/>
                <a:gd name="connsiteX6" fmla="*/ 21282 w 97827"/>
                <a:gd name="connsiteY6" fmla="*/ 231325 h 267695"/>
                <a:gd name="connsiteX7" fmla="*/ 4520 w 97827"/>
                <a:gd name="connsiteY7" fmla="*/ 124597 h 267695"/>
                <a:gd name="connsiteX8" fmla="*/ 91682 w 97827"/>
                <a:gd name="connsiteY8" fmla="*/ 0 h 26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827" h="267695">
                  <a:moveTo>
                    <a:pt x="91682" y="0"/>
                  </a:moveTo>
                  <a:cubicBezTo>
                    <a:pt x="92808" y="0"/>
                    <a:pt x="94476" y="559"/>
                    <a:pt x="95034" y="559"/>
                  </a:cubicBezTo>
                  <a:cubicBezTo>
                    <a:pt x="95593" y="1676"/>
                    <a:pt x="97260" y="4470"/>
                    <a:pt x="97828" y="5587"/>
                  </a:cubicBezTo>
                  <a:cubicBezTo>
                    <a:pt x="83301" y="41346"/>
                    <a:pt x="47542" y="62019"/>
                    <a:pt x="33015" y="97778"/>
                  </a:cubicBezTo>
                  <a:cubicBezTo>
                    <a:pt x="12342" y="132979"/>
                    <a:pt x="-2744" y="181597"/>
                    <a:pt x="23525" y="217915"/>
                  </a:cubicBezTo>
                  <a:cubicBezTo>
                    <a:pt x="34700" y="241949"/>
                    <a:pt x="60402" y="251998"/>
                    <a:pt x="79958" y="267651"/>
                  </a:cubicBezTo>
                  <a:cubicBezTo>
                    <a:pt x="54256" y="268769"/>
                    <a:pt x="36367" y="248663"/>
                    <a:pt x="21282" y="231325"/>
                  </a:cubicBezTo>
                  <a:cubicBezTo>
                    <a:pt x="-3861" y="202271"/>
                    <a:pt x="-2744" y="160366"/>
                    <a:pt x="4520" y="124597"/>
                  </a:cubicBezTo>
                  <a:cubicBezTo>
                    <a:pt x="15117" y="72076"/>
                    <a:pt x="64295" y="43022"/>
                    <a:pt x="91682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A90BB882-385D-E39A-89EC-8CA0AB090FAB}"/>
                </a:ext>
              </a:extLst>
            </p:cNvPr>
            <p:cNvSpPr/>
            <p:nvPr/>
          </p:nvSpPr>
          <p:spPr>
            <a:xfrm>
              <a:off x="6723106" y="2909558"/>
              <a:ext cx="88838" cy="68819"/>
            </a:xfrm>
            <a:custGeom>
              <a:avLst/>
              <a:gdLst>
                <a:gd name="connsiteX0" fmla="*/ 0 w 88838"/>
                <a:gd name="connsiteY0" fmla="*/ 59217 h 68819"/>
                <a:gd name="connsiteX1" fmla="*/ 47501 w 88838"/>
                <a:gd name="connsiteY1" fmla="*/ 0 h 68819"/>
                <a:gd name="connsiteX2" fmla="*/ 88839 w 88838"/>
                <a:gd name="connsiteY2" fmla="*/ 29045 h 68819"/>
                <a:gd name="connsiteX3" fmla="*/ 36885 w 88838"/>
                <a:gd name="connsiteY3" fmla="*/ 68166 h 68819"/>
                <a:gd name="connsiteX4" fmla="*/ 0 w 88838"/>
                <a:gd name="connsiteY4" fmla="*/ 59217 h 6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838" h="68819">
                  <a:moveTo>
                    <a:pt x="0" y="59217"/>
                  </a:moveTo>
                  <a:cubicBezTo>
                    <a:pt x="19006" y="41896"/>
                    <a:pt x="24034" y="12842"/>
                    <a:pt x="47501" y="0"/>
                  </a:cubicBezTo>
                  <a:cubicBezTo>
                    <a:pt x="60902" y="10057"/>
                    <a:pt x="74879" y="19547"/>
                    <a:pt x="88839" y="29045"/>
                  </a:cubicBezTo>
                  <a:cubicBezTo>
                    <a:pt x="73753" y="44131"/>
                    <a:pt x="59793" y="64813"/>
                    <a:pt x="36885" y="68166"/>
                  </a:cubicBezTo>
                  <a:cubicBezTo>
                    <a:pt x="23476" y="70950"/>
                    <a:pt x="11742" y="64246"/>
                    <a:pt x="0" y="5921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02FC1329-D9ED-0A27-EC62-1326FB758BFD}"/>
                </a:ext>
              </a:extLst>
            </p:cNvPr>
            <p:cNvSpPr/>
            <p:nvPr/>
          </p:nvSpPr>
          <p:spPr>
            <a:xfrm>
              <a:off x="5745809" y="2922400"/>
              <a:ext cx="91641" cy="112882"/>
            </a:xfrm>
            <a:custGeom>
              <a:avLst/>
              <a:gdLst>
                <a:gd name="connsiteX0" fmla="*/ 32974 w 91641"/>
                <a:gd name="connsiteY0" fmla="*/ 0 h 112882"/>
                <a:gd name="connsiteX1" fmla="*/ 91641 w 91641"/>
                <a:gd name="connsiteY1" fmla="*/ 40229 h 112882"/>
                <a:gd name="connsiteX2" fmla="*/ 58667 w 91641"/>
                <a:gd name="connsiteY2" fmla="*/ 112873 h 112882"/>
                <a:gd name="connsiteX3" fmla="*/ 0 w 91641"/>
                <a:gd name="connsiteY3" fmla="*/ 62578 h 112882"/>
                <a:gd name="connsiteX4" fmla="*/ 32974 w 91641"/>
                <a:gd name="connsiteY4" fmla="*/ 0 h 11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41" h="112882">
                  <a:moveTo>
                    <a:pt x="32974" y="0"/>
                  </a:moveTo>
                  <a:cubicBezTo>
                    <a:pt x="52521" y="13968"/>
                    <a:pt x="68733" y="31289"/>
                    <a:pt x="91641" y="40229"/>
                  </a:cubicBezTo>
                  <a:cubicBezTo>
                    <a:pt x="76555" y="62578"/>
                    <a:pt x="59793" y="84369"/>
                    <a:pt x="58667" y="112873"/>
                  </a:cubicBezTo>
                  <a:cubicBezTo>
                    <a:pt x="30181" y="113432"/>
                    <a:pt x="7264" y="88289"/>
                    <a:pt x="0" y="62578"/>
                  </a:cubicBezTo>
                  <a:cubicBezTo>
                    <a:pt x="5038" y="39670"/>
                    <a:pt x="16212" y="16771"/>
                    <a:pt x="32974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038055F8-7110-CBC2-4A97-163765819C8F}"/>
                </a:ext>
              </a:extLst>
            </p:cNvPr>
            <p:cNvSpPr/>
            <p:nvPr/>
          </p:nvSpPr>
          <p:spPr>
            <a:xfrm>
              <a:off x="5878870" y="2919047"/>
              <a:ext cx="99390" cy="140581"/>
            </a:xfrm>
            <a:custGeom>
              <a:avLst/>
              <a:gdLst>
                <a:gd name="connsiteX0" fmla="*/ 1044 w 99390"/>
                <a:gd name="connsiteY0" fmla="*/ 48610 h 140581"/>
                <a:gd name="connsiteX1" fmla="*/ 22276 w 99390"/>
                <a:gd name="connsiteY1" fmla="*/ 0 h 140581"/>
                <a:gd name="connsiteX2" fmla="*/ 99390 w 99390"/>
                <a:gd name="connsiteY2" fmla="*/ 31857 h 140581"/>
                <a:gd name="connsiteX3" fmla="*/ 84863 w 99390"/>
                <a:gd name="connsiteY3" fmla="*/ 77114 h 140581"/>
                <a:gd name="connsiteX4" fmla="*/ 96597 w 99390"/>
                <a:gd name="connsiteY4" fmla="*/ 139134 h 140581"/>
                <a:gd name="connsiteX5" fmla="*/ 16689 w 99390"/>
                <a:gd name="connsiteY5" fmla="*/ 120695 h 140581"/>
                <a:gd name="connsiteX6" fmla="*/ 1044 w 99390"/>
                <a:gd name="connsiteY6" fmla="*/ 48610 h 14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390" h="140581">
                  <a:moveTo>
                    <a:pt x="1044" y="48610"/>
                  </a:moveTo>
                  <a:cubicBezTo>
                    <a:pt x="1044" y="30172"/>
                    <a:pt x="14463" y="15644"/>
                    <a:pt x="22276" y="0"/>
                  </a:cubicBezTo>
                  <a:cubicBezTo>
                    <a:pt x="46311" y="14518"/>
                    <a:pt x="70336" y="30739"/>
                    <a:pt x="99390" y="31857"/>
                  </a:cubicBezTo>
                  <a:cubicBezTo>
                    <a:pt x="95479" y="46943"/>
                    <a:pt x="88216" y="61470"/>
                    <a:pt x="84863" y="77114"/>
                  </a:cubicBezTo>
                  <a:cubicBezTo>
                    <a:pt x="84314" y="98346"/>
                    <a:pt x="93803" y="118461"/>
                    <a:pt x="96597" y="139134"/>
                  </a:cubicBezTo>
                  <a:cubicBezTo>
                    <a:pt x="69219" y="140260"/>
                    <a:pt x="35686" y="146406"/>
                    <a:pt x="16689" y="120695"/>
                  </a:cubicBezTo>
                  <a:cubicBezTo>
                    <a:pt x="-5093" y="103375"/>
                    <a:pt x="486" y="73203"/>
                    <a:pt x="1044" y="4861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093D4554-67E1-0717-9C24-62695AA96C8C}"/>
                </a:ext>
              </a:extLst>
            </p:cNvPr>
            <p:cNvSpPr/>
            <p:nvPr/>
          </p:nvSpPr>
          <p:spPr>
            <a:xfrm>
              <a:off x="6098964" y="2920723"/>
              <a:ext cx="131870" cy="115398"/>
            </a:xfrm>
            <a:custGeom>
              <a:avLst/>
              <a:gdLst>
                <a:gd name="connsiteX0" fmla="*/ 0 w 131870"/>
                <a:gd name="connsiteY0" fmla="*/ 53647 h 115398"/>
                <a:gd name="connsiteX1" fmla="*/ 21241 w 131870"/>
                <a:gd name="connsiteY1" fmla="*/ 0 h 115398"/>
                <a:gd name="connsiteX2" fmla="*/ 73194 w 131870"/>
                <a:gd name="connsiteY2" fmla="*/ 27387 h 115398"/>
                <a:gd name="connsiteX3" fmla="*/ 130185 w 131870"/>
                <a:gd name="connsiteY3" fmla="*/ 98355 h 115398"/>
                <a:gd name="connsiteX4" fmla="*/ 131870 w 131870"/>
                <a:gd name="connsiteY4" fmla="*/ 113441 h 115398"/>
                <a:gd name="connsiteX5" fmla="*/ 54765 w 131870"/>
                <a:gd name="connsiteY5" fmla="*/ 114000 h 115398"/>
                <a:gd name="connsiteX6" fmla="*/ 11184 w 131870"/>
                <a:gd name="connsiteY6" fmla="*/ 89974 h 115398"/>
                <a:gd name="connsiteX7" fmla="*/ 0 w 131870"/>
                <a:gd name="connsiteY7" fmla="*/ 53647 h 115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870" h="115398">
                  <a:moveTo>
                    <a:pt x="0" y="53647"/>
                  </a:moveTo>
                  <a:cubicBezTo>
                    <a:pt x="4470" y="34650"/>
                    <a:pt x="10625" y="16203"/>
                    <a:pt x="21241" y="0"/>
                  </a:cubicBezTo>
                  <a:cubicBezTo>
                    <a:pt x="40229" y="6146"/>
                    <a:pt x="55873" y="18447"/>
                    <a:pt x="73194" y="27387"/>
                  </a:cubicBezTo>
                  <a:cubicBezTo>
                    <a:pt x="77114" y="59794"/>
                    <a:pt x="101149" y="86054"/>
                    <a:pt x="130185" y="98355"/>
                  </a:cubicBezTo>
                  <a:cubicBezTo>
                    <a:pt x="130753" y="102266"/>
                    <a:pt x="131311" y="109521"/>
                    <a:pt x="131870" y="113441"/>
                  </a:cubicBezTo>
                  <a:cubicBezTo>
                    <a:pt x="106177" y="106177"/>
                    <a:pt x="80467" y="119578"/>
                    <a:pt x="54765" y="114000"/>
                  </a:cubicBezTo>
                  <a:cubicBezTo>
                    <a:pt x="39111" y="108412"/>
                    <a:pt x="23458" y="101149"/>
                    <a:pt x="11184" y="89974"/>
                  </a:cubicBezTo>
                  <a:cubicBezTo>
                    <a:pt x="5578" y="78232"/>
                    <a:pt x="2226" y="65939"/>
                    <a:pt x="0" y="5364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AE3AE932-59B2-1B7E-E9BB-42F23E6F50EB}"/>
                </a:ext>
              </a:extLst>
            </p:cNvPr>
            <p:cNvSpPr/>
            <p:nvPr/>
          </p:nvSpPr>
          <p:spPr>
            <a:xfrm>
              <a:off x="6655878" y="2921282"/>
              <a:ext cx="74500" cy="43845"/>
            </a:xfrm>
            <a:custGeom>
              <a:avLst/>
              <a:gdLst>
                <a:gd name="connsiteX0" fmla="*/ 189 w 74500"/>
                <a:gd name="connsiteY0" fmla="*/ 30730 h 43845"/>
                <a:gd name="connsiteX1" fmla="*/ 34271 w 74500"/>
                <a:gd name="connsiteY1" fmla="*/ 0 h 43845"/>
                <a:gd name="connsiteX2" fmla="*/ 74500 w 74500"/>
                <a:gd name="connsiteY2" fmla="*/ 11175 h 43845"/>
                <a:gd name="connsiteX3" fmla="*/ 10237 w 74500"/>
                <a:gd name="connsiteY3" fmla="*/ 43031 h 43845"/>
                <a:gd name="connsiteX4" fmla="*/ 189 w 74500"/>
                <a:gd name="connsiteY4" fmla="*/ 30730 h 4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00" h="43845">
                  <a:moveTo>
                    <a:pt x="189" y="30730"/>
                  </a:moveTo>
                  <a:cubicBezTo>
                    <a:pt x="10805" y="20114"/>
                    <a:pt x="22538" y="10057"/>
                    <a:pt x="34271" y="0"/>
                  </a:cubicBezTo>
                  <a:cubicBezTo>
                    <a:pt x="47681" y="3361"/>
                    <a:pt x="61091" y="7264"/>
                    <a:pt x="74500" y="11175"/>
                  </a:cubicBezTo>
                  <a:cubicBezTo>
                    <a:pt x="64452" y="36885"/>
                    <a:pt x="35948" y="46933"/>
                    <a:pt x="10237" y="43031"/>
                  </a:cubicBezTo>
                  <a:cubicBezTo>
                    <a:pt x="2982" y="42464"/>
                    <a:pt x="-929" y="38552"/>
                    <a:pt x="189" y="3073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5940F448-4C8D-9663-9336-D6880A92DA29}"/>
                </a:ext>
              </a:extLst>
            </p:cNvPr>
            <p:cNvSpPr/>
            <p:nvPr/>
          </p:nvSpPr>
          <p:spPr>
            <a:xfrm>
              <a:off x="6800778" y="2924076"/>
              <a:ext cx="65826" cy="65183"/>
            </a:xfrm>
            <a:custGeom>
              <a:avLst/>
              <a:gdLst>
                <a:gd name="connsiteX0" fmla="*/ 27928 w 65826"/>
                <a:gd name="connsiteY0" fmla="*/ 10616 h 65183"/>
                <a:gd name="connsiteX1" fmla="*/ 63155 w 65826"/>
                <a:gd name="connsiteY1" fmla="*/ 0 h 65183"/>
                <a:gd name="connsiteX2" fmla="*/ 48051 w 65826"/>
                <a:gd name="connsiteY2" fmla="*/ 59784 h 65183"/>
                <a:gd name="connsiteX3" fmla="*/ 0 w 65826"/>
                <a:gd name="connsiteY3" fmla="*/ 50845 h 65183"/>
                <a:gd name="connsiteX4" fmla="*/ 27928 w 65826"/>
                <a:gd name="connsiteY4" fmla="*/ 10616 h 65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26" h="65183">
                  <a:moveTo>
                    <a:pt x="27928" y="10616"/>
                  </a:moveTo>
                  <a:cubicBezTo>
                    <a:pt x="35218" y="-1676"/>
                    <a:pt x="50854" y="559"/>
                    <a:pt x="63155" y="0"/>
                  </a:cubicBezTo>
                  <a:cubicBezTo>
                    <a:pt x="64822" y="20114"/>
                    <a:pt x="73194" y="50854"/>
                    <a:pt x="48051" y="59784"/>
                  </a:cubicBezTo>
                  <a:cubicBezTo>
                    <a:pt x="32424" y="72076"/>
                    <a:pt x="13410" y="60902"/>
                    <a:pt x="0" y="50845"/>
                  </a:cubicBezTo>
                  <a:cubicBezTo>
                    <a:pt x="10066" y="37994"/>
                    <a:pt x="18438" y="24034"/>
                    <a:pt x="27928" y="1061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80D9AC23-C1BD-DE81-1D74-A5D7AE93BB7B}"/>
                </a:ext>
              </a:extLst>
            </p:cNvPr>
            <p:cNvSpPr/>
            <p:nvPr/>
          </p:nvSpPr>
          <p:spPr>
            <a:xfrm>
              <a:off x="6428067" y="2941871"/>
              <a:ext cx="130770" cy="93377"/>
            </a:xfrm>
            <a:custGeom>
              <a:avLst/>
              <a:gdLst>
                <a:gd name="connsiteX0" fmla="*/ 96111 w 130770"/>
                <a:gd name="connsiteY0" fmla="*/ 6789 h 93377"/>
                <a:gd name="connsiteX1" fmla="*/ 130771 w 130770"/>
                <a:gd name="connsiteY1" fmla="*/ 84 h 93377"/>
                <a:gd name="connsiteX2" fmla="*/ 106177 w 130770"/>
                <a:gd name="connsiteY2" fmla="*/ 56525 h 93377"/>
                <a:gd name="connsiteX3" fmla="*/ 7282 w 130770"/>
                <a:gd name="connsiteY3" fmla="*/ 91167 h 93377"/>
                <a:gd name="connsiteX4" fmla="*/ 0 w 130770"/>
                <a:gd name="connsiteY4" fmla="*/ 76090 h 93377"/>
                <a:gd name="connsiteX5" fmla="*/ 96111 w 130770"/>
                <a:gd name="connsiteY5" fmla="*/ 6789 h 9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770" h="93377">
                  <a:moveTo>
                    <a:pt x="96111" y="6789"/>
                  </a:moveTo>
                  <a:cubicBezTo>
                    <a:pt x="106736" y="1760"/>
                    <a:pt x="119028" y="-475"/>
                    <a:pt x="130771" y="84"/>
                  </a:cubicBezTo>
                  <a:cubicBezTo>
                    <a:pt x="126301" y="20198"/>
                    <a:pt x="121254" y="41430"/>
                    <a:pt x="106177" y="56525"/>
                  </a:cubicBezTo>
                  <a:cubicBezTo>
                    <a:pt x="79926" y="80560"/>
                    <a:pt x="44140" y="100115"/>
                    <a:pt x="7282" y="91167"/>
                  </a:cubicBezTo>
                  <a:cubicBezTo>
                    <a:pt x="5596" y="87255"/>
                    <a:pt x="2235" y="79433"/>
                    <a:pt x="0" y="76090"/>
                  </a:cubicBezTo>
                  <a:cubicBezTo>
                    <a:pt x="27964" y="47585"/>
                    <a:pt x="60920" y="24668"/>
                    <a:pt x="96111" y="678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CD1C9DB9-CD6A-B709-C494-E9546ACF1AD3}"/>
                </a:ext>
              </a:extLst>
            </p:cNvPr>
            <p:cNvSpPr/>
            <p:nvPr/>
          </p:nvSpPr>
          <p:spPr>
            <a:xfrm>
              <a:off x="6740951" y="2944190"/>
              <a:ext cx="567211" cy="544893"/>
            </a:xfrm>
            <a:custGeom>
              <a:avLst/>
              <a:gdLst>
                <a:gd name="connsiteX0" fmla="*/ 440361 w 567211"/>
                <a:gd name="connsiteY0" fmla="*/ 81025 h 544893"/>
                <a:gd name="connsiteX1" fmla="*/ 504624 w 567211"/>
                <a:gd name="connsiteY1" fmla="*/ 0 h 544893"/>
                <a:gd name="connsiteX2" fmla="*/ 523621 w 567211"/>
                <a:gd name="connsiteY2" fmla="*/ 18997 h 544893"/>
                <a:gd name="connsiteX3" fmla="*/ 498460 w 567211"/>
                <a:gd name="connsiteY3" fmla="*/ 57549 h 544893"/>
                <a:gd name="connsiteX4" fmla="*/ 534787 w 567211"/>
                <a:gd name="connsiteY4" fmla="*/ 35200 h 544893"/>
                <a:gd name="connsiteX5" fmla="*/ 567211 w 567211"/>
                <a:gd name="connsiteY5" fmla="*/ 63137 h 544893"/>
                <a:gd name="connsiteX6" fmla="*/ 538148 w 567211"/>
                <a:gd name="connsiteY6" fmla="*/ 88839 h 544893"/>
                <a:gd name="connsiteX7" fmla="*/ 493432 w 567211"/>
                <a:gd name="connsiteY7" fmla="*/ 93308 h 544893"/>
                <a:gd name="connsiteX8" fmla="*/ 513537 w 567211"/>
                <a:gd name="connsiteY8" fmla="*/ 115108 h 544893"/>
                <a:gd name="connsiteX9" fmla="*/ 467721 w 567211"/>
                <a:gd name="connsiteY9" fmla="*/ 103924 h 544893"/>
                <a:gd name="connsiteX10" fmla="*/ 458222 w 567211"/>
                <a:gd name="connsiteY10" fmla="*/ 108962 h 544893"/>
                <a:gd name="connsiteX11" fmla="*/ 483383 w 567211"/>
                <a:gd name="connsiteY11" fmla="*/ 136340 h 544893"/>
                <a:gd name="connsiteX12" fmla="*/ 436432 w 567211"/>
                <a:gd name="connsiteY12" fmla="*/ 137466 h 544893"/>
                <a:gd name="connsiteX13" fmla="*/ 464377 w 567211"/>
                <a:gd name="connsiteY13" fmla="*/ 167638 h 544893"/>
                <a:gd name="connsiteX14" fmla="*/ 405692 w 567211"/>
                <a:gd name="connsiteY14" fmla="*/ 155887 h 544893"/>
                <a:gd name="connsiteX15" fmla="*/ 422463 w 567211"/>
                <a:gd name="connsiteY15" fmla="*/ 187185 h 544893"/>
                <a:gd name="connsiteX16" fmla="*/ 375521 w 567211"/>
                <a:gd name="connsiteY16" fmla="*/ 170432 h 544893"/>
                <a:gd name="connsiteX17" fmla="*/ 392292 w 567211"/>
                <a:gd name="connsiteY17" fmla="*/ 207867 h 544893"/>
                <a:gd name="connsiteX18" fmla="*/ 330254 w 567211"/>
                <a:gd name="connsiteY18" fmla="*/ 187752 h 544893"/>
                <a:gd name="connsiteX19" fmla="*/ 348143 w 567211"/>
                <a:gd name="connsiteY19" fmla="*/ 225746 h 544893"/>
                <a:gd name="connsiteX20" fmla="*/ 284997 w 567211"/>
                <a:gd name="connsiteY20" fmla="*/ 200045 h 544893"/>
                <a:gd name="connsiteX21" fmla="*/ 284438 w 567211"/>
                <a:gd name="connsiteY21" fmla="*/ 224629 h 544893"/>
                <a:gd name="connsiteX22" fmla="*/ 239721 w 567211"/>
                <a:gd name="connsiteY22" fmla="*/ 188302 h 544893"/>
                <a:gd name="connsiteX23" fmla="*/ 247553 w 567211"/>
                <a:gd name="connsiteY23" fmla="*/ 231333 h 544893"/>
                <a:gd name="connsiteX24" fmla="*/ 217940 w 567211"/>
                <a:gd name="connsiteY24" fmla="*/ 192781 h 544893"/>
                <a:gd name="connsiteX25" fmla="*/ 206765 w 567211"/>
                <a:gd name="connsiteY25" fmla="*/ 188852 h 544893"/>
                <a:gd name="connsiteX26" fmla="*/ 214587 w 567211"/>
                <a:gd name="connsiteY26" fmla="*/ 227413 h 544893"/>
                <a:gd name="connsiteX27" fmla="*/ 186083 w 567211"/>
                <a:gd name="connsiteY27" fmla="*/ 222376 h 544893"/>
                <a:gd name="connsiteX28" fmla="*/ 147539 w 567211"/>
                <a:gd name="connsiteY28" fmla="*/ 187734 h 544893"/>
                <a:gd name="connsiteX29" fmla="*/ 160940 w 567211"/>
                <a:gd name="connsiteY29" fmla="*/ 226287 h 544893"/>
                <a:gd name="connsiteX30" fmla="*/ 140258 w 567211"/>
                <a:gd name="connsiteY30" fmla="*/ 222935 h 544893"/>
                <a:gd name="connsiteX31" fmla="*/ 129633 w 567211"/>
                <a:gd name="connsiteY31" fmla="*/ 159789 h 544893"/>
                <a:gd name="connsiteX32" fmla="*/ 114574 w 567211"/>
                <a:gd name="connsiteY32" fmla="*/ 143027 h 544893"/>
                <a:gd name="connsiteX33" fmla="*/ 124613 w 567211"/>
                <a:gd name="connsiteY33" fmla="*/ 214545 h 544893"/>
                <a:gd name="connsiteX34" fmla="*/ 176594 w 567211"/>
                <a:gd name="connsiteY34" fmla="*/ 303392 h 544893"/>
                <a:gd name="connsiteX35" fmla="*/ 296172 w 567211"/>
                <a:gd name="connsiteY35" fmla="*/ 321272 h 544893"/>
                <a:gd name="connsiteX36" fmla="*/ 433061 w 567211"/>
                <a:gd name="connsiteY36" fmla="*/ 280484 h 544893"/>
                <a:gd name="connsiteX37" fmla="*/ 486718 w 567211"/>
                <a:gd name="connsiteY37" fmla="*/ 278817 h 544893"/>
                <a:gd name="connsiteX38" fmla="*/ 486150 w 567211"/>
                <a:gd name="connsiteY38" fmla="*/ 304510 h 544893"/>
                <a:gd name="connsiteX39" fmla="*/ 423004 w 567211"/>
                <a:gd name="connsiteY39" fmla="*/ 339710 h 544893"/>
                <a:gd name="connsiteX40" fmla="*/ 471623 w 567211"/>
                <a:gd name="connsiteY40" fmla="*/ 343062 h 544893"/>
                <a:gd name="connsiteX41" fmla="*/ 469947 w 567211"/>
                <a:gd name="connsiteY41" fmla="*/ 373234 h 544893"/>
                <a:gd name="connsiteX42" fmla="*/ 410721 w 567211"/>
                <a:gd name="connsiteY42" fmla="*/ 379389 h 544893"/>
                <a:gd name="connsiteX43" fmla="*/ 397320 w 567211"/>
                <a:gd name="connsiteY43" fmla="*/ 396710 h 544893"/>
                <a:gd name="connsiteX44" fmla="*/ 357641 w 567211"/>
                <a:gd name="connsiteY44" fmla="*/ 385535 h 544893"/>
                <a:gd name="connsiteX45" fmla="*/ 330804 w 567211"/>
                <a:gd name="connsiteY45" fmla="*/ 350317 h 544893"/>
                <a:gd name="connsiteX46" fmla="*/ 336400 w 567211"/>
                <a:gd name="connsiteY46" fmla="*/ 401738 h 544893"/>
                <a:gd name="connsiteX47" fmla="*/ 279959 w 567211"/>
                <a:gd name="connsiteY47" fmla="*/ 351443 h 544893"/>
                <a:gd name="connsiteX48" fmla="*/ 295604 w 567211"/>
                <a:gd name="connsiteY48" fmla="*/ 407884 h 544893"/>
                <a:gd name="connsiteX49" fmla="*/ 249779 w 567211"/>
                <a:gd name="connsiteY49" fmla="*/ 409002 h 544893"/>
                <a:gd name="connsiteX50" fmla="*/ 215687 w 567211"/>
                <a:gd name="connsiteY50" fmla="*/ 340836 h 544893"/>
                <a:gd name="connsiteX51" fmla="*/ 216823 w 567211"/>
                <a:gd name="connsiteY51" fmla="*/ 397827 h 544893"/>
                <a:gd name="connsiteX52" fmla="*/ 169330 w 567211"/>
                <a:gd name="connsiteY52" fmla="*/ 327976 h 544893"/>
                <a:gd name="connsiteX53" fmla="*/ 167086 w 567211"/>
                <a:gd name="connsiteY53" fmla="*/ 381624 h 544893"/>
                <a:gd name="connsiteX54" fmla="*/ 138023 w 567211"/>
                <a:gd name="connsiteY54" fmla="*/ 305627 h 544893"/>
                <a:gd name="connsiteX55" fmla="*/ 122946 w 567211"/>
                <a:gd name="connsiteY55" fmla="*/ 340836 h 544893"/>
                <a:gd name="connsiteX56" fmla="*/ 94442 w 567211"/>
                <a:gd name="connsiteY56" fmla="*/ 329653 h 544893"/>
                <a:gd name="connsiteX57" fmla="*/ 78229 w 567211"/>
                <a:gd name="connsiteY57" fmla="*/ 271535 h 544893"/>
                <a:gd name="connsiteX58" fmla="*/ 69290 w 567211"/>
                <a:gd name="connsiteY58" fmla="*/ 282719 h 544893"/>
                <a:gd name="connsiteX59" fmla="*/ 101705 w 567211"/>
                <a:gd name="connsiteY59" fmla="*/ 400062 h 544893"/>
                <a:gd name="connsiteX60" fmla="*/ 167645 w 567211"/>
                <a:gd name="connsiteY60" fmla="*/ 452592 h 544893"/>
                <a:gd name="connsiteX61" fmla="*/ 225203 w 567211"/>
                <a:gd name="connsiteY61" fmla="*/ 456503 h 544893"/>
                <a:gd name="connsiteX62" fmla="*/ 262080 w 567211"/>
                <a:gd name="connsiteY62" fmla="*/ 479411 h 544893"/>
                <a:gd name="connsiteX63" fmla="*/ 246985 w 567211"/>
                <a:gd name="connsiteY63" fmla="*/ 510142 h 544893"/>
                <a:gd name="connsiteX64" fmla="*/ 209559 w 567211"/>
                <a:gd name="connsiteY64" fmla="*/ 486125 h 544893"/>
                <a:gd name="connsiteX65" fmla="*/ 190003 w 567211"/>
                <a:gd name="connsiteY65" fmla="*/ 540872 h 544893"/>
                <a:gd name="connsiteX66" fmla="*/ 139708 w 567211"/>
                <a:gd name="connsiteY66" fmla="*/ 541989 h 544893"/>
                <a:gd name="connsiteX67" fmla="*/ 121261 w 567211"/>
                <a:gd name="connsiteY67" fmla="*/ 490586 h 544893"/>
                <a:gd name="connsiteX68" fmla="*/ 110645 w 567211"/>
                <a:gd name="connsiteY68" fmla="*/ 520766 h 544893"/>
                <a:gd name="connsiteX69" fmla="*/ 80464 w 567211"/>
                <a:gd name="connsiteY69" fmla="*/ 500093 h 544893"/>
                <a:gd name="connsiteX70" fmla="*/ 82699 w 567211"/>
                <a:gd name="connsiteY70" fmla="*/ 456503 h 544893"/>
                <a:gd name="connsiteX71" fmla="*/ 106734 w 567211"/>
                <a:gd name="connsiteY71" fmla="*/ 419618 h 544893"/>
                <a:gd name="connsiteX72" fmla="*/ 75436 w 567211"/>
                <a:gd name="connsiteY72" fmla="*/ 436947 h 544893"/>
                <a:gd name="connsiteX73" fmla="*/ 57556 w 567211"/>
                <a:gd name="connsiteY73" fmla="*/ 478294 h 544893"/>
                <a:gd name="connsiteX74" fmla="*/ 51410 w 567211"/>
                <a:gd name="connsiteY74" fmla="*/ 454827 h 544893"/>
                <a:gd name="connsiteX75" fmla="*/ 75436 w 567211"/>
                <a:gd name="connsiteY75" fmla="*/ 407326 h 544893"/>
                <a:gd name="connsiteX76" fmla="*/ 35207 w 567211"/>
                <a:gd name="connsiteY76" fmla="*/ 437497 h 544893"/>
                <a:gd name="connsiteX77" fmla="*/ 49175 w 567211"/>
                <a:gd name="connsiteY77" fmla="*/ 373234 h 544893"/>
                <a:gd name="connsiteX78" fmla="*/ 34090 w 567211"/>
                <a:gd name="connsiteY78" fmla="*/ 372675 h 544893"/>
                <a:gd name="connsiteX79" fmla="*/ 13416 w 567211"/>
                <a:gd name="connsiteY79" fmla="*/ 398936 h 544893"/>
                <a:gd name="connsiteX80" fmla="*/ 49175 w 567211"/>
                <a:gd name="connsiteY80" fmla="*/ 329653 h 544893"/>
                <a:gd name="connsiteX81" fmla="*/ 557 w 567211"/>
                <a:gd name="connsiteY81" fmla="*/ 356472 h 544893"/>
                <a:gd name="connsiteX82" fmla="*/ 22347 w 567211"/>
                <a:gd name="connsiteY82" fmla="*/ 305627 h 544893"/>
                <a:gd name="connsiteX83" fmla="*/ 89395 w 567211"/>
                <a:gd name="connsiteY83" fmla="*/ 187725 h 544893"/>
                <a:gd name="connsiteX84" fmla="*/ 129065 w 567211"/>
                <a:gd name="connsiteY84" fmla="*/ 93849 h 544893"/>
                <a:gd name="connsiteX85" fmla="*/ 138005 w 567211"/>
                <a:gd name="connsiteY85" fmla="*/ 77646 h 544893"/>
                <a:gd name="connsiteX86" fmla="*/ 193320 w 567211"/>
                <a:gd name="connsiteY86" fmla="*/ 146379 h 544893"/>
                <a:gd name="connsiteX87" fmla="*/ 233566 w 567211"/>
                <a:gd name="connsiteY87" fmla="*/ 168728 h 544893"/>
                <a:gd name="connsiteX88" fmla="*/ 315700 w 567211"/>
                <a:gd name="connsiteY88" fmla="*/ 168170 h 544893"/>
                <a:gd name="connsiteX89" fmla="*/ 393364 w 567211"/>
                <a:gd name="connsiteY89" fmla="*/ 129617 h 544893"/>
                <a:gd name="connsiteX90" fmla="*/ 440361 w 567211"/>
                <a:gd name="connsiteY90" fmla="*/ 81025 h 544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567211" h="544893">
                  <a:moveTo>
                    <a:pt x="440361" y="81025"/>
                  </a:moveTo>
                  <a:cubicBezTo>
                    <a:pt x="461593" y="53638"/>
                    <a:pt x="475561" y="20664"/>
                    <a:pt x="504624" y="0"/>
                  </a:cubicBezTo>
                  <a:lnTo>
                    <a:pt x="523621" y="18997"/>
                  </a:lnTo>
                  <a:cubicBezTo>
                    <a:pt x="511879" y="29604"/>
                    <a:pt x="498460" y="39670"/>
                    <a:pt x="498460" y="57549"/>
                  </a:cubicBezTo>
                  <a:cubicBezTo>
                    <a:pt x="511320" y="50836"/>
                    <a:pt x="521386" y="39111"/>
                    <a:pt x="534787" y="35200"/>
                  </a:cubicBezTo>
                  <a:cubicBezTo>
                    <a:pt x="551540" y="35200"/>
                    <a:pt x="559939" y="50836"/>
                    <a:pt x="567211" y="63137"/>
                  </a:cubicBezTo>
                  <a:cubicBezTo>
                    <a:pt x="558263" y="72644"/>
                    <a:pt x="549873" y="82692"/>
                    <a:pt x="538148" y="88839"/>
                  </a:cubicBezTo>
                  <a:cubicBezTo>
                    <a:pt x="523621" y="91641"/>
                    <a:pt x="508535" y="91082"/>
                    <a:pt x="493432" y="93308"/>
                  </a:cubicBezTo>
                  <a:lnTo>
                    <a:pt x="513537" y="115108"/>
                  </a:lnTo>
                  <a:cubicBezTo>
                    <a:pt x="496793" y="120137"/>
                    <a:pt x="480013" y="115108"/>
                    <a:pt x="467721" y="103924"/>
                  </a:cubicBezTo>
                  <a:cubicBezTo>
                    <a:pt x="464927" y="105051"/>
                    <a:pt x="460457" y="107286"/>
                    <a:pt x="458222" y="108962"/>
                  </a:cubicBezTo>
                  <a:cubicBezTo>
                    <a:pt x="466045" y="118460"/>
                    <a:pt x="474984" y="127400"/>
                    <a:pt x="483383" y="136340"/>
                  </a:cubicBezTo>
                  <a:cubicBezTo>
                    <a:pt x="467721" y="138025"/>
                    <a:pt x="452076" y="136899"/>
                    <a:pt x="436432" y="137466"/>
                  </a:cubicBezTo>
                  <a:cubicBezTo>
                    <a:pt x="444263" y="149200"/>
                    <a:pt x="454320" y="158140"/>
                    <a:pt x="464377" y="167638"/>
                  </a:cubicBezTo>
                  <a:cubicBezTo>
                    <a:pt x="443145" y="172667"/>
                    <a:pt x="425807" y="158689"/>
                    <a:pt x="405692" y="155887"/>
                  </a:cubicBezTo>
                  <a:cubicBezTo>
                    <a:pt x="410739" y="166511"/>
                    <a:pt x="416876" y="176569"/>
                    <a:pt x="422463" y="187185"/>
                  </a:cubicBezTo>
                  <a:cubicBezTo>
                    <a:pt x="405142" y="186635"/>
                    <a:pt x="390615" y="178245"/>
                    <a:pt x="375521" y="170432"/>
                  </a:cubicBezTo>
                  <a:cubicBezTo>
                    <a:pt x="377755" y="184400"/>
                    <a:pt x="385028" y="196133"/>
                    <a:pt x="392292" y="207867"/>
                  </a:cubicBezTo>
                  <a:cubicBezTo>
                    <a:pt x="369375" y="210651"/>
                    <a:pt x="350927" y="195584"/>
                    <a:pt x="330254" y="187752"/>
                  </a:cubicBezTo>
                  <a:cubicBezTo>
                    <a:pt x="333616" y="201721"/>
                    <a:pt x="341438" y="213454"/>
                    <a:pt x="348143" y="225746"/>
                  </a:cubicBezTo>
                  <a:cubicBezTo>
                    <a:pt x="323540" y="229108"/>
                    <a:pt x="304562" y="212337"/>
                    <a:pt x="284997" y="200045"/>
                  </a:cubicBezTo>
                  <a:cubicBezTo>
                    <a:pt x="284997" y="206182"/>
                    <a:pt x="284997" y="218483"/>
                    <a:pt x="284438" y="224629"/>
                  </a:cubicBezTo>
                  <a:cubicBezTo>
                    <a:pt x="264333" y="219591"/>
                    <a:pt x="254825" y="200594"/>
                    <a:pt x="239721" y="188302"/>
                  </a:cubicBezTo>
                  <a:cubicBezTo>
                    <a:pt x="239163" y="202838"/>
                    <a:pt x="244200" y="217374"/>
                    <a:pt x="247553" y="231333"/>
                  </a:cubicBezTo>
                  <a:cubicBezTo>
                    <a:pt x="234702" y="221267"/>
                    <a:pt x="226312" y="207299"/>
                    <a:pt x="217940" y="192781"/>
                  </a:cubicBezTo>
                  <a:cubicBezTo>
                    <a:pt x="215137" y="191655"/>
                    <a:pt x="209559" y="189978"/>
                    <a:pt x="206765" y="188852"/>
                  </a:cubicBezTo>
                  <a:cubicBezTo>
                    <a:pt x="207874" y="201712"/>
                    <a:pt x="211803" y="214563"/>
                    <a:pt x="214587" y="227413"/>
                  </a:cubicBezTo>
                  <a:cubicBezTo>
                    <a:pt x="204521" y="226846"/>
                    <a:pt x="193347" y="229639"/>
                    <a:pt x="186083" y="222376"/>
                  </a:cubicBezTo>
                  <a:cubicBezTo>
                    <a:pt x="171006" y="212319"/>
                    <a:pt x="168213" y="187734"/>
                    <a:pt x="147539" y="187734"/>
                  </a:cubicBezTo>
                  <a:cubicBezTo>
                    <a:pt x="150883" y="201153"/>
                    <a:pt x="156479" y="213436"/>
                    <a:pt x="160940" y="226287"/>
                  </a:cubicBezTo>
                  <a:lnTo>
                    <a:pt x="140258" y="222935"/>
                  </a:lnTo>
                  <a:cubicBezTo>
                    <a:pt x="134121" y="202261"/>
                    <a:pt x="128533" y="181579"/>
                    <a:pt x="129633" y="159789"/>
                  </a:cubicBezTo>
                  <a:cubicBezTo>
                    <a:pt x="130759" y="150281"/>
                    <a:pt x="122378" y="145262"/>
                    <a:pt x="114574" y="143027"/>
                  </a:cubicBezTo>
                  <a:cubicBezTo>
                    <a:pt x="112880" y="167052"/>
                    <a:pt x="115124" y="191636"/>
                    <a:pt x="124613" y="214545"/>
                  </a:cubicBezTo>
                  <a:cubicBezTo>
                    <a:pt x="136365" y="246401"/>
                    <a:pt x="145845" y="284395"/>
                    <a:pt x="176594" y="303392"/>
                  </a:cubicBezTo>
                  <a:cubicBezTo>
                    <a:pt x="210667" y="328544"/>
                    <a:pt x="255934" y="324615"/>
                    <a:pt x="296172" y="321272"/>
                  </a:cubicBezTo>
                  <a:cubicBezTo>
                    <a:pt x="344781" y="321830"/>
                    <a:pt x="388930" y="297805"/>
                    <a:pt x="433061" y="280484"/>
                  </a:cubicBezTo>
                  <a:cubicBezTo>
                    <a:pt x="449823" y="271535"/>
                    <a:pt x="468829" y="275456"/>
                    <a:pt x="486718" y="278817"/>
                  </a:cubicBezTo>
                  <a:cubicBezTo>
                    <a:pt x="486718" y="287189"/>
                    <a:pt x="490052" y="296687"/>
                    <a:pt x="486150" y="304510"/>
                  </a:cubicBezTo>
                  <a:cubicBezTo>
                    <a:pt x="468829" y="322948"/>
                    <a:pt x="442010" y="324065"/>
                    <a:pt x="423004" y="339710"/>
                  </a:cubicBezTo>
                  <a:cubicBezTo>
                    <a:pt x="439225" y="343630"/>
                    <a:pt x="455420" y="343062"/>
                    <a:pt x="471623" y="343062"/>
                  </a:cubicBezTo>
                  <a:lnTo>
                    <a:pt x="469947" y="373234"/>
                  </a:lnTo>
                  <a:cubicBezTo>
                    <a:pt x="453743" y="388329"/>
                    <a:pt x="430286" y="391122"/>
                    <a:pt x="410721" y="379389"/>
                  </a:cubicBezTo>
                  <a:cubicBezTo>
                    <a:pt x="406251" y="384976"/>
                    <a:pt x="402340" y="391122"/>
                    <a:pt x="397320" y="396710"/>
                  </a:cubicBezTo>
                  <a:cubicBezTo>
                    <a:pt x="383334" y="396710"/>
                    <a:pt x="368248" y="395024"/>
                    <a:pt x="357641" y="385535"/>
                  </a:cubicBezTo>
                  <a:cubicBezTo>
                    <a:pt x="348701" y="373802"/>
                    <a:pt x="345899" y="356463"/>
                    <a:pt x="330804" y="350317"/>
                  </a:cubicBezTo>
                  <a:cubicBezTo>
                    <a:pt x="329705" y="367646"/>
                    <a:pt x="334733" y="384409"/>
                    <a:pt x="336400" y="401738"/>
                  </a:cubicBezTo>
                  <a:cubicBezTo>
                    <a:pt x="306229" y="399494"/>
                    <a:pt x="301200" y="365970"/>
                    <a:pt x="279959" y="351443"/>
                  </a:cubicBezTo>
                  <a:cubicBezTo>
                    <a:pt x="273813" y="372107"/>
                    <a:pt x="287791" y="390005"/>
                    <a:pt x="295604" y="407884"/>
                  </a:cubicBezTo>
                  <a:cubicBezTo>
                    <a:pt x="280509" y="409551"/>
                    <a:pt x="264874" y="410119"/>
                    <a:pt x="249779" y="409002"/>
                  </a:cubicBezTo>
                  <a:cubicBezTo>
                    <a:pt x="233026" y="388878"/>
                    <a:pt x="226312" y="363744"/>
                    <a:pt x="215687" y="340836"/>
                  </a:cubicBezTo>
                  <a:cubicBezTo>
                    <a:pt x="198384" y="356472"/>
                    <a:pt x="214587" y="378830"/>
                    <a:pt x="216823" y="397827"/>
                  </a:cubicBezTo>
                  <a:cubicBezTo>
                    <a:pt x="183289" y="386661"/>
                    <a:pt x="198384" y="340836"/>
                    <a:pt x="169330" y="327976"/>
                  </a:cubicBezTo>
                  <a:cubicBezTo>
                    <a:pt x="168771" y="345856"/>
                    <a:pt x="177134" y="364853"/>
                    <a:pt x="167086" y="381624"/>
                  </a:cubicBezTo>
                  <a:cubicBezTo>
                    <a:pt x="148098" y="360951"/>
                    <a:pt x="138591" y="333573"/>
                    <a:pt x="138023" y="305627"/>
                  </a:cubicBezTo>
                  <a:cubicBezTo>
                    <a:pt x="120693" y="308421"/>
                    <a:pt x="126290" y="328535"/>
                    <a:pt x="122946" y="340836"/>
                  </a:cubicBezTo>
                  <a:cubicBezTo>
                    <a:pt x="113430" y="338043"/>
                    <a:pt x="102823" y="335799"/>
                    <a:pt x="94442" y="329653"/>
                  </a:cubicBezTo>
                  <a:cubicBezTo>
                    <a:pt x="80464" y="313449"/>
                    <a:pt x="83267" y="291100"/>
                    <a:pt x="78229" y="271535"/>
                  </a:cubicBezTo>
                  <a:lnTo>
                    <a:pt x="69290" y="282719"/>
                  </a:lnTo>
                  <a:cubicBezTo>
                    <a:pt x="65379" y="324615"/>
                    <a:pt x="81591" y="364303"/>
                    <a:pt x="101705" y="400062"/>
                  </a:cubicBezTo>
                  <a:cubicBezTo>
                    <a:pt x="117350" y="424087"/>
                    <a:pt x="141934" y="440291"/>
                    <a:pt x="167645" y="452592"/>
                  </a:cubicBezTo>
                  <a:cubicBezTo>
                    <a:pt x="186074" y="457621"/>
                    <a:pt x="205630" y="454268"/>
                    <a:pt x="225203" y="456503"/>
                  </a:cubicBezTo>
                  <a:cubicBezTo>
                    <a:pt x="239163" y="459847"/>
                    <a:pt x="250896" y="469913"/>
                    <a:pt x="262080" y="479411"/>
                  </a:cubicBezTo>
                  <a:cubicBezTo>
                    <a:pt x="258160" y="490027"/>
                    <a:pt x="253140" y="500093"/>
                    <a:pt x="246985" y="510142"/>
                  </a:cubicBezTo>
                  <a:cubicBezTo>
                    <a:pt x="228538" y="514062"/>
                    <a:pt x="219607" y="498408"/>
                    <a:pt x="209559" y="486125"/>
                  </a:cubicBezTo>
                  <a:cubicBezTo>
                    <a:pt x="207315" y="505672"/>
                    <a:pt x="203963" y="525786"/>
                    <a:pt x="190003" y="540872"/>
                  </a:cubicBezTo>
                  <a:cubicBezTo>
                    <a:pt x="174350" y="548135"/>
                    <a:pt x="156470" y="543675"/>
                    <a:pt x="139708" y="541989"/>
                  </a:cubicBezTo>
                  <a:cubicBezTo>
                    <a:pt x="132994" y="524669"/>
                    <a:pt x="129083" y="506789"/>
                    <a:pt x="121261" y="490586"/>
                  </a:cubicBezTo>
                  <a:cubicBezTo>
                    <a:pt x="117350" y="500643"/>
                    <a:pt x="114006" y="510691"/>
                    <a:pt x="110645" y="520766"/>
                  </a:cubicBezTo>
                  <a:cubicBezTo>
                    <a:pt x="99470" y="515729"/>
                    <a:pt x="87178" y="510700"/>
                    <a:pt x="80464" y="500093"/>
                  </a:cubicBezTo>
                  <a:cubicBezTo>
                    <a:pt x="77112" y="486125"/>
                    <a:pt x="76544" y="469913"/>
                    <a:pt x="82699" y="456503"/>
                  </a:cubicBezTo>
                  <a:cubicBezTo>
                    <a:pt x="91080" y="444211"/>
                    <a:pt x="102814" y="434154"/>
                    <a:pt x="106734" y="419618"/>
                  </a:cubicBezTo>
                  <a:cubicBezTo>
                    <a:pt x="95568" y="423538"/>
                    <a:pt x="84385" y="428576"/>
                    <a:pt x="75436" y="436947"/>
                  </a:cubicBezTo>
                  <a:cubicBezTo>
                    <a:pt x="67605" y="449798"/>
                    <a:pt x="64261" y="464893"/>
                    <a:pt x="57556" y="478294"/>
                  </a:cubicBezTo>
                  <a:cubicBezTo>
                    <a:pt x="54763" y="470480"/>
                    <a:pt x="53087" y="462649"/>
                    <a:pt x="51410" y="454827"/>
                  </a:cubicBezTo>
                  <a:cubicBezTo>
                    <a:pt x="56998" y="437506"/>
                    <a:pt x="68731" y="423529"/>
                    <a:pt x="75436" y="407326"/>
                  </a:cubicBezTo>
                  <a:cubicBezTo>
                    <a:pt x="57556" y="410678"/>
                    <a:pt x="47490" y="425764"/>
                    <a:pt x="35207" y="437497"/>
                  </a:cubicBezTo>
                  <a:cubicBezTo>
                    <a:pt x="21797" y="414580"/>
                    <a:pt x="38541" y="393339"/>
                    <a:pt x="49175" y="373234"/>
                  </a:cubicBezTo>
                  <a:cubicBezTo>
                    <a:pt x="45255" y="373234"/>
                    <a:pt x="37433" y="372675"/>
                    <a:pt x="34090" y="372675"/>
                  </a:cubicBezTo>
                  <a:cubicBezTo>
                    <a:pt x="27376" y="381615"/>
                    <a:pt x="20680" y="390554"/>
                    <a:pt x="13416" y="398936"/>
                  </a:cubicBezTo>
                  <a:cubicBezTo>
                    <a:pt x="6703" y="368764"/>
                    <a:pt x="31855" y="349208"/>
                    <a:pt x="49175" y="329653"/>
                  </a:cubicBezTo>
                  <a:cubicBezTo>
                    <a:pt x="27953" y="325183"/>
                    <a:pt x="16210" y="345856"/>
                    <a:pt x="557" y="356472"/>
                  </a:cubicBezTo>
                  <a:cubicBezTo>
                    <a:pt x="-2787" y="335799"/>
                    <a:pt x="9496" y="319595"/>
                    <a:pt x="22347" y="305627"/>
                  </a:cubicBezTo>
                  <a:cubicBezTo>
                    <a:pt x="52528" y="270986"/>
                    <a:pt x="63144" y="224611"/>
                    <a:pt x="89395" y="187725"/>
                  </a:cubicBezTo>
                  <a:cubicBezTo>
                    <a:pt x="94433" y="153084"/>
                    <a:pt x="111745" y="123471"/>
                    <a:pt x="129065" y="93849"/>
                  </a:cubicBezTo>
                  <a:cubicBezTo>
                    <a:pt x="131859" y="88262"/>
                    <a:pt x="135211" y="83233"/>
                    <a:pt x="138005" y="77646"/>
                  </a:cubicBezTo>
                  <a:cubicBezTo>
                    <a:pt x="158687" y="99436"/>
                    <a:pt x="168744" y="129049"/>
                    <a:pt x="193320" y="146379"/>
                  </a:cubicBezTo>
                  <a:cubicBezTo>
                    <a:pt x="205612" y="155319"/>
                    <a:pt x="219030" y="163700"/>
                    <a:pt x="233566" y="168728"/>
                  </a:cubicBezTo>
                  <a:cubicBezTo>
                    <a:pt x="260386" y="170414"/>
                    <a:pt x="288313" y="170414"/>
                    <a:pt x="315700" y="168170"/>
                  </a:cubicBezTo>
                  <a:cubicBezTo>
                    <a:pt x="341952" y="156986"/>
                    <a:pt x="372132" y="150281"/>
                    <a:pt x="393364" y="129617"/>
                  </a:cubicBezTo>
                  <a:cubicBezTo>
                    <a:pt x="410180" y="113990"/>
                    <a:pt x="428069" y="100022"/>
                    <a:pt x="440361" y="8102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BCB81979-7123-F4C4-70D7-531B0FC1A8CF}"/>
                </a:ext>
              </a:extLst>
            </p:cNvPr>
            <p:cNvSpPr/>
            <p:nvPr/>
          </p:nvSpPr>
          <p:spPr>
            <a:xfrm>
              <a:off x="7276306" y="2946993"/>
              <a:ext cx="14518" cy="13400"/>
            </a:xfrm>
            <a:custGeom>
              <a:avLst/>
              <a:gdLst>
                <a:gd name="connsiteX0" fmla="*/ 0 w 14518"/>
                <a:gd name="connsiteY0" fmla="*/ 0 h 13400"/>
                <a:gd name="connsiteX1" fmla="*/ 14518 w 14518"/>
                <a:gd name="connsiteY1" fmla="*/ 1117 h 13400"/>
                <a:gd name="connsiteX2" fmla="*/ 13419 w 14518"/>
                <a:gd name="connsiteY2" fmla="*/ 12283 h 13400"/>
                <a:gd name="connsiteX3" fmla="*/ 550 w 14518"/>
                <a:gd name="connsiteY3" fmla="*/ 13401 h 13400"/>
                <a:gd name="connsiteX4" fmla="*/ 0 w 14518"/>
                <a:gd name="connsiteY4" fmla="*/ 0 h 1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18" h="13400">
                  <a:moveTo>
                    <a:pt x="0" y="0"/>
                  </a:moveTo>
                  <a:cubicBezTo>
                    <a:pt x="3352" y="0"/>
                    <a:pt x="10616" y="1117"/>
                    <a:pt x="14518" y="1117"/>
                  </a:cubicBezTo>
                  <a:cubicBezTo>
                    <a:pt x="14518" y="3911"/>
                    <a:pt x="13959" y="9498"/>
                    <a:pt x="13419" y="12283"/>
                  </a:cubicBezTo>
                  <a:cubicBezTo>
                    <a:pt x="10607" y="12283"/>
                    <a:pt x="3902" y="12842"/>
                    <a:pt x="550" y="13401"/>
                  </a:cubicBezTo>
                  <a:cubicBezTo>
                    <a:pt x="559" y="10048"/>
                    <a:pt x="0" y="3343"/>
                    <a:pt x="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040F02A9-8B95-A8F7-62B4-B022005C1E75}"/>
                </a:ext>
              </a:extLst>
            </p:cNvPr>
            <p:cNvSpPr/>
            <p:nvPr/>
          </p:nvSpPr>
          <p:spPr>
            <a:xfrm>
              <a:off x="7300331" y="2945854"/>
              <a:ext cx="65921" cy="14539"/>
            </a:xfrm>
            <a:custGeom>
              <a:avLst/>
              <a:gdLst>
                <a:gd name="connsiteX0" fmla="*/ 0 w 65921"/>
                <a:gd name="connsiteY0" fmla="*/ 2257 h 14539"/>
                <a:gd name="connsiteX1" fmla="*/ 65922 w 65921"/>
                <a:gd name="connsiteY1" fmla="*/ 14540 h 14539"/>
                <a:gd name="connsiteX2" fmla="*/ 0 w 65921"/>
                <a:gd name="connsiteY2" fmla="*/ 2257 h 1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921" h="14539">
                  <a:moveTo>
                    <a:pt x="0" y="2257"/>
                  </a:moveTo>
                  <a:cubicBezTo>
                    <a:pt x="22908" y="-4457"/>
                    <a:pt x="45248" y="5050"/>
                    <a:pt x="65922" y="14540"/>
                  </a:cubicBezTo>
                  <a:cubicBezTo>
                    <a:pt x="44140" y="11187"/>
                    <a:pt x="19565" y="15098"/>
                    <a:pt x="0" y="2257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4320A148-2EBB-E873-1912-58DBD53E3506}"/>
                </a:ext>
              </a:extLst>
            </p:cNvPr>
            <p:cNvSpPr/>
            <p:nvPr/>
          </p:nvSpPr>
          <p:spPr>
            <a:xfrm>
              <a:off x="6266398" y="2944190"/>
              <a:ext cx="130929" cy="219600"/>
            </a:xfrm>
            <a:custGeom>
              <a:avLst/>
              <a:gdLst>
                <a:gd name="connsiteX0" fmla="*/ 195 w 130929"/>
                <a:gd name="connsiteY0" fmla="*/ 151426 h 219600"/>
                <a:gd name="connsiteX1" fmla="*/ 77859 w 130929"/>
                <a:gd name="connsiteY1" fmla="*/ 0 h 219600"/>
                <a:gd name="connsiteX2" fmla="*/ 71722 w 130929"/>
                <a:gd name="connsiteY2" fmla="*/ 117343 h 219600"/>
                <a:gd name="connsiteX3" fmla="*/ 130930 w 130929"/>
                <a:gd name="connsiteY3" fmla="*/ 84378 h 219600"/>
                <a:gd name="connsiteX4" fmla="*/ 105796 w 130929"/>
                <a:gd name="connsiteY4" fmla="*/ 126850 h 219600"/>
                <a:gd name="connsiteX5" fmla="*/ 57177 w 130929"/>
                <a:gd name="connsiteY5" fmla="*/ 219600 h 219600"/>
                <a:gd name="connsiteX6" fmla="*/ 195 w 130929"/>
                <a:gd name="connsiteY6" fmla="*/ 151426 h 21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929" h="219600">
                  <a:moveTo>
                    <a:pt x="195" y="151426"/>
                  </a:moveTo>
                  <a:cubicBezTo>
                    <a:pt x="-3148" y="91082"/>
                    <a:pt x="37071" y="40229"/>
                    <a:pt x="77859" y="0"/>
                  </a:cubicBezTo>
                  <a:cubicBezTo>
                    <a:pt x="80094" y="39111"/>
                    <a:pt x="84573" y="79349"/>
                    <a:pt x="71722" y="117343"/>
                  </a:cubicBezTo>
                  <a:cubicBezTo>
                    <a:pt x="98532" y="122380"/>
                    <a:pt x="111383" y="96670"/>
                    <a:pt x="130930" y="84378"/>
                  </a:cubicBezTo>
                  <a:cubicBezTo>
                    <a:pt x="129821" y="102257"/>
                    <a:pt x="114735" y="112882"/>
                    <a:pt x="105796" y="126850"/>
                  </a:cubicBezTo>
                  <a:cubicBezTo>
                    <a:pt x="86240" y="155896"/>
                    <a:pt x="70586" y="187194"/>
                    <a:pt x="57177" y="219600"/>
                  </a:cubicBezTo>
                  <a:cubicBezTo>
                    <a:pt x="29817" y="205632"/>
                    <a:pt x="2998" y="184400"/>
                    <a:pt x="195" y="15142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13D9C7D1-8E61-7FA6-AB57-243AEBF13AA9}"/>
                </a:ext>
              </a:extLst>
            </p:cNvPr>
            <p:cNvSpPr/>
            <p:nvPr/>
          </p:nvSpPr>
          <p:spPr>
            <a:xfrm>
              <a:off x="5982224" y="2955924"/>
              <a:ext cx="125679" cy="135213"/>
            </a:xfrm>
            <a:custGeom>
              <a:avLst/>
              <a:gdLst>
                <a:gd name="connsiteX0" fmla="*/ 15032 w 125679"/>
                <a:gd name="connsiteY0" fmla="*/ 559 h 135213"/>
                <a:gd name="connsiteX1" fmla="*/ 28451 w 125679"/>
                <a:gd name="connsiteY1" fmla="*/ 0 h 135213"/>
                <a:gd name="connsiteX2" fmla="*/ 86010 w 125679"/>
                <a:gd name="connsiteY2" fmla="*/ 36318 h 135213"/>
                <a:gd name="connsiteX3" fmla="*/ 125680 w 125679"/>
                <a:gd name="connsiteY3" fmla="*/ 75420 h 135213"/>
                <a:gd name="connsiteX4" fmla="*/ 101095 w 125679"/>
                <a:gd name="connsiteY4" fmla="*/ 135213 h 135213"/>
                <a:gd name="connsiteX5" fmla="*/ 45772 w 125679"/>
                <a:gd name="connsiteY5" fmla="*/ 125156 h 135213"/>
                <a:gd name="connsiteX6" fmla="*/ 1073 w 125679"/>
                <a:gd name="connsiteY6" fmla="*/ 57549 h 135213"/>
                <a:gd name="connsiteX7" fmla="*/ 15032 w 125679"/>
                <a:gd name="connsiteY7" fmla="*/ 559 h 13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679" h="135213">
                  <a:moveTo>
                    <a:pt x="15032" y="559"/>
                  </a:moveTo>
                  <a:cubicBezTo>
                    <a:pt x="18394" y="559"/>
                    <a:pt x="25090" y="559"/>
                    <a:pt x="28451" y="0"/>
                  </a:cubicBezTo>
                  <a:cubicBezTo>
                    <a:pt x="46880" y="13410"/>
                    <a:pt x="63093" y="31289"/>
                    <a:pt x="86010" y="36318"/>
                  </a:cubicBezTo>
                  <a:cubicBezTo>
                    <a:pt x="106683" y="39111"/>
                    <a:pt x="113397" y="61470"/>
                    <a:pt x="125680" y="75420"/>
                  </a:cubicBezTo>
                  <a:cubicBezTo>
                    <a:pt x="114496" y="93867"/>
                    <a:pt x="104448" y="113423"/>
                    <a:pt x="101095" y="135213"/>
                  </a:cubicBezTo>
                  <a:cubicBezTo>
                    <a:pt x="82657" y="132978"/>
                    <a:pt x="61416" y="138007"/>
                    <a:pt x="45772" y="125156"/>
                  </a:cubicBezTo>
                  <a:cubicBezTo>
                    <a:pt x="23981" y="108953"/>
                    <a:pt x="2182" y="86054"/>
                    <a:pt x="1073" y="57549"/>
                  </a:cubicBezTo>
                  <a:cubicBezTo>
                    <a:pt x="-2279" y="37435"/>
                    <a:pt x="2182" y="16212"/>
                    <a:pt x="15032" y="55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CB9BE8C2-E2A8-DCAA-4C45-51D6E10B4F7A}"/>
                </a:ext>
              </a:extLst>
            </p:cNvPr>
            <p:cNvSpPr/>
            <p:nvPr/>
          </p:nvSpPr>
          <p:spPr>
            <a:xfrm>
              <a:off x="6550457" y="2963196"/>
              <a:ext cx="67048" cy="42472"/>
            </a:xfrm>
            <a:custGeom>
              <a:avLst/>
              <a:gdLst>
                <a:gd name="connsiteX0" fmla="*/ 21791 w 67048"/>
                <a:gd name="connsiteY0" fmla="*/ 0 h 42472"/>
                <a:gd name="connsiteX1" fmla="*/ 67048 w 67048"/>
                <a:gd name="connsiteY1" fmla="*/ 7822 h 42472"/>
                <a:gd name="connsiteX2" fmla="*/ 38544 w 67048"/>
                <a:gd name="connsiteY2" fmla="*/ 35209 h 42472"/>
                <a:gd name="connsiteX3" fmla="*/ 0 w 67048"/>
                <a:gd name="connsiteY3" fmla="*/ 42473 h 42472"/>
                <a:gd name="connsiteX4" fmla="*/ 21791 w 67048"/>
                <a:gd name="connsiteY4" fmla="*/ 0 h 4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48" h="42472">
                  <a:moveTo>
                    <a:pt x="21791" y="0"/>
                  </a:moveTo>
                  <a:cubicBezTo>
                    <a:pt x="36876" y="2235"/>
                    <a:pt x="51962" y="5028"/>
                    <a:pt x="67048" y="7822"/>
                  </a:cubicBezTo>
                  <a:cubicBezTo>
                    <a:pt x="58658" y="17321"/>
                    <a:pt x="50277" y="28495"/>
                    <a:pt x="38544" y="35209"/>
                  </a:cubicBezTo>
                  <a:cubicBezTo>
                    <a:pt x="26251" y="39679"/>
                    <a:pt x="12842" y="40229"/>
                    <a:pt x="0" y="42473"/>
                  </a:cubicBezTo>
                  <a:cubicBezTo>
                    <a:pt x="7813" y="28486"/>
                    <a:pt x="15086" y="13968"/>
                    <a:pt x="21791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71339360-796B-A311-853B-A816623AADF2}"/>
                </a:ext>
              </a:extLst>
            </p:cNvPr>
            <p:cNvSpPr/>
            <p:nvPr/>
          </p:nvSpPr>
          <p:spPr>
            <a:xfrm>
              <a:off x="5563130" y="2969901"/>
              <a:ext cx="38552" cy="20673"/>
            </a:xfrm>
            <a:custGeom>
              <a:avLst/>
              <a:gdLst>
                <a:gd name="connsiteX0" fmla="*/ 0 w 38552"/>
                <a:gd name="connsiteY0" fmla="*/ 20673 h 20673"/>
                <a:gd name="connsiteX1" fmla="*/ 38553 w 38552"/>
                <a:gd name="connsiteY1" fmla="*/ 0 h 20673"/>
                <a:gd name="connsiteX2" fmla="*/ 0 w 38552"/>
                <a:gd name="connsiteY2" fmla="*/ 20673 h 2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52" h="20673">
                  <a:moveTo>
                    <a:pt x="0" y="20673"/>
                  </a:moveTo>
                  <a:cubicBezTo>
                    <a:pt x="10616" y="9498"/>
                    <a:pt x="24035" y="2794"/>
                    <a:pt x="38553" y="0"/>
                  </a:cubicBezTo>
                  <a:cubicBezTo>
                    <a:pt x="27387" y="9498"/>
                    <a:pt x="13968" y="15635"/>
                    <a:pt x="0" y="20673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E4A78F47-0393-9427-E449-1AA67D65B8D8}"/>
                </a:ext>
              </a:extLst>
            </p:cNvPr>
            <p:cNvSpPr/>
            <p:nvPr/>
          </p:nvSpPr>
          <p:spPr>
            <a:xfrm>
              <a:off x="6404060" y="2964305"/>
              <a:ext cx="22340" cy="34082"/>
            </a:xfrm>
            <a:custGeom>
              <a:avLst/>
              <a:gdLst>
                <a:gd name="connsiteX0" fmla="*/ 0 w 22340"/>
                <a:gd name="connsiteY0" fmla="*/ 19556 h 34082"/>
                <a:gd name="connsiteX1" fmla="*/ 22340 w 22340"/>
                <a:gd name="connsiteY1" fmla="*/ 0 h 34082"/>
                <a:gd name="connsiteX2" fmla="*/ 18429 w 22340"/>
                <a:gd name="connsiteY2" fmla="*/ 34083 h 34082"/>
                <a:gd name="connsiteX3" fmla="*/ 0 w 22340"/>
                <a:gd name="connsiteY3" fmla="*/ 19556 h 3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40" h="34082">
                  <a:moveTo>
                    <a:pt x="0" y="19556"/>
                  </a:moveTo>
                  <a:cubicBezTo>
                    <a:pt x="6687" y="12851"/>
                    <a:pt x="13959" y="5587"/>
                    <a:pt x="22340" y="0"/>
                  </a:cubicBezTo>
                  <a:cubicBezTo>
                    <a:pt x="21232" y="11175"/>
                    <a:pt x="20114" y="22908"/>
                    <a:pt x="18429" y="34083"/>
                  </a:cubicBezTo>
                  <a:cubicBezTo>
                    <a:pt x="12283" y="29054"/>
                    <a:pt x="6146" y="24593"/>
                    <a:pt x="0" y="19556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73E5F284-4D1C-F820-AF43-8C297BCDF510}"/>
                </a:ext>
              </a:extLst>
            </p:cNvPr>
            <p:cNvSpPr/>
            <p:nvPr/>
          </p:nvSpPr>
          <p:spPr>
            <a:xfrm>
              <a:off x="7379608" y="2968959"/>
              <a:ext cx="17808" cy="16840"/>
            </a:xfrm>
            <a:custGeom>
              <a:avLst/>
              <a:gdLst>
                <a:gd name="connsiteX0" fmla="*/ 2307 w 17808"/>
                <a:gd name="connsiteY0" fmla="*/ 2051 h 16840"/>
                <a:gd name="connsiteX1" fmla="*/ 15716 w 17808"/>
                <a:gd name="connsiteY1" fmla="*/ 14902 h 16840"/>
                <a:gd name="connsiteX2" fmla="*/ 2307 w 17808"/>
                <a:gd name="connsiteY2" fmla="*/ 2051 h 16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08" h="16840">
                  <a:moveTo>
                    <a:pt x="2307" y="2051"/>
                  </a:moveTo>
                  <a:cubicBezTo>
                    <a:pt x="9570" y="-4654"/>
                    <a:pt x="22980" y="6520"/>
                    <a:pt x="15716" y="14902"/>
                  </a:cubicBezTo>
                  <a:cubicBezTo>
                    <a:pt x="8444" y="21615"/>
                    <a:pt x="-5506" y="9314"/>
                    <a:pt x="2307" y="2051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E0900F33-B0F4-16EB-D7F8-17928DC9E3B5}"/>
                </a:ext>
              </a:extLst>
            </p:cNvPr>
            <p:cNvSpPr/>
            <p:nvPr/>
          </p:nvSpPr>
          <p:spPr>
            <a:xfrm>
              <a:off x="5539069" y="2974930"/>
              <a:ext cx="105509" cy="105041"/>
            </a:xfrm>
            <a:custGeom>
              <a:avLst/>
              <a:gdLst>
                <a:gd name="connsiteX0" fmla="*/ 0 w 105509"/>
                <a:gd name="connsiteY0" fmla="*/ 53080 h 105041"/>
                <a:gd name="connsiteX1" fmla="*/ 93876 w 105509"/>
                <a:gd name="connsiteY1" fmla="*/ 0 h 105041"/>
                <a:gd name="connsiteX2" fmla="*/ 100581 w 105509"/>
                <a:gd name="connsiteY2" fmla="*/ 39670 h 105041"/>
                <a:gd name="connsiteX3" fmla="*/ 68166 w 105509"/>
                <a:gd name="connsiteY3" fmla="*/ 105042 h 105041"/>
                <a:gd name="connsiteX4" fmla="*/ 28495 w 105509"/>
                <a:gd name="connsiteY4" fmla="*/ 86054 h 105041"/>
                <a:gd name="connsiteX5" fmla="*/ 0 w 105509"/>
                <a:gd name="connsiteY5" fmla="*/ 53080 h 105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509" h="105041">
                  <a:moveTo>
                    <a:pt x="0" y="53080"/>
                  </a:moveTo>
                  <a:cubicBezTo>
                    <a:pt x="27378" y="29613"/>
                    <a:pt x="59226" y="9498"/>
                    <a:pt x="93876" y="0"/>
                  </a:cubicBezTo>
                  <a:cubicBezTo>
                    <a:pt x="98914" y="12292"/>
                    <a:pt x="112873" y="26819"/>
                    <a:pt x="100581" y="39670"/>
                  </a:cubicBezTo>
                  <a:cubicBezTo>
                    <a:pt x="85495" y="59226"/>
                    <a:pt x="77673" y="82134"/>
                    <a:pt x="68166" y="105042"/>
                  </a:cubicBezTo>
                  <a:cubicBezTo>
                    <a:pt x="55315" y="98328"/>
                    <a:pt x="41346" y="93308"/>
                    <a:pt x="28495" y="86054"/>
                  </a:cubicBezTo>
                  <a:cubicBezTo>
                    <a:pt x="14527" y="79899"/>
                    <a:pt x="8940" y="64254"/>
                    <a:pt x="0" y="5308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FA05D388-8D3A-0391-6982-03E88453F0E4}"/>
                </a:ext>
              </a:extLst>
            </p:cNvPr>
            <p:cNvSpPr/>
            <p:nvPr/>
          </p:nvSpPr>
          <p:spPr>
            <a:xfrm>
              <a:off x="5822990" y="2973253"/>
              <a:ext cx="75657" cy="119613"/>
            </a:xfrm>
            <a:custGeom>
              <a:avLst/>
              <a:gdLst>
                <a:gd name="connsiteX0" fmla="*/ 1618 w 75657"/>
                <a:gd name="connsiteY0" fmla="*/ 65381 h 119613"/>
                <a:gd name="connsiteX1" fmla="*/ 41288 w 75657"/>
                <a:gd name="connsiteY1" fmla="*/ 0 h 119613"/>
                <a:gd name="connsiteX2" fmla="*/ 53589 w 75657"/>
                <a:gd name="connsiteY2" fmla="*/ 69850 h 119613"/>
                <a:gd name="connsiteX3" fmla="*/ 74262 w 75657"/>
                <a:gd name="connsiteY3" fmla="*/ 93317 h 119613"/>
                <a:gd name="connsiteX4" fmla="*/ 66999 w 75657"/>
                <a:gd name="connsiteY4" fmla="*/ 119578 h 119613"/>
                <a:gd name="connsiteX5" fmla="*/ 1618 w 75657"/>
                <a:gd name="connsiteY5" fmla="*/ 65381 h 11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657" h="119613">
                  <a:moveTo>
                    <a:pt x="1618" y="65381"/>
                  </a:moveTo>
                  <a:cubicBezTo>
                    <a:pt x="-5645" y="38562"/>
                    <a:pt x="12243" y="3911"/>
                    <a:pt x="41288" y="0"/>
                  </a:cubicBezTo>
                  <a:cubicBezTo>
                    <a:pt x="42964" y="23467"/>
                    <a:pt x="39053" y="49736"/>
                    <a:pt x="53589" y="69850"/>
                  </a:cubicBezTo>
                  <a:cubicBezTo>
                    <a:pt x="59177" y="78790"/>
                    <a:pt x="68107" y="84936"/>
                    <a:pt x="74262" y="93317"/>
                  </a:cubicBezTo>
                  <a:cubicBezTo>
                    <a:pt x="77615" y="102257"/>
                    <a:pt x="74821" y="113990"/>
                    <a:pt x="66999" y="119578"/>
                  </a:cubicBezTo>
                  <a:cubicBezTo>
                    <a:pt x="35701" y="120686"/>
                    <a:pt x="6088" y="96102"/>
                    <a:pt x="1618" y="6538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3F9BD62B-3D63-C157-D153-16E645F73412}"/>
                </a:ext>
              </a:extLst>
            </p:cNvPr>
            <p:cNvSpPr/>
            <p:nvPr/>
          </p:nvSpPr>
          <p:spPr>
            <a:xfrm>
              <a:off x="6605807" y="2974371"/>
              <a:ext cx="106691" cy="71671"/>
            </a:xfrm>
            <a:custGeom>
              <a:avLst/>
              <a:gdLst>
                <a:gd name="connsiteX0" fmla="*/ 1091 w 106691"/>
                <a:gd name="connsiteY0" fmla="*/ 30721 h 71671"/>
                <a:gd name="connsiteX1" fmla="*/ 28460 w 106691"/>
                <a:gd name="connsiteY1" fmla="*/ 0 h 71671"/>
                <a:gd name="connsiteX2" fmla="*/ 106691 w 106691"/>
                <a:gd name="connsiteY2" fmla="*/ 6696 h 71671"/>
                <a:gd name="connsiteX3" fmla="*/ 67030 w 106691"/>
                <a:gd name="connsiteY3" fmla="*/ 62019 h 71671"/>
                <a:gd name="connsiteX4" fmla="*/ 2767 w 106691"/>
                <a:gd name="connsiteY4" fmla="*/ 68724 h 71671"/>
                <a:gd name="connsiteX5" fmla="*/ 1091 w 106691"/>
                <a:gd name="connsiteY5" fmla="*/ 30721 h 71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691" h="71671">
                  <a:moveTo>
                    <a:pt x="1091" y="30721"/>
                  </a:moveTo>
                  <a:cubicBezTo>
                    <a:pt x="10030" y="20664"/>
                    <a:pt x="19529" y="10616"/>
                    <a:pt x="28460" y="0"/>
                  </a:cubicBezTo>
                  <a:cubicBezTo>
                    <a:pt x="54161" y="2794"/>
                    <a:pt x="80431" y="3352"/>
                    <a:pt x="106691" y="6696"/>
                  </a:cubicBezTo>
                  <a:cubicBezTo>
                    <a:pt x="99986" y="28495"/>
                    <a:pt x="88821" y="51404"/>
                    <a:pt x="67030" y="62019"/>
                  </a:cubicBezTo>
                  <a:cubicBezTo>
                    <a:pt x="47465" y="73744"/>
                    <a:pt x="23990" y="73194"/>
                    <a:pt x="2767" y="68724"/>
                  </a:cubicBezTo>
                  <a:cubicBezTo>
                    <a:pt x="1640" y="55864"/>
                    <a:pt x="-1712" y="43022"/>
                    <a:pt x="1091" y="3072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2821FEAF-0A93-4CDF-A07C-4D8A01DF927B}"/>
                </a:ext>
              </a:extLst>
            </p:cNvPr>
            <p:cNvSpPr/>
            <p:nvPr/>
          </p:nvSpPr>
          <p:spPr>
            <a:xfrm>
              <a:off x="6864630" y="2973253"/>
              <a:ext cx="14947" cy="64812"/>
            </a:xfrm>
            <a:custGeom>
              <a:avLst/>
              <a:gdLst>
                <a:gd name="connsiteX0" fmla="*/ 5440 w 14947"/>
                <a:gd name="connsiteY0" fmla="*/ 64813 h 64812"/>
                <a:gd name="connsiteX1" fmla="*/ 12722 w 14947"/>
                <a:gd name="connsiteY1" fmla="*/ 0 h 64812"/>
                <a:gd name="connsiteX2" fmla="*/ 14948 w 14947"/>
                <a:gd name="connsiteY2" fmla="*/ 43031 h 64812"/>
                <a:gd name="connsiteX3" fmla="*/ 14389 w 14947"/>
                <a:gd name="connsiteY3" fmla="*/ 48619 h 64812"/>
                <a:gd name="connsiteX4" fmla="*/ 5440 w 14947"/>
                <a:gd name="connsiteY4" fmla="*/ 64813 h 6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47" h="64812">
                  <a:moveTo>
                    <a:pt x="5440" y="64813"/>
                  </a:moveTo>
                  <a:cubicBezTo>
                    <a:pt x="-6293" y="43031"/>
                    <a:pt x="3214" y="20114"/>
                    <a:pt x="12722" y="0"/>
                  </a:cubicBezTo>
                  <a:cubicBezTo>
                    <a:pt x="12722" y="14527"/>
                    <a:pt x="13830" y="29054"/>
                    <a:pt x="14948" y="43031"/>
                  </a:cubicBezTo>
                  <a:cubicBezTo>
                    <a:pt x="14948" y="44708"/>
                    <a:pt x="14948" y="47501"/>
                    <a:pt x="14389" y="48619"/>
                  </a:cubicBezTo>
                  <a:cubicBezTo>
                    <a:pt x="11586" y="54197"/>
                    <a:pt x="8234" y="59226"/>
                    <a:pt x="5440" y="64813"/>
                  </a:cubicBezTo>
                  <a:close/>
                </a:path>
              </a:pathLst>
            </a:custGeom>
            <a:solidFill>
              <a:srgbClr val="5E676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D29B9B10-3505-6FC6-F5B6-338A36C84882}"/>
                </a:ext>
              </a:extLst>
            </p:cNvPr>
            <p:cNvSpPr/>
            <p:nvPr/>
          </p:nvSpPr>
          <p:spPr>
            <a:xfrm>
              <a:off x="4996502" y="2979949"/>
              <a:ext cx="548153" cy="248388"/>
            </a:xfrm>
            <a:custGeom>
              <a:avLst/>
              <a:gdLst>
                <a:gd name="connsiteX0" fmla="*/ 339728 w 548153"/>
                <a:gd name="connsiteY0" fmla="*/ 24035 h 248388"/>
                <a:gd name="connsiteX1" fmla="*/ 548153 w 548153"/>
                <a:gd name="connsiteY1" fmla="*/ 0 h 248388"/>
                <a:gd name="connsiteX2" fmla="*/ 479988 w 548153"/>
                <a:gd name="connsiteY2" fmla="*/ 31289 h 248388"/>
                <a:gd name="connsiteX3" fmla="*/ 379407 w 548153"/>
                <a:gd name="connsiteY3" fmla="*/ 34083 h 248388"/>
                <a:gd name="connsiteX4" fmla="*/ 262055 w 548153"/>
                <a:gd name="connsiteY4" fmla="*/ 55883 h 248388"/>
                <a:gd name="connsiteX5" fmla="*/ 108962 w 548153"/>
                <a:gd name="connsiteY5" fmla="*/ 125165 h 248388"/>
                <a:gd name="connsiteX6" fmla="*/ 94435 w 548153"/>
                <a:gd name="connsiteY6" fmla="*/ 143603 h 248388"/>
                <a:gd name="connsiteX7" fmla="*/ 188870 w 548153"/>
                <a:gd name="connsiteY7" fmla="*/ 144730 h 248388"/>
                <a:gd name="connsiteX8" fmla="*/ 266543 w 548153"/>
                <a:gd name="connsiteY8" fmla="*/ 160375 h 248388"/>
                <a:gd name="connsiteX9" fmla="*/ 172108 w 548153"/>
                <a:gd name="connsiteY9" fmla="*/ 212904 h 248388"/>
                <a:gd name="connsiteX10" fmla="*/ 168756 w 548153"/>
                <a:gd name="connsiteY10" fmla="*/ 229108 h 248388"/>
                <a:gd name="connsiteX11" fmla="*/ 231343 w 548153"/>
                <a:gd name="connsiteY11" fmla="*/ 218492 h 248388"/>
                <a:gd name="connsiteX12" fmla="*/ 181048 w 548153"/>
                <a:gd name="connsiteY12" fmla="*/ 238047 h 248388"/>
                <a:gd name="connsiteX13" fmla="*/ 109521 w 548153"/>
                <a:gd name="connsiteY13" fmla="*/ 247537 h 248388"/>
                <a:gd name="connsiteX14" fmla="*/ 175451 w 548153"/>
                <a:gd name="connsiteY14" fmla="*/ 204523 h 248388"/>
                <a:gd name="connsiteX15" fmla="*/ 216248 w 548153"/>
                <a:gd name="connsiteY15" fmla="*/ 177695 h 248388"/>
                <a:gd name="connsiteX16" fmla="*/ 188861 w 548153"/>
                <a:gd name="connsiteY16" fmla="*/ 163159 h 248388"/>
                <a:gd name="connsiteX17" fmla="*/ 58108 w 548153"/>
                <a:gd name="connsiteY17" fmla="*/ 164286 h 248388"/>
                <a:gd name="connsiteX18" fmla="*/ 0 w 548153"/>
                <a:gd name="connsiteY18" fmla="*/ 162600 h 248388"/>
                <a:gd name="connsiteX19" fmla="*/ 79908 w 548153"/>
                <a:gd name="connsiteY19" fmla="*/ 131311 h 248388"/>
                <a:gd name="connsiteX20" fmla="*/ 265975 w 548153"/>
                <a:gd name="connsiteY20" fmla="*/ 43023 h 248388"/>
                <a:gd name="connsiteX21" fmla="*/ 339728 w 548153"/>
                <a:gd name="connsiteY21" fmla="*/ 24035 h 24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48153" h="248388">
                  <a:moveTo>
                    <a:pt x="339728" y="24035"/>
                  </a:moveTo>
                  <a:cubicBezTo>
                    <a:pt x="409579" y="19556"/>
                    <a:pt x="480538" y="21800"/>
                    <a:pt x="548153" y="0"/>
                  </a:cubicBezTo>
                  <a:cubicBezTo>
                    <a:pt x="528039" y="14536"/>
                    <a:pt x="506257" y="32407"/>
                    <a:pt x="479988" y="31289"/>
                  </a:cubicBezTo>
                  <a:cubicBezTo>
                    <a:pt x="446455" y="32407"/>
                    <a:pt x="412931" y="36886"/>
                    <a:pt x="379407" y="34083"/>
                  </a:cubicBezTo>
                  <a:cubicBezTo>
                    <a:pt x="339169" y="30730"/>
                    <a:pt x="299499" y="43023"/>
                    <a:pt x="262055" y="55883"/>
                  </a:cubicBezTo>
                  <a:cubicBezTo>
                    <a:pt x="211769" y="80467"/>
                    <a:pt x="165385" y="115667"/>
                    <a:pt x="108962" y="125165"/>
                  </a:cubicBezTo>
                  <a:cubicBezTo>
                    <a:pt x="97229" y="123489"/>
                    <a:pt x="97229" y="135223"/>
                    <a:pt x="94435" y="143603"/>
                  </a:cubicBezTo>
                  <a:cubicBezTo>
                    <a:pt x="126292" y="144730"/>
                    <a:pt x="157572" y="140260"/>
                    <a:pt x="188870" y="144730"/>
                  </a:cubicBezTo>
                  <a:cubicBezTo>
                    <a:pt x="215139" y="146965"/>
                    <a:pt x="242517" y="146965"/>
                    <a:pt x="266543" y="160375"/>
                  </a:cubicBezTo>
                  <a:cubicBezTo>
                    <a:pt x="233019" y="174893"/>
                    <a:pt x="202847" y="194457"/>
                    <a:pt x="172108" y="212904"/>
                  </a:cubicBezTo>
                  <a:cubicBezTo>
                    <a:pt x="170990" y="216816"/>
                    <a:pt x="169314" y="225197"/>
                    <a:pt x="168756" y="229108"/>
                  </a:cubicBezTo>
                  <a:cubicBezTo>
                    <a:pt x="189987" y="229108"/>
                    <a:pt x="210102" y="221844"/>
                    <a:pt x="231343" y="218492"/>
                  </a:cubicBezTo>
                  <a:cubicBezTo>
                    <a:pt x="216816" y="229667"/>
                    <a:pt x="198368" y="232460"/>
                    <a:pt x="181048" y="238047"/>
                  </a:cubicBezTo>
                  <a:cubicBezTo>
                    <a:pt x="157581" y="243635"/>
                    <a:pt x="134105" y="250889"/>
                    <a:pt x="109521" y="247537"/>
                  </a:cubicBezTo>
                  <a:cubicBezTo>
                    <a:pt x="130753" y="231901"/>
                    <a:pt x="154778" y="221277"/>
                    <a:pt x="175451" y="204523"/>
                  </a:cubicBezTo>
                  <a:cubicBezTo>
                    <a:pt x="187743" y="193349"/>
                    <a:pt x="203397" y="187753"/>
                    <a:pt x="216248" y="177695"/>
                  </a:cubicBezTo>
                  <a:cubicBezTo>
                    <a:pt x="217924" y="163159"/>
                    <a:pt x="198368" y="166530"/>
                    <a:pt x="188861" y="163159"/>
                  </a:cubicBezTo>
                  <a:cubicBezTo>
                    <a:pt x="146397" y="151435"/>
                    <a:pt x="101131" y="153670"/>
                    <a:pt x="58108" y="164286"/>
                  </a:cubicBezTo>
                  <a:cubicBezTo>
                    <a:pt x="39111" y="167629"/>
                    <a:pt x="18988" y="166521"/>
                    <a:pt x="0" y="162600"/>
                  </a:cubicBezTo>
                  <a:cubicBezTo>
                    <a:pt x="25143" y="148065"/>
                    <a:pt x="54756" y="145839"/>
                    <a:pt x="79908" y="131311"/>
                  </a:cubicBezTo>
                  <a:cubicBezTo>
                    <a:pt x="140810" y="99455"/>
                    <a:pt x="197810" y="58108"/>
                    <a:pt x="265975" y="43023"/>
                  </a:cubicBezTo>
                  <a:cubicBezTo>
                    <a:pt x="289992" y="35200"/>
                    <a:pt x="315144" y="29622"/>
                    <a:pt x="339728" y="24035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D15FF1BC-DB3A-540D-0FE4-AF5929229F86}"/>
                </a:ext>
              </a:extLst>
            </p:cNvPr>
            <p:cNvSpPr/>
            <p:nvPr/>
          </p:nvSpPr>
          <p:spPr>
            <a:xfrm>
              <a:off x="7307595" y="2980508"/>
              <a:ext cx="20114" cy="28495"/>
            </a:xfrm>
            <a:custGeom>
              <a:avLst/>
              <a:gdLst>
                <a:gd name="connsiteX0" fmla="*/ 0 w 20114"/>
                <a:gd name="connsiteY0" fmla="*/ 1117 h 28495"/>
                <a:gd name="connsiteX1" fmla="*/ 18997 w 20114"/>
                <a:gd name="connsiteY1" fmla="*/ 0 h 28495"/>
                <a:gd name="connsiteX2" fmla="*/ 20114 w 20114"/>
                <a:gd name="connsiteY2" fmla="*/ 28495 h 28495"/>
                <a:gd name="connsiteX3" fmla="*/ 0 w 20114"/>
                <a:gd name="connsiteY3" fmla="*/ 1117 h 28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14" h="28495">
                  <a:moveTo>
                    <a:pt x="0" y="1117"/>
                  </a:moveTo>
                  <a:cubicBezTo>
                    <a:pt x="4470" y="1117"/>
                    <a:pt x="14527" y="559"/>
                    <a:pt x="18997" y="0"/>
                  </a:cubicBezTo>
                  <a:cubicBezTo>
                    <a:pt x="19556" y="9498"/>
                    <a:pt x="19556" y="18997"/>
                    <a:pt x="20114" y="28495"/>
                  </a:cubicBezTo>
                  <a:cubicBezTo>
                    <a:pt x="13418" y="18997"/>
                    <a:pt x="6696" y="10066"/>
                    <a:pt x="0" y="1117"/>
                  </a:cubicBezTo>
                  <a:close/>
                </a:path>
              </a:pathLst>
            </a:custGeom>
            <a:solidFill>
              <a:srgbClr val="E8F5F5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BEEAC243-3362-D85D-CD00-F9AE4538C4AE}"/>
                </a:ext>
              </a:extLst>
            </p:cNvPr>
            <p:cNvSpPr/>
            <p:nvPr/>
          </p:nvSpPr>
          <p:spPr>
            <a:xfrm>
              <a:off x="6687914" y="2990015"/>
              <a:ext cx="93308" cy="64987"/>
            </a:xfrm>
            <a:custGeom>
              <a:avLst/>
              <a:gdLst>
                <a:gd name="connsiteX0" fmla="*/ 38544 w 93308"/>
                <a:gd name="connsiteY0" fmla="*/ 559 h 64987"/>
                <a:gd name="connsiteX1" fmla="*/ 93309 w 93308"/>
                <a:gd name="connsiteY1" fmla="*/ 0 h 64987"/>
                <a:gd name="connsiteX2" fmla="*/ 43013 w 93308"/>
                <a:gd name="connsiteY2" fmla="*/ 60911 h 64987"/>
                <a:gd name="connsiteX3" fmla="*/ 0 w 93308"/>
                <a:gd name="connsiteY3" fmla="*/ 56441 h 64987"/>
                <a:gd name="connsiteX4" fmla="*/ 38544 w 93308"/>
                <a:gd name="connsiteY4" fmla="*/ 559 h 64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08" h="64987">
                  <a:moveTo>
                    <a:pt x="38544" y="559"/>
                  </a:moveTo>
                  <a:cubicBezTo>
                    <a:pt x="56982" y="1117"/>
                    <a:pt x="75429" y="559"/>
                    <a:pt x="93309" y="0"/>
                  </a:cubicBezTo>
                  <a:cubicBezTo>
                    <a:pt x="87721" y="26837"/>
                    <a:pt x="71509" y="53647"/>
                    <a:pt x="43013" y="60911"/>
                  </a:cubicBezTo>
                  <a:cubicBezTo>
                    <a:pt x="29045" y="70418"/>
                    <a:pt x="13959" y="60911"/>
                    <a:pt x="0" y="56441"/>
                  </a:cubicBezTo>
                  <a:cubicBezTo>
                    <a:pt x="15644" y="40220"/>
                    <a:pt x="29604" y="21800"/>
                    <a:pt x="38544" y="55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267BBE10-A93B-6BFC-F1CB-B48F65046DDE}"/>
                </a:ext>
              </a:extLst>
            </p:cNvPr>
            <p:cNvSpPr/>
            <p:nvPr/>
          </p:nvSpPr>
          <p:spPr>
            <a:xfrm>
              <a:off x="7393640" y="2991133"/>
              <a:ext cx="30171" cy="16203"/>
            </a:xfrm>
            <a:custGeom>
              <a:avLst/>
              <a:gdLst>
                <a:gd name="connsiteX0" fmla="*/ 1685 w 30171"/>
                <a:gd name="connsiteY0" fmla="*/ 2794 h 16203"/>
                <a:gd name="connsiteX1" fmla="*/ 15095 w 30171"/>
                <a:gd name="connsiteY1" fmla="*/ 0 h 16203"/>
                <a:gd name="connsiteX2" fmla="*/ 30172 w 30171"/>
                <a:gd name="connsiteY2" fmla="*/ 16203 h 16203"/>
                <a:gd name="connsiteX3" fmla="*/ 0 w 30171"/>
                <a:gd name="connsiteY3" fmla="*/ 12283 h 16203"/>
                <a:gd name="connsiteX4" fmla="*/ 1685 w 30171"/>
                <a:gd name="connsiteY4" fmla="*/ 2794 h 16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71" h="16203">
                  <a:moveTo>
                    <a:pt x="1685" y="2794"/>
                  </a:moveTo>
                  <a:cubicBezTo>
                    <a:pt x="5019" y="2226"/>
                    <a:pt x="11742" y="550"/>
                    <a:pt x="15095" y="0"/>
                  </a:cubicBezTo>
                  <a:cubicBezTo>
                    <a:pt x="20123" y="5029"/>
                    <a:pt x="25143" y="10616"/>
                    <a:pt x="30172" y="16203"/>
                  </a:cubicBezTo>
                  <a:cubicBezTo>
                    <a:pt x="20123" y="14527"/>
                    <a:pt x="10066" y="13410"/>
                    <a:pt x="0" y="12283"/>
                  </a:cubicBezTo>
                  <a:cubicBezTo>
                    <a:pt x="568" y="10057"/>
                    <a:pt x="1126" y="5578"/>
                    <a:pt x="1685" y="2794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138D4F37-456E-F813-D4E5-85DC87971FB0}"/>
                </a:ext>
              </a:extLst>
            </p:cNvPr>
            <p:cNvSpPr/>
            <p:nvPr/>
          </p:nvSpPr>
          <p:spPr>
            <a:xfrm>
              <a:off x="6770057" y="2997999"/>
              <a:ext cx="90514" cy="83227"/>
            </a:xfrm>
            <a:custGeom>
              <a:avLst/>
              <a:gdLst>
                <a:gd name="connsiteX0" fmla="*/ 24584 w 90514"/>
                <a:gd name="connsiteY0" fmla="*/ 3191 h 83227"/>
                <a:gd name="connsiteX1" fmla="*/ 56982 w 90514"/>
                <a:gd name="connsiteY1" fmla="*/ 7093 h 83227"/>
                <a:gd name="connsiteX2" fmla="*/ 90515 w 90514"/>
                <a:gd name="connsiteY2" fmla="*/ 2074 h 83227"/>
                <a:gd name="connsiteX3" fmla="*/ 74888 w 90514"/>
                <a:gd name="connsiteY3" fmla="*/ 59623 h 83227"/>
                <a:gd name="connsiteX4" fmla="*/ 7264 w 90514"/>
                <a:gd name="connsiteY4" fmla="*/ 82531 h 83227"/>
                <a:gd name="connsiteX5" fmla="*/ 0 w 90514"/>
                <a:gd name="connsiteY5" fmla="*/ 54036 h 83227"/>
                <a:gd name="connsiteX6" fmla="*/ 24584 w 90514"/>
                <a:gd name="connsiteY6" fmla="*/ 3191 h 8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514" h="83227">
                  <a:moveTo>
                    <a:pt x="24584" y="3191"/>
                  </a:moveTo>
                  <a:cubicBezTo>
                    <a:pt x="34092" y="-5199"/>
                    <a:pt x="46375" y="5417"/>
                    <a:pt x="56982" y="7093"/>
                  </a:cubicBezTo>
                  <a:cubicBezTo>
                    <a:pt x="68165" y="5985"/>
                    <a:pt x="79340" y="3191"/>
                    <a:pt x="90515" y="2074"/>
                  </a:cubicBezTo>
                  <a:cubicBezTo>
                    <a:pt x="89397" y="21629"/>
                    <a:pt x="89397" y="43988"/>
                    <a:pt x="74888" y="59623"/>
                  </a:cubicBezTo>
                  <a:cubicBezTo>
                    <a:pt x="56991" y="76944"/>
                    <a:pt x="32416" y="85884"/>
                    <a:pt x="7264" y="82531"/>
                  </a:cubicBezTo>
                  <a:cubicBezTo>
                    <a:pt x="4479" y="73033"/>
                    <a:pt x="568" y="64102"/>
                    <a:pt x="0" y="54036"/>
                  </a:cubicBezTo>
                  <a:cubicBezTo>
                    <a:pt x="6146" y="36166"/>
                    <a:pt x="16744" y="20503"/>
                    <a:pt x="24584" y="319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A1B9E129-FD98-F1EB-802F-1B060299524D}"/>
                </a:ext>
              </a:extLst>
            </p:cNvPr>
            <p:cNvSpPr/>
            <p:nvPr/>
          </p:nvSpPr>
          <p:spPr>
            <a:xfrm>
              <a:off x="4967998" y="3007886"/>
              <a:ext cx="22908" cy="21240"/>
            </a:xfrm>
            <a:custGeom>
              <a:avLst/>
              <a:gdLst>
                <a:gd name="connsiteX0" fmla="*/ 0 w 22908"/>
                <a:gd name="connsiteY0" fmla="*/ 9507 h 21240"/>
                <a:gd name="connsiteX1" fmla="*/ 11733 w 22908"/>
                <a:gd name="connsiteY1" fmla="*/ 0 h 21240"/>
                <a:gd name="connsiteX2" fmla="*/ 22908 w 22908"/>
                <a:gd name="connsiteY2" fmla="*/ 21241 h 21240"/>
                <a:gd name="connsiteX3" fmla="*/ 0 w 22908"/>
                <a:gd name="connsiteY3" fmla="*/ 9507 h 21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08" h="21240">
                  <a:moveTo>
                    <a:pt x="0" y="9507"/>
                  </a:moveTo>
                  <a:cubicBezTo>
                    <a:pt x="3920" y="6146"/>
                    <a:pt x="7831" y="2803"/>
                    <a:pt x="11733" y="0"/>
                  </a:cubicBezTo>
                  <a:cubicBezTo>
                    <a:pt x="15086" y="6714"/>
                    <a:pt x="19006" y="13977"/>
                    <a:pt x="22908" y="21241"/>
                  </a:cubicBezTo>
                  <a:cubicBezTo>
                    <a:pt x="15077" y="17330"/>
                    <a:pt x="7822" y="13410"/>
                    <a:pt x="0" y="9507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DCD434FF-EA27-585F-FBBD-69E2EB31D652}"/>
                </a:ext>
              </a:extLst>
            </p:cNvPr>
            <p:cNvSpPr/>
            <p:nvPr/>
          </p:nvSpPr>
          <p:spPr>
            <a:xfrm>
              <a:off x="6359343" y="3006768"/>
              <a:ext cx="34650" cy="32415"/>
            </a:xfrm>
            <a:custGeom>
              <a:avLst/>
              <a:gdLst>
                <a:gd name="connsiteX0" fmla="*/ 0 w 34650"/>
                <a:gd name="connsiteY0" fmla="*/ 8381 h 32415"/>
                <a:gd name="connsiteX1" fmla="*/ 34650 w 34650"/>
                <a:gd name="connsiteY1" fmla="*/ 0 h 32415"/>
                <a:gd name="connsiteX2" fmla="*/ 1126 w 34650"/>
                <a:gd name="connsiteY2" fmla="*/ 32415 h 32415"/>
                <a:gd name="connsiteX3" fmla="*/ 0 w 34650"/>
                <a:gd name="connsiteY3" fmla="*/ 8381 h 3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50" h="32415">
                  <a:moveTo>
                    <a:pt x="0" y="8381"/>
                  </a:moveTo>
                  <a:cubicBezTo>
                    <a:pt x="11751" y="6155"/>
                    <a:pt x="22917" y="3352"/>
                    <a:pt x="34650" y="0"/>
                  </a:cubicBezTo>
                  <a:cubicBezTo>
                    <a:pt x="24044" y="11184"/>
                    <a:pt x="13428" y="22908"/>
                    <a:pt x="1126" y="32415"/>
                  </a:cubicBezTo>
                  <a:cubicBezTo>
                    <a:pt x="577" y="24025"/>
                    <a:pt x="0" y="16212"/>
                    <a:pt x="0" y="8381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2ACD34D8-7DD2-3AC5-F85A-AC0FC56CA6B7}"/>
                </a:ext>
              </a:extLst>
            </p:cNvPr>
            <p:cNvSpPr/>
            <p:nvPr/>
          </p:nvSpPr>
          <p:spPr>
            <a:xfrm>
              <a:off x="5004316" y="3012923"/>
              <a:ext cx="59930" cy="47516"/>
            </a:xfrm>
            <a:custGeom>
              <a:avLst/>
              <a:gdLst>
                <a:gd name="connsiteX0" fmla="*/ 0 w 59930"/>
                <a:gd name="connsiteY0" fmla="*/ 0 h 47516"/>
                <a:gd name="connsiteX1" fmla="*/ 59784 w 59930"/>
                <a:gd name="connsiteY1" fmla="*/ 47502 h 47516"/>
                <a:gd name="connsiteX2" fmla="*/ 31289 w 59930"/>
                <a:gd name="connsiteY2" fmla="*/ 21241 h 47516"/>
                <a:gd name="connsiteX3" fmla="*/ 0 w 59930"/>
                <a:gd name="connsiteY3" fmla="*/ 0 h 4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30" h="47516">
                  <a:moveTo>
                    <a:pt x="0" y="0"/>
                  </a:moveTo>
                  <a:cubicBezTo>
                    <a:pt x="24593" y="7822"/>
                    <a:pt x="62578" y="13968"/>
                    <a:pt x="59784" y="47502"/>
                  </a:cubicBezTo>
                  <a:cubicBezTo>
                    <a:pt x="43590" y="48060"/>
                    <a:pt x="38562" y="32407"/>
                    <a:pt x="31289" y="21241"/>
                  </a:cubicBezTo>
                  <a:cubicBezTo>
                    <a:pt x="21232" y="13968"/>
                    <a:pt x="10057" y="782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BFFA6825-2814-44EF-66A2-F1D413720FB7}"/>
                </a:ext>
              </a:extLst>
            </p:cNvPr>
            <p:cNvSpPr/>
            <p:nvPr/>
          </p:nvSpPr>
          <p:spPr>
            <a:xfrm>
              <a:off x="5489341" y="3010689"/>
              <a:ext cx="34641" cy="22527"/>
            </a:xfrm>
            <a:custGeom>
              <a:avLst/>
              <a:gdLst>
                <a:gd name="connsiteX0" fmla="*/ 0 w 34641"/>
                <a:gd name="connsiteY0" fmla="*/ 21791 h 22527"/>
                <a:gd name="connsiteX1" fmla="*/ 34641 w 34641"/>
                <a:gd name="connsiteY1" fmla="*/ 0 h 22527"/>
                <a:gd name="connsiteX2" fmla="*/ 0 w 34641"/>
                <a:gd name="connsiteY2" fmla="*/ 21791 h 22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41" h="22527">
                  <a:moveTo>
                    <a:pt x="0" y="21791"/>
                  </a:moveTo>
                  <a:cubicBezTo>
                    <a:pt x="10616" y="12851"/>
                    <a:pt x="21791" y="5029"/>
                    <a:pt x="34641" y="0"/>
                  </a:cubicBezTo>
                  <a:cubicBezTo>
                    <a:pt x="27937" y="13401"/>
                    <a:pt x="16203" y="25702"/>
                    <a:pt x="0" y="21791"/>
                  </a:cubicBezTo>
                  <a:close/>
                </a:path>
              </a:pathLst>
            </a:custGeom>
            <a:solidFill>
              <a:srgbClr val="70787A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D1A2F394-D8A0-CC60-19A7-0E54455DE42A}"/>
                </a:ext>
              </a:extLst>
            </p:cNvPr>
            <p:cNvSpPr/>
            <p:nvPr/>
          </p:nvSpPr>
          <p:spPr>
            <a:xfrm>
              <a:off x="6526422" y="3013473"/>
              <a:ext cx="66787" cy="89406"/>
            </a:xfrm>
            <a:custGeom>
              <a:avLst/>
              <a:gdLst>
                <a:gd name="connsiteX0" fmla="*/ 0 w 66787"/>
                <a:gd name="connsiteY0" fmla="*/ 11742 h 89406"/>
                <a:gd name="connsiteX1" fmla="*/ 64263 w 66787"/>
                <a:gd name="connsiteY1" fmla="*/ 0 h 89406"/>
                <a:gd name="connsiteX2" fmla="*/ 60911 w 66787"/>
                <a:gd name="connsiteY2" fmla="*/ 54206 h 89406"/>
                <a:gd name="connsiteX3" fmla="*/ 1685 w 66787"/>
                <a:gd name="connsiteY3" fmla="*/ 89407 h 89406"/>
                <a:gd name="connsiteX4" fmla="*/ 0 w 66787"/>
                <a:gd name="connsiteY4" fmla="*/ 11742 h 8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7" h="89406">
                  <a:moveTo>
                    <a:pt x="0" y="11742"/>
                  </a:moveTo>
                  <a:cubicBezTo>
                    <a:pt x="21800" y="11184"/>
                    <a:pt x="43014" y="5596"/>
                    <a:pt x="64263" y="0"/>
                  </a:cubicBezTo>
                  <a:cubicBezTo>
                    <a:pt x="65949" y="17870"/>
                    <a:pt x="70401" y="37435"/>
                    <a:pt x="60911" y="54206"/>
                  </a:cubicBezTo>
                  <a:cubicBezTo>
                    <a:pt x="50286" y="77114"/>
                    <a:pt x="25152" y="87730"/>
                    <a:pt x="1685" y="89407"/>
                  </a:cubicBezTo>
                  <a:cubicBezTo>
                    <a:pt x="2244" y="63714"/>
                    <a:pt x="5596" y="37444"/>
                    <a:pt x="0" y="1174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23E529AE-3708-7D02-8D77-EBD50673ED4A}"/>
                </a:ext>
              </a:extLst>
            </p:cNvPr>
            <p:cNvSpPr/>
            <p:nvPr/>
          </p:nvSpPr>
          <p:spPr>
            <a:xfrm>
              <a:off x="5348531" y="3027171"/>
              <a:ext cx="56423" cy="17609"/>
            </a:xfrm>
            <a:custGeom>
              <a:avLst/>
              <a:gdLst>
                <a:gd name="connsiteX0" fmla="*/ 0 w 56423"/>
                <a:gd name="connsiteY0" fmla="*/ 2514 h 17609"/>
                <a:gd name="connsiteX1" fmla="*/ 56423 w 56423"/>
                <a:gd name="connsiteY1" fmla="*/ 2514 h 17609"/>
                <a:gd name="connsiteX2" fmla="*/ 12292 w 56423"/>
                <a:gd name="connsiteY2" fmla="*/ 17609 h 17609"/>
                <a:gd name="connsiteX3" fmla="*/ 0 w 56423"/>
                <a:gd name="connsiteY3" fmla="*/ 2514 h 1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423" h="17609">
                  <a:moveTo>
                    <a:pt x="0" y="2514"/>
                  </a:moveTo>
                  <a:cubicBezTo>
                    <a:pt x="18429" y="-838"/>
                    <a:pt x="37985" y="-838"/>
                    <a:pt x="56423" y="2514"/>
                  </a:cubicBezTo>
                  <a:cubicBezTo>
                    <a:pt x="41905" y="7543"/>
                    <a:pt x="27378" y="13130"/>
                    <a:pt x="12292" y="17609"/>
                  </a:cubicBezTo>
                  <a:cubicBezTo>
                    <a:pt x="8372" y="12572"/>
                    <a:pt x="3902" y="7543"/>
                    <a:pt x="0" y="2514"/>
                  </a:cubicBezTo>
                  <a:close/>
                </a:path>
              </a:pathLst>
            </a:custGeom>
            <a:solidFill>
              <a:srgbClr val="E8F5F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64FC8157-AF03-7653-CE4B-F55F2047B417}"/>
                </a:ext>
              </a:extLst>
            </p:cNvPr>
            <p:cNvSpPr/>
            <p:nvPr/>
          </p:nvSpPr>
          <p:spPr>
            <a:xfrm>
              <a:off x="5629077" y="3023850"/>
              <a:ext cx="102772" cy="128174"/>
            </a:xfrm>
            <a:custGeom>
              <a:avLst/>
              <a:gdLst>
                <a:gd name="connsiteX0" fmla="*/ 11131 w 102772"/>
                <a:gd name="connsiteY0" fmla="*/ 18686 h 128174"/>
                <a:gd name="connsiteX1" fmla="*/ 30128 w 102772"/>
                <a:gd name="connsiteY1" fmla="*/ 248 h 128174"/>
                <a:gd name="connsiteX2" fmla="*/ 83208 w 102772"/>
                <a:gd name="connsiteY2" fmla="*/ 24841 h 128174"/>
                <a:gd name="connsiteX3" fmla="*/ 80982 w 102772"/>
                <a:gd name="connsiteY3" fmla="*/ 66746 h 128174"/>
                <a:gd name="connsiteX4" fmla="*/ 102772 w 102772"/>
                <a:gd name="connsiteY4" fmla="*/ 106984 h 128174"/>
                <a:gd name="connsiteX5" fmla="*/ 89922 w 102772"/>
                <a:gd name="connsiteY5" fmla="*/ 127089 h 128174"/>
                <a:gd name="connsiteX6" fmla="*/ 1642 w 102772"/>
                <a:gd name="connsiteY6" fmla="*/ 86852 h 128174"/>
                <a:gd name="connsiteX7" fmla="*/ 11131 w 102772"/>
                <a:gd name="connsiteY7" fmla="*/ 18686 h 12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772" h="128174">
                  <a:moveTo>
                    <a:pt x="11131" y="18686"/>
                  </a:moveTo>
                  <a:cubicBezTo>
                    <a:pt x="16169" y="11423"/>
                    <a:pt x="18386" y="-1987"/>
                    <a:pt x="30128" y="248"/>
                  </a:cubicBezTo>
                  <a:cubicBezTo>
                    <a:pt x="46331" y="11432"/>
                    <a:pt x="61985" y="26526"/>
                    <a:pt x="83208" y="24841"/>
                  </a:cubicBezTo>
                  <a:cubicBezTo>
                    <a:pt x="83208" y="38801"/>
                    <a:pt x="79855" y="52787"/>
                    <a:pt x="80982" y="66746"/>
                  </a:cubicBezTo>
                  <a:cubicBezTo>
                    <a:pt x="84893" y="81832"/>
                    <a:pt x="94391" y="94124"/>
                    <a:pt x="102772" y="106984"/>
                  </a:cubicBezTo>
                  <a:cubicBezTo>
                    <a:pt x="98303" y="113680"/>
                    <a:pt x="93833" y="120394"/>
                    <a:pt x="89922" y="127089"/>
                  </a:cubicBezTo>
                  <a:cubicBezTo>
                    <a:pt x="56398" y="132118"/>
                    <a:pt x="15601" y="119826"/>
                    <a:pt x="1642" y="86852"/>
                  </a:cubicBezTo>
                  <a:cubicBezTo>
                    <a:pt x="-1161" y="63944"/>
                    <a:pt x="-1720" y="38801"/>
                    <a:pt x="11131" y="1868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A06853D6-BF33-8FC9-0DC1-278C9B886E47}"/>
                </a:ext>
              </a:extLst>
            </p:cNvPr>
            <p:cNvSpPr/>
            <p:nvPr/>
          </p:nvSpPr>
          <p:spPr>
            <a:xfrm>
              <a:off x="5436143" y="3027426"/>
              <a:ext cx="16377" cy="15371"/>
            </a:xfrm>
            <a:custGeom>
              <a:avLst/>
              <a:gdLst>
                <a:gd name="connsiteX0" fmla="*/ 1786 w 16377"/>
                <a:gd name="connsiteY0" fmla="*/ 3368 h 15371"/>
                <a:gd name="connsiteX1" fmla="*/ 14646 w 16377"/>
                <a:gd name="connsiteY1" fmla="*/ 11758 h 15371"/>
                <a:gd name="connsiteX2" fmla="*/ 1786 w 16377"/>
                <a:gd name="connsiteY2" fmla="*/ 3368 h 15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" h="15371">
                  <a:moveTo>
                    <a:pt x="1786" y="3368"/>
                  </a:moveTo>
                  <a:cubicBezTo>
                    <a:pt x="6815" y="-5004"/>
                    <a:pt x="21342" y="3927"/>
                    <a:pt x="14646" y="11758"/>
                  </a:cubicBezTo>
                  <a:cubicBezTo>
                    <a:pt x="9049" y="20688"/>
                    <a:pt x="-4928" y="11208"/>
                    <a:pt x="1786" y="3368"/>
                  </a:cubicBezTo>
                  <a:close/>
                </a:path>
              </a:pathLst>
            </a:custGeom>
            <a:solidFill>
              <a:srgbClr val="ABB4B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AFEC582F-92D9-98EE-A828-AEFC3D2A8F02}"/>
                </a:ext>
              </a:extLst>
            </p:cNvPr>
            <p:cNvSpPr/>
            <p:nvPr/>
          </p:nvSpPr>
          <p:spPr>
            <a:xfrm>
              <a:off x="5724027" y="3026324"/>
              <a:ext cx="98181" cy="110640"/>
            </a:xfrm>
            <a:custGeom>
              <a:avLst/>
              <a:gdLst>
                <a:gd name="connsiteX0" fmla="*/ 0 w 98181"/>
                <a:gd name="connsiteY0" fmla="*/ 49178 h 110640"/>
                <a:gd name="connsiteX1" fmla="*/ 22899 w 98181"/>
                <a:gd name="connsiteY1" fmla="*/ 0 h 110640"/>
                <a:gd name="connsiteX2" fmla="*/ 77664 w 98181"/>
                <a:gd name="connsiteY2" fmla="*/ 29622 h 110640"/>
                <a:gd name="connsiteX3" fmla="*/ 93317 w 98181"/>
                <a:gd name="connsiteY3" fmla="*/ 64822 h 110640"/>
                <a:gd name="connsiteX4" fmla="*/ 75438 w 98181"/>
                <a:gd name="connsiteY4" fmla="*/ 110080 h 110640"/>
                <a:gd name="connsiteX5" fmla="*/ 0 w 98181"/>
                <a:gd name="connsiteY5" fmla="*/ 49178 h 11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181" h="110640">
                  <a:moveTo>
                    <a:pt x="0" y="49178"/>
                  </a:moveTo>
                  <a:cubicBezTo>
                    <a:pt x="6137" y="31857"/>
                    <a:pt x="8381" y="12301"/>
                    <a:pt x="22899" y="0"/>
                  </a:cubicBezTo>
                  <a:cubicBezTo>
                    <a:pt x="38553" y="13968"/>
                    <a:pt x="56991" y="24585"/>
                    <a:pt x="77664" y="29622"/>
                  </a:cubicBezTo>
                  <a:cubicBezTo>
                    <a:pt x="93876" y="31857"/>
                    <a:pt x="105051" y="51962"/>
                    <a:pt x="93317" y="64822"/>
                  </a:cubicBezTo>
                  <a:cubicBezTo>
                    <a:pt x="82134" y="78232"/>
                    <a:pt x="90515" y="101140"/>
                    <a:pt x="75438" y="110080"/>
                  </a:cubicBezTo>
                  <a:cubicBezTo>
                    <a:pt x="39661" y="115117"/>
                    <a:pt x="559" y="85504"/>
                    <a:pt x="0" y="4917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D545BC12-58D9-0B37-05EB-EF0A6CC5E6E8}"/>
                </a:ext>
              </a:extLst>
            </p:cNvPr>
            <p:cNvSpPr/>
            <p:nvPr/>
          </p:nvSpPr>
          <p:spPr>
            <a:xfrm>
              <a:off x="5452465" y="3034119"/>
              <a:ext cx="41905" cy="24584"/>
            </a:xfrm>
            <a:custGeom>
              <a:avLst/>
              <a:gdLst>
                <a:gd name="connsiteX0" fmla="*/ 0 w 41905"/>
                <a:gd name="connsiteY0" fmla="*/ 24584 h 24584"/>
                <a:gd name="connsiteX1" fmla="*/ 41905 w 41905"/>
                <a:gd name="connsiteY1" fmla="*/ 0 h 24584"/>
                <a:gd name="connsiteX2" fmla="*/ 0 w 41905"/>
                <a:gd name="connsiteY2" fmla="*/ 24584 h 2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05" h="24584">
                  <a:moveTo>
                    <a:pt x="0" y="24584"/>
                  </a:moveTo>
                  <a:cubicBezTo>
                    <a:pt x="8940" y="10057"/>
                    <a:pt x="25143" y="1676"/>
                    <a:pt x="41905" y="0"/>
                  </a:cubicBezTo>
                  <a:cubicBezTo>
                    <a:pt x="29613" y="10057"/>
                    <a:pt x="15654" y="18997"/>
                    <a:pt x="0" y="24584"/>
                  </a:cubicBezTo>
                  <a:close/>
                </a:path>
              </a:pathLst>
            </a:custGeom>
            <a:solidFill>
              <a:srgbClr val="DCE5E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45F649A5-F697-3FDB-5351-2EFC59324753}"/>
                </a:ext>
              </a:extLst>
            </p:cNvPr>
            <p:cNvSpPr/>
            <p:nvPr/>
          </p:nvSpPr>
          <p:spPr>
            <a:xfrm>
              <a:off x="5460846" y="3037499"/>
              <a:ext cx="103365" cy="92767"/>
            </a:xfrm>
            <a:custGeom>
              <a:avLst/>
              <a:gdLst>
                <a:gd name="connsiteX0" fmla="*/ 0 w 103365"/>
                <a:gd name="connsiteY0" fmla="*/ 36885 h 92767"/>
                <a:gd name="connsiteX1" fmla="*/ 59784 w 103365"/>
                <a:gd name="connsiteY1" fmla="*/ 0 h 92767"/>
                <a:gd name="connsiteX2" fmla="*/ 73753 w 103365"/>
                <a:gd name="connsiteY2" fmla="*/ 11184 h 92767"/>
                <a:gd name="connsiteX3" fmla="*/ 103366 w 103365"/>
                <a:gd name="connsiteY3" fmla="*/ 43031 h 92767"/>
                <a:gd name="connsiteX4" fmla="*/ 78781 w 103365"/>
                <a:gd name="connsiteY4" fmla="*/ 92768 h 92767"/>
                <a:gd name="connsiteX5" fmla="*/ 0 w 103365"/>
                <a:gd name="connsiteY5" fmla="*/ 36885 h 9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65" h="92767">
                  <a:moveTo>
                    <a:pt x="0" y="36885"/>
                  </a:moveTo>
                  <a:cubicBezTo>
                    <a:pt x="19556" y="23476"/>
                    <a:pt x="38553" y="9498"/>
                    <a:pt x="59784" y="0"/>
                  </a:cubicBezTo>
                  <a:cubicBezTo>
                    <a:pt x="67057" y="0"/>
                    <a:pt x="69842" y="6714"/>
                    <a:pt x="73753" y="11184"/>
                  </a:cubicBezTo>
                  <a:cubicBezTo>
                    <a:pt x="82143" y="22917"/>
                    <a:pt x="93309" y="32415"/>
                    <a:pt x="103366" y="43031"/>
                  </a:cubicBezTo>
                  <a:cubicBezTo>
                    <a:pt x="92200" y="58117"/>
                    <a:pt x="85486" y="75447"/>
                    <a:pt x="78781" y="92768"/>
                  </a:cubicBezTo>
                  <a:cubicBezTo>
                    <a:pt x="44699" y="91092"/>
                    <a:pt x="9489" y="70977"/>
                    <a:pt x="0" y="3688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89257037-26FE-CFB6-79BD-C6FD07BB7B80}"/>
                </a:ext>
              </a:extLst>
            </p:cNvPr>
            <p:cNvSpPr/>
            <p:nvPr/>
          </p:nvSpPr>
          <p:spPr>
            <a:xfrm>
              <a:off x="6433114" y="3036390"/>
              <a:ext cx="82744" cy="92200"/>
            </a:xfrm>
            <a:custGeom>
              <a:avLst/>
              <a:gdLst>
                <a:gd name="connsiteX0" fmla="*/ 0 w 82744"/>
                <a:gd name="connsiteY0" fmla="*/ 12292 h 92200"/>
                <a:gd name="connsiteX1" fmla="*/ 80458 w 82744"/>
                <a:gd name="connsiteY1" fmla="*/ 0 h 92200"/>
                <a:gd name="connsiteX2" fmla="*/ 61461 w 82744"/>
                <a:gd name="connsiteY2" fmla="*/ 78232 h 92200"/>
                <a:gd name="connsiteX3" fmla="*/ 5587 w 82744"/>
                <a:gd name="connsiteY3" fmla="*/ 92200 h 92200"/>
                <a:gd name="connsiteX4" fmla="*/ 0 w 82744"/>
                <a:gd name="connsiteY4" fmla="*/ 12292 h 9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44" h="92200">
                  <a:moveTo>
                    <a:pt x="0" y="12292"/>
                  </a:moveTo>
                  <a:cubicBezTo>
                    <a:pt x="27378" y="18438"/>
                    <a:pt x="54765" y="10607"/>
                    <a:pt x="80458" y="0"/>
                  </a:cubicBezTo>
                  <a:cubicBezTo>
                    <a:pt x="84378" y="26819"/>
                    <a:pt x="86054" y="60352"/>
                    <a:pt x="61461" y="78232"/>
                  </a:cubicBezTo>
                  <a:cubicBezTo>
                    <a:pt x="46384" y="92759"/>
                    <a:pt x="24602" y="91632"/>
                    <a:pt x="5587" y="92200"/>
                  </a:cubicBezTo>
                  <a:cubicBezTo>
                    <a:pt x="7822" y="65372"/>
                    <a:pt x="7822" y="38553"/>
                    <a:pt x="0" y="1229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52F8F312-7F9E-588C-CB1E-BB99F953749E}"/>
                </a:ext>
              </a:extLst>
            </p:cNvPr>
            <p:cNvSpPr/>
            <p:nvPr/>
          </p:nvSpPr>
          <p:spPr>
            <a:xfrm>
              <a:off x="5007725" y="3041706"/>
              <a:ext cx="20616" cy="15344"/>
            </a:xfrm>
            <a:custGeom>
              <a:avLst/>
              <a:gdLst>
                <a:gd name="connsiteX0" fmla="*/ 502 w 20616"/>
                <a:gd name="connsiteY0" fmla="*/ 831 h 15344"/>
                <a:gd name="connsiteX1" fmla="*/ 20616 w 20616"/>
                <a:gd name="connsiteY1" fmla="*/ 10888 h 15344"/>
                <a:gd name="connsiteX2" fmla="*/ 502 w 20616"/>
                <a:gd name="connsiteY2" fmla="*/ 831 h 15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16" h="15344">
                  <a:moveTo>
                    <a:pt x="502" y="831"/>
                  </a:moveTo>
                  <a:cubicBezTo>
                    <a:pt x="7765" y="-1963"/>
                    <a:pt x="19499" y="2516"/>
                    <a:pt x="20616" y="10888"/>
                  </a:cubicBezTo>
                  <a:cubicBezTo>
                    <a:pt x="16705" y="22062"/>
                    <a:pt x="-3409" y="9770"/>
                    <a:pt x="502" y="831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B5611216-D48C-6DA3-A3ED-C1F07C324861}"/>
                </a:ext>
              </a:extLst>
            </p:cNvPr>
            <p:cNvSpPr/>
            <p:nvPr/>
          </p:nvSpPr>
          <p:spPr>
            <a:xfrm>
              <a:off x="6106075" y="3044780"/>
              <a:ext cx="80610" cy="79340"/>
            </a:xfrm>
            <a:custGeom>
              <a:avLst/>
              <a:gdLst>
                <a:gd name="connsiteX0" fmla="*/ 144 w 80610"/>
                <a:gd name="connsiteY0" fmla="*/ 35191 h 79340"/>
                <a:gd name="connsiteX1" fmla="*/ 18573 w 80610"/>
                <a:gd name="connsiteY1" fmla="*/ 0 h 79340"/>
                <a:gd name="connsiteX2" fmla="*/ 80611 w 80610"/>
                <a:gd name="connsiteY2" fmla="*/ 12283 h 79340"/>
                <a:gd name="connsiteX3" fmla="*/ 40923 w 80610"/>
                <a:gd name="connsiteY3" fmla="*/ 79340 h 79340"/>
                <a:gd name="connsiteX4" fmla="*/ 144 w 80610"/>
                <a:gd name="connsiteY4" fmla="*/ 35191 h 7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610" h="79340">
                  <a:moveTo>
                    <a:pt x="144" y="35191"/>
                  </a:moveTo>
                  <a:cubicBezTo>
                    <a:pt x="703" y="21791"/>
                    <a:pt x="1261" y="1667"/>
                    <a:pt x="18573" y="0"/>
                  </a:cubicBezTo>
                  <a:cubicBezTo>
                    <a:pt x="39823" y="1667"/>
                    <a:pt x="58820" y="12283"/>
                    <a:pt x="80611" y="12283"/>
                  </a:cubicBezTo>
                  <a:cubicBezTo>
                    <a:pt x="67760" y="35191"/>
                    <a:pt x="56576" y="58667"/>
                    <a:pt x="40923" y="79340"/>
                  </a:cubicBezTo>
                  <a:cubicBezTo>
                    <a:pt x="21944" y="72077"/>
                    <a:pt x="-2082" y="59226"/>
                    <a:pt x="144" y="3519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17204C89-26F6-ACBC-A640-1EEBDF26FDA7}"/>
                </a:ext>
              </a:extLst>
            </p:cNvPr>
            <p:cNvSpPr/>
            <p:nvPr/>
          </p:nvSpPr>
          <p:spPr>
            <a:xfrm>
              <a:off x="6336994" y="3048115"/>
              <a:ext cx="89415" cy="134968"/>
            </a:xfrm>
            <a:custGeom>
              <a:avLst/>
              <a:gdLst>
                <a:gd name="connsiteX0" fmla="*/ 0 w 89415"/>
                <a:gd name="connsiteY0" fmla="*/ 133555 h 134968"/>
                <a:gd name="connsiteX1" fmla="*/ 74888 w 89415"/>
                <a:gd name="connsiteY1" fmla="*/ 0 h 134968"/>
                <a:gd name="connsiteX2" fmla="*/ 89415 w 89415"/>
                <a:gd name="connsiteY2" fmla="*/ 48628 h 134968"/>
                <a:gd name="connsiteX3" fmla="*/ 38012 w 89415"/>
                <a:gd name="connsiteY3" fmla="*/ 134114 h 134968"/>
                <a:gd name="connsiteX4" fmla="*/ 0 w 89415"/>
                <a:gd name="connsiteY4" fmla="*/ 133555 h 13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415" h="134968">
                  <a:moveTo>
                    <a:pt x="0" y="133555"/>
                  </a:moveTo>
                  <a:cubicBezTo>
                    <a:pt x="11184" y="82711"/>
                    <a:pt x="36885" y="35768"/>
                    <a:pt x="74888" y="0"/>
                  </a:cubicBezTo>
                  <a:cubicBezTo>
                    <a:pt x="89415" y="11733"/>
                    <a:pt x="88875" y="31298"/>
                    <a:pt x="89415" y="48628"/>
                  </a:cubicBezTo>
                  <a:cubicBezTo>
                    <a:pt x="86622" y="82720"/>
                    <a:pt x="70968" y="119587"/>
                    <a:pt x="38012" y="134114"/>
                  </a:cubicBezTo>
                  <a:cubicBezTo>
                    <a:pt x="25152" y="135790"/>
                    <a:pt x="12860" y="134673"/>
                    <a:pt x="0" y="13355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DFAA8876-711B-05A8-79E4-4EDC35F9DE0D}"/>
                </a:ext>
              </a:extLst>
            </p:cNvPr>
            <p:cNvSpPr/>
            <p:nvPr/>
          </p:nvSpPr>
          <p:spPr>
            <a:xfrm>
              <a:off x="5014382" y="3055387"/>
              <a:ext cx="93876" cy="59784"/>
            </a:xfrm>
            <a:custGeom>
              <a:avLst/>
              <a:gdLst>
                <a:gd name="connsiteX0" fmla="*/ 60902 w 93876"/>
                <a:gd name="connsiteY0" fmla="*/ 0 h 59784"/>
                <a:gd name="connsiteX1" fmla="*/ 93876 w 93876"/>
                <a:gd name="connsiteY1" fmla="*/ 18997 h 59784"/>
                <a:gd name="connsiteX2" fmla="*/ 0 w 93876"/>
                <a:gd name="connsiteY2" fmla="*/ 59784 h 59784"/>
                <a:gd name="connsiteX3" fmla="*/ 6155 w 93876"/>
                <a:gd name="connsiteY3" fmla="*/ 38003 h 59784"/>
                <a:gd name="connsiteX4" fmla="*/ 49178 w 93876"/>
                <a:gd name="connsiteY4" fmla="*/ 34633 h 59784"/>
                <a:gd name="connsiteX5" fmla="*/ 60902 w 93876"/>
                <a:gd name="connsiteY5" fmla="*/ 0 h 5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876" h="59784">
                  <a:moveTo>
                    <a:pt x="60902" y="0"/>
                  </a:moveTo>
                  <a:cubicBezTo>
                    <a:pt x="75438" y="0"/>
                    <a:pt x="88839" y="4470"/>
                    <a:pt x="93876" y="18997"/>
                  </a:cubicBezTo>
                  <a:cubicBezTo>
                    <a:pt x="64813" y="36886"/>
                    <a:pt x="34641" y="55873"/>
                    <a:pt x="0" y="59784"/>
                  </a:cubicBezTo>
                  <a:cubicBezTo>
                    <a:pt x="2235" y="52521"/>
                    <a:pt x="3920" y="45257"/>
                    <a:pt x="6155" y="38003"/>
                  </a:cubicBezTo>
                  <a:cubicBezTo>
                    <a:pt x="20123" y="35759"/>
                    <a:pt x="34650" y="35200"/>
                    <a:pt x="49178" y="34633"/>
                  </a:cubicBezTo>
                  <a:cubicBezTo>
                    <a:pt x="52521" y="22908"/>
                    <a:pt x="56432" y="11742"/>
                    <a:pt x="60902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83B8FD21-1F3C-86E7-CA34-D63E6F315CAB}"/>
                </a:ext>
              </a:extLst>
            </p:cNvPr>
            <p:cNvSpPr/>
            <p:nvPr/>
          </p:nvSpPr>
          <p:spPr>
            <a:xfrm>
              <a:off x="6576708" y="3055946"/>
              <a:ext cx="103750" cy="57709"/>
            </a:xfrm>
            <a:custGeom>
              <a:avLst/>
              <a:gdLst>
                <a:gd name="connsiteX0" fmla="*/ 31298 w 103750"/>
                <a:gd name="connsiteY0" fmla="*/ 2794 h 57709"/>
                <a:gd name="connsiteX1" fmla="*/ 103393 w 103750"/>
                <a:gd name="connsiteY1" fmla="*/ 0 h 57709"/>
                <a:gd name="connsiteX2" fmla="*/ 65381 w 103750"/>
                <a:gd name="connsiteY2" fmla="*/ 55882 h 57709"/>
                <a:gd name="connsiteX3" fmla="*/ 0 w 103750"/>
                <a:gd name="connsiteY3" fmla="*/ 54197 h 57709"/>
                <a:gd name="connsiteX4" fmla="*/ 31298 w 103750"/>
                <a:gd name="connsiteY4" fmla="*/ 2794 h 57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50" h="57709">
                  <a:moveTo>
                    <a:pt x="31298" y="2794"/>
                  </a:moveTo>
                  <a:cubicBezTo>
                    <a:pt x="55324" y="2794"/>
                    <a:pt x="79358" y="1676"/>
                    <a:pt x="103393" y="0"/>
                  </a:cubicBezTo>
                  <a:cubicBezTo>
                    <a:pt x="106736" y="26260"/>
                    <a:pt x="86063" y="44699"/>
                    <a:pt x="65381" y="55882"/>
                  </a:cubicBezTo>
                  <a:cubicBezTo>
                    <a:pt x="43590" y="59235"/>
                    <a:pt x="21800" y="57558"/>
                    <a:pt x="0" y="54197"/>
                  </a:cubicBezTo>
                  <a:cubicBezTo>
                    <a:pt x="10625" y="36876"/>
                    <a:pt x="22908" y="21241"/>
                    <a:pt x="31298" y="279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D260863-47F1-07B1-6C67-5BA51228F3E1}"/>
                </a:ext>
              </a:extLst>
            </p:cNvPr>
            <p:cNvSpPr/>
            <p:nvPr/>
          </p:nvSpPr>
          <p:spPr>
            <a:xfrm>
              <a:off x="5017716" y="3061106"/>
              <a:ext cx="16787" cy="14831"/>
            </a:xfrm>
            <a:custGeom>
              <a:avLst/>
              <a:gdLst>
                <a:gd name="connsiteX0" fmla="*/ 1686 w 16787"/>
                <a:gd name="connsiteY0" fmla="*/ 3230 h 14831"/>
                <a:gd name="connsiteX1" fmla="*/ 15095 w 16787"/>
                <a:gd name="connsiteY1" fmla="*/ 11611 h 14831"/>
                <a:gd name="connsiteX2" fmla="*/ 1686 w 16787"/>
                <a:gd name="connsiteY2" fmla="*/ 3230 h 1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87" h="14831">
                  <a:moveTo>
                    <a:pt x="1686" y="3230"/>
                  </a:moveTo>
                  <a:cubicBezTo>
                    <a:pt x="6714" y="-4601"/>
                    <a:pt x="21809" y="3230"/>
                    <a:pt x="15095" y="11611"/>
                  </a:cubicBezTo>
                  <a:cubicBezTo>
                    <a:pt x="10067" y="19424"/>
                    <a:pt x="-5010" y="11602"/>
                    <a:pt x="1686" y="3230"/>
                  </a:cubicBezTo>
                  <a:close/>
                </a:path>
              </a:pathLst>
            </a:custGeom>
            <a:solidFill>
              <a:srgbClr val="70777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73CE89A4-8659-7A4E-5A8F-D64EEAE3E8FA}"/>
                </a:ext>
              </a:extLst>
            </p:cNvPr>
            <p:cNvSpPr/>
            <p:nvPr/>
          </p:nvSpPr>
          <p:spPr>
            <a:xfrm>
              <a:off x="5439037" y="3061902"/>
              <a:ext cx="7454" cy="8387"/>
            </a:xfrm>
            <a:custGeom>
              <a:avLst/>
              <a:gdLst>
                <a:gd name="connsiteX0" fmla="*/ 0 w 7454"/>
                <a:gd name="connsiteY0" fmla="*/ 1849 h 8387"/>
                <a:gd name="connsiteX1" fmla="*/ 0 w 7454"/>
                <a:gd name="connsiteY1" fmla="*/ 1849 h 8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54" h="8387">
                  <a:moveTo>
                    <a:pt x="0" y="1849"/>
                  </a:moveTo>
                  <a:cubicBezTo>
                    <a:pt x="16203" y="-7091"/>
                    <a:pt x="1108" y="20296"/>
                    <a:pt x="0" y="1849"/>
                  </a:cubicBezTo>
                  <a:close/>
                </a:path>
              </a:pathLst>
            </a:custGeom>
            <a:solidFill>
              <a:srgbClr val="6A787A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587D8142-ECE5-AB6C-4B6C-677FD4420F84}"/>
                </a:ext>
              </a:extLst>
            </p:cNvPr>
            <p:cNvSpPr/>
            <p:nvPr/>
          </p:nvSpPr>
          <p:spPr>
            <a:xfrm>
              <a:off x="6191155" y="3058181"/>
              <a:ext cx="75446" cy="123489"/>
            </a:xfrm>
            <a:custGeom>
              <a:avLst/>
              <a:gdLst>
                <a:gd name="connsiteX0" fmla="*/ 0 w 75446"/>
                <a:gd name="connsiteY0" fmla="*/ 22908 h 123489"/>
                <a:gd name="connsiteX1" fmla="*/ 13986 w 75446"/>
                <a:gd name="connsiteY1" fmla="*/ 0 h 123489"/>
                <a:gd name="connsiteX2" fmla="*/ 40796 w 75446"/>
                <a:gd name="connsiteY2" fmla="*/ 65940 h 123489"/>
                <a:gd name="connsiteX3" fmla="*/ 75447 w 75446"/>
                <a:gd name="connsiteY3" fmla="*/ 123489 h 123489"/>
                <a:gd name="connsiteX4" fmla="*/ 19006 w 75446"/>
                <a:gd name="connsiteY4" fmla="*/ 81593 h 123489"/>
                <a:gd name="connsiteX5" fmla="*/ 19006 w 75446"/>
                <a:gd name="connsiteY5" fmla="*/ 23476 h 123489"/>
                <a:gd name="connsiteX6" fmla="*/ 0 w 75446"/>
                <a:gd name="connsiteY6" fmla="*/ 22908 h 123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446" h="123489">
                  <a:moveTo>
                    <a:pt x="0" y="22908"/>
                  </a:moveTo>
                  <a:cubicBezTo>
                    <a:pt x="4479" y="15077"/>
                    <a:pt x="8949" y="7273"/>
                    <a:pt x="13986" y="0"/>
                  </a:cubicBezTo>
                  <a:cubicBezTo>
                    <a:pt x="26828" y="20115"/>
                    <a:pt x="34650" y="43023"/>
                    <a:pt x="40796" y="65940"/>
                  </a:cubicBezTo>
                  <a:cubicBezTo>
                    <a:pt x="48060" y="87171"/>
                    <a:pt x="62596" y="105610"/>
                    <a:pt x="75447" y="123489"/>
                  </a:cubicBezTo>
                  <a:cubicBezTo>
                    <a:pt x="50854" y="120137"/>
                    <a:pt x="28504" y="103942"/>
                    <a:pt x="19006" y="81593"/>
                  </a:cubicBezTo>
                  <a:cubicBezTo>
                    <a:pt x="14536" y="62037"/>
                    <a:pt x="19006" y="42473"/>
                    <a:pt x="19006" y="23476"/>
                  </a:cubicBezTo>
                  <a:cubicBezTo>
                    <a:pt x="12860" y="23476"/>
                    <a:pt x="6155" y="22908"/>
                    <a:pt x="0" y="22908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7701D202-127A-3834-7CCB-970BE1D9418C}"/>
                </a:ext>
              </a:extLst>
            </p:cNvPr>
            <p:cNvSpPr/>
            <p:nvPr/>
          </p:nvSpPr>
          <p:spPr>
            <a:xfrm>
              <a:off x="6668917" y="3063768"/>
              <a:ext cx="87721" cy="60592"/>
            </a:xfrm>
            <a:custGeom>
              <a:avLst/>
              <a:gdLst>
                <a:gd name="connsiteX0" fmla="*/ 27387 w 87721"/>
                <a:gd name="connsiteY0" fmla="*/ 6146 h 60592"/>
                <a:gd name="connsiteX1" fmla="*/ 87721 w 87721"/>
                <a:gd name="connsiteY1" fmla="*/ 0 h 60592"/>
                <a:gd name="connsiteX2" fmla="*/ 64804 w 87721"/>
                <a:gd name="connsiteY2" fmla="*/ 44708 h 60592"/>
                <a:gd name="connsiteX3" fmla="*/ 0 w 87721"/>
                <a:gd name="connsiteY3" fmla="*/ 58667 h 60592"/>
                <a:gd name="connsiteX4" fmla="*/ 27387 w 87721"/>
                <a:gd name="connsiteY4" fmla="*/ 6146 h 6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721" h="60592">
                  <a:moveTo>
                    <a:pt x="27387" y="6146"/>
                  </a:moveTo>
                  <a:cubicBezTo>
                    <a:pt x="47492" y="5588"/>
                    <a:pt x="67607" y="3352"/>
                    <a:pt x="87721" y="0"/>
                  </a:cubicBezTo>
                  <a:cubicBezTo>
                    <a:pt x="82143" y="15645"/>
                    <a:pt x="78223" y="34092"/>
                    <a:pt x="64804" y="44708"/>
                  </a:cubicBezTo>
                  <a:cubicBezTo>
                    <a:pt x="46934" y="60352"/>
                    <a:pt x="22908" y="63137"/>
                    <a:pt x="0" y="58667"/>
                  </a:cubicBezTo>
                  <a:cubicBezTo>
                    <a:pt x="8363" y="40797"/>
                    <a:pt x="20105" y="24585"/>
                    <a:pt x="27387" y="614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8A688121-8DD8-946B-AA5B-FFCF3CFAB30A}"/>
                </a:ext>
              </a:extLst>
            </p:cNvPr>
            <p:cNvSpPr/>
            <p:nvPr/>
          </p:nvSpPr>
          <p:spPr>
            <a:xfrm>
              <a:off x="5406640" y="3072149"/>
              <a:ext cx="22340" cy="16203"/>
            </a:xfrm>
            <a:custGeom>
              <a:avLst/>
              <a:gdLst>
                <a:gd name="connsiteX0" fmla="*/ 0 w 22340"/>
                <a:gd name="connsiteY0" fmla="*/ 16203 h 16203"/>
                <a:gd name="connsiteX1" fmla="*/ 22340 w 22340"/>
                <a:gd name="connsiteY1" fmla="*/ 0 h 16203"/>
                <a:gd name="connsiteX2" fmla="*/ 20105 w 22340"/>
                <a:gd name="connsiteY2" fmla="*/ 16203 h 16203"/>
                <a:gd name="connsiteX3" fmla="*/ 0 w 22340"/>
                <a:gd name="connsiteY3" fmla="*/ 16203 h 16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40" h="16203">
                  <a:moveTo>
                    <a:pt x="0" y="16203"/>
                  </a:moveTo>
                  <a:cubicBezTo>
                    <a:pt x="7264" y="10616"/>
                    <a:pt x="15077" y="5587"/>
                    <a:pt x="22340" y="0"/>
                  </a:cubicBezTo>
                  <a:cubicBezTo>
                    <a:pt x="21782" y="4479"/>
                    <a:pt x="20655" y="12292"/>
                    <a:pt x="20105" y="16203"/>
                  </a:cubicBezTo>
                  <a:lnTo>
                    <a:pt x="0" y="16203"/>
                  </a:ln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947F7393-4969-83E9-F3FE-5EE545ADE71D}"/>
                </a:ext>
              </a:extLst>
            </p:cNvPr>
            <p:cNvSpPr/>
            <p:nvPr/>
          </p:nvSpPr>
          <p:spPr>
            <a:xfrm>
              <a:off x="5908610" y="3075194"/>
              <a:ext cx="118269" cy="98490"/>
            </a:xfrm>
            <a:custGeom>
              <a:avLst/>
              <a:gdLst>
                <a:gd name="connsiteX0" fmla="*/ 926 w 118269"/>
                <a:gd name="connsiteY0" fmla="*/ 6463 h 98490"/>
                <a:gd name="connsiteX1" fmla="*/ 71327 w 118269"/>
                <a:gd name="connsiteY1" fmla="*/ 308 h 98490"/>
                <a:gd name="connsiteX2" fmla="*/ 96479 w 118269"/>
                <a:gd name="connsiteY2" fmla="*/ 7013 h 98490"/>
                <a:gd name="connsiteX3" fmla="*/ 118269 w 118269"/>
                <a:gd name="connsiteY3" fmla="*/ 94184 h 98490"/>
                <a:gd name="connsiteX4" fmla="*/ 35568 w 118269"/>
                <a:gd name="connsiteY4" fmla="*/ 83559 h 98490"/>
                <a:gd name="connsiteX5" fmla="*/ 926 w 118269"/>
                <a:gd name="connsiteY5" fmla="*/ 6463 h 98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9" h="98490">
                  <a:moveTo>
                    <a:pt x="926" y="6463"/>
                  </a:moveTo>
                  <a:cubicBezTo>
                    <a:pt x="24393" y="3102"/>
                    <a:pt x="47860" y="3660"/>
                    <a:pt x="71327" y="308"/>
                  </a:cubicBezTo>
                  <a:cubicBezTo>
                    <a:pt x="80266" y="-1368"/>
                    <a:pt x="88089" y="4219"/>
                    <a:pt x="96479" y="7013"/>
                  </a:cubicBezTo>
                  <a:cubicBezTo>
                    <a:pt x="95911" y="37743"/>
                    <a:pt x="96479" y="70158"/>
                    <a:pt x="118269" y="94184"/>
                  </a:cubicBezTo>
                  <a:cubicBezTo>
                    <a:pt x="90882" y="100880"/>
                    <a:pt x="59043" y="101448"/>
                    <a:pt x="35568" y="83559"/>
                  </a:cubicBezTo>
                  <a:cubicBezTo>
                    <a:pt x="8190" y="69591"/>
                    <a:pt x="-3544" y="36076"/>
                    <a:pt x="926" y="646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5EF9F766-818C-FBBC-1F89-041B2D20A340}"/>
                </a:ext>
              </a:extLst>
            </p:cNvPr>
            <p:cNvSpPr/>
            <p:nvPr/>
          </p:nvSpPr>
          <p:spPr>
            <a:xfrm>
              <a:off x="5193648" y="3078170"/>
              <a:ext cx="20627" cy="14656"/>
            </a:xfrm>
            <a:custGeom>
              <a:avLst/>
              <a:gdLst>
                <a:gd name="connsiteX0" fmla="*/ 5684 w 20627"/>
                <a:gd name="connsiteY0" fmla="*/ 2360 h 14656"/>
                <a:gd name="connsiteX1" fmla="*/ 19093 w 20627"/>
                <a:gd name="connsiteY1" fmla="*/ 10182 h 14656"/>
                <a:gd name="connsiteX2" fmla="*/ 5684 w 20627"/>
                <a:gd name="connsiteY2" fmla="*/ 2360 h 1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27" h="14656">
                  <a:moveTo>
                    <a:pt x="5684" y="2360"/>
                  </a:moveTo>
                  <a:cubicBezTo>
                    <a:pt x="11271" y="-3227"/>
                    <a:pt x="25248" y="1801"/>
                    <a:pt x="19093" y="10182"/>
                  </a:cubicBezTo>
                  <a:cubicBezTo>
                    <a:pt x="12389" y="20807"/>
                    <a:pt x="-10520" y="10182"/>
                    <a:pt x="5684" y="2360"/>
                  </a:cubicBezTo>
                  <a:close/>
                </a:path>
              </a:pathLst>
            </a:custGeom>
            <a:solidFill>
              <a:srgbClr val="E2ECE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C97AEF3E-880C-A14D-94ED-C9B3B91D8FDC}"/>
                </a:ext>
              </a:extLst>
            </p:cNvPr>
            <p:cNvSpPr/>
            <p:nvPr/>
          </p:nvSpPr>
          <p:spPr>
            <a:xfrm>
              <a:off x="5327840" y="3086676"/>
              <a:ext cx="49736" cy="39111"/>
            </a:xfrm>
            <a:custGeom>
              <a:avLst/>
              <a:gdLst>
                <a:gd name="connsiteX0" fmla="*/ 8390 w 49736"/>
                <a:gd name="connsiteY0" fmla="*/ 7822 h 39111"/>
                <a:gd name="connsiteX1" fmla="*/ 49736 w 49736"/>
                <a:gd name="connsiteY1" fmla="*/ 0 h 39111"/>
                <a:gd name="connsiteX2" fmla="*/ 0 w 49736"/>
                <a:gd name="connsiteY2" fmla="*/ 39111 h 39111"/>
                <a:gd name="connsiteX3" fmla="*/ 8390 w 49736"/>
                <a:gd name="connsiteY3" fmla="*/ 7822 h 39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736" h="39111">
                  <a:moveTo>
                    <a:pt x="8390" y="7822"/>
                  </a:moveTo>
                  <a:cubicBezTo>
                    <a:pt x="21809" y="4470"/>
                    <a:pt x="35768" y="1676"/>
                    <a:pt x="49736" y="0"/>
                  </a:cubicBezTo>
                  <a:cubicBezTo>
                    <a:pt x="34092" y="14527"/>
                    <a:pt x="17888" y="27946"/>
                    <a:pt x="0" y="39111"/>
                  </a:cubicBezTo>
                  <a:cubicBezTo>
                    <a:pt x="3361" y="29054"/>
                    <a:pt x="6714" y="18447"/>
                    <a:pt x="8390" y="7822"/>
                  </a:cubicBezTo>
                  <a:close/>
                </a:path>
              </a:pathLst>
            </a:custGeom>
            <a:solidFill>
              <a:srgbClr val="F9FC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1FB5E49E-D882-F4AB-8B16-F38217263340}"/>
                </a:ext>
              </a:extLst>
            </p:cNvPr>
            <p:cNvSpPr/>
            <p:nvPr/>
          </p:nvSpPr>
          <p:spPr>
            <a:xfrm>
              <a:off x="5346288" y="3088353"/>
              <a:ext cx="110647" cy="118516"/>
            </a:xfrm>
            <a:custGeom>
              <a:avLst/>
              <a:gdLst>
                <a:gd name="connsiteX0" fmla="*/ 0 w 110647"/>
                <a:gd name="connsiteY0" fmla="*/ 75438 h 118516"/>
                <a:gd name="connsiteX1" fmla="*/ 98355 w 110647"/>
                <a:gd name="connsiteY1" fmla="*/ 0 h 118516"/>
                <a:gd name="connsiteX2" fmla="*/ 110647 w 110647"/>
                <a:gd name="connsiteY2" fmla="*/ 15095 h 118516"/>
                <a:gd name="connsiteX3" fmla="*/ 92209 w 110647"/>
                <a:gd name="connsiteY3" fmla="*/ 44140 h 118516"/>
                <a:gd name="connsiteX4" fmla="*/ 88857 w 110647"/>
                <a:gd name="connsiteY4" fmla="*/ 118469 h 118516"/>
                <a:gd name="connsiteX5" fmla="*/ 0 w 110647"/>
                <a:gd name="connsiteY5" fmla="*/ 75438 h 118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647" h="118516">
                  <a:moveTo>
                    <a:pt x="0" y="75438"/>
                  </a:moveTo>
                  <a:cubicBezTo>
                    <a:pt x="30181" y="47501"/>
                    <a:pt x="62587" y="20123"/>
                    <a:pt x="98355" y="0"/>
                  </a:cubicBezTo>
                  <a:cubicBezTo>
                    <a:pt x="101717" y="3920"/>
                    <a:pt x="107295" y="11175"/>
                    <a:pt x="110647" y="15095"/>
                  </a:cubicBezTo>
                  <a:cubicBezTo>
                    <a:pt x="104501" y="24593"/>
                    <a:pt x="97238" y="34083"/>
                    <a:pt x="92209" y="44140"/>
                  </a:cubicBezTo>
                  <a:cubicBezTo>
                    <a:pt x="86063" y="68174"/>
                    <a:pt x="89965" y="93876"/>
                    <a:pt x="88857" y="118469"/>
                  </a:cubicBezTo>
                  <a:cubicBezTo>
                    <a:pt x="54206" y="119587"/>
                    <a:pt x="22358" y="100581"/>
                    <a:pt x="0" y="7543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72E8163A-E389-EE59-072C-960438D0F232}"/>
                </a:ext>
              </a:extLst>
            </p:cNvPr>
            <p:cNvSpPr/>
            <p:nvPr/>
          </p:nvSpPr>
          <p:spPr>
            <a:xfrm>
              <a:off x="5552501" y="3090029"/>
              <a:ext cx="70936" cy="115156"/>
            </a:xfrm>
            <a:custGeom>
              <a:avLst/>
              <a:gdLst>
                <a:gd name="connsiteX0" fmla="*/ 25679 w 70936"/>
                <a:gd name="connsiteY0" fmla="*/ 0 h 115156"/>
                <a:gd name="connsiteX1" fmla="*/ 55301 w 70936"/>
                <a:gd name="connsiteY1" fmla="*/ 8381 h 115156"/>
                <a:gd name="connsiteX2" fmla="*/ 70936 w 70936"/>
                <a:gd name="connsiteY2" fmla="*/ 46384 h 115156"/>
                <a:gd name="connsiteX3" fmla="*/ 66466 w 70936"/>
                <a:gd name="connsiteY3" fmla="*/ 106168 h 115156"/>
                <a:gd name="connsiteX4" fmla="*/ 48028 w 70936"/>
                <a:gd name="connsiteY4" fmla="*/ 113441 h 115156"/>
                <a:gd name="connsiteX5" fmla="*/ 1086 w 70936"/>
                <a:gd name="connsiteY5" fmla="*/ 73762 h 115156"/>
                <a:gd name="connsiteX6" fmla="*/ 25679 w 70936"/>
                <a:gd name="connsiteY6" fmla="*/ 0 h 11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936" h="115156">
                  <a:moveTo>
                    <a:pt x="25679" y="0"/>
                  </a:moveTo>
                  <a:cubicBezTo>
                    <a:pt x="35736" y="1126"/>
                    <a:pt x="47469" y="568"/>
                    <a:pt x="55301" y="8381"/>
                  </a:cubicBezTo>
                  <a:cubicBezTo>
                    <a:pt x="61447" y="20673"/>
                    <a:pt x="67584" y="32975"/>
                    <a:pt x="70936" y="46384"/>
                  </a:cubicBezTo>
                  <a:cubicBezTo>
                    <a:pt x="70378" y="66499"/>
                    <a:pt x="65349" y="86054"/>
                    <a:pt x="66466" y="106168"/>
                  </a:cubicBezTo>
                  <a:cubicBezTo>
                    <a:pt x="68143" y="115667"/>
                    <a:pt x="53616" y="116793"/>
                    <a:pt x="48028" y="113441"/>
                  </a:cubicBezTo>
                  <a:cubicBezTo>
                    <a:pt x="30140" y="103943"/>
                    <a:pt x="2762" y="97787"/>
                    <a:pt x="1086" y="73762"/>
                  </a:cubicBezTo>
                  <a:cubicBezTo>
                    <a:pt x="-3375" y="46384"/>
                    <a:pt x="6123" y="19006"/>
                    <a:pt x="25679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CDAC5C8F-3CA9-C7DE-5826-0E1843C60EA6}"/>
                </a:ext>
              </a:extLst>
            </p:cNvPr>
            <p:cNvSpPr/>
            <p:nvPr/>
          </p:nvSpPr>
          <p:spPr>
            <a:xfrm>
              <a:off x="5820899" y="3090587"/>
              <a:ext cx="121052" cy="99828"/>
            </a:xfrm>
            <a:custGeom>
              <a:avLst/>
              <a:gdLst>
                <a:gd name="connsiteX0" fmla="*/ 4268 w 121052"/>
                <a:gd name="connsiteY0" fmla="*/ 59235 h 99828"/>
                <a:gd name="connsiteX1" fmla="*/ 16551 w 121052"/>
                <a:gd name="connsiteY1" fmla="*/ 0 h 99828"/>
                <a:gd name="connsiteX2" fmla="*/ 72434 w 121052"/>
                <a:gd name="connsiteY2" fmla="*/ 25143 h 99828"/>
                <a:gd name="connsiteX3" fmla="*/ 121052 w 121052"/>
                <a:gd name="connsiteY3" fmla="*/ 96111 h 99828"/>
                <a:gd name="connsiteX4" fmla="*/ 45623 w 121052"/>
                <a:gd name="connsiteY4" fmla="*/ 89956 h 99828"/>
                <a:gd name="connsiteX5" fmla="*/ 4268 w 121052"/>
                <a:gd name="connsiteY5" fmla="*/ 59235 h 9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052" h="99828">
                  <a:moveTo>
                    <a:pt x="4268" y="59235"/>
                  </a:moveTo>
                  <a:cubicBezTo>
                    <a:pt x="-4122" y="39111"/>
                    <a:pt x="-202" y="15086"/>
                    <a:pt x="16551" y="0"/>
                  </a:cubicBezTo>
                  <a:cubicBezTo>
                    <a:pt x="34440" y="9490"/>
                    <a:pt x="52878" y="19547"/>
                    <a:pt x="72434" y="25143"/>
                  </a:cubicBezTo>
                  <a:cubicBezTo>
                    <a:pt x="81932" y="53089"/>
                    <a:pt x="103164" y="73203"/>
                    <a:pt x="121052" y="96111"/>
                  </a:cubicBezTo>
                  <a:cubicBezTo>
                    <a:pt x="95900" y="105610"/>
                    <a:pt x="70757" y="94435"/>
                    <a:pt x="45623" y="89956"/>
                  </a:cubicBezTo>
                  <a:cubicBezTo>
                    <a:pt x="27167" y="88289"/>
                    <a:pt x="14875" y="72644"/>
                    <a:pt x="4268" y="5923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4B9AA2F2-53EF-EB4F-81CE-9A35495107C3}"/>
                </a:ext>
              </a:extLst>
            </p:cNvPr>
            <p:cNvSpPr/>
            <p:nvPr/>
          </p:nvSpPr>
          <p:spPr>
            <a:xfrm>
              <a:off x="6723115" y="3090029"/>
              <a:ext cx="102824" cy="74888"/>
            </a:xfrm>
            <a:custGeom>
              <a:avLst/>
              <a:gdLst>
                <a:gd name="connsiteX0" fmla="*/ 15654 w 102824"/>
                <a:gd name="connsiteY0" fmla="*/ 34650 h 74888"/>
                <a:gd name="connsiteX1" fmla="*/ 39120 w 102824"/>
                <a:gd name="connsiteY1" fmla="*/ 0 h 74888"/>
                <a:gd name="connsiteX2" fmla="*/ 102825 w 102824"/>
                <a:gd name="connsiteY2" fmla="*/ 568 h 74888"/>
                <a:gd name="connsiteX3" fmla="*/ 49178 w 102824"/>
                <a:gd name="connsiteY3" fmla="*/ 74889 h 74888"/>
                <a:gd name="connsiteX4" fmla="*/ 0 w 102824"/>
                <a:gd name="connsiteY4" fmla="*/ 54215 h 74888"/>
                <a:gd name="connsiteX5" fmla="*/ 15654 w 102824"/>
                <a:gd name="connsiteY5" fmla="*/ 34650 h 7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824" h="74888">
                  <a:moveTo>
                    <a:pt x="15654" y="34650"/>
                  </a:moveTo>
                  <a:cubicBezTo>
                    <a:pt x="26828" y="25702"/>
                    <a:pt x="32965" y="12851"/>
                    <a:pt x="39120" y="0"/>
                  </a:cubicBezTo>
                  <a:cubicBezTo>
                    <a:pt x="60343" y="5596"/>
                    <a:pt x="81593" y="8381"/>
                    <a:pt x="102825" y="568"/>
                  </a:cubicBezTo>
                  <a:cubicBezTo>
                    <a:pt x="99473" y="32416"/>
                    <a:pt x="85486" y="69851"/>
                    <a:pt x="49178" y="74889"/>
                  </a:cubicBezTo>
                  <a:cubicBezTo>
                    <a:pt x="31848" y="70419"/>
                    <a:pt x="12851" y="67616"/>
                    <a:pt x="0" y="54215"/>
                  </a:cubicBezTo>
                  <a:cubicBezTo>
                    <a:pt x="559" y="44708"/>
                    <a:pt x="10057" y="40806"/>
                    <a:pt x="15654" y="3465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76BF6AA5-DAE7-0B07-49C7-B6E548F78C65}"/>
                </a:ext>
              </a:extLst>
            </p:cNvPr>
            <p:cNvSpPr/>
            <p:nvPr/>
          </p:nvSpPr>
          <p:spPr>
            <a:xfrm>
              <a:off x="5158544" y="3097860"/>
              <a:ext cx="25701" cy="12841"/>
            </a:xfrm>
            <a:custGeom>
              <a:avLst/>
              <a:gdLst>
                <a:gd name="connsiteX0" fmla="*/ 0 w 25701"/>
                <a:gd name="connsiteY0" fmla="*/ 6705 h 12841"/>
                <a:gd name="connsiteX1" fmla="*/ 21791 w 25701"/>
                <a:gd name="connsiteY1" fmla="*/ 0 h 12841"/>
                <a:gd name="connsiteX2" fmla="*/ 25702 w 25701"/>
                <a:gd name="connsiteY2" fmla="*/ 12842 h 12841"/>
                <a:gd name="connsiteX3" fmla="*/ 0 w 25701"/>
                <a:gd name="connsiteY3" fmla="*/ 6705 h 1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01" h="12841">
                  <a:moveTo>
                    <a:pt x="0" y="6705"/>
                  </a:moveTo>
                  <a:lnTo>
                    <a:pt x="21791" y="0"/>
                  </a:lnTo>
                  <a:cubicBezTo>
                    <a:pt x="23467" y="4470"/>
                    <a:pt x="24584" y="8372"/>
                    <a:pt x="25702" y="12842"/>
                  </a:cubicBezTo>
                  <a:cubicBezTo>
                    <a:pt x="16762" y="10616"/>
                    <a:pt x="8372" y="8940"/>
                    <a:pt x="0" y="6705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CA1A65A8-A199-4195-19E3-A4FD6294770B}"/>
                </a:ext>
              </a:extLst>
            </p:cNvPr>
            <p:cNvSpPr/>
            <p:nvPr/>
          </p:nvSpPr>
          <p:spPr>
            <a:xfrm>
              <a:off x="5378139" y="3100487"/>
              <a:ext cx="16872" cy="15414"/>
            </a:xfrm>
            <a:custGeom>
              <a:avLst/>
              <a:gdLst>
                <a:gd name="connsiteX0" fmla="*/ 4466 w 16872"/>
                <a:gd name="connsiteY0" fmla="*/ 1843 h 15414"/>
                <a:gd name="connsiteX1" fmla="*/ 12298 w 16872"/>
                <a:gd name="connsiteY1" fmla="*/ 13576 h 15414"/>
                <a:gd name="connsiteX2" fmla="*/ 4466 w 16872"/>
                <a:gd name="connsiteY2" fmla="*/ 1843 h 1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72" h="15414">
                  <a:moveTo>
                    <a:pt x="4466" y="1843"/>
                  </a:moveTo>
                  <a:cubicBezTo>
                    <a:pt x="12856" y="-4871"/>
                    <a:pt x="22905" y="8547"/>
                    <a:pt x="12298" y="13576"/>
                  </a:cubicBezTo>
                  <a:cubicBezTo>
                    <a:pt x="4466" y="20281"/>
                    <a:pt x="-6141" y="6862"/>
                    <a:pt x="4466" y="1843"/>
                  </a:cubicBezTo>
                  <a:close/>
                </a:path>
              </a:pathLst>
            </a:custGeom>
            <a:solidFill>
              <a:srgbClr val="646C6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3C6E0083-2CF4-CCA0-F9C0-A1D44D43E6D6}"/>
                </a:ext>
              </a:extLst>
            </p:cNvPr>
            <p:cNvSpPr/>
            <p:nvPr/>
          </p:nvSpPr>
          <p:spPr>
            <a:xfrm>
              <a:off x="6015704" y="3101762"/>
              <a:ext cx="118451" cy="79085"/>
            </a:xfrm>
            <a:custGeom>
              <a:avLst/>
              <a:gdLst>
                <a:gd name="connsiteX0" fmla="*/ 0 w 118451"/>
                <a:gd name="connsiteY0" fmla="*/ 0 h 79085"/>
                <a:gd name="connsiteX1" fmla="*/ 78790 w 118451"/>
                <a:gd name="connsiteY1" fmla="*/ 3911 h 79085"/>
                <a:gd name="connsiteX2" fmla="*/ 118451 w 118451"/>
                <a:gd name="connsiteY2" fmla="*/ 40788 h 79085"/>
                <a:gd name="connsiteX3" fmla="*/ 110638 w 118451"/>
                <a:gd name="connsiteY3" fmla="*/ 77664 h 79085"/>
                <a:gd name="connsiteX4" fmla="*/ 59784 w 118451"/>
                <a:gd name="connsiteY4" fmla="*/ 77105 h 79085"/>
                <a:gd name="connsiteX5" fmla="*/ 0 w 118451"/>
                <a:gd name="connsiteY5" fmla="*/ 0 h 7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451" h="79085">
                  <a:moveTo>
                    <a:pt x="0" y="0"/>
                  </a:moveTo>
                  <a:cubicBezTo>
                    <a:pt x="26260" y="1118"/>
                    <a:pt x="52530" y="4470"/>
                    <a:pt x="78790" y="3911"/>
                  </a:cubicBezTo>
                  <a:cubicBezTo>
                    <a:pt x="90515" y="18447"/>
                    <a:pt x="106168" y="27937"/>
                    <a:pt x="118451" y="40788"/>
                  </a:cubicBezTo>
                  <a:cubicBezTo>
                    <a:pt x="117343" y="53639"/>
                    <a:pt x="113982" y="65381"/>
                    <a:pt x="110638" y="77664"/>
                  </a:cubicBezTo>
                  <a:cubicBezTo>
                    <a:pt x="93876" y="78781"/>
                    <a:pt x="76546" y="80458"/>
                    <a:pt x="59784" y="77105"/>
                  </a:cubicBezTo>
                  <a:cubicBezTo>
                    <a:pt x="25702" y="67616"/>
                    <a:pt x="1118" y="3575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918F3F9E-E2F1-EC9A-EDCE-3D7EDA1E3C48}"/>
                </a:ext>
              </a:extLst>
            </p:cNvPr>
            <p:cNvSpPr/>
            <p:nvPr/>
          </p:nvSpPr>
          <p:spPr>
            <a:xfrm>
              <a:off x="4838354" y="3106232"/>
              <a:ext cx="27386" cy="43022"/>
            </a:xfrm>
            <a:custGeom>
              <a:avLst/>
              <a:gdLst>
                <a:gd name="connsiteX0" fmla="*/ 0 w 27386"/>
                <a:gd name="connsiteY0" fmla="*/ 0 h 43022"/>
                <a:gd name="connsiteX1" fmla="*/ 27387 w 27386"/>
                <a:gd name="connsiteY1" fmla="*/ 43023 h 43022"/>
                <a:gd name="connsiteX2" fmla="*/ 8390 w 27386"/>
                <a:gd name="connsiteY2" fmla="*/ 40797 h 43022"/>
                <a:gd name="connsiteX3" fmla="*/ 0 w 27386"/>
                <a:gd name="connsiteY3" fmla="*/ 0 h 4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86" h="43022">
                  <a:moveTo>
                    <a:pt x="0" y="0"/>
                  </a:moveTo>
                  <a:cubicBezTo>
                    <a:pt x="11742" y="12301"/>
                    <a:pt x="24035" y="25152"/>
                    <a:pt x="27387" y="43023"/>
                  </a:cubicBezTo>
                  <a:cubicBezTo>
                    <a:pt x="22358" y="42464"/>
                    <a:pt x="13419" y="41346"/>
                    <a:pt x="8390" y="40797"/>
                  </a:cubicBezTo>
                  <a:cubicBezTo>
                    <a:pt x="5596" y="27387"/>
                    <a:pt x="3361" y="13419"/>
                    <a:pt x="0" y="0"/>
                  </a:cubicBezTo>
                  <a:close/>
                </a:path>
              </a:pathLst>
            </a:custGeom>
            <a:solidFill>
              <a:srgbClr val="F9FC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EAFE7CD2-0B12-316C-8A84-29C9B0D7F354}"/>
                </a:ext>
              </a:extLst>
            </p:cNvPr>
            <p:cNvSpPr/>
            <p:nvPr/>
          </p:nvSpPr>
          <p:spPr>
            <a:xfrm>
              <a:off x="6133047" y="3112387"/>
              <a:ext cx="110070" cy="186504"/>
            </a:xfrm>
            <a:custGeom>
              <a:avLst/>
              <a:gdLst>
                <a:gd name="connsiteX0" fmla="*/ 0 w 110070"/>
                <a:gd name="connsiteY0" fmla="*/ 101689 h 186504"/>
                <a:gd name="connsiteX1" fmla="*/ 40229 w 110070"/>
                <a:gd name="connsiteY1" fmla="*/ 0 h 186504"/>
                <a:gd name="connsiteX2" fmla="*/ 21782 w 110070"/>
                <a:gd name="connsiteY2" fmla="*/ 73753 h 186504"/>
                <a:gd name="connsiteX3" fmla="*/ 33515 w 110070"/>
                <a:gd name="connsiteY3" fmla="*/ 126283 h 186504"/>
                <a:gd name="connsiteX4" fmla="*/ 110071 w 110070"/>
                <a:gd name="connsiteY4" fmla="*/ 165953 h 186504"/>
                <a:gd name="connsiteX5" fmla="*/ 43581 w 110070"/>
                <a:gd name="connsiteY5" fmla="*/ 183832 h 186504"/>
                <a:gd name="connsiteX6" fmla="*/ 0 w 110070"/>
                <a:gd name="connsiteY6" fmla="*/ 101689 h 18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070" h="186504">
                  <a:moveTo>
                    <a:pt x="0" y="101689"/>
                  </a:moveTo>
                  <a:cubicBezTo>
                    <a:pt x="1676" y="63696"/>
                    <a:pt x="24026" y="32407"/>
                    <a:pt x="40229" y="0"/>
                  </a:cubicBezTo>
                  <a:cubicBezTo>
                    <a:pt x="32407" y="24025"/>
                    <a:pt x="25702" y="48610"/>
                    <a:pt x="21782" y="73753"/>
                  </a:cubicBezTo>
                  <a:cubicBezTo>
                    <a:pt x="23467" y="91632"/>
                    <a:pt x="29604" y="108953"/>
                    <a:pt x="33515" y="126283"/>
                  </a:cubicBezTo>
                  <a:cubicBezTo>
                    <a:pt x="50845" y="151993"/>
                    <a:pt x="79899" y="164277"/>
                    <a:pt x="110071" y="165953"/>
                  </a:cubicBezTo>
                  <a:cubicBezTo>
                    <a:pt x="90515" y="179362"/>
                    <a:pt x="68166" y="192222"/>
                    <a:pt x="43581" y="183832"/>
                  </a:cubicBezTo>
                  <a:cubicBezTo>
                    <a:pt x="17880" y="164277"/>
                    <a:pt x="2235" y="133546"/>
                    <a:pt x="0" y="10168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DB9934B2-3F1F-80C1-623B-1E880DE12709}"/>
                </a:ext>
              </a:extLst>
            </p:cNvPr>
            <p:cNvSpPr/>
            <p:nvPr/>
          </p:nvSpPr>
          <p:spPr>
            <a:xfrm>
              <a:off x="6480606" y="3114473"/>
              <a:ext cx="81166" cy="93882"/>
            </a:xfrm>
            <a:custGeom>
              <a:avLst/>
              <a:gdLst>
                <a:gd name="connsiteX0" fmla="*/ 11724 w 81166"/>
                <a:gd name="connsiteY0" fmla="*/ 43730 h 93882"/>
                <a:gd name="connsiteX1" fmla="*/ 41355 w 81166"/>
                <a:gd name="connsiteY1" fmla="*/ 1816 h 93882"/>
                <a:gd name="connsiteX2" fmla="*/ 81016 w 81166"/>
                <a:gd name="connsiteY2" fmla="*/ 149 h 93882"/>
                <a:gd name="connsiteX3" fmla="*/ 78223 w 81166"/>
                <a:gd name="connsiteY3" fmla="*/ 48200 h 93882"/>
                <a:gd name="connsiteX4" fmla="*/ 44131 w 81166"/>
                <a:gd name="connsiteY4" fmla="*/ 86194 h 93882"/>
                <a:gd name="connsiteX5" fmla="*/ 0 w 81166"/>
                <a:gd name="connsiteY5" fmla="*/ 93457 h 93882"/>
                <a:gd name="connsiteX6" fmla="*/ 11724 w 81166"/>
                <a:gd name="connsiteY6" fmla="*/ 43730 h 9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66" h="93882">
                  <a:moveTo>
                    <a:pt x="11724" y="43730"/>
                  </a:moveTo>
                  <a:cubicBezTo>
                    <a:pt x="7831" y="24733"/>
                    <a:pt x="21232" y="2384"/>
                    <a:pt x="41355" y="1816"/>
                  </a:cubicBezTo>
                  <a:cubicBezTo>
                    <a:pt x="54197" y="707"/>
                    <a:pt x="67616" y="-410"/>
                    <a:pt x="81016" y="149"/>
                  </a:cubicBezTo>
                  <a:cubicBezTo>
                    <a:pt x="81016" y="15793"/>
                    <a:pt x="82143" y="32555"/>
                    <a:pt x="78223" y="48200"/>
                  </a:cubicBezTo>
                  <a:cubicBezTo>
                    <a:pt x="72635" y="64962"/>
                    <a:pt x="57541" y="75587"/>
                    <a:pt x="44131" y="86194"/>
                  </a:cubicBezTo>
                  <a:cubicBezTo>
                    <a:pt x="31839" y="97368"/>
                    <a:pt x="14518" y="92899"/>
                    <a:pt x="0" y="93457"/>
                  </a:cubicBezTo>
                  <a:cubicBezTo>
                    <a:pt x="8949" y="78371"/>
                    <a:pt x="14527" y="61609"/>
                    <a:pt x="11724" y="4373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8C3976E3-D278-E544-23F5-9C0E11702E4C}"/>
                </a:ext>
              </a:extLst>
            </p:cNvPr>
            <p:cNvSpPr/>
            <p:nvPr/>
          </p:nvSpPr>
          <p:spPr>
            <a:xfrm>
              <a:off x="5223916" y="3126346"/>
              <a:ext cx="104492" cy="53187"/>
            </a:xfrm>
            <a:custGeom>
              <a:avLst/>
              <a:gdLst>
                <a:gd name="connsiteX0" fmla="*/ 0 w 104492"/>
                <a:gd name="connsiteY0" fmla="*/ 51413 h 53187"/>
                <a:gd name="connsiteX1" fmla="*/ 104492 w 104492"/>
                <a:gd name="connsiteY1" fmla="*/ 0 h 53187"/>
                <a:gd name="connsiteX2" fmla="*/ 56432 w 104492"/>
                <a:gd name="connsiteY2" fmla="*/ 43032 h 53187"/>
                <a:gd name="connsiteX3" fmla="*/ 0 w 104492"/>
                <a:gd name="connsiteY3" fmla="*/ 51413 h 5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92" h="53187">
                  <a:moveTo>
                    <a:pt x="0" y="51413"/>
                  </a:moveTo>
                  <a:cubicBezTo>
                    <a:pt x="30172" y="25711"/>
                    <a:pt x="72086" y="22349"/>
                    <a:pt x="104492" y="0"/>
                  </a:cubicBezTo>
                  <a:cubicBezTo>
                    <a:pt x="89406" y="15654"/>
                    <a:pt x="73762" y="30749"/>
                    <a:pt x="56432" y="43032"/>
                  </a:cubicBezTo>
                  <a:cubicBezTo>
                    <a:pt x="37994" y="48060"/>
                    <a:pt x="18997" y="57000"/>
                    <a:pt x="0" y="51413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EBC84BA2-E7FA-FAAA-CEC4-41F990A78D4C}"/>
                </a:ext>
              </a:extLst>
            </p:cNvPr>
            <p:cNvSpPr/>
            <p:nvPr/>
          </p:nvSpPr>
          <p:spPr>
            <a:xfrm>
              <a:off x="5447421" y="3119083"/>
              <a:ext cx="99460" cy="124268"/>
            </a:xfrm>
            <a:custGeom>
              <a:avLst/>
              <a:gdLst>
                <a:gd name="connsiteX0" fmla="*/ 574 w 99460"/>
                <a:gd name="connsiteY0" fmla="*/ 50295 h 124268"/>
                <a:gd name="connsiteX1" fmla="*/ 16209 w 99460"/>
                <a:gd name="connsiteY1" fmla="*/ 0 h 124268"/>
                <a:gd name="connsiteX2" fmla="*/ 77111 w 99460"/>
                <a:gd name="connsiteY2" fmla="*/ 29613 h 124268"/>
                <a:gd name="connsiteX3" fmla="*/ 99461 w 99460"/>
                <a:gd name="connsiteY3" fmla="*/ 74321 h 124268"/>
                <a:gd name="connsiteX4" fmla="*/ 82149 w 99460"/>
                <a:gd name="connsiteY4" fmla="*/ 122381 h 124268"/>
                <a:gd name="connsiteX5" fmla="*/ 574 w 99460"/>
                <a:gd name="connsiteY5" fmla="*/ 50295 h 12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460" h="124268">
                  <a:moveTo>
                    <a:pt x="574" y="50295"/>
                  </a:moveTo>
                  <a:cubicBezTo>
                    <a:pt x="-2229" y="31857"/>
                    <a:pt x="5593" y="14536"/>
                    <a:pt x="16209" y="0"/>
                  </a:cubicBezTo>
                  <a:cubicBezTo>
                    <a:pt x="36883" y="8940"/>
                    <a:pt x="55330" y="23467"/>
                    <a:pt x="77111" y="29613"/>
                  </a:cubicBezTo>
                  <a:cubicBezTo>
                    <a:pt x="96676" y="35209"/>
                    <a:pt x="95559" y="58117"/>
                    <a:pt x="99461" y="74321"/>
                  </a:cubicBezTo>
                  <a:cubicBezTo>
                    <a:pt x="99461" y="91641"/>
                    <a:pt x="90521" y="107845"/>
                    <a:pt x="82149" y="122381"/>
                  </a:cubicBezTo>
                  <a:cubicBezTo>
                    <a:pt x="38559" y="134114"/>
                    <a:pt x="5035" y="88857"/>
                    <a:pt x="574" y="5029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E2C6F48E-5ED0-6280-D853-28D96A06670B}"/>
                </a:ext>
              </a:extLst>
            </p:cNvPr>
            <p:cNvSpPr/>
            <p:nvPr/>
          </p:nvSpPr>
          <p:spPr>
            <a:xfrm>
              <a:off x="6562749" y="3125788"/>
              <a:ext cx="93881" cy="79907"/>
            </a:xfrm>
            <a:custGeom>
              <a:avLst/>
              <a:gdLst>
                <a:gd name="connsiteX0" fmla="*/ 17879 w 93881"/>
                <a:gd name="connsiteY0" fmla="*/ 0 h 79907"/>
                <a:gd name="connsiteX1" fmla="*/ 93317 w 93881"/>
                <a:gd name="connsiteY1" fmla="*/ 0 h 79907"/>
                <a:gd name="connsiteX2" fmla="*/ 81566 w 93881"/>
                <a:gd name="connsiteY2" fmla="*/ 49178 h 79907"/>
                <a:gd name="connsiteX3" fmla="*/ 31289 w 93881"/>
                <a:gd name="connsiteY3" fmla="*/ 79908 h 79907"/>
                <a:gd name="connsiteX4" fmla="*/ 0 w 93881"/>
                <a:gd name="connsiteY4" fmla="*/ 65948 h 79907"/>
                <a:gd name="connsiteX5" fmla="*/ 17879 w 93881"/>
                <a:gd name="connsiteY5" fmla="*/ 0 h 79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881" h="79907">
                  <a:moveTo>
                    <a:pt x="17879" y="0"/>
                  </a:moveTo>
                  <a:cubicBezTo>
                    <a:pt x="43031" y="1117"/>
                    <a:pt x="68175" y="0"/>
                    <a:pt x="93317" y="0"/>
                  </a:cubicBezTo>
                  <a:cubicBezTo>
                    <a:pt x="93876" y="16762"/>
                    <a:pt x="96670" y="37444"/>
                    <a:pt x="81566" y="49178"/>
                  </a:cubicBezTo>
                  <a:cubicBezTo>
                    <a:pt x="65930" y="60911"/>
                    <a:pt x="47501" y="69283"/>
                    <a:pt x="31289" y="79908"/>
                  </a:cubicBezTo>
                  <a:cubicBezTo>
                    <a:pt x="20673" y="74879"/>
                    <a:pt x="10057" y="70409"/>
                    <a:pt x="0" y="65948"/>
                  </a:cubicBezTo>
                  <a:cubicBezTo>
                    <a:pt x="9498" y="44708"/>
                    <a:pt x="14536" y="22349"/>
                    <a:pt x="17879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7F4F7B5A-BCFE-71C1-91DC-C5296BD0D432}"/>
                </a:ext>
              </a:extLst>
            </p:cNvPr>
            <p:cNvSpPr/>
            <p:nvPr/>
          </p:nvSpPr>
          <p:spPr>
            <a:xfrm>
              <a:off x="6172312" y="3126905"/>
              <a:ext cx="132276" cy="130264"/>
            </a:xfrm>
            <a:custGeom>
              <a:avLst/>
              <a:gdLst>
                <a:gd name="connsiteX0" fmla="*/ 3758 w 132276"/>
                <a:gd name="connsiteY0" fmla="*/ 27937 h 130264"/>
                <a:gd name="connsiteX1" fmla="*/ 19393 w 132276"/>
                <a:gd name="connsiteY1" fmla="*/ 0 h 130264"/>
                <a:gd name="connsiteX2" fmla="*/ 75852 w 132276"/>
                <a:gd name="connsiteY2" fmla="*/ 65940 h 130264"/>
                <a:gd name="connsiteX3" fmla="*/ 132266 w 132276"/>
                <a:gd name="connsiteY3" fmla="*/ 68174 h 130264"/>
                <a:gd name="connsiteX4" fmla="*/ 89812 w 132276"/>
                <a:gd name="connsiteY4" fmla="*/ 124057 h 130264"/>
                <a:gd name="connsiteX5" fmla="*/ 15500 w 132276"/>
                <a:gd name="connsiteY5" fmla="*/ 112882 h 130264"/>
                <a:gd name="connsiteX6" fmla="*/ 3758 w 132276"/>
                <a:gd name="connsiteY6" fmla="*/ 27937 h 130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276" h="130264">
                  <a:moveTo>
                    <a:pt x="3758" y="27937"/>
                  </a:moveTo>
                  <a:cubicBezTo>
                    <a:pt x="5443" y="16771"/>
                    <a:pt x="13256" y="8390"/>
                    <a:pt x="19393" y="0"/>
                  </a:cubicBezTo>
                  <a:cubicBezTo>
                    <a:pt x="22755" y="31298"/>
                    <a:pt x="47339" y="55324"/>
                    <a:pt x="75852" y="65940"/>
                  </a:cubicBezTo>
                  <a:cubicBezTo>
                    <a:pt x="94281" y="68174"/>
                    <a:pt x="113287" y="66498"/>
                    <a:pt x="132266" y="68174"/>
                  </a:cubicBezTo>
                  <a:cubicBezTo>
                    <a:pt x="132834" y="93876"/>
                    <a:pt x="108809" y="110647"/>
                    <a:pt x="89812" y="124057"/>
                  </a:cubicBezTo>
                  <a:cubicBezTo>
                    <a:pt x="66345" y="130762"/>
                    <a:pt x="31145" y="137466"/>
                    <a:pt x="15500" y="112882"/>
                  </a:cubicBezTo>
                  <a:cubicBezTo>
                    <a:pt x="-3506" y="88848"/>
                    <a:pt x="-1830" y="56441"/>
                    <a:pt x="3758" y="2793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C3DE48B4-469F-D811-7404-85FB044A060B}"/>
                </a:ext>
              </a:extLst>
            </p:cNvPr>
            <p:cNvSpPr/>
            <p:nvPr/>
          </p:nvSpPr>
          <p:spPr>
            <a:xfrm>
              <a:off x="4801487" y="3131384"/>
              <a:ext cx="28495" cy="29063"/>
            </a:xfrm>
            <a:custGeom>
              <a:avLst/>
              <a:gdLst>
                <a:gd name="connsiteX0" fmla="*/ 0 w 28495"/>
                <a:gd name="connsiteY0" fmla="*/ 8940 h 29063"/>
                <a:gd name="connsiteX1" fmla="*/ 22908 w 28495"/>
                <a:gd name="connsiteY1" fmla="*/ 0 h 29063"/>
                <a:gd name="connsiteX2" fmla="*/ 28495 w 28495"/>
                <a:gd name="connsiteY2" fmla="*/ 16203 h 29063"/>
                <a:gd name="connsiteX3" fmla="*/ 11175 w 28495"/>
                <a:gd name="connsiteY3" fmla="*/ 29063 h 29063"/>
                <a:gd name="connsiteX4" fmla="*/ 0 w 28495"/>
                <a:gd name="connsiteY4" fmla="*/ 8940 h 2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95" h="29063">
                  <a:moveTo>
                    <a:pt x="0" y="8940"/>
                  </a:moveTo>
                  <a:cubicBezTo>
                    <a:pt x="7822" y="5596"/>
                    <a:pt x="15645" y="2794"/>
                    <a:pt x="22908" y="0"/>
                  </a:cubicBezTo>
                  <a:cubicBezTo>
                    <a:pt x="24593" y="4470"/>
                    <a:pt x="27387" y="12292"/>
                    <a:pt x="28495" y="16203"/>
                  </a:cubicBezTo>
                  <a:cubicBezTo>
                    <a:pt x="26819" y="24034"/>
                    <a:pt x="16762" y="24593"/>
                    <a:pt x="11175" y="29063"/>
                  </a:cubicBezTo>
                  <a:cubicBezTo>
                    <a:pt x="7822" y="22349"/>
                    <a:pt x="3902" y="15644"/>
                    <a:pt x="0" y="8940"/>
                  </a:cubicBezTo>
                  <a:close/>
                </a:path>
              </a:pathLst>
            </a:custGeom>
            <a:solidFill>
              <a:srgbClr val="F7FCFE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C5F86876-0D50-EB0C-266E-59C2B357FF6C}"/>
                </a:ext>
              </a:extLst>
            </p:cNvPr>
            <p:cNvSpPr/>
            <p:nvPr/>
          </p:nvSpPr>
          <p:spPr>
            <a:xfrm>
              <a:off x="5724190" y="3142559"/>
              <a:ext cx="108232" cy="107853"/>
            </a:xfrm>
            <a:custGeom>
              <a:avLst/>
              <a:gdLst>
                <a:gd name="connsiteX0" fmla="*/ 16591 w 108232"/>
                <a:gd name="connsiteY0" fmla="*/ 0 h 107853"/>
                <a:gd name="connsiteX1" fmla="*/ 89235 w 108232"/>
                <a:gd name="connsiteY1" fmla="*/ 18438 h 107853"/>
                <a:gd name="connsiteX2" fmla="*/ 108232 w 108232"/>
                <a:gd name="connsiteY2" fmla="*/ 42473 h 107853"/>
                <a:gd name="connsiteX3" fmla="*/ 95940 w 108232"/>
                <a:gd name="connsiteY3" fmla="*/ 99472 h 107853"/>
                <a:gd name="connsiteX4" fmla="*/ 70797 w 108232"/>
                <a:gd name="connsiteY4" fmla="*/ 107854 h 107853"/>
                <a:gd name="connsiteX5" fmla="*/ 946 w 108232"/>
                <a:gd name="connsiteY5" fmla="*/ 65948 h 107853"/>
                <a:gd name="connsiteX6" fmla="*/ 16591 w 108232"/>
                <a:gd name="connsiteY6" fmla="*/ 0 h 107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232" h="107853">
                  <a:moveTo>
                    <a:pt x="16591" y="0"/>
                  </a:moveTo>
                  <a:cubicBezTo>
                    <a:pt x="41184" y="3352"/>
                    <a:pt x="65210" y="11733"/>
                    <a:pt x="89235" y="18438"/>
                  </a:cubicBezTo>
                  <a:cubicBezTo>
                    <a:pt x="96508" y="25702"/>
                    <a:pt x="102086" y="34641"/>
                    <a:pt x="108232" y="42473"/>
                  </a:cubicBezTo>
                  <a:cubicBezTo>
                    <a:pt x="100419" y="60352"/>
                    <a:pt x="95381" y="79349"/>
                    <a:pt x="95940" y="99472"/>
                  </a:cubicBezTo>
                  <a:cubicBezTo>
                    <a:pt x="87568" y="102275"/>
                    <a:pt x="79178" y="106177"/>
                    <a:pt x="70797" y="107854"/>
                  </a:cubicBezTo>
                  <a:cubicBezTo>
                    <a:pt x="44527" y="100022"/>
                    <a:pt x="12680" y="93885"/>
                    <a:pt x="946" y="65948"/>
                  </a:cubicBezTo>
                  <a:cubicBezTo>
                    <a:pt x="-2397" y="42464"/>
                    <a:pt x="3190" y="19006"/>
                    <a:pt x="16591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601AFA77-DFCC-73AF-7538-8356AA1E41E2}"/>
                </a:ext>
              </a:extLst>
            </p:cNvPr>
            <p:cNvSpPr/>
            <p:nvPr/>
          </p:nvSpPr>
          <p:spPr>
            <a:xfrm>
              <a:off x="6656067" y="3138638"/>
              <a:ext cx="73185" cy="55696"/>
            </a:xfrm>
            <a:custGeom>
              <a:avLst/>
              <a:gdLst>
                <a:gd name="connsiteX0" fmla="*/ 14518 w 73185"/>
                <a:gd name="connsiteY0" fmla="*/ 6146 h 55696"/>
                <a:gd name="connsiteX1" fmla="*/ 49178 w 73185"/>
                <a:gd name="connsiteY1" fmla="*/ 0 h 55696"/>
                <a:gd name="connsiteX2" fmla="*/ 73185 w 73185"/>
                <a:gd name="connsiteY2" fmla="*/ 37435 h 55696"/>
                <a:gd name="connsiteX3" fmla="*/ 0 w 73185"/>
                <a:gd name="connsiteY3" fmla="*/ 52530 h 55696"/>
                <a:gd name="connsiteX4" fmla="*/ 14518 w 73185"/>
                <a:gd name="connsiteY4" fmla="*/ 6146 h 5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85" h="55696">
                  <a:moveTo>
                    <a:pt x="14518" y="6146"/>
                  </a:moveTo>
                  <a:cubicBezTo>
                    <a:pt x="26252" y="3352"/>
                    <a:pt x="37435" y="1676"/>
                    <a:pt x="49178" y="0"/>
                  </a:cubicBezTo>
                  <a:cubicBezTo>
                    <a:pt x="56991" y="12851"/>
                    <a:pt x="65372" y="24593"/>
                    <a:pt x="73185" y="37435"/>
                  </a:cubicBezTo>
                  <a:cubicBezTo>
                    <a:pt x="51962" y="53089"/>
                    <a:pt x="25693" y="60343"/>
                    <a:pt x="0" y="52530"/>
                  </a:cubicBezTo>
                  <a:cubicBezTo>
                    <a:pt x="6146" y="37444"/>
                    <a:pt x="12292" y="22358"/>
                    <a:pt x="14518" y="614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7955882A-24F9-D1CC-DB18-1A27173F6EBC}"/>
                </a:ext>
              </a:extLst>
            </p:cNvPr>
            <p:cNvSpPr/>
            <p:nvPr/>
          </p:nvSpPr>
          <p:spPr>
            <a:xfrm>
              <a:off x="5291523" y="3145397"/>
              <a:ext cx="47501" cy="36317"/>
            </a:xfrm>
            <a:custGeom>
              <a:avLst/>
              <a:gdLst>
                <a:gd name="connsiteX0" fmla="*/ 0 w 47501"/>
                <a:gd name="connsiteY0" fmla="*/ 36318 h 36317"/>
                <a:gd name="connsiteX1" fmla="*/ 47501 w 47501"/>
                <a:gd name="connsiteY1" fmla="*/ 0 h 36317"/>
                <a:gd name="connsiteX2" fmla="*/ 0 w 47501"/>
                <a:gd name="connsiteY2" fmla="*/ 36318 h 3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501" h="36317">
                  <a:moveTo>
                    <a:pt x="0" y="36318"/>
                  </a:moveTo>
                  <a:cubicBezTo>
                    <a:pt x="13977" y="22899"/>
                    <a:pt x="29063" y="8940"/>
                    <a:pt x="47501" y="0"/>
                  </a:cubicBezTo>
                  <a:cubicBezTo>
                    <a:pt x="35777" y="16771"/>
                    <a:pt x="18438" y="28495"/>
                    <a:pt x="0" y="36318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D5137008-A1D3-F6B9-0BCE-DE270BFD32CF}"/>
                </a:ext>
              </a:extLst>
            </p:cNvPr>
            <p:cNvSpPr/>
            <p:nvPr/>
          </p:nvSpPr>
          <p:spPr>
            <a:xfrm>
              <a:off x="6378358" y="3144785"/>
              <a:ext cx="101132" cy="63873"/>
            </a:xfrm>
            <a:custGeom>
              <a:avLst/>
              <a:gdLst>
                <a:gd name="connsiteX0" fmla="*/ 0 w 101132"/>
                <a:gd name="connsiteY0" fmla="*/ 54206 h 63873"/>
                <a:gd name="connsiteX1" fmla="*/ 51962 w 101132"/>
                <a:gd name="connsiteY1" fmla="*/ 0 h 63873"/>
                <a:gd name="connsiteX2" fmla="*/ 100590 w 101132"/>
                <a:gd name="connsiteY2" fmla="*/ 1685 h 63873"/>
                <a:gd name="connsiteX3" fmla="*/ 91092 w 101132"/>
                <a:gd name="connsiteY3" fmla="*/ 45825 h 63873"/>
                <a:gd name="connsiteX4" fmla="*/ 0 w 101132"/>
                <a:gd name="connsiteY4" fmla="*/ 54206 h 6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132" h="63873">
                  <a:moveTo>
                    <a:pt x="0" y="54206"/>
                  </a:moveTo>
                  <a:cubicBezTo>
                    <a:pt x="21214" y="40238"/>
                    <a:pt x="40229" y="22917"/>
                    <a:pt x="51962" y="0"/>
                  </a:cubicBezTo>
                  <a:cubicBezTo>
                    <a:pt x="68175" y="568"/>
                    <a:pt x="84378" y="1126"/>
                    <a:pt x="100590" y="1685"/>
                  </a:cubicBezTo>
                  <a:cubicBezTo>
                    <a:pt x="99473" y="16771"/>
                    <a:pt x="106168" y="35759"/>
                    <a:pt x="91092" y="45825"/>
                  </a:cubicBezTo>
                  <a:cubicBezTo>
                    <a:pt x="67607" y="70968"/>
                    <a:pt x="29036" y="65939"/>
                    <a:pt x="0" y="5420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94DC9D71-B6D1-1B63-2A28-9B2AF0225A93}"/>
                </a:ext>
              </a:extLst>
            </p:cNvPr>
            <p:cNvSpPr/>
            <p:nvPr/>
          </p:nvSpPr>
          <p:spPr>
            <a:xfrm>
              <a:off x="5049582" y="3154335"/>
              <a:ext cx="79349" cy="63670"/>
            </a:xfrm>
            <a:custGeom>
              <a:avLst/>
              <a:gdLst>
                <a:gd name="connsiteX0" fmla="*/ 12292 w 79349"/>
                <a:gd name="connsiteY0" fmla="*/ 7788 h 63670"/>
                <a:gd name="connsiteX1" fmla="*/ 77673 w 79349"/>
                <a:gd name="connsiteY1" fmla="*/ 2192 h 63670"/>
                <a:gd name="connsiteX2" fmla="*/ 79349 w 79349"/>
                <a:gd name="connsiteY2" fmla="*/ 36842 h 63670"/>
                <a:gd name="connsiteX3" fmla="*/ 27937 w 79349"/>
                <a:gd name="connsiteY3" fmla="*/ 63671 h 63670"/>
                <a:gd name="connsiteX4" fmla="*/ 0 w 79349"/>
                <a:gd name="connsiteY4" fmla="*/ 25109 h 63670"/>
                <a:gd name="connsiteX5" fmla="*/ 49168 w 79349"/>
                <a:gd name="connsiteY5" fmla="*/ 35166 h 63670"/>
                <a:gd name="connsiteX6" fmla="*/ 47492 w 79349"/>
                <a:gd name="connsiteY6" fmla="*/ 18972 h 63670"/>
                <a:gd name="connsiteX7" fmla="*/ 12292 w 79349"/>
                <a:gd name="connsiteY7" fmla="*/ 7788 h 6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349" h="63670">
                  <a:moveTo>
                    <a:pt x="12292" y="7788"/>
                  </a:moveTo>
                  <a:cubicBezTo>
                    <a:pt x="33524" y="4427"/>
                    <a:pt x="55882" y="-3954"/>
                    <a:pt x="77673" y="2192"/>
                  </a:cubicBezTo>
                  <a:cubicBezTo>
                    <a:pt x="78232" y="13367"/>
                    <a:pt x="78790" y="25100"/>
                    <a:pt x="79349" y="36842"/>
                  </a:cubicBezTo>
                  <a:cubicBezTo>
                    <a:pt x="64263" y="48576"/>
                    <a:pt x="46384" y="57515"/>
                    <a:pt x="27937" y="63671"/>
                  </a:cubicBezTo>
                  <a:cubicBezTo>
                    <a:pt x="18997" y="50261"/>
                    <a:pt x="8940" y="37960"/>
                    <a:pt x="0" y="25109"/>
                  </a:cubicBezTo>
                  <a:cubicBezTo>
                    <a:pt x="16762" y="26785"/>
                    <a:pt x="31848" y="36284"/>
                    <a:pt x="49168" y="35166"/>
                  </a:cubicBezTo>
                  <a:cubicBezTo>
                    <a:pt x="48610" y="30147"/>
                    <a:pt x="48051" y="24550"/>
                    <a:pt x="47492" y="18972"/>
                  </a:cubicBezTo>
                  <a:cubicBezTo>
                    <a:pt x="35759" y="15043"/>
                    <a:pt x="23467" y="12808"/>
                    <a:pt x="12292" y="778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AA013EA3-E691-ADDC-544F-A7EF41B4C326}"/>
                </a:ext>
              </a:extLst>
            </p:cNvPr>
            <p:cNvSpPr/>
            <p:nvPr/>
          </p:nvSpPr>
          <p:spPr>
            <a:xfrm>
              <a:off x="5633602" y="3149254"/>
              <a:ext cx="86505" cy="89988"/>
            </a:xfrm>
            <a:custGeom>
              <a:avLst/>
              <a:gdLst>
                <a:gd name="connsiteX0" fmla="*/ 2128 w 86505"/>
                <a:gd name="connsiteY0" fmla="*/ 0 h 89988"/>
                <a:gd name="connsiteX1" fmla="*/ 73664 w 86505"/>
                <a:gd name="connsiteY1" fmla="*/ 23467 h 89988"/>
                <a:gd name="connsiteX2" fmla="*/ 86505 w 86505"/>
                <a:gd name="connsiteY2" fmla="*/ 89965 h 89988"/>
                <a:gd name="connsiteX3" fmla="*/ 2695 w 86505"/>
                <a:gd name="connsiteY3" fmla="*/ 49727 h 89988"/>
                <a:gd name="connsiteX4" fmla="*/ 2128 w 86505"/>
                <a:gd name="connsiteY4" fmla="*/ 0 h 8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05" h="89988">
                  <a:moveTo>
                    <a:pt x="2128" y="0"/>
                  </a:moveTo>
                  <a:cubicBezTo>
                    <a:pt x="25595" y="9498"/>
                    <a:pt x="48512" y="20123"/>
                    <a:pt x="73664" y="23467"/>
                  </a:cubicBezTo>
                  <a:cubicBezTo>
                    <a:pt x="78124" y="45816"/>
                    <a:pt x="75889" y="69283"/>
                    <a:pt x="86505" y="89965"/>
                  </a:cubicBezTo>
                  <a:cubicBezTo>
                    <a:pt x="54658" y="90524"/>
                    <a:pt x="16664" y="81016"/>
                    <a:pt x="2695" y="49727"/>
                  </a:cubicBezTo>
                  <a:cubicBezTo>
                    <a:pt x="-2342" y="33533"/>
                    <a:pt x="1019" y="16212"/>
                    <a:pt x="2128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700D9B7F-F250-FB83-B621-81327E79F8FF}"/>
                </a:ext>
              </a:extLst>
            </p:cNvPr>
            <p:cNvSpPr/>
            <p:nvPr/>
          </p:nvSpPr>
          <p:spPr>
            <a:xfrm>
              <a:off x="5144017" y="3156527"/>
              <a:ext cx="29054" cy="24593"/>
            </a:xfrm>
            <a:custGeom>
              <a:avLst/>
              <a:gdLst>
                <a:gd name="connsiteX0" fmla="*/ 0 w 29054"/>
                <a:gd name="connsiteY0" fmla="*/ 0 h 24593"/>
                <a:gd name="connsiteX1" fmla="*/ 29054 w 29054"/>
                <a:gd name="connsiteY1" fmla="*/ 3920 h 24593"/>
                <a:gd name="connsiteX2" fmla="*/ 5587 w 29054"/>
                <a:gd name="connsiteY2" fmla="*/ 24593 h 24593"/>
                <a:gd name="connsiteX3" fmla="*/ 0 w 29054"/>
                <a:gd name="connsiteY3" fmla="*/ 0 h 2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4" h="24593">
                  <a:moveTo>
                    <a:pt x="0" y="0"/>
                  </a:moveTo>
                  <a:cubicBezTo>
                    <a:pt x="9498" y="1117"/>
                    <a:pt x="18997" y="2235"/>
                    <a:pt x="29054" y="3920"/>
                  </a:cubicBezTo>
                  <a:cubicBezTo>
                    <a:pt x="21800" y="11184"/>
                    <a:pt x="13968" y="17888"/>
                    <a:pt x="5587" y="24593"/>
                  </a:cubicBezTo>
                  <a:cubicBezTo>
                    <a:pt x="3902" y="16203"/>
                    <a:pt x="1667" y="7822"/>
                    <a:pt x="0" y="0"/>
                  </a:cubicBezTo>
                  <a:close/>
                </a:path>
              </a:pathLst>
            </a:custGeom>
            <a:solidFill>
              <a:srgbClr val="F9FC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E52FD31F-5A1E-3405-ACD4-4832BFDAA4F9}"/>
                </a:ext>
              </a:extLst>
            </p:cNvPr>
            <p:cNvSpPr/>
            <p:nvPr/>
          </p:nvSpPr>
          <p:spPr>
            <a:xfrm>
              <a:off x="4839337" y="3166226"/>
              <a:ext cx="148216" cy="212676"/>
            </a:xfrm>
            <a:custGeom>
              <a:avLst/>
              <a:gdLst>
                <a:gd name="connsiteX0" fmla="*/ 24727 w 148216"/>
                <a:gd name="connsiteY0" fmla="*/ 5387 h 212676"/>
                <a:gd name="connsiteX1" fmla="*/ 53223 w 148216"/>
                <a:gd name="connsiteY1" fmla="*/ 14317 h 212676"/>
                <a:gd name="connsiteX2" fmla="*/ 70543 w 148216"/>
                <a:gd name="connsiteY2" fmla="*/ 105959 h 212676"/>
                <a:gd name="connsiteX3" fmla="*/ 148216 w 148216"/>
                <a:gd name="connsiteY3" fmla="*/ 169663 h 212676"/>
                <a:gd name="connsiteX4" fmla="*/ 128102 w 148216"/>
                <a:gd name="connsiteY4" fmla="*/ 192004 h 212676"/>
                <a:gd name="connsiteX5" fmla="*/ 110790 w 148216"/>
                <a:gd name="connsiteY5" fmla="*/ 171322 h 212676"/>
                <a:gd name="connsiteX6" fmla="*/ 100724 w 148216"/>
                <a:gd name="connsiteY6" fmla="*/ 212677 h 212676"/>
                <a:gd name="connsiteX7" fmla="*/ 62721 w 148216"/>
                <a:gd name="connsiteY7" fmla="*/ 163517 h 212676"/>
                <a:gd name="connsiteX8" fmla="*/ 50429 w 148216"/>
                <a:gd name="connsiteY8" fmla="*/ 175800 h 212676"/>
                <a:gd name="connsiteX9" fmla="*/ 34226 w 148216"/>
                <a:gd name="connsiteY9" fmla="*/ 162391 h 212676"/>
                <a:gd name="connsiteX10" fmla="*/ 31432 w 148216"/>
                <a:gd name="connsiteY10" fmla="*/ 136130 h 212676"/>
                <a:gd name="connsiteX11" fmla="*/ 1810 w 148216"/>
                <a:gd name="connsiteY11" fmla="*/ 117692 h 212676"/>
                <a:gd name="connsiteX12" fmla="*/ 23601 w 148216"/>
                <a:gd name="connsiteY12" fmla="*/ 62927 h 212676"/>
                <a:gd name="connsiteX13" fmla="*/ 24727 w 148216"/>
                <a:gd name="connsiteY13" fmla="*/ 5387 h 21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216" h="212676">
                  <a:moveTo>
                    <a:pt x="24727" y="5387"/>
                  </a:moveTo>
                  <a:cubicBezTo>
                    <a:pt x="33667" y="-3553"/>
                    <a:pt x="54899" y="-1886"/>
                    <a:pt x="53223" y="14317"/>
                  </a:cubicBezTo>
                  <a:cubicBezTo>
                    <a:pt x="55458" y="45616"/>
                    <a:pt x="61604" y="76337"/>
                    <a:pt x="70543" y="105959"/>
                  </a:cubicBezTo>
                  <a:cubicBezTo>
                    <a:pt x="85629" y="137816"/>
                    <a:pt x="116369" y="157930"/>
                    <a:pt x="148216" y="169663"/>
                  </a:cubicBezTo>
                  <a:cubicBezTo>
                    <a:pt x="141503" y="177477"/>
                    <a:pt x="134807" y="184749"/>
                    <a:pt x="128102" y="192004"/>
                  </a:cubicBezTo>
                  <a:cubicBezTo>
                    <a:pt x="122515" y="184740"/>
                    <a:pt x="116369" y="178044"/>
                    <a:pt x="110790" y="171322"/>
                  </a:cubicBezTo>
                  <a:cubicBezTo>
                    <a:pt x="101842" y="183623"/>
                    <a:pt x="101283" y="198159"/>
                    <a:pt x="100724" y="212677"/>
                  </a:cubicBezTo>
                  <a:cubicBezTo>
                    <a:pt x="75572" y="211010"/>
                    <a:pt x="71102" y="182496"/>
                    <a:pt x="62721" y="163517"/>
                  </a:cubicBezTo>
                  <a:lnTo>
                    <a:pt x="50429" y="175800"/>
                  </a:lnTo>
                  <a:cubicBezTo>
                    <a:pt x="44842" y="171322"/>
                    <a:pt x="39813" y="166852"/>
                    <a:pt x="34226" y="162391"/>
                  </a:cubicBezTo>
                  <a:cubicBezTo>
                    <a:pt x="33108" y="153451"/>
                    <a:pt x="31982" y="144502"/>
                    <a:pt x="31432" y="136130"/>
                  </a:cubicBezTo>
                  <a:cubicBezTo>
                    <a:pt x="20248" y="132219"/>
                    <a:pt x="8524" y="127749"/>
                    <a:pt x="1810" y="117692"/>
                  </a:cubicBezTo>
                  <a:cubicBezTo>
                    <a:pt x="-4336" y="97019"/>
                    <a:pt x="5721" y="74111"/>
                    <a:pt x="23601" y="62927"/>
                  </a:cubicBezTo>
                  <a:cubicBezTo>
                    <a:pt x="19699" y="43940"/>
                    <a:pt x="16905" y="23834"/>
                    <a:pt x="24727" y="538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3EF7DBF9-7130-80F2-3A35-C3C700B72582}"/>
                </a:ext>
              </a:extLst>
            </p:cNvPr>
            <p:cNvSpPr/>
            <p:nvPr/>
          </p:nvSpPr>
          <p:spPr>
            <a:xfrm>
              <a:off x="4807753" y="3166025"/>
              <a:ext cx="41793" cy="72644"/>
            </a:xfrm>
            <a:custGeom>
              <a:avLst/>
              <a:gdLst>
                <a:gd name="connsiteX0" fmla="*/ 9378 w 41793"/>
                <a:gd name="connsiteY0" fmla="*/ 15086 h 72644"/>
                <a:gd name="connsiteX1" fmla="*/ 40117 w 41793"/>
                <a:gd name="connsiteY1" fmla="*/ 0 h 72644"/>
                <a:gd name="connsiteX2" fmla="*/ 41793 w 41793"/>
                <a:gd name="connsiteY2" fmla="*/ 72644 h 72644"/>
                <a:gd name="connsiteX3" fmla="*/ 447 w 41793"/>
                <a:gd name="connsiteY3" fmla="*/ 53089 h 72644"/>
                <a:gd name="connsiteX4" fmla="*/ 9378 w 41793"/>
                <a:gd name="connsiteY4" fmla="*/ 15086 h 7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93" h="72644">
                  <a:moveTo>
                    <a:pt x="9378" y="15086"/>
                  </a:moveTo>
                  <a:cubicBezTo>
                    <a:pt x="13289" y="2226"/>
                    <a:pt x="29492" y="3911"/>
                    <a:pt x="40117" y="0"/>
                  </a:cubicBezTo>
                  <a:cubicBezTo>
                    <a:pt x="37873" y="24034"/>
                    <a:pt x="38432" y="48619"/>
                    <a:pt x="41793" y="72644"/>
                  </a:cubicBezTo>
                  <a:cubicBezTo>
                    <a:pt x="27825" y="67057"/>
                    <a:pt x="7711" y="69283"/>
                    <a:pt x="447" y="53089"/>
                  </a:cubicBezTo>
                  <a:cubicBezTo>
                    <a:pt x="-1797" y="39670"/>
                    <a:pt x="4908" y="26819"/>
                    <a:pt x="9378" y="1508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59DC78A1-FF5F-A513-E5C3-70235D3E8038}"/>
                </a:ext>
              </a:extLst>
            </p:cNvPr>
            <p:cNvSpPr/>
            <p:nvPr/>
          </p:nvSpPr>
          <p:spPr>
            <a:xfrm>
              <a:off x="5231198" y="3177209"/>
              <a:ext cx="107267" cy="123205"/>
            </a:xfrm>
            <a:custGeom>
              <a:avLst/>
              <a:gdLst>
                <a:gd name="connsiteX0" fmla="*/ 71509 w 107267"/>
                <a:gd name="connsiteY0" fmla="*/ 20664 h 123205"/>
                <a:gd name="connsiteX1" fmla="*/ 107268 w 107267"/>
                <a:gd name="connsiteY1" fmla="*/ 0 h 123205"/>
                <a:gd name="connsiteX2" fmla="*/ 84918 w 107267"/>
                <a:gd name="connsiteY2" fmla="*/ 59784 h 123205"/>
                <a:gd name="connsiteX3" fmla="*/ 97778 w 107267"/>
                <a:gd name="connsiteY3" fmla="*/ 121254 h 123205"/>
                <a:gd name="connsiteX4" fmla="*/ 40778 w 107267"/>
                <a:gd name="connsiteY4" fmla="*/ 118452 h 123205"/>
                <a:gd name="connsiteX5" fmla="*/ 0 w 107267"/>
                <a:gd name="connsiteY5" fmla="*/ 82134 h 123205"/>
                <a:gd name="connsiteX6" fmla="*/ 71509 w 107267"/>
                <a:gd name="connsiteY6" fmla="*/ 20664 h 123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267" h="123205">
                  <a:moveTo>
                    <a:pt x="71509" y="20664"/>
                  </a:moveTo>
                  <a:cubicBezTo>
                    <a:pt x="81007" y="10057"/>
                    <a:pt x="93299" y="2794"/>
                    <a:pt x="107268" y="0"/>
                  </a:cubicBezTo>
                  <a:cubicBezTo>
                    <a:pt x="100004" y="20114"/>
                    <a:pt x="91064" y="39120"/>
                    <a:pt x="84918" y="59784"/>
                  </a:cubicBezTo>
                  <a:cubicBezTo>
                    <a:pt x="81007" y="81016"/>
                    <a:pt x="92750" y="100581"/>
                    <a:pt x="97778" y="121254"/>
                  </a:cubicBezTo>
                  <a:cubicBezTo>
                    <a:pt x="78772" y="122921"/>
                    <a:pt x="59226" y="125724"/>
                    <a:pt x="40778" y="118452"/>
                  </a:cubicBezTo>
                  <a:cubicBezTo>
                    <a:pt x="25143" y="108953"/>
                    <a:pt x="7822" y="99455"/>
                    <a:pt x="0" y="82134"/>
                  </a:cubicBezTo>
                  <a:cubicBezTo>
                    <a:pt x="23458" y="60893"/>
                    <a:pt x="49718" y="43572"/>
                    <a:pt x="71509" y="2066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575FA5AD-D351-7A83-5373-6C23837317FF}"/>
                </a:ext>
              </a:extLst>
            </p:cNvPr>
            <p:cNvSpPr/>
            <p:nvPr/>
          </p:nvSpPr>
          <p:spPr>
            <a:xfrm>
              <a:off x="6699621" y="3180613"/>
              <a:ext cx="67039" cy="80379"/>
            </a:xfrm>
            <a:custGeom>
              <a:avLst/>
              <a:gdLst>
                <a:gd name="connsiteX0" fmla="*/ 33515 w 67039"/>
                <a:gd name="connsiteY0" fmla="*/ 11646 h 80379"/>
                <a:gd name="connsiteX1" fmla="*/ 67039 w 67039"/>
                <a:gd name="connsiteY1" fmla="*/ 471 h 80379"/>
                <a:gd name="connsiteX2" fmla="*/ 0 w 67039"/>
                <a:gd name="connsiteY2" fmla="*/ 80379 h 80379"/>
                <a:gd name="connsiteX3" fmla="*/ 33515 w 67039"/>
                <a:gd name="connsiteY3" fmla="*/ 11646 h 8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39" h="80379">
                  <a:moveTo>
                    <a:pt x="33515" y="11646"/>
                  </a:moveTo>
                  <a:cubicBezTo>
                    <a:pt x="38562" y="-2313"/>
                    <a:pt x="55306" y="-87"/>
                    <a:pt x="67039" y="471"/>
                  </a:cubicBezTo>
                  <a:cubicBezTo>
                    <a:pt x="52521" y="32319"/>
                    <a:pt x="28495" y="59706"/>
                    <a:pt x="0" y="80379"/>
                  </a:cubicBezTo>
                  <a:cubicBezTo>
                    <a:pt x="9489" y="56345"/>
                    <a:pt x="23449" y="35113"/>
                    <a:pt x="33515" y="1164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44BE7D25-0C09-4EFC-39FB-2E8BEE8725A7}"/>
                </a:ext>
              </a:extLst>
            </p:cNvPr>
            <p:cNvSpPr/>
            <p:nvPr/>
          </p:nvSpPr>
          <p:spPr>
            <a:xfrm>
              <a:off x="6003737" y="3185022"/>
              <a:ext cx="120361" cy="61469"/>
            </a:xfrm>
            <a:custGeom>
              <a:avLst/>
              <a:gdLst>
                <a:gd name="connsiteX0" fmla="*/ 1910 w 120361"/>
                <a:gd name="connsiteY0" fmla="*/ 8381 h 61469"/>
                <a:gd name="connsiteX1" fmla="*/ 36551 w 120361"/>
                <a:gd name="connsiteY1" fmla="*/ 0 h 61469"/>
                <a:gd name="connsiteX2" fmla="*/ 109196 w 120361"/>
                <a:gd name="connsiteY2" fmla="*/ 16771 h 61469"/>
                <a:gd name="connsiteX3" fmla="*/ 120361 w 120361"/>
                <a:gd name="connsiteY3" fmla="*/ 24034 h 61469"/>
                <a:gd name="connsiteX4" fmla="*/ 71752 w 120361"/>
                <a:gd name="connsiteY4" fmla="*/ 24593 h 61469"/>
                <a:gd name="connsiteX5" fmla="*/ 19789 w 120361"/>
                <a:gd name="connsiteY5" fmla="*/ 61470 h 61469"/>
                <a:gd name="connsiteX6" fmla="*/ 1351 w 120361"/>
                <a:gd name="connsiteY6" fmla="*/ 41355 h 61469"/>
                <a:gd name="connsiteX7" fmla="*/ 1910 w 120361"/>
                <a:gd name="connsiteY7" fmla="*/ 8381 h 61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361" h="61469">
                  <a:moveTo>
                    <a:pt x="1910" y="8381"/>
                  </a:moveTo>
                  <a:cubicBezTo>
                    <a:pt x="13634" y="5587"/>
                    <a:pt x="24818" y="1676"/>
                    <a:pt x="36551" y="0"/>
                  </a:cubicBezTo>
                  <a:cubicBezTo>
                    <a:pt x="60018" y="7822"/>
                    <a:pt x="82926" y="20673"/>
                    <a:pt x="109196" y="16771"/>
                  </a:cubicBezTo>
                  <a:cubicBezTo>
                    <a:pt x="111998" y="18447"/>
                    <a:pt x="117577" y="22349"/>
                    <a:pt x="120361" y="24034"/>
                  </a:cubicBezTo>
                  <a:cubicBezTo>
                    <a:pt x="104167" y="25711"/>
                    <a:pt x="87396" y="19565"/>
                    <a:pt x="71752" y="24593"/>
                  </a:cubicBezTo>
                  <a:cubicBezTo>
                    <a:pt x="51646" y="32974"/>
                    <a:pt x="35425" y="46942"/>
                    <a:pt x="19789" y="61470"/>
                  </a:cubicBezTo>
                  <a:cubicBezTo>
                    <a:pt x="13634" y="54765"/>
                    <a:pt x="6371" y="49178"/>
                    <a:pt x="1351" y="41355"/>
                  </a:cubicBezTo>
                  <a:cubicBezTo>
                    <a:pt x="-1442" y="30730"/>
                    <a:pt x="783" y="19565"/>
                    <a:pt x="1910" y="838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6F576E01-AB25-E7AB-3C73-B82CB7CF3933}"/>
                </a:ext>
              </a:extLst>
            </p:cNvPr>
            <p:cNvSpPr/>
            <p:nvPr/>
          </p:nvSpPr>
          <p:spPr>
            <a:xfrm>
              <a:off x="5133401" y="3190628"/>
              <a:ext cx="149749" cy="134104"/>
            </a:xfrm>
            <a:custGeom>
              <a:avLst/>
              <a:gdLst>
                <a:gd name="connsiteX0" fmla="*/ 0 w 149749"/>
                <a:gd name="connsiteY0" fmla="*/ 134105 h 134104"/>
                <a:gd name="connsiteX1" fmla="*/ 149750 w 149749"/>
                <a:gd name="connsiteY1" fmla="*/ 0 h 134104"/>
                <a:gd name="connsiteX2" fmla="*/ 91083 w 149749"/>
                <a:gd name="connsiteY2" fmla="*/ 56991 h 134104"/>
                <a:gd name="connsiteX3" fmla="*/ 0 w 149749"/>
                <a:gd name="connsiteY3" fmla="*/ 134105 h 134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749" h="134104">
                  <a:moveTo>
                    <a:pt x="0" y="134105"/>
                  </a:moveTo>
                  <a:cubicBezTo>
                    <a:pt x="43022" y="82134"/>
                    <a:pt x="95552" y="39111"/>
                    <a:pt x="149750" y="0"/>
                  </a:cubicBezTo>
                  <a:cubicBezTo>
                    <a:pt x="135781" y="24034"/>
                    <a:pt x="111197" y="38552"/>
                    <a:pt x="91083" y="56991"/>
                  </a:cubicBezTo>
                  <a:cubicBezTo>
                    <a:pt x="60902" y="82692"/>
                    <a:pt x="32407" y="110638"/>
                    <a:pt x="0" y="134105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830D0929-CD7D-681C-7B89-55E934F8B9EC}"/>
                </a:ext>
              </a:extLst>
            </p:cNvPr>
            <p:cNvSpPr/>
            <p:nvPr/>
          </p:nvSpPr>
          <p:spPr>
            <a:xfrm>
              <a:off x="5834306" y="3191736"/>
              <a:ext cx="107645" cy="94751"/>
            </a:xfrm>
            <a:custGeom>
              <a:avLst/>
              <a:gdLst>
                <a:gd name="connsiteX0" fmla="*/ 13202 w 107645"/>
                <a:gd name="connsiteY0" fmla="*/ 0 h 94751"/>
                <a:gd name="connsiteX1" fmla="*/ 91442 w 107645"/>
                <a:gd name="connsiteY1" fmla="*/ 18988 h 94751"/>
                <a:gd name="connsiteX2" fmla="*/ 107646 w 107645"/>
                <a:gd name="connsiteY2" fmla="*/ 77655 h 94751"/>
                <a:gd name="connsiteX3" fmla="*/ 104284 w 107645"/>
                <a:gd name="connsiteY3" fmla="*/ 94426 h 94751"/>
                <a:gd name="connsiteX4" fmla="*/ 46167 w 107645"/>
                <a:gd name="connsiteY4" fmla="*/ 93308 h 94751"/>
                <a:gd name="connsiteX5" fmla="*/ 351 w 107645"/>
                <a:gd name="connsiteY5" fmla="*/ 39102 h 94751"/>
                <a:gd name="connsiteX6" fmla="*/ 13202 w 107645"/>
                <a:gd name="connsiteY6" fmla="*/ 0 h 9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45" h="94751">
                  <a:moveTo>
                    <a:pt x="13202" y="0"/>
                  </a:moveTo>
                  <a:cubicBezTo>
                    <a:pt x="37795" y="11733"/>
                    <a:pt x="64623" y="15086"/>
                    <a:pt x="91442" y="18988"/>
                  </a:cubicBezTo>
                  <a:cubicBezTo>
                    <a:pt x="90884" y="40229"/>
                    <a:pt x="91442" y="62010"/>
                    <a:pt x="107646" y="77655"/>
                  </a:cubicBezTo>
                  <a:cubicBezTo>
                    <a:pt x="106519" y="81575"/>
                    <a:pt x="104843" y="90515"/>
                    <a:pt x="104284" y="94426"/>
                  </a:cubicBezTo>
                  <a:cubicBezTo>
                    <a:pt x="84729" y="93867"/>
                    <a:pt x="65164" y="96111"/>
                    <a:pt x="46167" y="93308"/>
                  </a:cubicBezTo>
                  <a:cubicBezTo>
                    <a:pt x="24944" y="82692"/>
                    <a:pt x="-767" y="65922"/>
                    <a:pt x="351" y="39102"/>
                  </a:cubicBezTo>
                  <a:cubicBezTo>
                    <a:pt x="-1884" y="24584"/>
                    <a:pt x="7056" y="12283"/>
                    <a:pt x="13202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63247EF6-2AC2-F5A2-D913-4C6D04D0114A}"/>
                </a:ext>
              </a:extLst>
            </p:cNvPr>
            <p:cNvSpPr/>
            <p:nvPr/>
          </p:nvSpPr>
          <p:spPr>
            <a:xfrm>
              <a:off x="5940151" y="3189492"/>
              <a:ext cx="54880" cy="65948"/>
            </a:xfrm>
            <a:custGeom>
              <a:avLst/>
              <a:gdLst>
                <a:gd name="connsiteX0" fmla="*/ 11290 w 54880"/>
                <a:gd name="connsiteY0" fmla="*/ 0 h 65948"/>
                <a:gd name="connsiteX1" fmla="*/ 47049 w 54880"/>
                <a:gd name="connsiteY1" fmla="*/ 2794 h 65948"/>
                <a:gd name="connsiteX2" fmla="*/ 54880 w 54880"/>
                <a:gd name="connsiteY2" fmla="*/ 54765 h 65948"/>
                <a:gd name="connsiteX3" fmla="*/ 10182 w 54880"/>
                <a:gd name="connsiteY3" fmla="*/ 65948 h 65948"/>
                <a:gd name="connsiteX4" fmla="*/ 11290 w 54880"/>
                <a:gd name="connsiteY4" fmla="*/ 0 h 65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80" h="65948">
                  <a:moveTo>
                    <a:pt x="11290" y="0"/>
                  </a:moveTo>
                  <a:cubicBezTo>
                    <a:pt x="23032" y="568"/>
                    <a:pt x="35325" y="1126"/>
                    <a:pt x="47049" y="2794"/>
                  </a:cubicBezTo>
                  <a:cubicBezTo>
                    <a:pt x="45931" y="20673"/>
                    <a:pt x="46490" y="38562"/>
                    <a:pt x="54880" y="54765"/>
                  </a:cubicBezTo>
                  <a:cubicBezTo>
                    <a:pt x="40903" y="60911"/>
                    <a:pt x="25826" y="64831"/>
                    <a:pt x="10182" y="65948"/>
                  </a:cubicBezTo>
                  <a:cubicBezTo>
                    <a:pt x="-4913" y="46384"/>
                    <a:pt x="-2111" y="20123"/>
                    <a:pt x="1129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66D8CDD5-B4B3-9A6F-9A3C-8C225A0F87E3}"/>
                </a:ext>
              </a:extLst>
            </p:cNvPr>
            <p:cNvSpPr/>
            <p:nvPr/>
          </p:nvSpPr>
          <p:spPr>
            <a:xfrm>
              <a:off x="5332037" y="3196756"/>
              <a:ext cx="82983" cy="124615"/>
            </a:xfrm>
            <a:custGeom>
              <a:avLst/>
              <a:gdLst>
                <a:gd name="connsiteX0" fmla="*/ 18161 w 82983"/>
                <a:gd name="connsiteY0" fmla="*/ 98346 h 124615"/>
                <a:gd name="connsiteX1" fmla="*/ 18720 w 82983"/>
                <a:gd name="connsiteY1" fmla="*/ 0 h 124615"/>
                <a:gd name="connsiteX2" fmla="*/ 82983 w 82983"/>
                <a:gd name="connsiteY2" fmla="*/ 25711 h 124615"/>
                <a:gd name="connsiteX3" fmla="*/ 80190 w 82983"/>
                <a:gd name="connsiteY3" fmla="*/ 124616 h 124615"/>
                <a:gd name="connsiteX4" fmla="*/ 18161 w 82983"/>
                <a:gd name="connsiteY4" fmla="*/ 98346 h 124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83" h="124615">
                  <a:moveTo>
                    <a:pt x="18161" y="98346"/>
                  </a:moveTo>
                  <a:cubicBezTo>
                    <a:pt x="-6423" y="71527"/>
                    <a:pt x="-5864" y="26819"/>
                    <a:pt x="18720" y="0"/>
                  </a:cubicBezTo>
                  <a:cubicBezTo>
                    <a:pt x="39393" y="11184"/>
                    <a:pt x="59517" y="22917"/>
                    <a:pt x="82983" y="25711"/>
                  </a:cubicBezTo>
                  <a:cubicBezTo>
                    <a:pt x="64545" y="55882"/>
                    <a:pt x="66780" y="92768"/>
                    <a:pt x="80190" y="124616"/>
                  </a:cubicBezTo>
                  <a:cubicBezTo>
                    <a:pt x="57282" y="124057"/>
                    <a:pt x="32130" y="118460"/>
                    <a:pt x="18161" y="9834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94996FBC-99EE-9202-484D-C8BC5126CC40}"/>
                </a:ext>
              </a:extLst>
            </p:cNvPr>
            <p:cNvSpPr/>
            <p:nvPr/>
          </p:nvSpPr>
          <p:spPr>
            <a:xfrm>
              <a:off x="6239197" y="3198955"/>
              <a:ext cx="155904" cy="130761"/>
            </a:xfrm>
            <a:custGeom>
              <a:avLst/>
              <a:gdLst>
                <a:gd name="connsiteX0" fmla="*/ 39111 w 155904"/>
                <a:gd name="connsiteY0" fmla="*/ 85495 h 130761"/>
                <a:gd name="connsiteX1" fmla="*/ 112314 w 155904"/>
                <a:gd name="connsiteY1" fmla="*/ 0 h 130761"/>
                <a:gd name="connsiteX2" fmla="*/ 155905 w 155904"/>
                <a:gd name="connsiteY2" fmla="*/ 25711 h 130761"/>
                <a:gd name="connsiteX3" fmla="*/ 86613 w 155904"/>
                <a:gd name="connsiteY3" fmla="*/ 93876 h 130761"/>
                <a:gd name="connsiteX4" fmla="*/ 0 w 155904"/>
                <a:gd name="connsiteY4" fmla="*/ 130762 h 130761"/>
                <a:gd name="connsiteX5" fmla="*/ 39111 w 155904"/>
                <a:gd name="connsiteY5" fmla="*/ 85495 h 13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904" h="130761">
                  <a:moveTo>
                    <a:pt x="39111" y="85495"/>
                  </a:moveTo>
                  <a:cubicBezTo>
                    <a:pt x="65940" y="59235"/>
                    <a:pt x="86054" y="27387"/>
                    <a:pt x="112314" y="0"/>
                  </a:cubicBezTo>
                  <a:cubicBezTo>
                    <a:pt x="125715" y="10066"/>
                    <a:pt x="140251" y="19006"/>
                    <a:pt x="155905" y="25711"/>
                  </a:cubicBezTo>
                  <a:cubicBezTo>
                    <a:pt x="135790" y="50854"/>
                    <a:pt x="114540" y="76555"/>
                    <a:pt x="86613" y="93876"/>
                  </a:cubicBezTo>
                  <a:cubicBezTo>
                    <a:pt x="60361" y="111197"/>
                    <a:pt x="32416" y="130762"/>
                    <a:pt x="0" y="130762"/>
                  </a:cubicBezTo>
                  <a:cubicBezTo>
                    <a:pt x="5587" y="110647"/>
                    <a:pt x="25702" y="100022"/>
                    <a:pt x="39111" y="8549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6775B478-E854-D0E0-8206-F6D8732AB274}"/>
                </a:ext>
              </a:extLst>
            </p:cNvPr>
            <p:cNvSpPr/>
            <p:nvPr/>
          </p:nvSpPr>
          <p:spPr>
            <a:xfrm>
              <a:off x="5544824" y="3210724"/>
              <a:ext cx="91472" cy="109520"/>
            </a:xfrm>
            <a:custGeom>
              <a:avLst/>
              <a:gdLst>
                <a:gd name="connsiteX0" fmla="*/ 16594 w 91472"/>
                <a:gd name="connsiteY0" fmla="*/ 0 h 109520"/>
                <a:gd name="connsiteX1" fmla="*/ 91473 w 91472"/>
                <a:gd name="connsiteY1" fmla="*/ 13410 h 109520"/>
                <a:gd name="connsiteX2" fmla="*/ 78622 w 91472"/>
                <a:gd name="connsiteY2" fmla="*/ 53647 h 109520"/>
                <a:gd name="connsiteX3" fmla="*/ 79181 w 91472"/>
                <a:gd name="connsiteY3" fmla="*/ 109521 h 109520"/>
                <a:gd name="connsiteX4" fmla="*/ 4860 w 91472"/>
                <a:gd name="connsiteY4" fmla="*/ 63705 h 109520"/>
                <a:gd name="connsiteX5" fmla="*/ 16594 w 91472"/>
                <a:gd name="connsiteY5" fmla="*/ 0 h 10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72" h="109520">
                  <a:moveTo>
                    <a:pt x="16594" y="0"/>
                  </a:moveTo>
                  <a:cubicBezTo>
                    <a:pt x="40619" y="8949"/>
                    <a:pt x="65762" y="10607"/>
                    <a:pt x="91473" y="13410"/>
                  </a:cubicBezTo>
                  <a:cubicBezTo>
                    <a:pt x="88120" y="27378"/>
                    <a:pt x="82533" y="40238"/>
                    <a:pt x="78622" y="53647"/>
                  </a:cubicBezTo>
                  <a:cubicBezTo>
                    <a:pt x="76387" y="72086"/>
                    <a:pt x="78063" y="91082"/>
                    <a:pt x="79181" y="109521"/>
                  </a:cubicBezTo>
                  <a:cubicBezTo>
                    <a:pt x="49000" y="108403"/>
                    <a:pt x="15485" y="94426"/>
                    <a:pt x="4860" y="63705"/>
                  </a:cubicBezTo>
                  <a:cubicBezTo>
                    <a:pt x="-6873" y="43031"/>
                    <a:pt x="4860" y="17889"/>
                    <a:pt x="16594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F456137E-B894-A4F0-93EA-2A496CB1B09D}"/>
                </a:ext>
              </a:extLst>
            </p:cNvPr>
            <p:cNvSpPr/>
            <p:nvPr/>
          </p:nvSpPr>
          <p:spPr>
            <a:xfrm>
              <a:off x="6455463" y="3208925"/>
              <a:ext cx="152543" cy="118972"/>
            </a:xfrm>
            <a:custGeom>
              <a:avLst/>
              <a:gdLst>
                <a:gd name="connsiteX0" fmla="*/ 89965 w 152543"/>
                <a:gd name="connsiteY0" fmla="*/ 131 h 118972"/>
                <a:gd name="connsiteX1" fmla="*/ 152543 w 152543"/>
                <a:gd name="connsiteY1" fmla="*/ 12415 h 118972"/>
                <a:gd name="connsiteX2" fmla="*/ 36867 w 152543"/>
                <a:gd name="connsiteY2" fmla="*/ 118583 h 118972"/>
                <a:gd name="connsiteX3" fmla="*/ 0 w 152543"/>
                <a:gd name="connsiteY3" fmla="*/ 118033 h 118972"/>
                <a:gd name="connsiteX4" fmla="*/ 31289 w 152543"/>
                <a:gd name="connsiteY4" fmla="*/ 71658 h 118972"/>
                <a:gd name="connsiteX5" fmla="*/ 89965 w 152543"/>
                <a:gd name="connsiteY5" fmla="*/ 131 h 118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543" h="118972">
                  <a:moveTo>
                    <a:pt x="89965" y="131"/>
                  </a:moveTo>
                  <a:cubicBezTo>
                    <a:pt x="111197" y="-1554"/>
                    <a:pt x="130753" y="13541"/>
                    <a:pt x="152543" y="12415"/>
                  </a:cubicBezTo>
                  <a:cubicBezTo>
                    <a:pt x="127959" y="59916"/>
                    <a:pt x="87739" y="101262"/>
                    <a:pt x="36867" y="118583"/>
                  </a:cubicBezTo>
                  <a:cubicBezTo>
                    <a:pt x="24584" y="119709"/>
                    <a:pt x="12301" y="118033"/>
                    <a:pt x="0" y="118033"/>
                  </a:cubicBezTo>
                  <a:cubicBezTo>
                    <a:pt x="2794" y="98477"/>
                    <a:pt x="20673" y="86735"/>
                    <a:pt x="31289" y="71658"/>
                  </a:cubicBezTo>
                  <a:cubicBezTo>
                    <a:pt x="49736" y="47065"/>
                    <a:pt x="65381" y="19128"/>
                    <a:pt x="89965" y="13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3534D413-4E4D-A67A-556F-EB590A1BEC89}"/>
                </a:ext>
              </a:extLst>
            </p:cNvPr>
            <p:cNvSpPr/>
            <p:nvPr/>
          </p:nvSpPr>
          <p:spPr>
            <a:xfrm>
              <a:off x="6427358" y="3207372"/>
              <a:ext cx="218651" cy="165470"/>
            </a:xfrm>
            <a:custGeom>
              <a:avLst/>
              <a:gdLst>
                <a:gd name="connsiteX0" fmla="*/ 201322 w 218651"/>
                <a:gd name="connsiteY0" fmla="*/ 0 h 165470"/>
                <a:gd name="connsiteX1" fmla="*/ 218652 w 218651"/>
                <a:gd name="connsiteY1" fmla="*/ 2794 h 165470"/>
                <a:gd name="connsiteX2" fmla="*/ 147116 w 218651"/>
                <a:gd name="connsiteY2" fmla="*/ 99463 h 165470"/>
                <a:gd name="connsiteX3" fmla="*/ 68884 w 218651"/>
                <a:gd name="connsiteY3" fmla="*/ 160374 h 165470"/>
                <a:gd name="connsiteX4" fmla="*/ 4621 w 218651"/>
                <a:gd name="connsiteY4" fmla="*/ 146397 h 165470"/>
                <a:gd name="connsiteX5" fmla="*/ 7991 w 218651"/>
                <a:gd name="connsiteY5" fmla="*/ 123498 h 165470"/>
                <a:gd name="connsiteX6" fmla="*/ 69443 w 218651"/>
                <a:gd name="connsiteY6" fmla="*/ 132987 h 165470"/>
                <a:gd name="connsiteX7" fmla="*/ 201322 w 218651"/>
                <a:gd name="connsiteY7" fmla="*/ 0 h 165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651" h="165470">
                  <a:moveTo>
                    <a:pt x="201322" y="0"/>
                  </a:moveTo>
                  <a:cubicBezTo>
                    <a:pt x="205783" y="559"/>
                    <a:pt x="214173" y="2244"/>
                    <a:pt x="218652" y="2794"/>
                  </a:cubicBezTo>
                  <a:cubicBezTo>
                    <a:pt x="197429" y="36876"/>
                    <a:pt x="175629" y="70959"/>
                    <a:pt x="147116" y="99463"/>
                  </a:cubicBezTo>
                  <a:cubicBezTo>
                    <a:pt x="125334" y="124606"/>
                    <a:pt x="100173" y="148073"/>
                    <a:pt x="68884" y="160374"/>
                  </a:cubicBezTo>
                  <a:cubicBezTo>
                    <a:pt x="47661" y="173216"/>
                    <a:pt x="21951" y="159257"/>
                    <a:pt x="4621" y="146397"/>
                  </a:cubicBezTo>
                  <a:cubicBezTo>
                    <a:pt x="-6545" y="140810"/>
                    <a:pt x="5747" y="130761"/>
                    <a:pt x="7991" y="123498"/>
                  </a:cubicBezTo>
                  <a:cubicBezTo>
                    <a:pt x="27538" y="130752"/>
                    <a:pt x="48220" y="140251"/>
                    <a:pt x="69443" y="132987"/>
                  </a:cubicBezTo>
                  <a:cubicBezTo>
                    <a:pt x="132030" y="113990"/>
                    <a:pt x="178982" y="59793"/>
                    <a:pt x="201322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0E9D6429-46CF-C3D1-60BD-7357A3A4350B}"/>
                </a:ext>
              </a:extLst>
            </p:cNvPr>
            <p:cNvSpPr/>
            <p:nvPr/>
          </p:nvSpPr>
          <p:spPr>
            <a:xfrm>
              <a:off x="6615243" y="3209597"/>
              <a:ext cx="65930" cy="77664"/>
            </a:xfrm>
            <a:custGeom>
              <a:avLst/>
              <a:gdLst>
                <a:gd name="connsiteX0" fmla="*/ 39670 w 65930"/>
                <a:gd name="connsiteY0" fmla="*/ 15645 h 77664"/>
                <a:gd name="connsiteX1" fmla="*/ 65931 w 65930"/>
                <a:gd name="connsiteY1" fmla="*/ 0 h 77664"/>
                <a:gd name="connsiteX2" fmla="*/ 0 w 65930"/>
                <a:gd name="connsiteY2" fmla="*/ 77664 h 77664"/>
                <a:gd name="connsiteX3" fmla="*/ 39670 w 65930"/>
                <a:gd name="connsiteY3" fmla="*/ 15645 h 77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30" h="77664">
                  <a:moveTo>
                    <a:pt x="39670" y="15645"/>
                  </a:moveTo>
                  <a:cubicBezTo>
                    <a:pt x="43581" y="4461"/>
                    <a:pt x="56414" y="2794"/>
                    <a:pt x="65931" y="0"/>
                  </a:cubicBezTo>
                  <a:cubicBezTo>
                    <a:pt x="53638" y="31848"/>
                    <a:pt x="27378" y="58108"/>
                    <a:pt x="0" y="77664"/>
                  </a:cubicBezTo>
                  <a:cubicBezTo>
                    <a:pt x="12292" y="56423"/>
                    <a:pt x="29036" y="37994"/>
                    <a:pt x="39670" y="1564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AB6225B8-FAFD-EE4E-2E8D-BAFA7CA5B93D}"/>
                </a:ext>
              </a:extLst>
            </p:cNvPr>
            <p:cNvSpPr/>
            <p:nvPr/>
          </p:nvSpPr>
          <p:spPr>
            <a:xfrm>
              <a:off x="5059984" y="3218546"/>
              <a:ext cx="73407" cy="59784"/>
            </a:xfrm>
            <a:custGeom>
              <a:avLst/>
              <a:gdLst>
                <a:gd name="connsiteX0" fmla="*/ 214 w 73407"/>
                <a:gd name="connsiteY0" fmla="*/ 0 h 59784"/>
                <a:gd name="connsiteX1" fmla="*/ 26474 w 73407"/>
                <a:gd name="connsiteY1" fmla="*/ 22349 h 59784"/>
                <a:gd name="connsiteX2" fmla="*/ 73408 w 73407"/>
                <a:gd name="connsiteY2" fmla="*/ 25143 h 59784"/>
                <a:gd name="connsiteX3" fmla="*/ 72281 w 73407"/>
                <a:gd name="connsiteY3" fmla="*/ 38003 h 59784"/>
                <a:gd name="connsiteX4" fmla="*/ 25907 w 73407"/>
                <a:gd name="connsiteY4" fmla="*/ 59784 h 59784"/>
                <a:gd name="connsiteX5" fmla="*/ 30385 w 73407"/>
                <a:gd name="connsiteY5" fmla="*/ 39111 h 59784"/>
                <a:gd name="connsiteX6" fmla="*/ 214 w 73407"/>
                <a:gd name="connsiteY6" fmla="*/ 0 h 5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07" h="59784">
                  <a:moveTo>
                    <a:pt x="214" y="0"/>
                  </a:moveTo>
                  <a:cubicBezTo>
                    <a:pt x="9154" y="7273"/>
                    <a:pt x="16417" y="16212"/>
                    <a:pt x="26474" y="22349"/>
                  </a:cubicBezTo>
                  <a:cubicBezTo>
                    <a:pt x="42119" y="24593"/>
                    <a:pt x="57772" y="24593"/>
                    <a:pt x="73408" y="25143"/>
                  </a:cubicBezTo>
                  <a:cubicBezTo>
                    <a:pt x="73408" y="28495"/>
                    <a:pt x="72281" y="34641"/>
                    <a:pt x="72281" y="38003"/>
                  </a:cubicBezTo>
                  <a:cubicBezTo>
                    <a:pt x="56646" y="45825"/>
                    <a:pt x="41551" y="53089"/>
                    <a:pt x="25907" y="59784"/>
                  </a:cubicBezTo>
                  <a:cubicBezTo>
                    <a:pt x="27583" y="53089"/>
                    <a:pt x="28700" y="45825"/>
                    <a:pt x="30385" y="39111"/>
                  </a:cubicBezTo>
                  <a:cubicBezTo>
                    <a:pt x="13623" y="32415"/>
                    <a:pt x="-2021" y="20123"/>
                    <a:pt x="214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C19F5135-18F5-5533-79C6-60FD11598072}"/>
                </a:ext>
              </a:extLst>
            </p:cNvPr>
            <p:cNvSpPr/>
            <p:nvPr/>
          </p:nvSpPr>
          <p:spPr>
            <a:xfrm>
              <a:off x="5415422" y="3220130"/>
              <a:ext cx="118231" cy="135670"/>
            </a:xfrm>
            <a:custGeom>
              <a:avLst/>
              <a:gdLst>
                <a:gd name="connsiteX0" fmla="*/ 1275 w 118231"/>
                <a:gd name="connsiteY0" fmla="*/ 29715 h 135670"/>
                <a:gd name="connsiteX1" fmla="*/ 31446 w 118231"/>
                <a:gd name="connsiteY1" fmla="*/ 102 h 135670"/>
                <a:gd name="connsiteX2" fmla="*/ 76145 w 118231"/>
                <a:gd name="connsiteY2" fmla="*/ 34194 h 135670"/>
                <a:gd name="connsiteX3" fmla="*/ 116374 w 118231"/>
                <a:gd name="connsiteY3" fmla="*/ 47036 h 135670"/>
                <a:gd name="connsiteX4" fmla="*/ 86202 w 118231"/>
                <a:gd name="connsiteY4" fmla="*/ 135316 h 135670"/>
                <a:gd name="connsiteX5" fmla="*/ 1275 w 118231"/>
                <a:gd name="connsiteY5" fmla="*/ 29715 h 13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31" h="135670">
                  <a:moveTo>
                    <a:pt x="1275" y="29715"/>
                  </a:moveTo>
                  <a:cubicBezTo>
                    <a:pt x="7980" y="17981"/>
                    <a:pt x="15793" y="-1583"/>
                    <a:pt x="31446" y="102"/>
                  </a:cubicBezTo>
                  <a:cubicBezTo>
                    <a:pt x="46532" y="11277"/>
                    <a:pt x="57148" y="29715"/>
                    <a:pt x="76145" y="34194"/>
                  </a:cubicBezTo>
                  <a:cubicBezTo>
                    <a:pt x="89555" y="38096"/>
                    <a:pt x="102964" y="43124"/>
                    <a:pt x="116374" y="47036"/>
                  </a:cubicBezTo>
                  <a:cubicBezTo>
                    <a:pt x="127558" y="82236"/>
                    <a:pt x="84517" y="101233"/>
                    <a:pt x="86202" y="135316"/>
                  </a:cubicBezTo>
                  <a:cubicBezTo>
                    <a:pt x="31446" y="140903"/>
                    <a:pt x="-7665" y="79451"/>
                    <a:pt x="1275" y="2971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AC641FD6-B512-CADC-B053-4310469431CC}"/>
                </a:ext>
              </a:extLst>
            </p:cNvPr>
            <p:cNvSpPr/>
            <p:nvPr/>
          </p:nvSpPr>
          <p:spPr>
            <a:xfrm>
              <a:off x="6350971" y="3219546"/>
              <a:ext cx="124115" cy="111315"/>
            </a:xfrm>
            <a:custGeom>
              <a:avLst/>
              <a:gdLst>
                <a:gd name="connsiteX0" fmla="*/ 88280 w 124115"/>
                <a:gd name="connsiteY0" fmla="*/ 7941 h 111315"/>
                <a:gd name="connsiteX1" fmla="*/ 124048 w 124115"/>
                <a:gd name="connsiteY1" fmla="*/ 3480 h 111315"/>
                <a:gd name="connsiteX2" fmla="*/ 101131 w 124115"/>
                <a:gd name="connsiteY2" fmla="*/ 48728 h 111315"/>
                <a:gd name="connsiteX3" fmla="*/ 0 w 124115"/>
                <a:gd name="connsiteY3" fmla="*/ 111315 h 111315"/>
                <a:gd name="connsiteX4" fmla="*/ 88280 w 124115"/>
                <a:gd name="connsiteY4" fmla="*/ 7941 h 11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15" h="111315">
                  <a:moveTo>
                    <a:pt x="88280" y="7941"/>
                  </a:moveTo>
                  <a:cubicBezTo>
                    <a:pt x="96679" y="-5469"/>
                    <a:pt x="112305" y="1785"/>
                    <a:pt x="124048" y="3480"/>
                  </a:cubicBezTo>
                  <a:cubicBezTo>
                    <a:pt x="125165" y="21909"/>
                    <a:pt x="112305" y="35327"/>
                    <a:pt x="101131" y="48728"/>
                  </a:cubicBezTo>
                  <a:cubicBezTo>
                    <a:pt x="73753" y="78350"/>
                    <a:pt x="40229" y="104610"/>
                    <a:pt x="0" y="111315"/>
                  </a:cubicBezTo>
                  <a:cubicBezTo>
                    <a:pt x="29631" y="77242"/>
                    <a:pt x="60352" y="43699"/>
                    <a:pt x="88280" y="794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6E9C2C63-0C11-C22C-AC44-65F73360646C}"/>
                </a:ext>
              </a:extLst>
            </p:cNvPr>
            <p:cNvSpPr/>
            <p:nvPr/>
          </p:nvSpPr>
          <p:spPr>
            <a:xfrm>
              <a:off x="6550484" y="3219700"/>
              <a:ext cx="150308" cy="134113"/>
            </a:xfrm>
            <a:custGeom>
              <a:avLst/>
              <a:gdLst>
                <a:gd name="connsiteX0" fmla="*/ 41346 w 150308"/>
                <a:gd name="connsiteY0" fmla="*/ 98905 h 134113"/>
                <a:gd name="connsiteX1" fmla="*/ 150308 w 150308"/>
                <a:gd name="connsiteY1" fmla="*/ 0 h 134113"/>
                <a:gd name="connsiteX2" fmla="*/ 75429 w 150308"/>
                <a:gd name="connsiteY2" fmla="*/ 99464 h 134113"/>
                <a:gd name="connsiteX3" fmla="*/ 0 w 150308"/>
                <a:gd name="connsiteY3" fmla="*/ 133546 h 134113"/>
                <a:gd name="connsiteX4" fmla="*/ 41346 w 150308"/>
                <a:gd name="connsiteY4" fmla="*/ 98905 h 13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308" h="134113">
                  <a:moveTo>
                    <a:pt x="41346" y="98905"/>
                  </a:moveTo>
                  <a:cubicBezTo>
                    <a:pt x="88280" y="79908"/>
                    <a:pt x="120128" y="38553"/>
                    <a:pt x="150308" y="0"/>
                  </a:cubicBezTo>
                  <a:cubicBezTo>
                    <a:pt x="132429" y="37435"/>
                    <a:pt x="110070" y="74861"/>
                    <a:pt x="75429" y="99464"/>
                  </a:cubicBezTo>
                  <a:cubicBezTo>
                    <a:pt x="53080" y="115099"/>
                    <a:pt x="29604" y="138016"/>
                    <a:pt x="0" y="133546"/>
                  </a:cubicBezTo>
                  <a:cubicBezTo>
                    <a:pt x="12292" y="120686"/>
                    <a:pt x="23476" y="104492"/>
                    <a:pt x="41346" y="9890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22291A0A-1077-5E72-F28D-E39C33FBF05C}"/>
                </a:ext>
              </a:extLst>
            </p:cNvPr>
            <p:cNvSpPr/>
            <p:nvPr/>
          </p:nvSpPr>
          <p:spPr>
            <a:xfrm>
              <a:off x="6755278" y="3220069"/>
              <a:ext cx="11338" cy="11257"/>
            </a:xfrm>
            <a:custGeom>
              <a:avLst/>
              <a:gdLst>
                <a:gd name="connsiteX0" fmla="*/ 1360 w 11338"/>
                <a:gd name="connsiteY0" fmla="*/ 1271 h 11257"/>
                <a:gd name="connsiteX1" fmla="*/ 10300 w 11338"/>
                <a:gd name="connsiteY1" fmla="*/ 10220 h 11257"/>
                <a:gd name="connsiteX2" fmla="*/ 1360 w 11338"/>
                <a:gd name="connsiteY2" fmla="*/ 1271 h 1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38" h="11257">
                  <a:moveTo>
                    <a:pt x="1360" y="1271"/>
                  </a:moveTo>
                  <a:cubicBezTo>
                    <a:pt x="10300" y="-2072"/>
                    <a:pt x="13094" y="1271"/>
                    <a:pt x="10300" y="10220"/>
                  </a:cubicBezTo>
                  <a:cubicBezTo>
                    <a:pt x="802" y="13014"/>
                    <a:pt x="-1992" y="10211"/>
                    <a:pt x="1360" y="1271"/>
                  </a:cubicBezTo>
                  <a:close/>
                </a:path>
              </a:pathLst>
            </a:custGeom>
            <a:solidFill>
              <a:srgbClr val="7D8C8C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6E9D9A65-963A-BF2D-ED60-AF930A137561}"/>
                </a:ext>
              </a:extLst>
            </p:cNvPr>
            <p:cNvSpPr/>
            <p:nvPr/>
          </p:nvSpPr>
          <p:spPr>
            <a:xfrm>
              <a:off x="6093979" y="3222999"/>
              <a:ext cx="16677" cy="12100"/>
            </a:xfrm>
            <a:custGeom>
              <a:avLst/>
              <a:gdLst>
                <a:gd name="connsiteX0" fmla="*/ 516 w 16677"/>
                <a:gd name="connsiteY0" fmla="*/ 2261 h 12100"/>
                <a:gd name="connsiteX1" fmla="*/ 16169 w 16677"/>
                <a:gd name="connsiteY1" fmla="*/ 10092 h 12100"/>
                <a:gd name="connsiteX2" fmla="*/ 516 w 16677"/>
                <a:gd name="connsiteY2" fmla="*/ 2261 h 1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77" h="12100">
                  <a:moveTo>
                    <a:pt x="516" y="2261"/>
                  </a:moveTo>
                  <a:cubicBezTo>
                    <a:pt x="5535" y="-3326"/>
                    <a:pt x="19504" y="2261"/>
                    <a:pt x="16169" y="10092"/>
                  </a:cubicBezTo>
                  <a:cubicBezTo>
                    <a:pt x="11132" y="15103"/>
                    <a:pt x="-2846" y="10084"/>
                    <a:pt x="516" y="2261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F44E2357-6586-3D9B-A008-28FA60EB221E}"/>
                </a:ext>
              </a:extLst>
            </p:cNvPr>
            <p:cNvSpPr/>
            <p:nvPr/>
          </p:nvSpPr>
          <p:spPr>
            <a:xfrm>
              <a:off x="6194831" y="3230847"/>
              <a:ext cx="220952" cy="133012"/>
            </a:xfrm>
            <a:custGeom>
              <a:avLst/>
              <a:gdLst>
                <a:gd name="connsiteX0" fmla="*/ 175687 w 220952"/>
                <a:gd name="connsiteY0" fmla="*/ 45266 h 133012"/>
                <a:gd name="connsiteX1" fmla="*/ 220953 w 220952"/>
                <a:gd name="connsiteY1" fmla="*/ 0 h 133012"/>
                <a:gd name="connsiteX2" fmla="*/ 98023 w 220952"/>
                <a:gd name="connsiteY2" fmla="*/ 118469 h 133012"/>
                <a:gd name="connsiteX3" fmla="*/ 46610 w 220952"/>
                <a:gd name="connsiteY3" fmla="*/ 132988 h 133012"/>
                <a:gd name="connsiteX4" fmla="*/ 235 w 220952"/>
                <a:gd name="connsiteY4" fmla="*/ 119028 h 133012"/>
                <a:gd name="connsiteX5" fmla="*/ 4155 w 220952"/>
                <a:gd name="connsiteY5" fmla="*/ 86613 h 133012"/>
                <a:gd name="connsiteX6" fmla="*/ 34886 w 220952"/>
                <a:gd name="connsiteY6" fmla="*/ 76555 h 133012"/>
                <a:gd name="connsiteX7" fmla="*/ 30966 w 220952"/>
                <a:gd name="connsiteY7" fmla="*/ 110647 h 133012"/>
                <a:gd name="connsiteX8" fmla="*/ 85172 w 220952"/>
                <a:gd name="connsiteY8" fmla="*/ 105060 h 133012"/>
                <a:gd name="connsiteX9" fmla="*/ 175687 w 220952"/>
                <a:gd name="connsiteY9" fmla="*/ 45266 h 13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52" h="133012">
                  <a:moveTo>
                    <a:pt x="175687" y="45266"/>
                  </a:moveTo>
                  <a:cubicBezTo>
                    <a:pt x="189655" y="29063"/>
                    <a:pt x="204191" y="13410"/>
                    <a:pt x="220953" y="0"/>
                  </a:cubicBezTo>
                  <a:cubicBezTo>
                    <a:pt x="189646" y="48060"/>
                    <a:pt x="147182" y="88848"/>
                    <a:pt x="98023" y="118469"/>
                  </a:cubicBezTo>
                  <a:cubicBezTo>
                    <a:pt x="81252" y="124057"/>
                    <a:pt x="65039" y="133555"/>
                    <a:pt x="46610" y="132988"/>
                  </a:cubicBezTo>
                  <a:cubicBezTo>
                    <a:pt x="29848" y="133555"/>
                    <a:pt x="15312" y="123498"/>
                    <a:pt x="235" y="119028"/>
                  </a:cubicBezTo>
                  <a:cubicBezTo>
                    <a:pt x="235" y="108403"/>
                    <a:pt x="-1441" y="96670"/>
                    <a:pt x="4155" y="86613"/>
                  </a:cubicBezTo>
                  <a:cubicBezTo>
                    <a:pt x="13654" y="80467"/>
                    <a:pt x="24819" y="79349"/>
                    <a:pt x="34886" y="76555"/>
                  </a:cubicBezTo>
                  <a:cubicBezTo>
                    <a:pt x="33191" y="87730"/>
                    <a:pt x="32092" y="99464"/>
                    <a:pt x="30966" y="110647"/>
                  </a:cubicBezTo>
                  <a:cubicBezTo>
                    <a:pt x="48845" y="111765"/>
                    <a:pt x="68410" y="114000"/>
                    <a:pt x="85172" y="105060"/>
                  </a:cubicBezTo>
                  <a:cubicBezTo>
                    <a:pt x="117578" y="89407"/>
                    <a:pt x="148867" y="69842"/>
                    <a:pt x="175687" y="4526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E0493F42-DE16-B532-B235-000ECFC16686}"/>
                </a:ext>
              </a:extLst>
            </p:cNvPr>
            <p:cNvSpPr/>
            <p:nvPr/>
          </p:nvSpPr>
          <p:spPr>
            <a:xfrm>
              <a:off x="6319114" y="3226927"/>
              <a:ext cx="183841" cy="130886"/>
            </a:xfrm>
            <a:custGeom>
              <a:avLst/>
              <a:gdLst>
                <a:gd name="connsiteX0" fmla="*/ 131879 w 183841"/>
                <a:gd name="connsiteY0" fmla="*/ 62587 h 130886"/>
                <a:gd name="connsiteX1" fmla="*/ 183841 w 183841"/>
                <a:gd name="connsiteY1" fmla="*/ 0 h 130886"/>
                <a:gd name="connsiteX2" fmla="*/ 125174 w 183841"/>
                <a:gd name="connsiteY2" fmla="*/ 78223 h 130886"/>
                <a:gd name="connsiteX3" fmla="*/ 44717 w 183841"/>
                <a:gd name="connsiteY3" fmla="*/ 129635 h 130886"/>
                <a:gd name="connsiteX4" fmla="*/ 0 w 183841"/>
                <a:gd name="connsiteY4" fmla="*/ 120137 h 130886"/>
                <a:gd name="connsiteX5" fmla="*/ 49178 w 183841"/>
                <a:gd name="connsiteY5" fmla="*/ 114549 h 130886"/>
                <a:gd name="connsiteX6" fmla="*/ 131879 w 183841"/>
                <a:gd name="connsiteY6" fmla="*/ 62587 h 13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841" h="130886">
                  <a:moveTo>
                    <a:pt x="131879" y="62587"/>
                  </a:moveTo>
                  <a:cubicBezTo>
                    <a:pt x="150867" y="43590"/>
                    <a:pt x="163727" y="18997"/>
                    <a:pt x="183841" y="0"/>
                  </a:cubicBezTo>
                  <a:cubicBezTo>
                    <a:pt x="168197" y="29054"/>
                    <a:pt x="152543" y="58667"/>
                    <a:pt x="125174" y="78223"/>
                  </a:cubicBezTo>
                  <a:cubicBezTo>
                    <a:pt x="99464" y="97229"/>
                    <a:pt x="79917" y="130753"/>
                    <a:pt x="44717" y="129635"/>
                  </a:cubicBezTo>
                  <a:cubicBezTo>
                    <a:pt x="29063" y="130194"/>
                    <a:pt x="10066" y="135232"/>
                    <a:pt x="0" y="120137"/>
                  </a:cubicBezTo>
                  <a:cubicBezTo>
                    <a:pt x="16203" y="117343"/>
                    <a:pt x="32956" y="117902"/>
                    <a:pt x="49178" y="114549"/>
                  </a:cubicBezTo>
                  <a:cubicBezTo>
                    <a:pt x="80458" y="104501"/>
                    <a:pt x="110080" y="87171"/>
                    <a:pt x="131879" y="6258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3402A355-05BF-2C9B-704F-4B8C988A31ED}"/>
                </a:ext>
              </a:extLst>
            </p:cNvPr>
            <p:cNvSpPr/>
            <p:nvPr/>
          </p:nvSpPr>
          <p:spPr>
            <a:xfrm>
              <a:off x="6626454" y="3235344"/>
              <a:ext cx="129076" cy="106177"/>
            </a:xfrm>
            <a:custGeom>
              <a:avLst/>
              <a:gdLst>
                <a:gd name="connsiteX0" fmla="*/ 49727 w 129076"/>
                <a:gd name="connsiteY0" fmla="*/ 55324 h 106177"/>
                <a:gd name="connsiteX1" fmla="*/ 129076 w 129076"/>
                <a:gd name="connsiteY1" fmla="*/ 0 h 106177"/>
                <a:gd name="connsiteX2" fmla="*/ 36894 w 129076"/>
                <a:gd name="connsiteY2" fmla="*/ 93318 h 106177"/>
                <a:gd name="connsiteX3" fmla="*/ 0 w 129076"/>
                <a:gd name="connsiteY3" fmla="*/ 106177 h 106177"/>
                <a:gd name="connsiteX4" fmla="*/ 49727 w 129076"/>
                <a:gd name="connsiteY4" fmla="*/ 55324 h 106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076" h="106177">
                  <a:moveTo>
                    <a:pt x="49727" y="55324"/>
                  </a:moveTo>
                  <a:cubicBezTo>
                    <a:pt x="80467" y="44708"/>
                    <a:pt x="102257" y="17889"/>
                    <a:pt x="129076" y="0"/>
                  </a:cubicBezTo>
                  <a:cubicBezTo>
                    <a:pt x="106168" y="38003"/>
                    <a:pt x="74870" y="70968"/>
                    <a:pt x="36894" y="93318"/>
                  </a:cubicBezTo>
                  <a:cubicBezTo>
                    <a:pt x="25711" y="100590"/>
                    <a:pt x="12860" y="104501"/>
                    <a:pt x="0" y="106177"/>
                  </a:cubicBezTo>
                  <a:cubicBezTo>
                    <a:pt x="17870" y="90524"/>
                    <a:pt x="34650" y="74330"/>
                    <a:pt x="49727" y="5532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979004AA-5927-3C2D-5FA9-FC4E77CCA445}"/>
                </a:ext>
              </a:extLst>
            </p:cNvPr>
            <p:cNvSpPr/>
            <p:nvPr/>
          </p:nvSpPr>
          <p:spPr>
            <a:xfrm>
              <a:off x="5634893" y="3239787"/>
              <a:ext cx="108131" cy="115919"/>
            </a:xfrm>
            <a:custGeom>
              <a:avLst/>
              <a:gdLst>
                <a:gd name="connsiteX0" fmla="*/ 13138 w 108131"/>
                <a:gd name="connsiteY0" fmla="*/ 0 h 115919"/>
                <a:gd name="connsiteX1" fmla="*/ 99742 w 108131"/>
                <a:gd name="connsiteY1" fmla="*/ 15086 h 115919"/>
                <a:gd name="connsiteX2" fmla="*/ 89135 w 108131"/>
                <a:gd name="connsiteY2" fmla="*/ 70950 h 115919"/>
                <a:gd name="connsiteX3" fmla="*/ 108132 w 108131"/>
                <a:gd name="connsiteY3" fmla="*/ 112864 h 115919"/>
                <a:gd name="connsiteX4" fmla="*/ 3081 w 108131"/>
                <a:gd name="connsiteY4" fmla="*/ 51953 h 115919"/>
                <a:gd name="connsiteX5" fmla="*/ 13138 w 108131"/>
                <a:gd name="connsiteY5" fmla="*/ 0 h 115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131" h="115919">
                  <a:moveTo>
                    <a:pt x="13138" y="0"/>
                  </a:moveTo>
                  <a:cubicBezTo>
                    <a:pt x="39398" y="17321"/>
                    <a:pt x="70129" y="12842"/>
                    <a:pt x="99742" y="15086"/>
                  </a:cubicBezTo>
                  <a:cubicBezTo>
                    <a:pt x="95272" y="33524"/>
                    <a:pt x="84097" y="51404"/>
                    <a:pt x="89135" y="70950"/>
                  </a:cubicBezTo>
                  <a:cubicBezTo>
                    <a:pt x="93605" y="85495"/>
                    <a:pt x="101977" y="98896"/>
                    <a:pt x="108132" y="112864"/>
                  </a:cubicBezTo>
                  <a:cubicBezTo>
                    <a:pt x="64541" y="125706"/>
                    <a:pt x="13138" y="96661"/>
                    <a:pt x="3081" y="51953"/>
                  </a:cubicBezTo>
                  <a:cubicBezTo>
                    <a:pt x="-6418" y="34083"/>
                    <a:pt x="8668" y="16762"/>
                    <a:pt x="13138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88B8DFE4-7BA3-9E9D-784B-82424D4E98E1}"/>
                </a:ext>
              </a:extLst>
            </p:cNvPr>
            <p:cNvSpPr/>
            <p:nvPr/>
          </p:nvSpPr>
          <p:spPr>
            <a:xfrm>
              <a:off x="6052581" y="3242980"/>
              <a:ext cx="88288" cy="88574"/>
            </a:xfrm>
            <a:custGeom>
              <a:avLst/>
              <a:gdLst>
                <a:gd name="connsiteX0" fmla="*/ 0 w 88288"/>
                <a:gd name="connsiteY0" fmla="*/ 20265 h 88574"/>
                <a:gd name="connsiteX1" fmla="*/ 29063 w 88288"/>
                <a:gd name="connsiteY1" fmla="*/ 1268 h 88574"/>
                <a:gd name="connsiteX2" fmla="*/ 65381 w 88288"/>
                <a:gd name="connsiteY2" fmla="*/ 12452 h 88574"/>
                <a:gd name="connsiteX3" fmla="*/ 88289 w 88288"/>
                <a:gd name="connsiteY3" fmla="*/ 62738 h 88574"/>
                <a:gd name="connsiteX4" fmla="*/ 64263 w 88288"/>
                <a:gd name="connsiteY4" fmla="*/ 86772 h 88574"/>
                <a:gd name="connsiteX5" fmla="*/ 25161 w 88288"/>
                <a:gd name="connsiteY5" fmla="*/ 87322 h 88574"/>
                <a:gd name="connsiteX6" fmla="*/ 0 w 88288"/>
                <a:gd name="connsiteY6" fmla="*/ 20265 h 8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288" h="88574">
                  <a:moveTo>
                    <a:pt x="0" y="20265"/>
                  </a:moveTo>
                  <a:cubicBezTo>
                    <a:pt x="9507" y="13569"/>
                    <a:pt x="18447" y="6306"/>
                    <a:pt x="29063" y="1268"/>
                  </a:cubicBezTo>
                  <a:cubicBezTo>
                    <a:pt x="42473" y="-3752"/>
                    <a:pt x="53647" y="7414"/>
                    <a:pt x="65381" y="12452"/>
                  </a:cubicBezTo>
                  <a:cubicBezTo>
                    <a:pt x="64822" y="32557"/>
                    <a:pt x="74320" y="48769"/>
                    <a:pt x="88289" y="62738"/>
                  </a:cubicBezTo>
                  <a:cubicBezTo>
                    <a:pt x="81025" y="71686"/>
                    <a:pt x="74879" y="81744"/>
                    <a:pt x="64263" y="86772"/>
                  </a:cubicBezTo>
                  <a:cubicBezTo>
                    <a:pt x="51412" y="90116"/>
                    <a:pt x="37994" y="87890"/>
                    <a:pt x="25161" y="87322"/>
                  </a:cubicBezTo>
                  <a:cubicBezTo>
                    <a:pt x="17321" y="64973"/>
                    <a:pt x="8940" y="42065"/>
                    <a:pt x="0" y="2026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DFE34566-1ED5-AD6E-3015-24347561364C}"/>
                </a:ext>
              </a:extLst>
            </p:cNvPr>
            <p:cNvSpPr/>
            <p:nvPr/>
          </p:nvSpPr>
          <p:spPr>
            <a:xfrm>
              <a:off x="7240502" y="3250926"/>
              <a:ext cx="69300" cy="117342"/>
            </a:xfrm>
            <a:custGeom>
              <a:avLst/>
              <a:gdLst>
                <a:gd name="connsiteX0" fmla="*/ 0 w 69300"/>
                <a:gd name="connsiteY0" fmla="*/ 0 h 117342"/>
                <a:gd name="connsiteX1" fmla="*/ 69301 w 69300"/>
                <a:gd name="connsiteY1" fmla="*/ 117343 h 117342"/>
                <a:gd name="connsiteX2" fmla="*/ 60902 w 69300"/>
                <a:gd name="connsiteY2" fmla="*/ 74330 h 117342"/>
                <a:gd name="connsiteX3" fmla="*/ 30162 w 69300"/>
                <a:gd name="connsiteY3" fmla="*/ 29622 h 117342"/>
                <a:gd name="connsiteX4" fmla="*/ 0 w 69300"/>
                <a:gd name="connsiteY4" fmla="*/ 0 h 11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300" h="117342">
                  <a:moveTo>
                    <a:pt x="0" y="0"/>
                  </a:moveTo>
                  <a:cubicBezTo>
                    <a:pt x="50854" y="12851"/>
                    <a:pt x="66489" y="71518"/>
                    <a:pt x="69301" y="117343"/>
                  </a:cubicBezTo>
                  <a:cubicBezTo>
                    <a:pt x="47501" y="112315"/>
                    <a:pt x="57549" y="88848"/>
                    <a:pt x="60902" y="74330"/>
                  </a:cubicBezTo>
                  <a:cubicBezTo>
                    <a:pt x="48051" y="61470"/>
                    <a:pt x="41905" y="43032"/>
                    <a:pt x="30162" y="29622"/>
                  </a:cubicBezTo>
                  <a:cubicBezTo>
                    <a:pt x="21232" y="18438"/>
                    <a:pt x="9498" y="10057"/>
                    <a:pt x="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AB43534B-4482-90E2-2534-757F1AE3A15A}"/>
                </a:ext>
              </a:extLst>
            </p:cNvPr>
            <p:cNvSpPr/>
            <p:nvPr/>
          </p:nvSpPr>
          <p:spPr>
            <a:xfrm>
              <a:off x="4809868" y="3259911"/>
              <a:ext cx="362644" cy="240367"/>
            </a:xfrm>
            <a:custGeom>
              <a:avLst/>
              <a:gdLst>
                <a:gd name="connsiteX0" fmla="*/ 274356 w 362644"/>
                <a:gd name="connsiteY0" fmla="*/ 38553 h 240367"/>
                <a:gd name="connsiteX1" fmla="*/ 362645 w 362644"/>
                <a:gd name="connsiteY1" fmla="*/ 0 h 240367"/>
                <a:gd name="connsiteX2" fmla="*/ 282178 w 362644"/>
                <a:gd name="connsiteY2" fmla="*/ 39111 h 240367"/>
                <a:gd name="connsiteX3" fmla="*/ 161483 w 362644"/>
                <a:gd name="connsiteY3" fmla="*/ 125156 h 240367"/>
                <a:gd name="connsiteX4" fmla="*/ 101689 w 362644"/>
                <a:gd name="connsiteY4" fmla="*/ 177127 h 240367"/>
                <a:gd name="connsiteX5" fmla="*/ 39670 w 362644"/>
                <a:gd name="connsiteY5" fmla="*/ 223502 h 240367"/>
                <a:gd name="connsiteX6" fmla="*/ 113991 w 362644"/>
                <a:gd name="connsiteY6" fmla="*/ 229666 h 240367"/>
                <a:gd name="connsiteX7" fmla="*/ 34641 w 362644"/>
                <a:gd name="connsiteY7" fmla="*/ 240282 h 240367"/>
                <a:gd name="connsiteX8" fmla="*/ 0 w 362644"/>
                <a:gd name="connsiteY8" fmla="*/ 235245 h 240367"/>
                <a:gd name="connsiteX9" fmla="*/ 75438 w 362644"/>
                <a:gd name="connsiteY9" fmla="*/ 184959 h 240367"/>
                <a:gd name="connsiteX10" fmla="*/ 274356 w 362644"/>
                <a:gd name="connsiteY10" fmla="*/ 38553 h 24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2644" h="240367">
                  <a:moveTo>
                    <a:pt x="274356" y="38553"/>
                  </a:moveTo>
                  <a:cubicBezTo>
                    <a:pt x="303969" y="25143"/>
                    <a:pt x="330238" y="5020"/>
                    <a:pt x="362645" y="0"/>
                  </a:cubicBezTo>
                  <a:cubicBezTo>
                    <a:pt x="344765" y="26828"/>
                    <a:pt x="307889" y="23467"/>
                    <a:pt x="282178" y="39111"/>
                  </a:cubicBezTo>
                  <a:cubicBezTo>
                    <a:pt x="239715" y="63705"/>
                    <a:pt x="197251" y="90524"/>
                    <a:pt x="161483" y="125156"/>
                  </a:cubicBezTo>
                  <a:cubicBezTo>
                    <a:pt x="140810" y="141927"/>
                    <a:pt x="124048" y="162600"/>
                    <a:pt x="101689" y="177127"/>
                  </a:cubicBezTo>
                  <a:cubicBezTo>
                    <a:pt x="81016" y="192772"/>
                    <a:pt x="59226" y="206182"/>
                    <a:pt x="39670" y="223502"/>
                  </a:cubicBezTo>
                  <a:cubicBezTo>
                    <a:pt x="61461" y="239715"/>
                    <a:pt x="88839" y="222394"/>
                    <a:pt x="113991" y="229666"/>
                  </a:cubicBezTo>
                  <a:cubicBezTo>
                    <a:pt x="89397" y="242508"/>
                    <a:pt x="60911" y="239165"/>
                    <a:pt x="34641" y="240282"/>
                  </a:cubicBezTo>
                  <a:cubicBezTo>
                    <a:pt x="22908" y="240841"/>
                    <a:pt x="11175" y="238597"/>
                    <a:pt x="0" y="235245"/>
                  </a:cubicBezTo>
                  <a:cubicBezTo>
                    <a:pt x="27937" y="222953"/>
                    <a:pt x="53638" y="206749"/>
                    <a:pt x="75438" y="184959"/>
                  </a:cubicBezTo>
                  <a:cubicBezTo>
                    <a:pt x="139134" y="132979"/>
                    <a:pt x="201153" y="77096"/>
                    <a:pt x="274356" y="38553"/>
                  </a:cubicBezTo>
                  <a:close/>
                </a:path>
              </a:pathLst>
            </a:custGeom>
            <a:solidFill>
              <a:srgbClr val="FAFD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A1DEF31E-99F2-0519-6A45-B4C3CF4E3D6E}"/>
                </a:ext>
              </a:extLst>
            </p:cNvPr>
            <p:cNvSpPr/>
            <p:nvPr/>
          </p:nvSpPr>
          <p:spPr>
            <a:xfrm>
              <a:off x="5740134" y="3255981"/>
              <a:ext cx="120782" cy="74888"/>
            </a:xfrm>
            <a:custGeom>
              <a:avLst/>
              <a:gdLst>
                <a:gd name="connsiteX0" fmla="*/ 11262 w 120782"/>
                <a:gd name="connsiteY0" fmla="*/ 74888 h 74888"/>
                <a:gd name="connsiteX1" fmla="*/ 13506 w 120782"/>
                <a:gd name="connsiteY1" fmla="*/ 0 h 74888"/>
                <a:gd name="connsiteX2" fmla="*/ 87259 w 120782"/>
                <a:gd name="connsiteY2" fmla="*/ 8940 h 74888"/>
                <a:gd name="connsiteX3" fmla="*/ 120783 w 120782"/>
                <a:gd name="connsiteY3" fmla="*/ 41346 h 74888"/>
                <a:gd name="connsiteX4" fmla="*/ 92279 w 120782"/>
                <a:gd name="connsiteY4" fmla="*/ 68174 h 74888"/>
                <a:gd name="connsiteX5" fmla="*/ 49815 w 120782"/>
                <a:gd name="connsiteY5" fmla="*/ 64822 h 74888"/>
                <a:gd name="connsiteX6" fmla="*/ 11262 w 120782"/>
                <a:gd name="connsiteY6" fmla="*/ 74888 h 7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782" h="74888">
                  <a:moveTo>
                    <a:pt x="11262" y="74888"/>
                  </a:moveTo>
                  <a:cubicBezTo>
                    <a:pt x="-4373" y="53657"/>
                    <a:pt x="-3824" y="20682"/>
                    <a:pt x="13506" y="0"/>
                  </a:cubicBezTo>
                  <a:cubicBezTo>
                    <a:pt x="36964" y="11175"/>
                    <a:pt x="62125" y="7264"/>
                    <a:pt x="87259" y="8940"/>
                  </a:cubicBezTo>
                  <a:cubicBezTo>
                    <a:pt x="100110" y="16762"/>
                    <a:pt x="109608" y="30739"/>
                    <a:pt x="120783" y="41346"/>
                  </a:cubicBezTo>
                  <a:cubicBezTo>
                    <a:pt x="111284" y="50854"/>
                    <a:pt x="104021" y="62587"/>
                    <a:pt x="92279" y="68174"/>
                  </a:cubicBezTo>
                  <a:cubicBezTo>
                    <a:pt x="77760" y="68733"/>
                    <a:pt x="64333" y="61461"/>
                    <a:pt x="49815" y="64822"/>
                  </a:cubicBezTo>
                  <a:cubicBezTo>
                    <a:pt x="36964" y="67625"/>
                    <a:pt x="24681" y="72644"/>
                    <a:pt x="11262" y="7488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D481F50F-B757-6D7A-1A38-A09600E2C5AF}"/>
                </a:ext>
              </a:extLst>
            </p:cNvPr>
            <p:cNvSpPr/>
            <p:nvPr/>
          </p:nvSpPr>
          <p:spPr>
            <a:xfrm>
              <a:off x="5987200" y="3264371"/>
              <a:ext cx="78478" cy="127292"/>
            </a:xfrm>
            <a:custGeom>
              <a:avLst/>
              <a:gdLst>
                <a:gd name="connsiteX0" fmla="*/ 35200 w 78478"/>
                <a:gd name="connsiteY0" fmla="*/ 0 h 127292"/>
                <a:gd name="connsiteX1" fmla="*/ 61470 w 78478"/>
                <a:gd name="connsiteY1" fmla="*/ 34641 h 127292"/>
                <a:gd name="connsiteX2" fmla="*/ 74879 w 78478"/>
                <a:gd name="connsiteY2" fmla="*/ 105042 h 127292"/>
                <a:gd name="connsiteX3" fmla="*/ 0 w 78478"/>
                <a:gd name="connsiteY3" fmla="*/ 125715 h 127292"/>
                <a:gd name="connsiteX4" fmla="*/ 62587 w 78478"/>
                <a:gd name="connsiteY4" fmla="*/ 97778 h 127292"/>
                <a:gd name="connsiteX5" fmla="*/ 61470 w 78478"/>
                <a:gd name="connsiteY5" fmla="*/ 54197 h 127292"/>
                <a:gd name="connsiteX6" fmla="*/ 35200 w 78478"/>
                <a:gd name="connsiteY6" fmla="*/ 0 h 127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478" h="127292">
                  <a:moveTo>
                    <a:pt x="35200" y="0"/>
                  </a:moveTo>
                  <a:cubicBezTo>
                    <a:pt x="45825" y="9490"/>
                    <a:pt x="61470" y="17880"/>
                    <a:pt x="61470" y="34641"/>
                  </a:cubicBezTo>
                  <a:cubicBezTo>
                    <a:pt x="59793" y="59235"/>
                    <a:pt x="88289" y="80467"/>
                    <a:pt x="74879" y="105042"/>
                  </a:cubicBezTo>
                  <a:cubicBezTo>
                    <a:pt x="56441" y="125715"/>
                    <a:pt x="26269" y="130185"/>
                    <a:pt x="0" y="125715"/>
                  </a:cubicBezTo>
                  <a:cubicBezTo>
                    <a:pt x="22349" y="119569"/>
                    <a:pt x="47501" y="116775"/>
                    <a:pt x="62587" y="97778"/>
                  </a:cubicBezTo>
                  <a:cubicBezTo>
                    <a:pt x="69301" y="84360"/>
                    <a:pt x="69851" y="67048"/>
                    <a:pt x="61470" y="54197"/>
                  </a:cubicBezTo>
                  <a:cubicBezTo>
                    <a:pt x="51412" y="36886"/>
                    <a:pt x="43031" y="18438"/>
                    <a:pt x="3520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A0B0A312-5A69-E293-341B-B0A9C68FFF93}"/>
                </a:ext>
              </a:extLst>
            </p:cNvPr>
            <p:cNvSpPr/>
            <p:nvPr/>
          </p:nvSpPr>
          <p:spPr>
            <a:xfrm>
              <a:off x="4613175" y="3276159"/>
              <a:ext cx="44130" cy="35200"/>
            </a:xfrm>
            <a:custGeom>
              <a:avLst/>
              <a:gdLst>
                <a:gd name="connsiteX0" fmla="*/ 0 w 44130"/>
                <a:gd name="connsiteY0" fmla="*/ 0 h 35200"/>
                <a:gd name="connsiteX1" fmla="*/ 44131 w 44130"/>
                <a:gd name="connsiteY1" fmla="*/ 35200 h 35200"/>
                <a:gd name="connsiteX2" fmla="*/ 0 w 44130"/>
                <a:gd name="connsiteY2" fmla="*/ 0 h 3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130" h="35200">
                  <a:moveTo>
                    <a:pt x="0" y="0"/>
                  </a:moveTo>
                  <a:cubicBezTo>
                    <a:pt x="14527" y="11733"/>
                    <a:pt x="31289" y="21223"/>
                    <a:pt x="44131" y="35200"/>
                  </a:cubicBezTo>
                  <a:cubicBezTo>
                    <a:pt x="21791" y="34623"/>
                    <a:pt x="12292" y="14518"/>
                    <a:pt x="0" y="0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776E1509-6AAD-7F75-F8BA-774A396BF885}"/>
                </a:ext>
              </a:extLst>
            </p:cNvPr>
            <p:cNvSpPr/>
            <p:nvPr/>
          </p:nvSpPr>
          <p:spPr>
            <a:xfrm>
              <a:off x="5127255" y="3272752"/>
              <a:ext cx="100013" cy="129423"/>
            </a:xfrm>
            <a:custGeom>
              <a:avLst/>
              <a:gdLst>
                <a:gd name="connsiteX0" fmla="*/ 4461 w 100013"/>
                <a:gd name="connsiteY0" fmla="*/ 78232 h 129423"/>
                <a:gd name="connsiteX1" fmla="*/ 83251 w 100013"/>
                <a:gd name="connsiteY1" fmla="*/ 5588 h 129423"/>
                <a:gd name="connsiteX2" fmla="*/ 97787 w 100013"/>
                <a:gd name="connsiteY2" fmla="*/ 0 h 129423"/>
                <a:gd name="connsiteX3" fmla="*/ 80467 w 100013"/>
                <a:gd name="connsiteY3" fmla="*/ 53080 h 129423"/>
                <a:gd name="connsiteX4" fmla="*/ 100013 w 100013"/>
                <a:gd name="connsiteY4" fmla="*/ 128518 h 129423"/>
                <a:gd name="connsiteX5" fmla="*/ 0 w 100013"/>
                <a:gd name="connsiteY5" fmla="*/ 86613 h 129423"/>
                <a:gd name="connsiteX6" fmla="*/ 4461 w 100013"/>
                <a:gd name="connsiteY6" fmla="*/ 78232 h 129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13" h="129423">
                  <a:moveTo>
                    <a:pt x="4461" y="78232"/>
                  </a:moveTo>
                  <a:cubicBezTo>
                    <a:pt x="30172" y="53639"/>
                    <a:pt x="54197" y="26828"/>
                    <a:pt x="83251" y="5588"/>
                  </a:cubicBezTo>
                  <a:cubicBezTo>
                    <a:pt x="86604" y="4470"/>
                    <a:pt x="94426" y="1676"/>
                    <a:pt x="97787" y="0"/>
                  </a:cubicBezTo>
                  <a:cubicBezTo>
                    <a:pt x="103933" y="21232"/>
                    <a:pt x="82143" y="33524"/>
                    <a:pt x="80467" y="53080"/>
                  </a:cubicBezTo>
                  <a:cubicBezTo>
                    <a:pt x="73753" y="79908"/>
                    <a:pt x="90524" y="104501"/>
                    <a:pt x="100013" y="128518"/>
                  </a:cubicBezTo>
                  <a:cubicBezTo>
                    <a:pt x="62578" y="132429"/>
                    <a:pt x="16762" y="124607"/>
                    <a:pt x="0" y="86613"/>
                  </a:cubicBezTo>
                  <a:cubicBezTo>
                    <a:pt x="1108" y="84378"/>
                    <a:pt x="3343" y="80467"/>
                    <a:pt x="4461" y="7823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7096273B-5175-2467-2684-3991454D12E3}"/>
                </a:ext>
              </a:extLst>
            </p:cNvPr>
            <p:cNvSpPr/>
            <p:nvPr/>
          </p:nvSpPr>
          <p:spPr>
            <a:xfrm>
              <a:off x="5953685" y="3277222"/>
              <a:ext cx="84936" cy="91005"/>
            </a:xfrm>
            <a:custGeom>
              <a:avLst/>
              <a:gdLst>
                <a:gd name="connsiteX0" fmla="*/ 0 w 84936"/>
                <a:gd name="connsiteY0" fmla="*/ 36318 h 91005"/>
                <a:gd name="connsiteX1" fmla="*/ 48051 w 84936"/>
                <a:gd name="connsiteY1" fmla="*/ 0 h 91005"/>
                <a:gd name="connsiteX2" fmla="*/ 72086 w 84936"/>
                <a:gd name="connsiteY2" fmla="*/ 29613 h 91005"/>
                <a:gd name="connsiteX3" fmla="*/ 84937 w 84936"/>
                <a:gd name="connsiteY3" fmla="*/ 69842 h 91005"/>
                <a:gd name="connsiteX4" fmla="*/ 20114 w 84936"/>
                <a:gd name="connsiteY4" fmla="*/ 89965 h 91005"/>
                <a:gd name="connsiteX5" fmla="*/ 0 w 84936"/>
                <a:gd name="connsiteY5" fmla="*/ 36318 h 91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936" h="91005">
                  <a:moveTo>
                    <a:pt x="0" y="36318"/>
                  </a:moveTo>
                  <a:cubicBezTo>
                    <a:pt x="8940" y="16762"/>
                    <a:pt x="27378" y="5588"/>
                    <a:pt x="48051" y="0"/>
                  </a:cubicBezTo>
                  <a:cubicBezTo>
                    <a:pt x="62587" y="2244"/>
                    <a:pt x="66489" y="18438"/>
                    <a:pt x="72086" y="29613"/>
                  </a:cubicBezTo>
                  <a:cubicBezTo>
                    <a:pt x="76556" y="43023"/>
                    <a:pt x="83260" y="55873"/>
                    <a:pt x="84937" y="69842"/>
                  </a:cubicBezTo>
                  <a:cubicBezTo>
                    <a:pt x="74321" y="94426"/>
                    <a:pt x="42473" y="91632"/>
                    <a:pt x="20114" y="89965"/>
                  </a:cubicBezTo>
                  <a:cubicBezTo>
                    <a:pt x="5020" y="75997"/>
                    <a:pt x="8931" y="53647"/>
                    <a:pt x="0" y="3631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6BC2E8B9-B23B-0268-AAA4-282DDFE938F0}"/>
                </a:ext>
              </a:extLst>
            </p:cNvPr>
            <p:cNvSpPr/>
            <p:nvPr/>
          </p:nvSpPr>
          <p:spPr>
            <a:xfrm>
              <a:off x="4663470" y="3283927"/>
              <a:ext cx="40544" cy="38552"/>
            </a:xfrm>
            <a:custGeom>
              <a:avLst/>
              <a:gdLst>
                <a:gd name="connsiteX0" fmla="*/ 0 w 40544"/>
                <a:gd name="connsiteY0" fmla="*/ 0 h 38552"/>
                <a:gd name="connsiteX1" fmla="*/ 40229 w 40544"/>
                <a:gd name="connsiteY1" fmla="*/ 38552 h 38552"/>
                <a:gd name="connsiteX2" fmla="*/ 0 w 40544"/>
                <a:gd name="connsiteY2" fmla="*/ 0 h 3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544" h="38552">
                  <a:moveTo>
                    <a:pt x="0" y="0"/>
                  </a:moveTo>
                  <a:cubicBezTo>
                    <a:pt x="19556" y="5028"/>
                    <a:pt x="43581" y="13977"/>
                    <a:pt x="40229" y="38552"/>
                  </a:cubicBezTo>
                  <a:cubicBezTo>
                    <a:pt x="20664" y="34650"/>
                    <a:pt x="11733" y="13977"/>
                    <a:pt x="0" y="0"/>
                  </a:cubicBezTo>
                  <a:close/>
                </a:path>
              </a:pathLst>
            </a:custGeom>
            <a:solidFill>
              <a:srgbClr val="F7FCFE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CFBC6382-C2DB-B200-D502-02E82FF8E96B}"/>
                </a:ext>
              </a:extLst>
            </p:cNvPr>
            <p:cNvSpPr/>
            <p:nvPr/>
          </p:nvSpPr>
          <p:spPr>
            <a:xfrm>
              <a:off x="7228030" y="3293724"/>
              <a:ext cx="14171" cy="15410"/>
            </a:xfrm>
            <a:custGeom>
              <a:avLst/>
              <a:gdLst>
                <a:gd name="connsiteX0" fmla="*/ 2450 w 14171"/>
                <a:gd name="connsiteY0" fmla="*/ 1377 h 15410"/>
                <a:gd name="connsiteX1" fmla="*/ 11381 w 14171"/>
                <a:gd name="connsiteY1" fmla="*/ 14228 h 15410"/>
                <a:gd name="connsiteX2" fmla="*/ 2450 w 14171"/>
                <a:gd name="connsiteY2" fmla="*/ 1377 h 15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71" h="15410">
                  <a:moveTo>
                    <a:pt x="2450" y="1377"/>
                  </a:moveTo>
                  <a:cubicBezTo>
                    <a:pt x="10273" y="-4210"/>
                    <a:pt x="18663" y="8641"/>
                    <a:pt x="11381" y="14228"/>
                  </a:cubicBezTo>
                  <a:cubicBezTo>
                    <a:pt x="4136" y="19257"/>
                    <a:pt x="-4246" y="6965"/>
                    <a:pt x="2450" y="1377"/>
                  </a:cubicBezTo>
                  <a:close/>
                </a:path>
              </a:pathLst>
            </a:custGeom>
            <a:solidFill>
              <a:srgbClr val="D2D5D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任意多边形: 形状 502">
              <a:extLst>
                <a:ext uri="{FF2B5EF4-FFF2-40B4-BE49-F238E27FC236}">
                  <a16:creationId xmlns:a16="http://schemas.microsoft.com/office/drawing/2014/main" id="{F0039C5A-093A-30FA-FD7E-57738FE63302}"/>
                </a:ext>
              </a:extLst>
            </p:cNvPr>
            <p:cNvSpPr/>
            <p:nvPr/>
          </p:nvSpPr>
          <p:spPr>
            <a:xfrm>
              <a:off x="4562322" y="3296219"/>
              <a:ext cx="35758" cy="23466"/>
            </a:xfrm>
            <a:custGeom>
              <a:avLst/>
              <a:gdLst>
                <a:gd name="connsiteX0" fmla="*/ 0 w 35758"/>
                <a:gd name="connsiteY0" fmla="*/ 20673 h 23466"/>
                <a:gd name="connsiteX1" fmla="*/ 20114 w 35758"/>
                <a:gd name="connsiteY1" fmla="*/ 0 h 23466"/>
                <a:gd name="connsiteX2" fmla="*/ 35759 w 35758"/>
                <a:gd name="connsiteY2" fmla="*/ 23467 h 23466"/>
                <a:gd name="connsiteX3" fmla="*/ 0 w 35758"/>
                <a:gd name="connsiteY3" fmla="*/ 20673 h 2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58" h="23466">
                  <a:moveTo>
                    <a:pt x="0" y="20673"/>
                  </a:moveTo>
                  <a:cubicBezTo>
                    <a:pt x="6714" y="13419"/>
                    <a:pt x="13419" y="6714"/>
                    <a:pt x="20114" y="0"/>
                  </a:cubicBezTo>
                  <a:cubicBezTo>
                    <a:pt x="25143" y="7831"/>
                    <a:pt x="30172" y="15645"/>
                    <a:pt x="35759" y="23467"/>
                  </a:cubicBezTo>
                  <a:cubicBezTo>
                    <a:pt x="24035" y="22359"/>
                    <a:pt x="11742" y="21800"/>
                    <a:pt x="0" y="20673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1F113D81-CB51-C6F2-80D8-4A674FBE1BAB}"/>
                </a:ext>
              </a:extLst>
            </p:cNvPr>
            <p:cNvSpPr/>
            <p:nvPr/>
          </p:nvSpPr>
          <p:spPr>
            <a:xfrm>
              <a:off x="5222525" y="3297904"/>
              <a:ext cx="105892" cy="111157"/>
            </a:xfrm>
            <a:custGeom>
              <a:avLst/>
              <a:gdLst>
                <a:gd name="connsiteX0" fmla="*/ 13692 w 105892"/>
                <a:gd name="connsiteY0" fmla="*/ 83251 h 111157"/>
                <a:gd name="connsiteX1" fmla="*/ 18162 w 105892"/>
                <a:gd name="connsiteY1" fmla="*/ 0 h 111157"/>
                <a:gd name="connsiteX2" fmla="*/ 94159 w 105892"/>
                <a:gd name="connsiteY2" fmla="*/ 22908 h 111157"/>
                <a:gd name="connsiteX3" fmla="*/ 105892 w 105892"/>
                <a:gd name="connsiteY3" fmla="*/ 105600 h 111157"/>
                <a:gd name="connsiteX4" fmla="*/ 13692 w 105892"/>
                <a:gd name="connsiteY4" fmla="*/ 83251 h 111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92" h="111157">
                  <a:moveTo>
                    <a:pt x="13692" y="83251"/>
                  </a:moveTo>
                  <a:cubicBezTo>
                    <a:pt x="-3070" y="59226"/>
                    <a:pt x="-7549" y="19547"/>
                    <a:pt x="18162" y="0"/>
                  </a:cubicBezTo>
                  <a:cubicBezTo>
                    <a:pt x="41070" y="13410"/>
                    <a:pt x="66213" y="25143"/>
                    <a:pt x="94159" y="22908"/>
                  </a:cubicBezTo>
                  <a:cubicBezTo>
                    <a:pt x="90239" y="51962"/>
                    <a:pt x="103099" y="77664"/>
                    <a:pt x="105892" y="105600"/>
                  </a:cubicBezTo>
                  <a:cubicBezTo>
                    <a:pt x="74036" y="117893"/>
                    <a:pt x="36033" y="109512"/>
                    <a:pt x="13692" y="8325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4F52F00F-0834-F0BC-2038-33C9776FE20A}"/>
                </a:ext>
              </a:extLst>
            </p:cNvPr>
            <p:cNvSpPr/>
            <p:nvPr/>
          </p:nvSpPr>
          <p:spPr>
            <a:xfrm>
              <a:off x="5520103" y="3302924"/>
              <a:ext cx="94385" cy="127593"/>
            </a:xfrm>
            <a:custGeom>
              <a:avLst/>
              <a:gdLst>
                <a:gd name="connsiteX0" fmla="*/ 6105 w 94385"/>
                <a:gd name="connsiteY0" fmla="*/ 79908 h 127593"/>
                <a:gd name="connsiteX1" fmla="*/ 25661 w 94385"/>
                <a:gd name="connsiteY1" fmla="*/ 0 h 127593"/>
                <a:gd name="connsiteX2" fmla="*/ 94385 w 94385"/>
                <a:gd name="connsiteY2" fmla="*/ 33524 h 127593"/>
                <a:gd name="connsiteX3" fmla="*/ 81543 w 94385"/>
                <a:gd name="connsiteY3" fmla="*/ 73753 h 127593"/>
                <a:gd name="connsiteX4" fmla="*/ 82661 w 94385"/>
                <a:gd name="connsiteY4" fmla="*/ 126832 h 127593"/>
                <a:gd name="connsiteX5" fmla="*/ 6105 w 94385"/>
                <a:gd name="connsiteY5" fmla="*/ 79908 h 127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385" h="127593">
                  <a:moveTo>
                    <a:pt x="6105" y="79908"/>
                  </a:moveTo>
                  <a:cubicBezTo>
                    <a:pt x="-6187" y="53080"/>
                    <a:pt x="-41" y="16762"/>
                    <a:pt x="25661" y="0"/>
                  </a:cubicBezTo>
                  <a:cubicBezTo>
                    <a:pt x="44099" y="18988"/>
                    <a:pt x="68125" y="30730"/>
                    <a:pt x="94385" y="33524"/>
                  </a:cubicBezTo>
                  <a:cubicBezTo>
                    <a:pt x="91042" y="46933"/>
                    <a:pt x="85454" y="60352"/>
                    <a:pt x="81543" y="73753"/>
                  </a:cubicBezTo>
                  <a:cubicBezTo>
                    <a:pt x="77641" y="91073"/>
                    <a:pt x="81543" y="109512"/>
                    <a:pt x="82661" y="126832"/>
                  </a:cubicBezTo>
                  <a:cubicBezTo>
                    <a:pt x="49137" y="132429"/>
                    <a:pt x="22318" y="106177"/>
                    <a:pt x="6105" y="7990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035E08FE-DB04-2D65-4AE1-56792BAB5C98}"/>
                </a:ext>
              </a:extLst>
            </p:cNvPr>
            <p:cNvSpPr/>
            <p:nvPr/>
          </p:nvSpPr>
          <p:spPr>
            <a:xfrm>
              <a:off x="6121314" y="3302933"/>
              <a:ext cx="41914" cy="47492"/>
            </a:xfrm>
            <a:custGeom>
              <a:avLst/>
              <a:gdLst>
                <a:gd name="connsiteX0" fmla="*/ 0 w 41914"/>
                <a:gd name="connsiteY0" fmla="*/ 47493 h 47492"/>
                <a:gd name="connsiteX1" fmla="*/ 41914 w 41914"/>
                <a:gd name="connsiteY1" fmla="*/ 0 h 47492"/>
                <a:gd name="connsiteX2" fmla="*/ 29054 w 41914"/>
                <a:gd name="connsiteY2" fmla="*/ 37994 h 47492"/>
                <a:gd name="connsiteX3" fmla="*/ 0 w 41914"/>
                <a:gd name="connsiteY3" fmla="*/ 47493 h 47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14" h="47492">
                  <a:moveTo>
                    <a:pt x="0" y="47493"/>
                  </a:moveTo>
                  <a:cubicBezTo>
                    <a:pt x="15077" y="32407"/>
                    <a:pt x="32416" y="19547"/>
                    <a:pt x="41914" y="0"/>
                  </a:cubicBezTo>
                  <a:cubicBezTo>
                    <a:pt x="40229" y="13401"/>
                    <a:pt x="40229" y="28496"/>
                    <a:pt x="29054" y="37994"/>
                  </a:cubicBezTo>
                  <a:cubicBezTo>
                    <a:pt x="20114" y="42464"/>
                    <a:pt x="10057" y="44699"/>
                    <a:pt x="0" y="47493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C74B8DA1-7ACE-E515-54EE-E07B93C5B5E3}"/>
                </a:ext>
              </a:extLst>
            </p:cNvPr>
            <p:cNvSpPr/>
            <p:nvPr/>
          </p:nvSpPr>
          <p:spPr>
            <a:xfrm>
              <a:off x="4668233" y="3306276"/>
              <a:ext cx="213720" cy="173349"/>
            </a:xfrm>
            <a:custGeom>
              <a:avLst/>
              <a:gdLst>
                <a:gd name="connsiteX0" fmla="*/ 53346 w 213720"/>
                <a:gd name="connsiteY0" fmla="*/ 0 h 173349"/>
                <a:gd name="connsiteX1" fmla="*/ 77930 w 213720"/>
                <a:gd name="connsiteY1" fmla="*/ 5596 h 173349"/>
                <a:gd name="connsiteX2" fmla="*/ 124872 w 213720"/>
                <a:gd name="connsiteY2" fmla="*/ 76565 h 173349"/>
                <a:gd name="connsiteX3" fmla="*/ 213720 w 213720"/>
                <a:gd name="connsiteY3" fmla="*/ 120695 h 173349"/>
                <a:gd name="connsiteX4" fmla="*/ 119844 w 213720"/>
                <a:gd name="connsiteY4" fmla="*/ 173235 h 173349"/>
                <a:gd name="connsiteX5" fmla="*/ 129351 w 213720"/>
                <a:gd name="connsiteY5" fmla="*/ 148641 h 173349"/>
                <a:gd name="connsiteX6" fmla="*/ 82418 w 213720"/>
                <a:gd name="connsiteY6" fmla="*/ 145848 h 173349"/>
                <a:gd name="connsiteX7" fmla="*/ 116500 w 213720"/>
                <a:gd name="connsiteY7" fmla="*/ 121813 h 173349"/>
                <a:gd name="connsiteX8" fmla="*/ 47776 w 213720"/>
                <a:gd name="connsiteY8" fmla="*/ 119019 h 173349"/>
                <a:gd name="connsiteX9" fmla="*/ 71802 w 213720"/>
                <a:gd name="connsiteY9" fmla="*/ 95552 h 173349"/>
                <a:gd name="connsiteX10" fmla="*/ 25986 w 213720"/>
                <a:gd name="connsiteY10" fmla="*/ 102248 h 173349"/>
                <a:gd name="connsiteX11" fmla="*/ 843 w 213720"/>
                <a:gd name="connsiteY11" fmla="*/ 80458 h 173349"/>
                <a:gd name="connsiteX12" fmla="*/ 12576 w 213720"/>
                <a:gd name="connsiteY12" fmla="*/ 45816 h 173349"/>
                <a:gd name="connsiteX13" fmla="*/ 44433 w 213720"/>
                <a:gd name="connsiteY13" fmla="*/ 36318 h 173349"/>
                <a:gd name="connsiteX14" fmla="*/ 53346 w 213720"/>
                <a:gd name="connsiteY14" fmla="*/ 0 h 173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0" h="173349">
                  <a:moveTo>
                    <a:pt x="53346" y="0"/>
                  </a:moveTo>
                  <a:cubicBezTo>
                    <a:pt x="61727" y="1685"/>
                    <a:pt x="70108" y="2244"/>
                    <a:pt x="77930" y="5596"/>
                  </a:cubicBezTo>
                  <a:cubicBezTo>
                    <a:pt x="95251" y="27955"/>
                    <a:pt x="104199" y="56450"/>
                    <a:pt x="124872" y="76565"/>
                  </a:cubicBezTo>
                  <a:cubicBezTo>
                    <a:pt x="150015" y="98346"/>
                    <a:pt x="182431" y="110079"/>
                    <a:pt x="213720" y="120695"/>
                  </a:cubicBezTo>
                  <a:cubicBezTo>
                    <a:pt x="188009" y="145289"/>
                    <a:pt x="158396" y="175451"/>
                    <a:pt x="119844" y="173235"/>
                  </a:cubicBezTo>
                  <a:cubicBezTo>
                    <a:pt x="122638" y="164835"/>
                    <a:pt x="125990" y="157013"/>
                    <a:pt x="129351" y="148641"/>
                  </a:cubicBezTo>
                  <a:cubicBezTo>
                    <a:pt x="113698" y="148641"/>
                    <a:pt x="98053" y="148082"/>
                    <a:pt x="82418" y="145848"/>
                  </a:cubicBezTo>
                  <a:cubicBezTo>
                    <a:pt x="94710" y="138584"/>
                    <a:pt x="109796" y="135232"/>
                    <a:pt x="116500" y="121813"/>
                  </a:cubicBezTo>
                  <a:cubicBezTo>
                    <a:pt x="93592" y="123498"/>
                    <a:pt x="69567" y="129644"/>
                    <a:pt x="47776" y="119019"/>
                  </a:cubicBezTo>
                  <a:cubicBezTo>
                    <a:pt x="55599" y="111206"/>
                    <a:pt x="63980" y="103384"/>
                    <a:pt x="71802" y="95552"/>
                  </a:cubicBezTo>
                  <a:cubicBezTo>
                    <a:pt x="56157" y="81025"/>
                    <a:pt x="43306" y="106168"/>
                    <a:pt x="25986" y="102248"/>
                  </a:cubicBezTo>
                  <a:cubicBezTo>
                    <a:pt x="14243" y="100572"/>
                    <a:pt x="6989" y="89397"/>
                    <a:pt x="843" y="80458"/>
                  </a:cubicBezTo>
                  <a:cubicBezTo>
                    <a:pt x="-2519" y="67607"/>
                    <a:pt x="4745" y="55315"/>
                    <a:pt x="12576" y="45816"/>
                  </a:cubicBezTo>
                  <a:cubicBezTo>
                    <a:pt x="19272" y="35200"/>
                    <a:pt x="33249" y="38553"/>
                    <a:pt x="44433" y="36318"/>
                  </a:cubicBezTo>
                  <a:cubicBezTo>
                    <a:pt x="46641" y="24026"/>
                    <a:pt x="49993" y="12301"/>
                    <a:pt x="53346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DF145433-4386-299F-7A55-FDD9E9DC3251}"/>
                </a:ext>
              </a:extLst>
            </p:cNvPr>
            <p:cNvSpPr/>
            <p:nvPr/>
          </p:nvSpPr>
          <p:spPr>
            <a:xfrm>
              <a:off x="5333325" y="3318019"/>
              <a:ext cx="107397" cy="120572"/>
            </a:xfrm>
            <a:custGeom>
              <a:avLst/>
              <a:gdLst>
                <a:gd name="connsiteX0" fmla="*/ 112 w 107397"/>
                <a:gd name="connsiteY0" fmla="*/ 30163 h 120572"/>
                <a:gd name="connsiteX1" fmla="*/ 9052 w 107397"/>
                <a:gd name="connsiteY1" fmla="*/ 0 h 120572"/>
                <a:gd name="connsiteX2" fmla="*/ 70513 w 107397"/>
                <a:gd name="connsiteY2" fmla="*/ 23467 h 120572"/>
                <a:gd name="connsiteX3" fmla="*/ 105154 w 107397"/>
                <a:gd name="connsiteY3" fmla="*/ 26819 h 120572"/>
                <a:gd name="connsiteX4" fmla="*/ 93421 w 107397"/>
                <a:gd name="connsiteY4" fmla="*/ 74870 h 120572"/>
                <a:gd name="connsiteX5" fmla="*/ 107398 w 107397"/>
                <a:gd name="connsiteY5" fmla="*/ 116775 h 120572"/>
                <a:gd name="connsiteX6" fmla="*/ 38106 w 107397"/>
                <a:gd name="connsiteY6" fmla="*/ 101131 h 120572"/>
                <a:gd name="connsiteX7" fmla="*/ 112 w 107397"/>
                <a:gd name="connsiteY7" fmla="*/ 30163 h 12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397" h="120572">
                  <a:moveTo>
                    <a:pt x="112" y="30163"/>
                  </a:moveTo>
                  <a:cubicBezTo>
                    <a:pt x="1230" y="19538"/>
                    <a:pt x="-2682" y="5020"/>
                    <a:pt x="9052" y="0"/>
                  </a:cubicBezTo>
                  <a:cubicBezTo>
                    <a:pt x="30275" y="6146"/>
                    <a:pt x="48722" y="20105"/>
                    <a:pt x="70513" y="23467"/>
                  </a:cubicBezTo>
                  <a:cubicBezTo>
                    <a:pt x="81687" y="25134"/>
                    <a:pt x="93421" y="25693"/>
                    <a:pt x="105154" y="26819"/>
                  </a:cubicBezTo>
                  <a:cubicBezTo>
                    <a:pt x="103478" y="43581"/>
                    <a:pt x="92303" y="57550"/>
                    <a:pt x="93421" y="74870"/>
                  </a:cubicBezTo>
                  <a:cubicBezTo>
                    <a:pt x="92862" y="89956"/>
                    <a:pt x="102919" y="102248"/>
                    <a:pt x="107398" y="116775"/>
                  </a:cubicBezTo>
                  <a:cubicBezTo>
                    <a:pt x="83363" y="126283"/>
                    <a:pt x="56544" y="116775"/>
                    <a:pt x="38106" y="101131"/>
                  </a:cubicBezTo>
                  <a:cubicBezTo>
                    <a:pt x="15757" y="84378"/>
                    <a:pt x="-1564" y="58667"/>
                    <a:pt x="112" y="3016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002B003B-5713-EE18-DE24-584E41DFE5F8}"/>
                </a:ext>
              </a:extLst>
            </p:cNvPr>
            <p:cNvSpPr/>
            <p:nvPr/>
          </p:nvSpPr>
          <p:spPr>
            <a:xfrm>
              <a:off x="5855897" y="3318660"/>
              <a:ext cx="86044" cy="96028"/>
            </a:xfrm>
            <a:custGeom>
              <a:avLst/>
              <a:gdLst>
                <a:gd name="connsiteX0" fmla="*/ 0 w 86044"/>
                <a:gd name="connsiteY0" fmla="*/ 28413 h 96028"/>
                <a:gd name="connsiteX1" fmla="*/ 60343 w 86044"/>
                <a:gd name="connsiteY1" fmla="*/ 1035 h 96028"/>
                <a:gd name="connsiteX2" fmla="*/ 72068 w 86044"/>
                <a:gd name="connsiteY2" fmla="*/ 35109 h 96028"/>
                <a:gd name="connsiteX3" fmla="*/ 86045 w 86044"/>
                <a:gd name="connsiteY3" fmla="*/ 74788 h 96028"/>
                <a:gd name="connsiteX4" fmla="*/ 45248 w 86044"/>
                <a:gd name="connsiteY4" fmla="*/ 96028 h 96028"/>
                <a:gd name="connsiteX5" fmla="*/ 14518 w 86044"/>
                <a:gd name="connsiteY5" fmla="*/ 70877 h 96028"/>
                <a:gd name="connsiteX6" fmla="*/ 0 w 86044"/>
                <a:gd name="connsiteY6" fmla="*/ 28413 h 9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044" h="96028">
                  <a:moveTo>
                    <a:pt x="0" y="28413"/>
                  </a:moveTo>
                  <a:cubicBezTo>
                    <a:pt x="13959" y="9975"/>
                    <a:pt x="36318" y="-3994"/>
                    <a:pt x="60343" y="1035"/>
                  </a:cubicBezTo>
                  <a:cubicBezTo>
                    <a:pt x="67048" y="11101"/>
                    <a:pt x="72068" y="22267"/>
                    <a:pt x="72068" y="35109"/>
                  </a:cubicBezTo>
                  <a:cubicBezTo>
                    <a:pt x="71509" y="49645"/>
                    <a:pt x="81016" y="61387"/>
                    <a:pt x="86045" y="74788"/>
                  </a:cubicBezTo>
                  <a:cubicBezTo>
                    <a:pt x="84369" y="94343"/>
                    <a:pt x="60334" y="92658"/>
                    <a:pt x="45248" y="96028"/>
                  </a:cubicBezTo>
                  <a:cubicBezTo>
                    <a:pt x="32956" y="90441"/>
                    <a:pt x="22908" y="81493"/>
                    <a:pt x="14518" y="70877"/>
                  </a:cubicBezTo>
                  <a:cubicBezTo>
                    <a:pt x="10057" y="56908"/>
                    <a:pt x="5029" y="42372"/>
                    <a:pt x="0" y="2841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A5334E77-5F55-F47E-A0E9-918EB4B9B9C4}"/>
                </a:ext>
              </a:extLst>
            </p:cNvPr>
            <p:cNvSpPr/>
            <p:nvPr/>
          </p:nvSpPr>
          <p:spPr>
            <a:xfrm>
              <a:off x="4636083" y="3327263"/>
              <a:ext cx="46933" cy="16674"/>
            </a:xfrm>
            <a:custGeom>
              <a:avLst/>
              <a:gdLst>
                <a:gd name="connsiteX0" fmla="*/ 0 w 46933"/>
                <a:gd name="connsiteY0" fmla="*/ 8076 h 16674"/>
                <a:gd name="connsiteX1" fmla="*/ 46934 w 46933"/>
                <a:gd name="connsiteY1" fmla="*/ 3039 h 16674"/>
                <a:gd name="connsiteX2" fmla="*/ 0 w 46933"/>
                <a:gd name="connsiteY2" fmla="*/ 8076 h 16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933" h="16674">
                  <a:moveTo>
                    <a:pt x="0" y="8076"/>
                  </a:moveTo>
                  <a:cubicBezTo>
                    <a:pt x="15077" y="1930"/>
                    <a:pt x="31289" y="-3657"/>
                    <a:pt x="46934" y="3039"/>
                  </a:cubicBezTo>
                  <a:cubicBezTo>
                    <a:pt x="37435" y="23721"/>
                    <a:pt x="15645" y="17016"/>
                    <a:pt x="0" y="8076"/>
                  </a:cubicBezTo>
                  <a:close/>
                </a:path>
              </a:pathLst>
            </a:custGeom>
            <a:solidFill>
              <a:srgbClr val="F7FCFE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A1120A5B-0B68-E401-8D48-953E48251EC4}"/>
                </a:ext>
              </a:extLst>
            </p:cNvPr>
            <p:cNvSpPr/>
            <p:nvPr/>
          </p:nvSpPr>
          <p:spPr>
            <a:xfrm>
              <a:off x="5614829" y="3333654"/>
              <a:ext cx="89633" cy="108403"/>
            </a:xfrm>
            <a:custGeom>
              <a:avLst/>
              <a:gdLst>
                <a:gd name="connsiteX0" fmla="*/ 19224 w 89633"/>
                <a:gd name="connsiteY0" fmla="*/ 108403 h 108403"/>
                <a:gd name="connsiteX1" fmla="*/ 23144 w 89633"/>
                <a:gd name="connsiteY1" fmla="*/ 0 h 108403"/>
                <a:gd name="connsiteX2" fmla="*/ 89634 w 89633"/>
                <a:gd name="connsiteY2" fmla="*/ 40229 h 108403"/>
                <a:gd name="connsiteX3" fmla="*/ 36545 w 89633"/>
                <a:gd name="connsiteY3" fmla="*/ 106168 h 108403"/>
                <a:gd name="connsiteX4" fmla="*/ 19224 w 89633"/>
                <a:gd name="connsiteY4" fmla="*/ 108403 h 108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633" h="108403">
                  <a:moveTo>
                    <a:pt x="19224" y="108403"/>
                  </a:moveTo>
                  <a:cubicBezTo>
                    <a:pt x="-7027" y="77664"/>
                    <a:pt x="-7027" y="28504"/>
                    <a:pt x="23144" y="0"/>
                  </a:cubicBezTo>
                  <a:cubicBezTo>
                    <a:pt x="43250" y="16203"/>
                    <a:pt x="66167" y="29622"/>
                    <a:pt x="89634" y="40229"/>
                  </a:cubicBezTo>
                  <a:cubicBezTo>
                    <a:pt x="66726" y="57549"/>
                    <a:pt x="41024" y="75997"/>
                    <a:pt x="36545" y="106168"/>
                  </a:cubicBezTo>
                  <a:cubicBezTo>
                    <a:pt x="30958" y="106736"/>
                    <a:pt x="24820" y="107286"/>
                    <a:pt x="19224" y="10840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D34D67AA-E23C-A135-FF26-7C3CDD6D8576}"/>
                </a:ext>
              </a:extLst>
            </p:cNvPr>
            <p:cNvSpPr/>
            <p:nvPr/>
          </p:nvSpPr>
          <p:spPr>
            <a:xfrm>
              <a:off x="5757551" y="3352860"/>
              <a:ext cx="110638" cy="113246"/>
            </a:xfrm>
            <a:custGeom>
              <a:avLst/>
              <a:gdLst>
                <a:gd name="connsiteX0" fmla="*/ 0 w 110638"/>
                <a:gd name="connsiteY0" fmla="*/ 25502 h 113246"/>
                <a:gd name="connsiteX1" fmla="*/ 51403 w 110638"/>
                <a:gd name="connsiteY1" fmla="*/ 2035 h 113246"/>
                <a:gd name="connsiteX2" fmla="*/ 73753 w 110638"/>
                <a:gd name="connsiteY2" fmla="*/ 42264 h 113246"/>
                <a:gd name="connsiteX3" fmla="*/ 110638 w 110638"/>
                <a:gd name="connsiteY3" fmla="*/ 84728 h 113246"/>
                <a:gd name="connsiteX4" fmla="*/ 107845 w 110638"/>
                <a:gd name="connsiteY4" fmla="*/ 99255 h 113246"/>
                <a:gd name="connsiteX5" fmla="*/ 70950 w 110638"/>
                <a:gd name="connsiteY5" fmla="*/ 113223 h 113246"/>
                <a:gd name="connsiteX6" fmla="*/ 34074 w 110638"/>
                <a:gd name="connsiteY6" fmla="*/ 92559 h 113246"/>
                <a:gd name="connsiteX7" fmla="*/ 0 w 110638"/>
                <a:gd name="connsiteY7" fmla="*/ 25502 h 113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638" h="113246">
                  <a:moveTo>
                    <a:pt x="0" y="25502"/>
                  </a:moveTo>
                  <a:cubicBezTo>
                    <a:pt x="12860" y="10416"/>
                    <a:pt x="30172" y="-5787"/>
                    <a:pt x="51403" y="2035"/>
                  </a:cubicBezTo>
                  <a:cubicBezTo>
                    <a:pt x="63146" y="12642"/>
                    <a:pt x="66498" y="28864"/>
                    <a:pt x="73753" y="42264"/>
                  </a:cubicBezTo>
                  <a:cubicBezTo>
                    <a:pt x="80467" y="60702"/>
                    <a:pt x="96102" y="72436"/>
                    <a:pt x="110638" y="84728"/>
                  </a:cubicBezTo>
                  <a:cubicBezTo>
                    <a:pt x="110079" y="88080"/>
                    <a:pt x="108394" y="95902"/>
                    <a:pt x="107845" y="99255"/>
                  </a:cubicBezTo>
                  <a:cubicBezTo>
                    <a:pt x="95543" y="104292"/>
                    <a:pt x="84360" y="113782"/>
                    <a:pt x="70950" y="113223"/>
                  </a:cubicBezTo>
                  <a:cubicBezTo>
                    <a:pt x="55864" y="113223"/>
                    <a:pt x="45257" y="100940"/>
                    <a:pt x="34074" y="92559"/>
                  </a:cubicBezTo>
                  <a:cubicBezTo>
                    <a:pt x="26260" y="68525"/>
                    <a:pt x="21232" y="41705"/>
                    <a:pt x="0" y="2550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E2D33686-D1CC-AE3A-AC35-ECA00A62A79F}"/>
                </a:ext>
              </a:extLst>
            </p:cNvPr>
            <p:cNvSpPr/>
            <p:nvPr/>
          </p:nvSpPr>
          <p:spPr>
            <a:xfrm>
              <a:off x="5830151" y="3349876"/>
              <a:ext cx="34091" cy="63136"/>
            </a:xfrm>
            <a:custGeom>
              <a:avLst/>
              <a:gdLst>
                <a:gd name="connsiteX0" fmla="*/ 0 w 34091"/>
                <a:gd name="connsiteY0" fmla="*/ 0 h 63136"/>
                <a:gd name="connsiteX1" fmla="*/ 34092 w 34091"/>
                <a:gd name="connsiteY1" fmla="*/ 63137 h 63136"/>
                <a:gd name="connsiteX2" fmla="*/ 0 w 34091"/>
                <a:gd name="connsiteY2" fmla="*/ 0 h 63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91" h="63136">
                  <a:moveTo>
                    <a:pt x="0" y="0"/>
                  </a:moveTo>
                  <a:cubicBezTo>
                    <a:pt x="24035" y="11733"/>
                    <a:pt x="20682" y="43022"/>
                    <a:pt x="34092" y="63137"/>
                  </a:cubicBezTo>
                  <a:cubicBezTo>
                    <a:pt x="15095" y="47492"/>
                    <a:pt x="6714" y="23467"/>
                    <a:pt x="0" y="0"/>
                  </a:cubicBezTo>
                  <a:close/>
                </a:path>
              </a:pathLst>
            </a:custGeom>
            <a:solidFill>
              <a:srgbClr val="F1F9F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FCFD59D7-3039-A3F0-3138-7F0150E662D2}"/>
                </a:ext>
              </a:extLst>
            </p:cNvPr>
            <p:cNvSpPr/>
            <p:nvPr/>
          </p:nvSpPr>
          <p:spPr>
            <a:xfrm>
              <a:off x="5443669" y="3363276"/>
              <a:ext cx="169720" cy="112176"/>
            </a:xfrm>
            <a:custGeom>
              <a:avLst/>
              <a:gdLst>
                <a:gd name="connsiteX0" fmla="*/ 3758 w 169720"/>
                <a:gd name="connsiteY0" fmla="*/ 0 h 112176"/>
                <a:gd name="connsiteX1" fmla="*/ 59091 w 169720"/>
                <a:gd name="connsiteY1" fmla="*/ 13977 h 112176"/>
                <a:gd name="connsiteX2" fmla="*/ 109377 w 169720"/>
                <a:gd name="connsiteY2" fmla="*/ 69283 h 112176"/>
                <a:gd name="connsiteX3" fmla="*/ 169720 w 169720"/>
                <a:gd name="connsiteY3" fmla="*/ 84378 h 112176"/>
                <a:gd name="connsiteX4" fmla="*/ 147930 w 169720"/>
                <a:gd name="connsiteY4" fmla="*/ 103942 h 112176"/>
                <a:gd name="connsiteX5" fmla="*/ 84234 w 169720"/>
                <a:gd name="connsiteY5" fmla="*/ 111756 h 112176"/>
                <a:gd name="connsiteX6" fmla="*/ 10472 w 169720"/>
                <a:gd name="connsiteY6" fmla="*/ 62019 h 112176"/>
                <a:gd name="connsiteX7" fmla="*/ 3758 w 169720"/>
                <a:gd name="connsiteY7" fmla="*/ 0 h 112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720" h="112176">
                  <a:moveTo>
                    <a:pt x="3758" y="0"/>
                  </a:moveTo>
                  <a:cubicBezTo>
                    <a:pt x="22206" y="4470"/>
                    <a:pt x="40076" y="12292"/>
                    <a:pt x="59091" y="13977"/>
                  </a:cubicBezTo>
                  <a:cubicBezTo>
                    <a:pt x="73609" y="34083"/>
                    <a:pt x="87019" y="56441"/>
                    <a:pt x="109377" y="69283"/>
                  </a:cubicBezTo>
                  <a:cubicBezTo>
                    <a:pt x="126698" y="82702"/>
                    <a:pt x="149606" y="79908"/>
                    <a:pt x="169720" y="84378"/>
                  </a:cubicBezTo>
                  <a:cubicBezTo>
                    <a:pt x="163565" y="91641"/>
                    <a:pt x="159104" y="103942"/>
                    <a:pt x="147930" y="103942"/>
                  </a:cubicBezTo>
                  <a:cubicBezTo>
                    <a:pt x="126698" y="106736"/>
                    <a:pt x="106016" y="113990"/>
                    <a:pt x="84234" y="111756"/>
                  </a:cubicBezTo>
                  <a:cubicBezTo>
                    <a:pt x="55171" y="103942"/>
                    <a:pt x="24999" y="89965"/>
                    <a:pt x="10472" y="62019"/>
                  </a:cubicBezTo>
                  <a:cubicBezTo>
                    <a:pt x="-2388" y="43581"/>
                    <a:pt x="-1829" y="20673"/>
                    <a:pt x="3758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7EA6DD99-B7C1-9B55-78AD-9B5B1A1705F3}"/>
                </a:ext>
              </a:extLst>
            </p:cNvPr>
            <p:cNvSpPr/>
            <p:nvPr/>
          </p:nvSpPr>
          <p:spPr>
            <a:xfrm>
              <a:off x="5926289" y="3363826"/>
              <a:ext cx="45879" cy="69291"/>
            </a:xfrm>
            <a:custGeom>
              <a:avLst/>
              <a:gdLst>
                <a:gd name="connsiteX0" fmla="*/ 24593 w 45879"/>
                <a:gd name="connsiteY0" fmla="*/ 0 h 69291"/>
                <a:gd name="connsiteX1" fmla="*/ 43590 w 45879"/>
                <a:gd name="connsiteY1" fmla="*/ 42473 h 69291"/>
                <a:gd name="connsiteX2" fmla="*/ 0 w 45879"/>
                <a:gd name="connsiteY2" fmla="*/ 69292 h 69291"/>
                <a:gd name="connsiteX3" fmla="*/ 35209 w 45879"/>
                <a:gd name="connsiteY3" fmla="*/ 35218 h 69291"/>
                <a:gd name="connsiteX4" fmla="*/ 24593 w 45879"/>
                <a:gd name="connsiteY4" fmla="*/ 0 h 6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879" h="69291">
                  <a:moveTo>
                    <a:pt x="24593" y="0"/>
                  </a:moveTo>
                  <a:cubicBezTo>
                    <a:pt x="32974" y="12860"/>
                    <a:pt x="52530" y="25161"/>
                    <a:pt x="43590" y="42473"/>
                  </a:cubicBezTo>
                  <a:cubicBezTo>
                    <a:pt x="36885" y="59794"/>
                    <a:pt x="17321" y="65939"/>
                    <a:pt x="0" y="69292"/>
                  </a:cubicBezTo>
                  <a:cubicBezTo>
                    <a:pt x="12292" y="58126"/>
                    <a:pt x="25711" y="48619"/>
                    <a:pt x="35209" y="35218"/>
                  </a:cubicBezTo>
                  <a:cubicBezTo>
                    <a:pt x="31866" y="23485"/>
                    <a:pt x="27396" y="11742"/>
                    <a:pt x="24593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4A522562-0CD6-59CF-AD12-ADD31A09E13D}"/>
                </a:ext>
              </a:extLst>
            </p:cNvPr>
            <p:cNvSpPr/>
            <p:nvPr/>
          </p:nvSpPr>
          <p:spPr>
            <a:xfrm>
              <a:off x="5048373" y="3371090"/>
              <a:ext cx="103457" cy="139797"/>
            </a:xfrm>
            <a:custGeom>
              <a:avLst/>
              <a:gdLst>
                <a:gd name="connsiteX0" fmla="*/ 5670 w 103457"/>
                <a:gd name="connsiteY0" fmla="*/ 69851 h 139797"/>
                <a:gd name="connsiteX1" fmla="*/ 64905 w 103457"/>
                <a:gd name="connsiteY1" fmla="*/ 0 h 139797"/>
                <a:gd name="connsiteX2" fmla="*/ 95076 w 103457"/>
                <a:gd name="connsiteY2" fmla="*/ 33533 h 139797"/>
                <a:gd name="connsiteX3" fmla="*/ 81108 w 103457"/>
                <a:gd name="connsiteY3" fmla="*/ 78241 h 139797"/>
                <a:gd name="connsiteX4" fmla="*/ 103457 w 103457"/>
                <a:gd name="connsiteY4" fmla="*/ 139692 h 139797"/>
                <a:gd name="connsiteX5" fmla="*/ 33616 w 103457"/>
                <a:gd name="connsiteY5" fmla="*/ 125724 h 139797"/>
                <a:gd name="connsiteX6" fmla="*/ 83 w 103457"/>
                <a:gd name="connsiteY6" fmla="*/ 88848 h 139797"/>
                <a:gd name="connsiteX7" fmla="*/ 5670 w 103457"/>
                <a:gd name="connsiteY7" fmla="*/ 69851 h 13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457" h="139797">
                  <a:moveTo>
                    <a:pt x="5670" y="69851"/>
                  </a:moveTo>
                  <a:cubicBezTo>
                    <a:pt x="22432" y="44140"/>
                    <a:pt x="41997" y="20682"/>
                    <a:pt x="64905" y="0"/>
                  </a:cubicBezTo>
                  <a:cubicBezTo>
                    <a:pt x="74412" y="11742"/>
                    <a:pt x="83901" y="23467"/>
                    <a:pt x="95076" y="33533"/>
                  </a:cubicBezTo>
                  <a:cubicBezTo>
                    <a:pt x="87254" y="46942"/>
                    <a:pt x="81108" y="62028"/>
                    <a:pt x="81108" y="78241"/>
                  </a:cubicBezTo>
                  <a:cubicBezTo>
                    <a:pt x="77755" y="101707"/>
                    <a:pt x="95635" y="119587"/>
                    <a:pt x="103457" y="139692"/>
                  </a:cubicBezTo>
                  <a:cubicBezTo>
                    <a:pt x="79990" y="139692"/>
                    <a:pt x="53162" y="141936"/>
                    <a:pt x="33616" y="125724"/>
                  </a:cubicBezTo>
                  <a:cubicBezTo>
                    <a:pt x="21882" y="113441"/>
                    <a:pt x="9590" y="102257"/>
                    <a:pt x="83" y="88848"/>
                  </a:cubicBezTo>
                  <a:cubicBezTo>
                    <a:pt x="-467" y="81593"/>
                    <a:pt x="1768" y="75447"/>
                    <a:pt x="5670" y="6985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5270C105-90A5-C4CD-FE08-47A0860CFC97}"/>
                </a:ext>
              </a:extLst>
            </p:cNvPr>
            <p:cNvSpPr/>
            <p:nvPr/>
          </p:nvSpPr>
          <p:spPr>
            <a:xfrm>
              <a:off x="5680996" y="3389446"/>
              <a:ext cx="132220" cy="165557"/>
            </a:xfrm>
            <a:custGeom>
              <a:avLst/>
              <a:gdLst>
                <a:gd name="connsiteX0" fmla="*/ 19006 w 132220"/>
                <a:gd name="connsiteY0" fmla="*/ 6237 h 165557"/>
                <a:gd name="connsiteX1" fmla="*/ 75438 w 132220"/>
                <a:gd name="connsiteY1" fmla="*/ 12950 h 165557"/>
                <a:gd name="connsiteX2" fmla="*/ 94444 w 132220"/>
                <a:gd name="connsiteY2" fmla="*/ 59884 h 165557"/>
                <a:gd name="connsiteX3" fmla="*/ 131320 w 132220"/>
                <a:gd name="connsiteY3" fmla="*/ 104015 h 165557"/>
                <a:gd name="connsiteX4" fmla="*/ 61470 w 132220"/>
                <a:gd name="connsiteY4" fmla="*/ 165476 h 165557"/>
                <a:gd name="connsiteX5" fmla="*/ 113432 w 132220"/>
                <a:gd name="connsiteY5" fmla="*/ 105691 h 165557"/>
                <a:gd name="connsiteX6" fmla="*/ 107277 w 132220"/>
                <a:gd name="connsiteY6" fmla="*/ 107367 h 165557"/>
                <a:gd name="connsiteX7" fmla="*/ 65930 w 132220"/>
                <a:gd name="connsiteY7" fmla="*/ 140891 h 165557"/>
                <a:gd name="connsiteX8" fmla="*/ 30172 w 132220"/>
                <a:gd name="connsiteY8" fmla="*/ 109611 h 165557"/>
                <a:gd name="connsiteX9" fmla="*/ 0 w 132220"/>
                <a:gd name="connsiteY9" fmla="*/ 55405 h 165557"/>
                <a:gd name="connsiteX10" fmla="*/ 46934 w 132220"/>
                <a:gd name="connsiteY10" fmla="*/ 22990 h 165557"/>
                <a:gd name="connsiteX11" fmla="*/ 67607 w 132220"/>
                <a:gd name="connsiteY11" fmla="*/ 59307 h 165557"/>
                <a:gd name="connsiteX12" fmla="*/ 100572 w 132220"/>
                <a:gd name="connsiteY12" fmla="*/ 100672 h 165557"/>
                <a:gd name="connsiteX13" fmla="*/ 107835 w 132220"/>
                <a:gd name="connsiteY13" fmla="*/ 98428 h 165557"/>
                <a:gd name="connsiteX14" fmla="*/ 83810 w 132220"/>
                <a:gd name="connsiteY14" fmla="*/ 57640 h 165557"/>
                <a:gd name="connsiteX15" fmla="*/ 58658 w 132220"/>
                <a:gd name="connsiteY15" fmla="*/ 7904 h 165557"/>
                <a:gd name="connsiteX16" fmla="*/ 19006 w 132220"/>
                <a:gd name="connsiteY16" fmla="*/ 6237 h 165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2220" h="165557">
                  <a:moveTo>
                    <a:pt x="19006" y="6237"/>
                  </a:moveTo>
                  <a:cubicBezTo>
                    <a:pt x="37435" y="-6056"/>
                    <a:pt x="59235" y="1767"/>
                    <a:pt x="75438" y="12950"/>
                  </a:cubicBezTo>
                  <a:cubicBezTo>
                    <a:pt x="89974" y="24684"/>
                    <a:pt x="84387" y="45357"/>
                    <a:pt x="94444" y="59884"/>
                  </a:cubicBezTo>
                  <a:cubicBezTo>
                    <a:pt x="101707" y="78881"/>
                    <a:pt x="128527" y="83351"/>
                    <a:pt x="131320" y="104015"/>
                  </a:cubicBezTo>
                  <a:cubicBezTo>
                    <a:pt x="139134" y="142577"/>
                    <a:pt x="94444" y="167161"/>
                    <a:pt x="61470" y="165476"/>
                  </a:cubicBezTo>
                  <a:cubicBezTo>
                    <a:pt x="82702" y="148723"/>
                    <a:pt x="117902" y="139765"/>
                    <a:pt x="113432" y="105691"/>
                  </a:cubicBezTo>
                  <a:lnTo>
                    <a:pt x="107277" y="107367"/>
                  </a:lnTo>
                  <a:cubicBezTo>
                    <a:pt x="92750" y="117434"/>
                    <a:pt x="84378" y="135872"/>
                    <a:pt x="65930" y="140891"/>
                  </a:cubicBezTo>
                  <a:cubicBezTo>
                    <a:pt x="46384" y="148173"/>
                    <a:pt x="32406" y="125815"/>
                    <a:pt x="30172" y="109611"/>
                  </a:cubicBezTo>
                  <a:cubicBezTo>
                    <a:pt x="26819" y="88379"/>
                    <a:pt x="13968" y="71059"/>
                    <a:pt x="0" y="55405"/>
                  </a:cubicBezTo>
                  <a:cubicBezTo>
                    <a:pt x="7264" y="35841"/>
                    <a:pt x="26819" y="25783"/>
                    <a:pt x="46934" y="22990"/>
                  </a:cubicBezTo>
                  <a:cubicBezTo>
                    <a:pt x="62028" y="28577"/>
                    <a:pt x="66498" y="44780"/>
                    <a:pt x="67607" y="59307"/>
                  </a:cubicBezTo>
                  <a:cubicBezTo>
                    <a:pt x="68724" y="79422"/>
                    <a:pt x="87162" y="88920"/>
                    <a:pt x="100572" y="100672"/>
                  </a:cubicBezTo>
                  <a:lnTo>
                    <a:pt x="107835" y="98428"/>
                  </a:lnTo>
                  <a:cubicBezTo>
                    <a:pt x="120686" y="77755"/>
                    <a:pt x="81016" y="77196"/>
                    <a:pt x="83810" y="57640"/>
                  </a:cubicBezTo>
                  <a:cubicBezTo>
                    <a:pt x="83251" y="38084"/>
                    <a:pt x="70391" y="22440"/>
                    <a:pt x="58658" y="7904"/>
                  </a:cubicBezTo>
                  <a:cubicBezTo>
                    <a:pt x="45825" y="9030"/>
                    <a:pt x="32406" y="8481"/>
                    <a:pt x="19006" y="623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51A45CC8-159B-2630-A826-48F9484964E3}"/>
                </a:ext>
              </a:extLst>
            </p:cNvPr>
            <p:cNvSpPr/>
            <p:nvPr/>
          </p:nvSpPr>
          <p:spPr>
            <a:xfrm>
              <a:off x="5146723" y="3410768"/>
              <a:ext cx="112393" cy="109567"/>
            </a:xfrm>
            <a:custGeom>
              <a:avLst/>
              <a:gdLst>
                <a:gd name="connsiteX0" fmla="*/ 12371 w 112393"/>
                <a:gd name="connsiteY0" fmla="*/ 0 h 109567"/>
                <a:gd name="connsiteX1" fmla="*/ 100660 w 112393"/>
                <a:gd name="connsiteY1" fmla="*/ 6155 h 109567"/>
                <a:gd name="connsiteX2" fmla="*/ 98425 w 112393"/>
                <a:gd name="connsiteY2" fmla="*/ 65949 h 109567"/>
                <a:gd name="connsiteX3" fmla="*/ 112393 w 112393"/>
                <a:gd name="connsiteY3" fmla="*/ 100599 h 109567"/>
                <a:gd name="connsiteX4" fmla="*/ 24104 w 112393"/>
                <a:gd name="connsiteY4" fmla="*/ 91650 h 109567"/>
                <a:gd name="connsiteX5" fmla="*/ 1196 w 112393"/>
                <a:gd name="connsiteY5" fmla="*/ 52530 h 109567"/>
                <a:gd name="connsiteX6" fmla="*/ 12371 w 112393"/>
                <a:gd name="connsiteY6" fmla="*/ 0 h 10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393" h="109567">
                  <a:moveTo>
                    <a:pt x="12371" y="0"/>
                  </a:moveTo>
                  <a:cubicBezTo>
                    <a:pt x="40317" y="11184"/>
                    <a:pt x="71047" y="13419"/>
                    <a:pt x="100660" y="6155"/>
                  </a:cubicBezTo>
                  <a:cubicBezTo>
                    <a:pt x="98984" y="25720"/>
                    <a:pt x="96740" y="45825"/>
                    <a:pt x="98425" y="65949"/>
                  </a:cubicBezTo>
                  <a:cubicBezTo>
                    <a:pt x="101218" y="77682"/>
                    <a:pt x="107923" y="88857"/>
                    <a:pt x="112393" y="100599"/>
                  </a:cubicBezTo>
                  <a:cubicBezTo>
                    <a:pt x="83898" y="114000"/>
                    <a:pt x="48130" y="113450"/>
                    <a:pt x="24104" y="91650"/>
                  </a:cubicBezTo>
                  <a:cubicBezTo>
                    <a:pt x="14056" y="80485"/>
                    <a:pt x="6784" y="66507"/>
                    <a:pt x="1196" y="52530"/>
                  </a:cubicBezTo>
                  <a:cubicBezTo>
                    <a:pt x="-2706" y="34092"/>
                    <a:pt x="3440" y="16194"/>
                    <a:pt x="12371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8B983E3B-6AA3-9B70-B930-715EE2159987}"/>
                </a:ext>
              </a:extLst>
            </p:cNvPr>
            <p:cNvSpPr/>
            <p:nvPr/>
          </p:nvSpPr>
          <p:spPr>
            <a:xfrm>
              <a:off x="5256735" y="3419902"/>
              <a:ext cx="139288" cy="109117"/>
            </a:xfrm>
            <a:custGeom>
              <a:avLst/>
              <a:gdLst>
                <a:gd name="connsiteX0" fmla="*/ 2390 w 139288"/>
                <a:gd name="connsiteY0" fmla="*/ 924 h 109117"/>
                <a:gd name="connsiteX1" fmla="*/ 68311 w 139288"/>
                <a:gd name="connsiteY1" fmla="*/ 1483 h 109117"/>
                <a:gd name="connsiteX2" fmla="*/ 123076 w 139288"/>
                <a:gd name="connsiteY2" fmla="*/ 26076 h 109117"/>
                <a:gd name="connsiteX3" fmla="*/ 139288 w 139288"/>
                <a:gd name="connsiteY3" fmla="*/ 97044 h 109117"/>
                <a:gd name="connsiteX4" fmla="*/ 31435 w 139288"/>
                <a:gd name="connsiteY4" fmla="*/ 93682 h 109117"/>
                <a:gd name="connsiteX5" fmla="*/ 2390 w 139288"/>
                <a:gd name="connsiteY5" fmla="*/ 924 h 10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288" h="109117">
                  <a:moveTo>
                    <a:pt x="2390" y="924"/>
                  </a:moveTo>
                  <a:cubicBezTo>
                    <a:pt x="24739" y="4285"/>
                    <a:pt x="46530" y="5962"/>
                    <a:pt x="68311" y="1483"/>
                  </a:cubicBezTo>
                  <a:cubicBezTo>
                    <a:pt x="91228" y="-5781"/>
                    <a:pt x="106314" y="15451"/>
                    <a:pt x="123076" y="26076"/>
                  </a:cubicBezTo>
                  <a:cubicBezTo>
                    <a:pt x="120841" y="51210"/>
                    <a:pt x="135936" y="72451"/>
                    <a:pt x="139288" y="97044"/>
                  </a:cubicBezTo>
                  <a:cubicBezTo>
                    <a:pt x="104638" y="108219"/>
                    <a:pt x="62174" y="118835"/>
                    <a:pt x="31435" y="93682"/>
                  </a:cubicBezTo>
                  <a:cubicBezTo>
                    <a:pt x="2390" y="72442"/>
                    <a:pt x="-4315" y="34448"/>
                    <a:pt x="2390" y="92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71061E9F-0AA6-B934-2439-19A1390F36A1}"/>
                </a:ext>
              </a:extLst>
            </p:cNvPr>
            <p:cNvSpPr/>
            <p:nvPr/>
          </p:nvSpPr>
          <p:spPr>
            <a:xfrm>
              <a:off x="4890884" y="3433118"/>
              <a:ext cx="68025" cy="40787"/>
            </a:xfrm>
            <a:custGeom>
              <a:avLst/>
              <a:gdLst>
                <a:gd name="connsiteX0" fmla="*/ 0 w 68025"/>
                <a:gd name="connsiteY0" fmla="*/ 40788 h 40787"/>
                <a:gd name="connsiteX1" fmla="*/ 67607 w 68025"/>
                <a:gd name="connsiteY1" fmla="*/ 0 h 40787"/>
                <a:gd name="connsiteX2" fmla="*/ 67607 w 68025"/>
                <a:gd name="connsiteY2" fmla="*/ 30730 h 40787"/>
                <a:gd name="connsiteX3" fmla="*/ 55306 w 68025"/>
                <a:gd name="connsiteY3" fmla="*/ 14527 h 40787"/>
                <a:gd name="connsiteX4" fmla="*/ 45816 w 68025"/>
                <a:gd name="connsiteY4" fmla="*/ 34650 h 40787"/>
                <a:gd name="connsiteX5" fmla="*/ 0 w 68025"/>
                <a:gd name="connsiteY5" fmla="*/ 40788 h 4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025" h="40787">
                  <a:moveTo>
                    <a:pt x="0" y="40788"/>
                  </a:moveTo>
                  <a:cubicBezTo>
                    <a:pt x="20114" y="23467"/>
                    <a:pt x="41346" y="5587"/>
                    <a:pt x="67607" y="0"/>
                  </a:cubicBezTo>
                  <a:cubicBezTo>
                    <a:pt x="68165" y="10057"/>
                    <a:pt x="68165" y="20114"/>
                    <a:pt x="67607" y="30730"/>
                  </a:cubicBezTo>
                  <a:cubicBezTo>
                    <a:pt x="64813" y="26819"/>
                    <a:pt x="58108" y="18438"/>
                    <a:pt x="55306" y="14527"/>
                  </a:cubicBezTo>
                  <a:cubicBezTo>
                    <a:pt x="51962" y="21232"/>
                    <a:pt x="49169" y="27937"/>
                    <a:pt x="45816" y="34650"/>
                  </a:cubicBezTo>
                  <a:cubicBezTo>
                    <a:pt x="30730" y="35768"/>
                    <a:pt x="15654" y="39120"/>
                    <a:pt x="0" y="40788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097F4F7D-43A1-D126-1177-211C3414C743}"/>
                </a:ext>
              </a:extLst>
            </p:cNvPr>
            <p:cNvSpPr/>
            <p:nvPr/>
          </p:nvSpPr>
          <p:spPr>
            <a:xfrm>
              <a:off x="5855339" y="3427540"/>
              <a:ext cx="42607" cy="48174"/>
            </a:xfrm>
            <a:custGeom>
              <a:avLst/>
              <a:gdLst>
                <a:gd name="connsiteX0" fmla="*/ 34083 w 42607"/>
                <a:gd name="connsiteY0" fmla="*/ 0 h 48174"/>
                <a:gd name="connsiteX1" fmla="*/ 31857 w 42607"/>
                <a:gd name="connsiteY1" fmla="*/ 40788 h 48174"/>
                <a:gd name="connsiteX2" fmla="*/ 0 w 42607"/>
                <a:gd name="connsiteY2" fmla="*/ 48051 h 48174"/>
                <a:gd name="connsiteX3" fmla="*/ 34083 w 42607"/>
                <a:gd name="connsiteY3" fmla="*/ 0 h 4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607" h="48174">
                  <a:moveTo>
                    <a:pt x="34083" y="0"/>
                  </a:moveTo>
                  <a:cubicBezTo>
                    <a:pt x="44708" y="11166"/>
                    <a:pt x="46934" y="32406"/>
                    <a:pt x="31857" y="40788"/>
                  </a:cubicBezTo>
                  <a:cubicBezTo>
                    <a:pt x="22908" y="49718"/>
                    <a:pt x="11184" y="48051"/>
                    <a:pt x="0" y="48051"/>
                  </a:cubicBezTo>
                  <a:cubicBezTo>
                    <a:pt x="16762" y="35750"/>
                    <a:pt x="34083" y="22899"/>
                    <a:pt x="34083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E309BB51-E42E-A1B1-02EE-933B63923C7D}"/>
                </a:ext>
              </a:extLst>
            </p:cNvPr>
            <p:cNvSpPr/>
            <p:nvPr/>
          </p:nvSpPr>
          <p:spPr>
            <a:xfrm>
              <a:off x="5390436" y="3453988"/>
              <a:ext cx="105600" cy="77436"/>
            </a:xfrm>
            <a:custGeom>
              <a:avLst/>
              <a:gdLst>
                <a:gd name="connsiteX0" fmla="*/ 0 w 105600"/>
                <a:gd name="connsiteY0" fmla="*/ 1488 h 77436"/>
                <a:gd name="connsiteX1" fmla="*/ 66498 w 105600"/>
                <a:gd name="connsiteY1" fmla="*/ 2047 h 77436"/>
                <a:gd name="connsiteX2" fmla="*/ 105601 w 105600"/>
                <a:gd name="connsiteY2" fmla="*/ 30552 h 77436"/>
                <a:gd name="connsiteX3" fmla="*/ 104492 w 105600"/>
                <a:gd name="connsiteY3" fmla="*/ 75241 h 77436"/>
                <a:gd name="connsiteX4" fmla="*/ 0 w 105600"/>
                <a:gd name="connsiteY4" fmla="*/ 1488 h 77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00" h="77436">
                  <a:moveTo>
                    <a:pt x="0" y="1488"/>
                  </a:moveTo>
                  <a:cubicBezTo>
                    <a:pt x="21800" y="930"/>
                    <a:pt x="44708" y="-1864"/>
                    <a:pt x="66498" y="2047"/>
                  </a:cubicBezTo>
                  <a:cubicBezTo>
                    <a:pt x="79899" y="11555"/>
                    <a:pt x="92759" y="21612"/>
                    <a:pt x="105601" y="30552"/>
                  </a:cubicBezTo>
                  <a:cubicBezTo>
                    <a:pt x="105601" y="45638"/>
                    <a:pt x="105051" y="60156"/>
                    <a:pt x="104492" y="75241"/>
                  </a:cubicBezTo>
                  <a:cubicBezTo>
                    <a:pt x="56432" y="87533"/>
                    <a:pt x="10607" y="46187"/>
                    <a:pt x="0" y="148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0F48043F-D57A-888D-6104-A0071BAEEB34}"/>
                </a:ext>
              </a:extLst>
            </p:cNvPr>
            <p:cNvSpPr/>
            <p:nvPr/>
          </p:nvSpPr>
          <p:spPr>
            <a:xfrm>
              <a:off x="5671497" y="3463848"/>
              <a:ext cx="53856" cy="143062"/>
            </a:xfrm>
            <a:custGeom>
              <a:avLst/>
              <a:gdLst>
                <a:gd name="connsiteX0" fmla="*/ 0 w 53856"/>
                <a:gd name="connsiteY0" fmla="*/ 0 h 143062"/>
                <a:gd name="connsiteX1" fmla="*/ 12292 w 53856"/>
                <a:gd name="connsiteY1" fmla="*/ 6155 h 143062"/>
                <a:gd name="connsiteX2" fmla="*/ 29054 w 53856"/>
                <a:gd name="connsiteY2" fmla="*/ 55891 h 143062"/>
                <a:gd name="connsiteX3" fmla="*/ 52521 w 53856"/>
                <a:gd name="connsiteY3" fmla="*/ 83837 h 143062"/>
                <a:gd name="connsiteX4" fmla="*/ 31839 w 53856"/>
                <a:gd name="connsiteY4" fmla="*/ 134123 h 143062"/>
                <a:gd name="connsiteX5" fmla="*/ 2785 w 53856"/>
                <a:gd name="connsiteY5" fmla="*/ 143063 h 143062"/>
                <a:gd name="connsiteX6" fmla="*/ 41896 w 53856"/>
                <a:gd name="connsiteY6" fmla="*/ 96688 h 143062"/>
                <a:gd name="connsiteX7" fmla="*/ 15077 w 53856"/>
                <a:gd name="connsiteY7" fmla="*/ 55332 h 143062"/>
                <a:gd name="connsiteX8" fmla="*/ 0 w 53856"/>
                <a:gd name="connsiteY8" fmla="*/ 0 h 14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856" h="143062">
                  <a:moveTo>
                    <a:pt x="0" y="0"/>
                  </a:moveTo>
                  <a:cubicBezTo>
                    <a:pt x="3352" y="1685"/>
                    <a:pt x="9507" y="4479"/>
                    <a:pt x="12292" y="6155"/>
                  </a:cubicBezTo>
                  <a:cubicBezTo>
                    <a:pt x="17321" y="22917"/>
                    <a:pt x="21232" y="40238"/>
                    <a:pt x="29054" y="55891"/>
                  </a:cubicBezTo>
                  <a:cubicBezTo>
                    <a:pt x="35191" y="66498"/>
                    <a:pt x="46375" y="73212"/>
                    <a:pt x="52521" y="83837"/>
                  </a:cubicBezTo>
                  <a:cubicBezTo>
                    <a:pt x="56991" y="102825"/>
                    <a:pt x="50277" y="125183"/>
                    <a:pt x="31839" y="134123"/>
                  </a:cubicBezTo>
                  <a:cubicBezTo>
                    <a:pt x="22899" y="138043"/>
                    <a:pt x="12842" y="140828"/>
                    <a:pt x="2785" y="143063"/>
                  </a:cubicBezTo>
                  <a:cubicBezTo>
                    <a:pt x="16753" y="128545"/>
                    <a:pt x="43013" y="120146"/>
                    <a:pt x="41896" y="96688"/>
                  </a:cubicBezTo>
                  <a:cubicBezTo>
                    <a:pt x="44690" y="77123"/>
                    <a:pt x="17303" y="73221"/>
                    <a:pt x="15077" y="55332"/>
                  </a:cubicBezTo>
                  <a:cubicBezTo>
                    <a:pt x="11175" y="36327"/>
                    <a:pt x="6146" y="17880"/>
                    <a:pt x="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3FA2FDCC-5789-1D0C-A3CB-D96F61BE7AB8}"/>
                </a:ext>
              </a:extLst>
            </p:cNvPr>
            <p:cNvSpPr/>
            <p:nvPr/>
          </p:nvSpPr>
          <p:spPr>
            <a:xfrm>
              <a:off x="4936928" y="3477080"/>
              <a:ext cx="18063" cy="16497"/>
            </a:xfrm>
            <a:custGeom>
              <a:avLst/>
              <a:gdLst>
                <a:gd name="connsiteX0" fmla="*/ 3133 w 18063"/>
                <a:gd name="connsiteY0" fmla="*/ 2981 h 16497"/>
                <a:gd name="connsiteX1" fmla="*/ 14866 w 18063"/>
                <a:gd name="connsiteY1" fmla="*/ 13597 h 16497"/>
                <a:gd name="connsiteX2" fmla="*/ 3133 w 18063"/>
                <a:gd name="connsiteY2" fmla="*/ 2981 h 1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63" h="16497">
                  <a:moveTo>
                    <a:pt x="3133" y="2981"/>
                  </a:moveTo>
                  <a:cubicBezTo>
                    <a:pt x="10397" y="-5409"/>
                    <a:pt x="24356" y="5775"/>
                    <a:pt x="14866" y="13597"/>
                  </a:cubicBezTo>
                  <a:cubicBezTo>
                    <a:pt x="8162" y="21978"/>
                    <a:pt x="-6374" y="10253"/>
                    <a:pt x="3133" y="2981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7AE6CF00-55A7-A2EC-F00D-2ED40D910CB4}"/>
                </a:ext>
              </a:extLst>
            </p:cNvPr>
            <p:cNvSpPr/>
            <p:nvPr/>
          </p:nvSpPr>
          <p:spPr>
            <a:xfrm>
              <a:off x="4980893" y="3471112"/>
              <a:ext cx="87685" cy="116515"/>
            </a:xfrm>
            <a:custGeom>
              <a:avLst/>
              <a:gdLst>
                <a:gd name="connsiteX0" fmla="*/ 17835 w 87685"/>
                <a:gd name="connsiteY0" fmla="*/ 48060 h 116515"/>
                <a:gd name="connsiteX1" fmla="*/ 53036 w 87685"/>
                <a:gd name="connsiteY1" fmla="*/ 0 h 116515"/>
                <a:gd name="connsiteX2" fmla="*/ 84334 w 87685"/>
                <a:gd name="connsiteY2" fmla="*/ 53098 h 116515"/>
                <a:gd name="connsiteX3" fmla="*/ 87686 w 87685"/>
                <a:gd name="connsiteY3" fmla="*/ 114558 h 116515"/>
                <a:gd name="connsiteX4" fmla="*/ 1632 w 87685"/>
                <a:gd name="connsiteY4" fmla="*/ 90524 h 116515"/>
                <a:gd name="connsiteX5" fmla="*/ 17835 w 87685"/>
                <a:gd name="connsiteY5" fmla="*/ 48060 h 11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685" h="116515">
                  <a:moveTo>
                    <a:pt x="17835" y="48060"/>
                  </a:moveTo>
                  <a:cubicBezTo>
                    <a:pt x="29569" y="32415"/>
                    <a:pt x="37950" y="13977"/>
                    <a:pt x="53036" y="0"/>
                  </a:cubicBezTo>
                  <a:cubicBezTo>
                    <a:pt x="66445" y="15095"/>
                    <a:pt x="91029" y="29622"/>
                    <a:pt x="84334" y="53098"/>
                  </a:cubicBezTo>
                  <a:cubicBezTo>
                    <a:pt x="79864" y="73212"/>
                    <a:pt x="82099" y="94444"/>
                    <a:pt x="87686" y="114558"/>
                  </a:cubicBezTo>
                  <a:cubicBezTo>
                    <a:pt x="56956" y="121272"/>
                    <a:pt x="25099" y="110089"/>
                    <a:pt x="1632" y="90524"/>
                  </a:cubicBezTo>
                  <a:cubicBezTo>
                    <a:pt x="-5073" y="73762"/>
                    <a:pt x="10581" y="61479"/>
                    <a:pt x="17835" y="4806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3919958A-2060-9403-9AEE-74EF199934B6}"/>
                </a:ext>
              </a:extLst>
            </p:cNvPr>
            <p:cNvSpPr/>
            <p:nvPr/>
          </p:nvSpPr>
          <p:spPr>
            <a:xfrm>
              <a:off x="5601088" y="3472229"/>
              <a:ext cx="100580" cy="116882"/>
            </a:xfrm>
            <a:custGeom>
              <a:avLst/>
              <a:gdLst>
                <a:gd name="connsiteX0" fmla="*/ 0 w 100580"/>
                <a:gd name="connsiteY0" fmla="*/ 43591 h 116882"/>
                <a:gd name="connsiteX1" fmla="*/ 53647 w 100580"/>
                <a:gd name="connsiteY1" fmla="*/ 9 h 116882"/>
                <a:gd name="connsiteX2" fmla="*/ 75997 w 100580"/>
                <a:gd name="connsiteY2" fmla="*/ 65940 h 116882"/>
                <a:gd name="connsiteX3" fmla="*/ 100581 w 100580"/>
                <a:gd name="connsiteY3" fmla="*/ 86045 h 116882"/>
                <a:gd name="connsiteX4" fmla="*/ 24584 w 100580"/>
                <a:gd name="connsiteY4" fmla="*/ 100581 h 116882"/>
                <a:gd name="connsiteX5" fmla="*/ 0 w 100580"/>
                <a:gd name="connsiteY5" fmla="*/ 43591 h 11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80" h="116882">
                  <a:moveTo>
                    <a:pt x="0" y="43591"/>
                  </a:moveTo>
                  <a:cubicBezTo>
                    <a:pt x="12301" y="24026"/>
                    <a:pt x="26828" y="-549"/>
                    <a:pt x="53647" y="9"/>
                  </a:cubicBezTo>
                  <a:cubicBezTo>
                    <a:pt x="72644" y="17898"/>
                    <a:pt x="59803" y="46943"/>
                    <a:pt x="75997" y="65940"/>
                  </a:cubicBezTo>
                  <a:cubicBezTo>
                    <a:pt x="83260" y="73204"/>
                    <a:pt x="92759" y="78782"/>
                    <a:pt x="100581" y="86045"/>
                  </a:cubicBezTo>
                  <a:cubicBezTo>
                    <a:pt x="90524" y="116785"/>
                    <a:pt x="43590" y="129645"/>
                    <a:pt x="24584" y="100581"/>
                  </a:cubicBezTo>
                  <a:cubicBezTo>
                    <a:pt x="17879" y="81026"/>
                    <a:pt x="8940" y="62029"/>
                    <a:pt x="0" y="4359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891CD785-37B1-920A-C23F-33935BF273BF}"/>
                </a:ext>
              </a:extLst>
            </p:cNvPr>
            <p:cNvSpPr/>
            <p:nvPr/>
          </p:nvSpPr>
          <p:spPr>
            <a:xfrm>
              <a:off x="6907524" y="3473356"/>
              <a:ext cx="73752" cy="112873"/>
            </a:xfrm>
            <a:custGeom>
              <a:avLst/>
              <a:gdLst>
                <a:gd name="connsiteX0" fmla="*/ 57541 w 73752"/>
                <a:gd name="connsiteY0" fmla="*/ 15086 h 112873"/>
                <a:gd name="connsiteX1" fmla="*/ 73753 w 73752"/>
                <a:gd name="connsiteY1" fmla="*/ 0 h 112873"/>
                <a:gd name="connsiteX2" fmla="*/ 60334 w 73752"/>
                <a:gd name="connsiteY2" fmla="*/ 42464 h 112873"/>
                <a:gd name="connsiteX3" fmla="*/ 0 w 73752"/>
                <a:gd name="connsiteY3" fmla="*/ 112873 h 112873"/>
                <a:gd name="connsiteX4" fmla="*/ 57541 w 73752"/>
                <a:gd name="connsiteY4" fmla="*/ 15086 h 112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2" h="112873">
                  <a:moveTo>
                    <a:pt x="57541" y="15086"/>
                  </a:moveTo>
                  <a:cubicBezTo>
                    <a:pt x="59217" y="6155"/>
                    <a:pt x="63687" y="0"/>
                    <a:pt x="73753" y="0"/>
                  </a:cubicBezTo>
                  <a:cubicBezTo>
                    <a:pt x="71509" y="14527"/>
                    <a:pt x="67598" y="29054"/>
                    <a:pt x="60334" y="42464"/>
                  </a:cubicBezTo>
                  <a:cubicBezTo>
                    <a:pt x="45257" y="69292"/>
                    <a:pt x="29036" y="98896"/>
                    <a:pt x="0" y="112873"/>
                  </a:cubicBezTo>
                  <a:cubicBezTo>
                    <a:pt x="16753" y="79349"/>
                    <a:pt x="46925" y="52521"/>
                    <a:pt x="57541" y="1508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1C434C54-2D04-60A5-554F-C70C2FFB0BF1}"/>
                </a:ext>
              </a:extLst>
            </p:cNvPr>
            <p:cNvSpPr/>
            <p:nvPr/>
          </p:nvSpPr>
          <p:spPr>
            <a:xfrm>
              <a:off x="4606471" y="3485053"/>
              <a:ext cx="34641" cy="38552"/>
            </a:xfrm>
            <a:custGeom>
              <a:avLst/>
              <a:gdLst>
                <a:gd name="connsiteX0" fmla="*/ 0 w 34641"/>
                <a:gd name="connsiteY0" fmla="*/ 0 h 38552"/>
                <a:gd name="connsiteX1" fmla="*/ 34641 w 34641"/>
                <a:gd name="connsiteY1" fmla="*/ 38552 h 38552"/>
                <a:gd name="connsiteX2" fmla="*/ 0 w 34641"/>
                <a:gd name="connsiteY2" fmla="*/ 0 h 3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41" h="38552">
                  <a:moveTo>
                    <a:pt x="0" y="0"/>
                  </a:moveTo>
                  <a:cubicBezTo>
                    <a:pt x="14527" y="10057"/>
                    <a:pt x="29054" y="21223"/>
                    <a:pt x="34641" y="38552"/>
                  </a:cubicBezTo>
                  <a:cubicBezTo>
                    <a:pt x="20114" y="28495"/>
                    <a:pt x="10616" y="13968"/>
                    <a:pt x="0" y="0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DB017824-DBE6-4A02-48EF-0904B15F221C}"/>
                </a:ext>
              </a:extLst>
            </p:cNvPr>
            <p:cNvSpPr/>
            <p:nvPr/>
          </p:nvSpPr>
          <p:spPr>
            <a:xfrm>
              <a:off x="5511132" y="3486765"/>
              <a:ext cx="69841" cy="43022"/>
            </a:xfrm>
            <a:custGeom>
              <a:avLst/>
              <a:gdLst>
                <a:gd name="connsiteX0" fmla="*/ 0 w 69841"/>
                <a:gd name="connsiteY0" fmla="*/ 5028 h 43022"/>
                <a:gd name="connsiteX1" fmla="*/ 69842 w 69841"/>
                <a:gd name="connsiteY1" fmla="*/ 0 h 43022"/>
                <a:gd name="connsiteX2" fmla="*/ 64254 w 69841"/>
                <a:gd name="connsiteY2" fmla="*/ 22917 h 43022"/>
                <a:gd name="connsiteX3" fmla="*/ 10048 w 69841"/>
                <a:gd name="connsiteY3" fmla="*/ 43022 h 43022"/>
                <a:gd name="connsiteX4" fmla="*/ 0 w 69841"/>
                <a:gd name="connsiteY4" fmla="*/ 5028 h 4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41" h="43022">
                  <a:moveTo>
                    <a:pt x="0" y="5028"/>
                  </a:moveTo>
                  <a:cubicBezTo>
                    <a:pt x="23467" y="4470"/>
                    <a:pt x="46375" y="3361"/>
                    <a:pt x="69842" y="0"/>
                  </a:cubicBezTo>
                  <a:cubicBezTo>
                    <a:pt x="68165" y="7822"/>
                    <a:pt x="65931" y="15095"/>
                    <a:pt x="64254" y="22917"/>
                  </a:cubicBezTo>
                  <a:cubicBezTo>
                    <a:pt x="45807" y="28495"/>
                    <a:pt x="27378" y="34641"/>
                    <a:pt x="10048" y="43022"/>
                  </a:cubicBezTo>
                  <a:cubicBezTo>
                    <a:pt x="4470" y="30730"/>
                    <a:pt x="559" y="17888"/>
                    <a:pt x="0" y="502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7530A000-1479-8382-2337-01F7612DD5C7}"/>
                </a:ext>
              </a:extLst>
            </p:cNvPr>
            <p:cNvSpPr/>
            <p:nvPr/>
          </p:nvSpPr>
          <p:spPr>
            <a:xfrm>
              <a:off x="4598090" y="3506889"/>
              <a:ext cx="73194" cy="58922"/>
            </a:xfrm>
            <a:custGeom>
              <a:avLst/>
              <a:gdLst>
                <a:gd name="connsiteX0" fmla="*/ 0 w 73194"/>
                <a:gd name="connsiteY0" fmla="*/ 0 h 58922"/>
                <a:gd name="connsiteX1" fmla="*/ 27378 w 73194"/>
                <a:gd name="connsiteY1" fmla="*/ 38544 h 58922"/>
                <a:gd name="connsiteX2" fmla="*/ 73194 w 73194"/>
                <a:gd name="connsiteY2" fmla="*/ 55306 h 58922"/>
                <a:gd name="connsiteX3" fmla="*/ 20664 w 73194"/>
                <a:gd name="connsiteY3" fmla="*/ 38544 h 58922"/>
                <a:gd name="connsiteX4" fmla="*/ 0 w 73194"/>
                <a:gd name="connsiteY4" fmla="*/ 0 h 5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94" h="58922">
                  <a:moveTo>
                    <a:pt x="0" y="0"/>
                  </a:moveTo>
                  <a:cubicBezTo>
                    <a:pt x="10616" y="11724"/>
                    <a:pt x="19565" y="25143"/>
                    <a:pt x="27378" y="38544"/>
                  </a:cubicBezTo>
                  <a:cubicBezTo>
                    <a:pt x="45257" y="36867"/>
                    <a:pt x="60911" y="43013"/>
                    <a:pt x="73194" y="55306"/>
                  </a:cubicBezTo>
                  <a:cubicBezTo>
                    <a:pt x="53638" y="66480"/>
                    <a:pt x="36318" y="49159"/>
                    <a:pt x="20664" y="38544"/>
                  </a:cubicBezTo>
                  <a:cubicBezTo>
                    <a:pt x="7813" y="30730"/>
                    <a:pt x="3352" y="13959"/>
                    <a:pt x="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750EAF47-90F3-7E8D-FFB5-68D21591F787}"/>
                </a:ext>
              </a:extLst>
            </p:cNvPr>
            <p:cNvSpPr/>
            <p:nvPr/>
          </p:nvSpPr>
          <p:spPr>
            <a:xfrm>
              <a:off x="4676245" y="3508556"/>
              <a:ext cx="193983" cy="105059"/>
            </a:xfrm>
            <a:custGeom>
              <a:avLst/>
              <a:gdLst>
                <a:gd name="connsiteX0" fmla="*/ 11809 w 193983"/>
                <a:gd name="connsiteY0" fmla="*/ 33533 h 105059"/>
                <a:gd name="connsiteX1" fmla="*/ 23543 w 193983"/>
                <a:gd name="connsiteY1" fmla="*/ 0 h 105059"/>
                <a:gd name="connsiteX2" fmla="*/ 48127 w 193983"/>
                <a:gd name="connsiteY2" fmla="*/ 3929 h 105059"/>
                <a:gd name="connsiteX3" fmla="*/ 76064 w 193983"/>
                <a:gd name="connsiteY3" fmla="*/ 39679 h 105059"/>
                <a:gd name="connsiteX4" fmla="*/ 77190 w 193983"/>
                <a:gd name="connsiteY4" fmla="*/ 10616 h 105059"/>
                <a:gd name="connsiteX5" fmla="*/ 124133 w 193983"/>
                <a:gd name="connsiteY5" fmla="*/ 39679 h 105059"/>
                <a:gd name="connsiteX6" fmla="*/ 133631 w 193983"/>
                <a:gd name="connsiteY6" fmla="*/ 22917 h 105059"/>
                <a:gd name="connsiteX7" fmla="*/ 193984 w 193983"/>
                <a:gd name="connsiteY7" fmla="*/ 39679 h 105059"/>
                <a:gd name="connsiteX8" fmla="*/ 145924 w 193983"/>
                <a:gd name="connsiteY8" fmla="*/ 79908 h 105059"/>
                <a:gd name="connsiteX9" fmla="*/ 112391 w 193983"/>
                <a:gd name="connsiteY9" fmla="*/ 105060 h 105059"/>
                <a:gd name="connsiteX10" fmla="*/ 45342 w 193983"/>
                <a:gd name="connsiteY10" fmla="*/ 91082 h 105059"/>
                <a:gd name="connsiteX11" fmla="*/ 85 w 193983"/>
                <a:gd name="connsiteY11" fmla="*/ 81034 h 105059"/>
                <a:gd name="connsiteX12" fmla="*/ 37511 w 193983"/>
                <a:gd name="connsiteY12" fmla="*/ 58685 h 105059"/>
                <a:gd name="connsiteX13" fmla="*/ 11809 w 193983"/>
                <a:gd name="connsiteY13" fmla="*/ 33533 h 10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3983" h="105059">
                  <a:moveTo>
                    <a:pt x="11809" y="33533"/>
                  </a:moveTo>
                  <a:cubicBezTo>
                    <a:pt x="6781" y="20664"/>
                    <a:pt x="17956" y="10057"/>
                    <a:pt x="23543" y="0"/>
                  </a:cubicBezTo>
                  <a:cubicBezTo>
                    <a:pt x="31924" y="1126"/>
                    <a:pt x="40305" y="1126"/>
                    <a:pt x="48127" y="3929"/>
                  </a:cubicBezTo>
                  <a:cubicBezTo>
                    <a:pt x="59861" y="13977"/>
                    <a:pt x="66574" y="27937"/>
                    <a:pt x="76064" y="39679"/>
                  </a:cubicBezTo>
                  <a:cubicBezTo>
                    <a:pt x="76632" y="29622"/>
                    <a:pt x="77190" y="20114"/>
                    <a:pt x="77190" y="10616"/>
                  </a:cubicBezTo>
                  <a:cubicBezTo>
                    <a:pt x="97863" y="9498"/>
                    <a:pt x="114067" y="22358"/>
                    <a:pt x="124133" y="39679"/>
                  </a:cubicBezTo>
                  <a:cubicBezTo>
                    <a:pt x="127476" y="34092"/>
                    <a:pt x="130838" y="28504"/>
                    <a:pt x="133631" y="22917"/>
                  </a:cubicBezTo>
                  <a:cubicBezTo>
                    <a:pt x="155981" y="20114"/>
                    <a:pt x="176095" y="27378"/>
                    <a:pt x="193984" y="39679"/>
                  </a:cubicBezTo>
                  <a:cubicBezTo>
                    <a:pt x="177780" y="52530"/>
                    <a:pt x="164362" y="69851"/>
                    <a:pt x="145924" y="79908"/>
                  </a:cubicBezTo>
                  <a:cubicBezTo>
                    <a:pt x="133631" y="86613"/>
                    <a:pt x="122457" y="95552"/>
                    <a:pt x="112391" y="105060"/>
                  </a:cubicBezTo>
                  <a:cubicBezTo>
                    <a:pt x="89482" y="103384"/>
                    <a:pt x="69368" y="88298"/>
                    <a:pt x="45342" y="91082"/>
                  </a:cubicBezTo>
                  <a:cubicBezTo>
                    <a:pt x="29698" y="92200"/>
                    <a:pt x="14612" y="86613"/>
                    <a:pt x="85" y="81034"/>
                  </a:cubicBezTo>
                  <a:cubicBezTo>
                    <a:pt x="-1591" y="58685"/>
                    <a:pt x="21867" y="59226"/>
                    <a:pt x="37511" y="58685"/>
                  </a:cubicBezTo>
                  <a:cubicBezTo>
                    <a:pt x="29130" y="50286"/>
                    <a:pt x="18514" y="43581"/>
                    <a:pt x="11809" y="3353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350F645E-ED0F-EE52-C4AF-6FADB24680B6}"/>
                </a:ext>
              </a:extLst>
            </p:cNvPr>
            <p:cNvSpPr/>
            <p:nvPr/>
          </p:nvSpPr>
          <p:spPr>
            <a:xfrm>
              <a:off x="4857360" y="3511908"/>
              <a:ext cx="42463" cy="22340"/>
            </a:xfrm>
            <a:custGeom>
              <a:avLst/>
              <a:gdLst>
                <a:gd name="connsiteX0" fmla="*/ 0 w 42463"/>
                <a:gd name="connsiteY0" fmla="*/ 6696 h 22340"/>
                <a:gd name="connsiteX1" fmla="*/ 42464 w 42463"/>
                <a:gd name="connsiteY1" fmla="*/ 0 h 22340"/>
                <a:gd name="connsiteX2" fmla="*/ 33524 w 42463"/>
                <a:gd name="connsiteY2" fmla="*/ 22340 h 22340"/>
                <a:gd name="connsiteX3" fmla="*/ 0 w 42463"/>
                <a:gd name="connsiteY3" fmla="*/ 6696 h 2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463" h="22340">
                  <a:moveTo>
                    <a:pt x="0" y="6696"/>
                  </a:moveTo>
                  <a:cubicBezTo>
                    <a:pt x="13968" y="3902"/>
                    <a:pt x="28495" y="1667"/>
                    <a:pt x="42464" y="0"/>
                  </a:cubicBezTo>
                  <a:cubicBezTo>
                    <a:pt x="39661" y="7822"/>
                    <a:pt x="36318" y="15095"/>
                    <a:pt x="33524" y="22340"/>
                  </a:cubicBezTo>
                  <a:cubicBezTo>
                    <a:pt x="20673" y="20682"/>
                    <a:pt x="10057" y="14527"/>
                    <a:pt x="0" y="6696"/>
                  </a:cubicBezTo>
                  <a:close/>
                </a:path>
              </a:pathLst>
            </a:custGeom>
            <a:solidFill>
              <a:srgbClr val="FAFD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A33F87E9-9C22-C94B-93CC-EC46C15F7468}"/>
                </a:ext>
              </a:extLst>
            </p:cNvPr>
            <p:cNvSpPr/>
            <p:nvPr/>
          </p:nvSpPr>
          <p:spPr>
            <a:xfrm>
              <a:off x="4910998" y="3508565"/>
              <a:ext cx="48060" cy="47501"/>
            </a:xfrm>
            <a:custGeom>
              <a:avLst/>
              <a:gdLst>
                <a:gd name="connsiteX0" fmla="*/ 0 w 48060"/>
                <a:gd name="connsiteY0" fmla="*/ 47501 h 47501"/>
                <a:gd name="connsiteX1" fmla="*/ 48060 w 48060"/>
                <a:gd name="connsiteY1" fmla="*/ 0 h 47501"/>
                <a:gd name="connsiteX2" fmla="*/ 0 w 48060"/>
                <a:gd name="connsiteY2" fmla="*/ 47501 h 47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060" h="47501">
                  <a:moveTo>
                    <a:pt x="0" y="47501"/>
                  </a:moveTo>
                  <a:cubicBezTo>
                    <a:pt x="13410" y="29622"/>
                    <a:pt x="30172" y="13977"/>
                    <a:pt x="48060" y="0"/>
                  </a:cubicBezTo>
                  <a:cubicBezTo>
                    <a:pt x="39679" y="21782"/>
                    <a:pt x="26269" y="46925"/>
                    <a:pt x="0" y="47501"/>
                  </a:cubicBezTo>
                  <a:close/>
                </a:path>
              </a:pathLst>
            </a:custGeom>
            <a:solidFill>
              <a:srgbClr val="F9FC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ECC4A05D-204C-8284-A241-75C042DFF6BC}"/>
                </a:ext>
              </a:extLst>
            </p:cNvPr>
            <p:cNvSpPr/>
            <p:nvPr/>
          </p:nvSpPr>
          <p:spPr>
            <a:xfrm>
              <a:off x="5076104" y="3520289"/>
              <a:ext cx="116522" cy="105482"/>
            </a:xfrm>
            <a:custGeom>
              <a:avLst/>
              <a:gdLst>
                <a:gd name="connsiteX0" fmla="*/ 6443 w 116522"/>
                <a:gd name="connsiteY0" fmla="*/ 0 h 105482"/>
                <a:gd name="connsiteX1" fmla="*/ 106465 w 116522"/>
                <a:gd name="connsiteY1" fmla="*/ 11175 h 105482"/>
                <a:gd name="connsiteX2" fmla="*/ 116523 w 116522"/>
                <a:gd name="connsiteY2" fmla="*/ 102816 h 105482"/>
                <a:gd name="connsiteX3" fmla="*/ 36615 w 116522"/>
                <a:gd name="connsiteY3" fmla="*/ 89965 h 105482"/>
                <a:gd name="connsiteX4" fmla="*/ 6443 w 116522"/>
                <a:gd name="connsiteY4" fmla="*/ 0 h 10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522" h="105482">
                  <a:moveTo>
                    <a:pt x="6443" y="0"/>
                  </a:moveTo>
                  <a:cubicBezTo>
                    <a:pt x="38850" y="8931"/>
                    <a:pt x="72374" y="10625"/>
                    <a:pt x="106465" y="11175"/>
                  </a:cubicBezTo>
                  <a:cubicBezTo>
                    <a:pt x="99202" y="41346"/>
                    <a:pt x="101986" y="74321"/>
                    <a:pt x="116523" y="102816"/>
                  </a:cubicBezTo>
                  <a:cubicBezTo>
                    <a:pt x="89703" y="106736"/>
                    <a:pt x="58405" y="108962"/>
                    <a:pt x="36615" y="89965"/>
                  </a:cubicBezTo>
                  <a:cubicBezTo>
                    <a:pt x="10913" y="69851"/>
                    <a:pt x="-11436" y="31848"/>
                    <a:pt x="6443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C8DCFF1B-EFCA-E336-6A94-83F6CF24DE8B}"/>
                </a:ext>
              </a:extLst>
            </p:cNvPr>
            <p:cNvSpPr/>
            <p:nvPr/>
          </p:nvSpPr>
          <p:spPr>
            <a:xfrm>
              <a:off x="5192422" y="3529309"/>
              <a:ext cx="153865" cy="118011"/>
            </a:xfrm>
            <a:custGeom>
              <a:avLst/>
              <a:gdLst>
                <a:gd name="connsiteX0" fmla="*/ 2440 w 153865"/>
                <a:gd name="connsiteY0" fmla="*/ 12780 h 118011"/>
                <a:gd name="connsiteX1" fmla="*/ 72840 w 153865"/>
                <a:gd name="connsiteY1" fmla="*/ 487 h 118011"/>
                <a:gd name="connsiteX2" fmla="*/ 100786 w 153865"/>
                <a:gd name="connsiteY2" fmla="*/ 6624 h 118011"/>
                <a:gd name="connsiteX3" fmla="*/ 111411 w 153865"/>
                <a:gd name="connsiteY3" fmla="*/ 45745 h 118011"/>
                <a:gd name="connsiteX4" fmla="*/ 153866 w 153865"/>
                <a:gd name="connsiteY4" fmla="*/ 97725 h 118011"/>
                <a:gd name="connsiteX5" fmla="*/ 53844 w 153865"/>
                <a:gd name="connsiteY5" fmla="*/ 114478 h 118011"/>
                <a:gd name="connsiteX6" fmla="*/ 2440 w 153865"/>
                <a:gd name="connsiteY6" fmla="*/ 12780 h 11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865" h="118011">
                  <a:moveTo>
                    <a:pt x="2440" y="12780"/>
                  </a:moveTo>
                  <a:cubicBezTo>
                    <a:pt x="25907" y="7742"/>
                    <a:pt x="49374" y="3831"/>
                    <a:pt x="72840" y="487"/>
                  </a:cubicBezTo>
                  <a:cubicBezTo>
                    <a:pt x="82339" y="-1189"/>
                    <a:pt x="92396" y="1605"/>
                    <a:pt x="100786" y="6624"/>
                  </a:cubicBezTo>
                  <a:cubicBezTo>
                    <a:pt x="111961" y="16132"/>
                    <a:pt x="106373" y="33462"/>
                    <a:pt x="111411" y="45745"/>
                  </a:cubicBezTo>
                  <a:cubicBezTo>
                    <a:pt x="119233" y="66986"/>
                    <a:pt x="139348" y="80954"/>
                    <a:pt x="153866" y="97725"/>
                  </a:cubicBezTo>
                  <a:cubicBezTo>
                    <a:pt x="123694" y="114478"/>
                    <a:pt x="87926" y="123427"/>
                    <a:pt x="53844" y="114478"/>
                  </a:cubicBezTo>
                  <a:cubicBezTo>
                    <a:pt x="14173" y="101059"/>
                    <a:pt x="-7617" y="52450"/>
                    <a:pt x="2440" y="1278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5E47F090-1A02-F189-4E22-BBBF1E8B26B6}"/>
                </a:ext>
              </a:extLst>
            </p:cNvPr>
            <p:cNvSpPr/>
            <p:nvPr/>
          </p:nvSpPr>
          <p:spPr>
            <a:xfrm>
              <a:off x="5554722" y="3530177"/>
              <a:ext cx="101139" cy="138753"/>
            </a:xfrm>
            <a:custGeom>
              <a:avLst/>
              <a:gdLst>
                <a:gd name="connsiteX0" fmla="*/ 0 w 101139"/>
                <a:gd name="connsiteY0" fmla="*/ 3522 h 138753"/>
                <a:gd name="connsiteX1" fmla="*/ 38553 w 101139"/>
                <a:gd name="connsiteY1" fmla="*/ 7442 h 138753"/>
                <a:gd name="connsiteX2" fmla="*/ 58667 w 101139"/>
                <a:gd name="connsiteY2" fmla="*/ 54943 h 138753"/>
                <a:gd name="connsiteX3" fmla="*/ 101140 w 101139"/>
                <a:gd name="connsiteY3" fmla="*/ 81771 h 138753"/>
                <a:gd name="connsiteX4" fmla="*/ 55306 w 101139"/>
                <a:gd name="connsiteY4" fmla="*/ 138753 h 138753"/>
                <a:gd name="connsiteX5" fmla="*/ 74321 w 101139"/>
                <a:gd name="connsiteY5" fmla="*/ 110816 h 138753"/>
                <a:gd name="connsiteX6" fmla="*/ 75997 w 101139"/>
                <a:gd name="connsiteY6" fmla="*/ 73381 h 138753"/>
                <a:gd name="connsiteX7" fmla="*/ 41914 w 101139"/>
                <a:gd name="connsiteY7" fmla="*/ 60522 h 138753"/>
                <a:gd name="connsiteX8" fmla="*/ 26828 w 101139"/>
                <a:gd name="connsiteY8" fmla="*/ 25312 h 138753"/>
                <a:gd name="connsiteX9" fmla="*/ 0 w 101139"/>
                <a:gd name="connsiteY9" fmla="*/ 3522 h 138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139" h="138753">
                  <a:moveTo>
                    <a:pt x="0" y="3522"/>
                  </a:moveTo>
                  <a:cubicBezTo>
                    <a:pt x="12842" y="1287"/>
                    <a:pt x="29045" y="-4859"/>
                    <a:pt x="38553" y="7442"/>
                  </a:cubicBezTo>
                  <a:cubicBezTo>
                    <a:pt x="47501" y="22528"/>
                    <a:pt x="50286" y="39857"/>
                    <a:pt x="58667" y="54943"/>
                  </a:cubicBezTo>
                  <a:cubicBezTo>
                    <a:pt x="72077" y="65550"/>
                    <a:pt x="87162" y="72814"/>
                    <a:pt x="101140" y="81771"/>
                  </a:cubicBezTo>
                  <a:cubicBezTo>
                    <a:pt x="101140" y="108582"/>
                    <a:pt x="79908" y="131490"/>
                    <a:pt x="55306" y="138753"/>
                  </a:cubicBezTo>
                  <a:cubicBezTo>
                    <a:pt x="61461" y="129255"/>
                    <a:pt x="68166" y="120306"/>
                    <a:pt x="74321" y="110816"/>
                  </a:cubicBezTo>
                  <a:cubicBezTo>
                    <a:pt x="78790" y="98525"/>
                    <a:pt x="76546" y="85674"/>
                    <a:pt x="75997" y="73381"/>
                  </a:cubicBezTo>
                  <a:cubicBezTo>
                    <a:pt x="64254" y="69461"/>
                    <a:pt x="50845" y="70020"/>
                    <a:pt x="41914" y="60522"/>
                  </a:cubicBezTo>
                  <a:cubicBezTo>
                    <a:pt x="30730" y="52150"/>
                    <a:pt x="34642" y="35928"/>
                    <a:pt x="26828" y="25312"/>
                  </a:cubicBezTo>
                  <a:cubicBezTo>
                    <a:pt x="20664" y="15255"/>
                    <a:pt x="8931" y="10227"/>
                    <a:pt x="0" y="352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A637F52C-D330-F53B-C143-8A8389370616}"/>
                </a:ext>
              </a:extLst>
            </p:cNvPr>
            <p:cNvSpPr/>
            <p:nvPr/>
          </p:nvSpPr>
          <p:spPr>
            <a:xfrm>
              <a:off x="5311646" y="3537051"/>
              <a:ext cx="100581" cy="74354"/>
            </a:xfrm>
            <a:custGeom>
              <a:avLst/>
              <a:gdLst>
                <a:gd name="connsiteX0" fmla="*/ 0 w 100581"/>
                <a:gd name="connsiteY0" fmla="*/ 9508 h 74354"/>
                <a:gd name="connsiteX1" fmla="*/ 83251 w 100581"/>
                <a:gd name="connsiteY1" fmla="*/ 0 h 74354"/>
                <a:gd name="connsiteX2" fmla="*/ 100581 w 100581"/>
                <a:gd name="connsiteY2" fmla="*/ 72644 h 74354"/>
                <a:gd name="connsiteX3" fmla="*/ 37994 w 100581"/>
                <a:gd name="connsiteY3" fmla="*/ 65940 h 74354"/>
                <a:gd name="connsiteX4" fmla="*/ 0 w 100581"/>
                <a:gd name="connsiteY4" fmla="*/ 9508 h 7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81" h="74354">
                  <a:moveTo>
                    <a:pt x="0" y="9508"/>
                  </a:moveTo>
                  <a:cubicBezTo>
                    <a:pt x="27946" y="7273"/>
                    <a:pt x="56441" y="8949"/>
                    <a:pt x="83251" y="0"/>
                  </a:cubicBezTo>
                  <a:cubicBezTo>
                    <a:pt x="78223" y="26260"/>
                    <a:pt x="86054" y="50854"/>
                    <a:pt x="100581" y="72644"/>
                  </a:cubicBezTo>
                  <a:cubicBezTo>
                    <a:pt x="79908" y="73762"/>
                    <a:pt x="56432" y="78223"/>
                    <a:pt x="37994" y="65940"/>
                  </a:cubicBezTo>
                  <a:cubicBezTo>
                    <a:pt x="16762" y="54765"/>
                    <a:pt x="2235" y="32974"/>
                    <a:pt x="0" y="950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DD8364C4-E8F4-F7AD-BBF4-0592DA46F06D}"/>
                </a:ext>
              </a:extLst>
            </p:cNvPr>
            <p:cNvSpPr/>
            <p:nvPr/>
          </p:nvSpPr>
          <p:spPr>
            <a:xfrm>
              <a:off x="5410534" y="3530914"/>
              <a:ext cx="87747" cy="72772"/>
            </a:xfrm>
            <a:custGeom>
              <a:avLst/>
              <a:gdLst>
                <a:gd name="connsiteX0" fmla="*/ 4487 w 87747"/>
                <a:gd name="connsiteY0" fmla="*/ 0 h 72772"/>
                <a:gd name="connsiteX1" fmla="*/ 39687 w 87747"/>
                <a:gd name="connsiteY1" fmla="*/ 11175 h 72772"/>
                <a:gd name="connsiteX2" fmla="*/ 87747 w 87747"/>
                <a:gd name="connsiteY2" fmla="*/ 13968 h 72772"/>
                <a:gd name="connsiteX3" fmla="*/ 69309 w 87747"/>
                <a:gd name="connsiteY3" fmla="*/ 67057 h 72772"/>
                <a:gd name="connsiteX4" fmla="*/ 21258 w 87747"/>
                <a:gd name="connsiteY4" fmla="*/ 68733 h 72772"/>
                <a:gd name="connsiteX5" fmla="*/ 4487 w 87747"/>
                <a:gd name="connsiteY5" fmla="*/ 0 h 7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747" h="72772">
                  <a:moveTo>
                    <a:pt x="4487" y="0"/>
                  </a:moveTo>
                  <a:cubicBezTo>
                    <a:pt x="16770" y="1118"/>
                    <a:pt x="27954" y="6705"/>
                    <a:pt x="39687" y="11175"/>
                  </a:cubicBezTo>
                  <a:cubicBezTo>
                    <a:pt x="55332" y="13968"/>
                    <a:pt x="71535" y="12851"/>
                    <a:pt x="87747" y="13968"/>
                  </a:cubicBezTo>
                  <a:cubicBezTo>
                    <a:pt x="83827" y="32407"/>
                    <a:pt x="76014" y="49727"/>
                    <a:pt x="69309" y="67057"/>
                  </a:cubicBezTo>
                  <a:cubicBezTo>
                    <a:pt x="53664" y="68165"/>
                    <a:pt x="36344" y="78223"/>
                    <a:pt x="21258" y="68733"/>
                  </a:cubicBezTo>
                  <a:cubicBezTo>
                    <a:pt x="-2777" y="55315"/>
                    <a:pt x="-3335" y="22899"/>
                    <a:pt x="4487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29D0DA04-0B2A-7124-DBD4-146F02E7A92F}"/>
                </a:ext>
              </a:extLst>
            </p:cNvPr>
            <p:cNvSpPr/>
            <p:nvPr/>
          </p:nvSpPr>
          <p:spPr>
            <a:xfrm>
              <a:off x="4952556" y="3536686"/>
              <a:ext cx="16907" cy="17459"/>
            </a:xfrm>
            <a:custGeom>
              <a:avLst/>
              <a:gdLst>
                <a:gd name="connsiteX0" fmla="*/ 5376 w 16907"/>
                <a:gd name="connsiteY0" fmla="*/ 2051 h 17459"/>
                <a:gd name="connsiteX1" fmla="*/ 11531 w 16907"/>
                <a:gd name="connsiteY1" fmla="*/ 15451 h 17459"/>
                <a:gd name="connsiteX2" fmla="*/ 5376 w 16907"/>
                <a:gd name="connsiteY2" fmla="*/ 2051 h 1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07" h="17459">
                  <a:moveTo>
                    <a:pt x="5376" y="2051"/>
                  </a:moveTo>
                  <a:cubicBezTo>
                    <a:pt x="15433" y="-5772"/>
                    <a:pt x="22138" y="10991"/>
                    <a:pt x="11531" y="15451"/>
                  </a:cubicBezTo>
                  <a:cubicBezTo>
                    <a:pt x="1474" y="23283"/>
                    <a:pt x="-5231" y="5953"/>
                    <a:pt x="5376" y="2051"/>
                  </a:cubicBezTo>
                  <a:close/>
                </a:path>
              </a:pathLst>
            </a:custGeom>
            <a:solidFill>
              <a:srgbClr val="546060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4EF8266B-A359-55CA-E2BA-BB7540F55753}"/>
                </a:ext>
              </a:extLst>
            </p:cNvPr>
            <p:cNvSpPr/>
            <p:nvPr/>
          </p:nvSpPr>
          <p:spPr>
            <a:xfrm>
              <a:off x="5517979" y="3553255"/>
              <a:ext cx="103791" cy="112933"/>
            </a:xfrm>
            <a:custGeom>
              <a:avLst/>
              <a:gdLst>
                <a:gd name="connsiteX0" fmla="*/ 417 w 103791"/>
                <a:gd name="connsiteY0" fmla="*/ 41355 h 112933"/>
                <a:gd name="connsiteX1" fmla="*/ 44547 w 103791"/>
                <a:gd name="connsiteY1" fmla="*/ 0 h 112933"/>
                <a:gd name="connsiteX2" fmla="*/ 62436 w 103791"/>
                <a:gd name="connsiteY2" fmla="*/ 41905 h 112933"/>
                <a:gd name="connsiteX3" fmla="*/ 103791 w 103791"/>
                <a:gd name="connsiteY3" fmla="*/ 69851 h 112933"/>
                <a:gd name="connsiteX4" fmla="*/ 62995 w 103791"/>
                <a:gd name="connsiteY4" fmla="*/ 112873 h 112933"/>
                <a:gd name="connsiteX5" fmla="*/ 21648 w 103791"/>
                <a:gd name="connsiteY5" fmla="*/ 83260 h 112933"/>
                <a:gd name="connsiteX6" fmla="*/ 417 w 103791"/>
                <a:gd name="connsiteY6" fmla="*/ 41355 h 11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791" h="112933">
                  <a:moveTo>
                    <a:pt x="417" y="41355"/>
                  </a:moveTo>
                  <a:cubicBezTo>
                    <a:pt x="1534" y="18447"/>
                    <a:pt x="23325" y="2226"/>
                    <a:pt x="44547" y="0"/>
                  </a:cubicBezTo>
                  <a:cubicBezTo>
                    <a:pt x="50703" y="13977"/>
                    <a:pt x="55731" y="28504"/>
                    <a:pt x="62436" y="41905"/>
                  </a:cubicBezTo>
                  <a:cubicBezTo>
                    <a:pt x="74737" y="53647"/>
                    <a:pt x="90382" y="60352"/>
                    <a:pt x="103791" y="69851"/>
                  </a:cubicBezTo>
                  <a:cubicBezTo>
                    <a:pt x="90931" y="84937"/>
                    <a:pt x="82559" y="105051"/>
                    <a:pt x="62995" y="112873"/>
                  </a:cubicBezTo>
                  <a:cubicBezTo>
                    <a:pt x="44547" y="113991"/>
                    <a:pt x="28912" y="99464"/>
                    <a:pt x="21648" y="83260"/>
                  </a:cubicBezTo>
                  <a:cubicBezTo>
                    <a:pt x="14944" y="69292"/>
                    <a:pt x="-2945" y="58685"/>
                    <a:pt x="417" y="4135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71B881FD-E987-6775-571B-43570F6932CA}"/>
                </a:ext>
              </a:extLst>
            </p:cNvPr>
            <p:cNvSpPr/>
            <p:nvPr/>
          </p:nvSpPr>
          <p:spPr>
            <a:xfrm>
              <a:off x="4933980" y="3571617"/>
              <a:ext cx="13573" cy="15267"/>
            </a:xfrm>
            <a:custGeom>
              <a:avLst/>
              <a:gdLst>
                <a:gd name="connsiteX0" fmla="*/ 6081 w 13573"/>
                <a:gd name="connsiteY0" fmla="*/ 634 h 15267"/>
                <a:gd name="connsiteX1" fmla="*/ 4405 w 13573"/>
                <a:gd name="connsiteY1" fmla="*/ 15170 h 15267"/>
                <a:gd name="connsiteX2" fmla="*/ 6081 w 13573"/>
                <a:gd name="connsiteY2" fmla="*/ 634 h 1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73" h="15267">
                  <a:moveTo>
                    <a:pt x="6081" y="634"/>
                  </a:moveTo>
                  <a:cubicBezTo>
                    <a:pt x="18373" y="-3836"/>
                    <a:pt x="13904" y="16847"/>
                    <a:pt x="4405" y="15170"/>
                  </a:cubicBezTo>
                  <a:cubicBezTo>
                    <a:pt x="-3426" y="13494"/>
                    <a:pt x="485" y="2310"/>
                    <a:pt x="6081" y="634"/>
                  </a:cubicBezTo>
                  <a:close/>
                </a:path>
              </a:pathLst>
            </a:custGeom>
            <a:solidFill>
              <a:srgbClr val="798283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00DF3053-E74E-C85A-5ABA-ADC5703BF02D}"/>
                </a:ext>
              </a:extLst>
            </p:cNvPr>
            <p:cNvSpPr/>
            <p:nvPr/>
          </p:nvSpPr>
          <p:spPr>
            <a:xfrm>
              <a:off x="4851764" y="3578398"/>
              <a:ext cx="23475" cy="17888"/>
            </a:xfrm>
            <a:custGeom>
              <a:avLst/>
              <a:gdLst>
                <a:gd name="connsiteX0" fmla="*/ 1126 w 23475"/>
                <a:gd name="connsiteY0" fmla="*/ 0 h 17888"/>
                <a:gd name="connsiteX1" fmla="*/ 23476 w 23475"/>
                <a:gd name="connsiteY1" fmla="*/ 2235 h 17888"/>
                <a:gd name="connsiteX2" fmla="*/ 0 w 23475"/>
                <a:gd name="connsiteY2" fmla="*/ 17888 h 17888"/>
                <a:gd name="connsiteX3" fmla="*/ 1126 w 23475"/>
                <a:gd name="connsiteY3" fmla="*/ 0 h 17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75" h="17888">
                  <a:moveTo>
                    <a:pt x="1126" y="0"/>
                  </a:moveTo>
                  <a:cubicBezTo>
                    <a:pt x="8390" y="0"/>
                    <a:pt x="16212" y="1126"/>
                    <a:pt x="23476" y="2235"/>
                  </a:cubicBezTo>
                  <a:cubicBezTo>
                    <a:pt x="16212" y="7831"/>
                    <a:pt x="7822" y="12860"/>
                    <a:pt x="0" y="17888"/>
                  </a:cubicBezTo>
                  <a:cubicBezTo>
                    <a:pt x="568" y="13418"/>
                    <a:pt x="568" y="4470"/>
                    <a:pt x="1126" y="0"/>
                  </a:cubicBezTo>
                  <a:close/>
                </a:path>
              </a:pathLst>
            </a:custGeom>
            <a:solidFill>
              <a:srgbClr val="F9FC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A527B881-915A-A517-08F5-A4BB70E3E435}"/>
                </a:ext>
              </a:extLst>
            </p:cNvPr>
            <p:cNvSpPr/>
            <p:nvPr/>
          </p:nvSpPr>
          <p:spPr>
            <a:xfrm>
              <a:off x="4922741" y="3574988"/>
              <a:ext cx="65939" cy="106784"/>
            </a:xfrm>
            <a:custGeom>
              <a:avLst/>
              <a:gdLst>
                <a:gd name="connsiteX0" fmla="*/ 35191 w 65939"/>
                <a:gd name="connsiteY0" fmla="*/ 8438 h 106784"/>
                <a:gd name="connsiteX1" fmla="*/ 65931 w 65939"/>
                <a:gd name="connsiteY1" fmla="*/ 18496 h 106784"/>
                <a:gd name="connsiteX2" fmla="*/ 65372 w 65939"/>
                <a:gd name="connsiteY2" fmla="*/ 106784 h 106784"/>
                <a:gd name="connsiteX3" fmla="*/ 0 w 65939"/>
                <a:gd name="connsiteY3" fmla="*/ 77181 h 106784"/>
                <a:gd name="connsiteX4" fmla="*/ 35191 w 65939"/>
                <a:gd name="connsiteY4" fmla="*/ 8438 h 10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39" h="106784">
                  <a:moveTo>
                    <a:pt x="35191" y="8438"/>
                  </a:moveTo>
                  <a:cubicBezTo>
                    <a:pt x="40788" y="-9432"/>
                    <a:pt x="66489" y="4536"/>
                    <a:pt x="65931" y="18496"/>
                  </a:cubicBezTo>
                  <a:cubicBezTo>
                    <a:pt x="61461" y="47558"/>
                    <a:pt x="62019" y="77181"/>
                    <a:pt x="65372" y="106784"/>
                  </a:cubicBezTo>
                  <a:cubicBezTo>
                    <a:pt x="40788" y="105108"/>
                    <a:pt x="16203" y="96727"/>
                    <a:pt x="0" y="77181"/>
                  </a:cubicBezTo>
                  <a:cubicBezTo>
                    <a:pt x="10616" y="53705"/>
                    <a:pt x="22908" y="30788"/>
                    <a:pt x="35191" y="843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E90EC097-1FD3-DFF1-CA9D-87C63EA5E645}"/>
                </a:ext>
              </a:extLst>
            </p:cNvPr>
            <p:cNvSpPr/>
            <p:nvPr/>
          </p:nvSpPr>
          <p:spPr>
            <a:xfrm>
              <a:off x="6887101" y="3577638"/>
              <a:ext cx="16557" cy="15805"/>
            </a:xfrm>
            <a:custGeom>
              <a:avLst/>
              <a:gdLst>
                <a:gd name="connsiteX0" fmla="*/ 3661 w 16557"/>
                <a:gd name="connsiteY0" fmla="*/ 1886 h 15805"/>
                <a:gd name="connsiteX1" fmla="*/ 13159 w 16557"/>
                <a:gd name="connsiteY1" fmla="*/ 14178 h 15805"/>
                <a:gd name="connsiteX2" fmla="*/ 3661 w 16557"/>
                <a:gd name="connsiteY2" fmla="*/ 1886 h 15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57" h="15805">
                  <a:moveTo>
                    <a:pt x="3661" y="1886"/>
                  </a:moveTo>
                  <a:cubicBezTo>
                    <a:pt x="11474" y="-4818"/>
                    <a:pt x="22090" y="8033"/>
                    <a:pt x="13159" y="14178"/>
                  </a:cubicBezTo>
                  <a:cubicBezTo>
                    <a:pt x="5319" y="20325"/>
                    <a:pt x="-5865" y="7474"/>
                    <a:pt x="3661" y="1886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08E20EF7-2210-520A-0BBD-85F8178D4300}"/>
                </a:ext>
              </a:extLst>
            </p:cNvPr>
            <p:cNvSpPr/>
            <p:nvPr/>
          </p:nvSpPr>
          <p:spPr>
            <a:xfrm>
              <a:off x="4843382" y="3601306"/>
              <a:ext cx="37444" cy="18438"/>
            </a:xfrm>
            <a:custGeom>
              <a:avLst/>
              <a:gdLst>
                <a:gd name="connsiteX0" fmla="*/ 0 w 37444"/>
                <a:gd name="connsiteY0" fmla="*/ 9507 h 18438"/>
                <a:gd name="connsiteX1" fmla="*/ 37444 w 37444"/>
                <a:gd name="connsiteY1" fmla="*/ 0 h 18438"/>
                <a:gd name="connsiteX2" fmla="*/ 18447 w 37444"/>
                <a:gd name="connsiteY2" fmla="*/ 18438 h 18438"/>
                <a:gd name="connsiteX3" fmla="*/ 0 w 37444"/>
                <a:gd name="connsiteY3" fmla="*/ 9507 h 1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44" h="18438">
                  <a:moveTo>
                    <a:pt x="0" y="9507"/>
                  </a:moveTo>
                  <a:cubicBezTo>
                    <a:pt x="12292" y="5038"/>
                    <a:pt x="24593" y="1126"/>
                    <a:pt x="37444" y="0"/>
                  </a:cubicBezTo>
                  <a:cubicBezTo>
                    <a:pt x="31298" y="6705"/>
                    <a:pt x="25711" y="13419"/>
                    <a:pt x="18447" y="18438"/>
                  </a:cubicBezTo>
                  <a:cubicBezTo>
                    <a:pt x="13977" y="16221"/>
                    <a:pt x="5038" y="11752"/>
                    <a:pt x="0" y="9507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3D7AD3A7-F872-70E7-1721-2D0BA12D8136}"/>
                </a:ext>
              </a:extLst>
            </p:cNvPr>
            <p:cNvSpPr/>
            <p:nvPr/>
          </p:nvSpPr>
          <p:spPr>
            <a:xfrm>
              <a:off x="4998356" y="3600188"/>
              <a:ext cx="113245" cy="114583"/>
            </a:xfrm>
            <a:custGeom>
              <a:avLst/>
              <a:gdLst>
                <a:gd name="connsiteX0" fmla="*/ 372 w 113245"/>
                <a:gd name="connsiteY0" fmla="*/ 43590 h 114583"/>
                <a:gd name="connsiteX1" fmla="*/ 10430 w 113245"/>
                <a:gd name="connsiteY1" fmla="*/ 0 h 114583"/>
                <a:gd name="connsiteX2" fmla="*/ 80271 w 113245"/>
                <a:gd name="connsiteY2" fmla="*/ 0 h 114583"/>
                <a:gd name="connsiteX3" fmla="*/ 107100 w 113245"/>
                <a:gd name="connsiteY3" fmla="*/ 27946 h 114583"/>
                <a:gd name="connsiteX4" fmla="*/ 113246 w 113245"/>
                <a:gd name="connsiteY4" fmla="*/ 112882 h 114583"/>
                <a:gd name="connsiteX5" fmla="*/ 61842 w 113245"/>
                <a:gd name="connsiteY5" fmla="*/ 112882 h 114583"/>
                <a:gd name="connsiteX6" fmla="*/ 372 w 113245"/>
                <a:gd name="connsiteY6" fmla="*/ 43590 h 11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245" h="114583">
                  <a:moveTo>
                    <a:pt x="372" y="43590"/>
                  </a:moveTo>
                  <a:cubicBezTo>
                    <a:pt x="372" y="29063"/>
                    <a:pt x="-2980" y="10625"/>
                    <a:pt x="10430" y="0"/>
                  </a:cubicBezTo>
                  <a:cubicBezTo>
                    <a:pt x="33338" y="559"/>
                    <a:pt x="56814" y="1117"/>
                    <a:pt x="80271" y="0"/>
                  </a:cubicBezTo>
                  <a:cubicBezTo>
                    <a:pt x="88652" y="9507"/>
                    <a:pt x="97592" y="19006"/>
                    <a:pt x="107100" y="27946"/>
                  </a:cubicBezTo>
                  <a:cubicBezTo>
                    <a:pt x="90887" y="54783"/>
                    <a:pt x="100944" y="86622"/>
                    <a:pt x="113246" y="112882"/>
                  </a:cubicBezTo>
                  <a:cubicBezTo>
                    <a:pt x="95925" y="114558"/>
                    <a:pt x="78604" y="115676"/>
                    <a:pt x="61842" y="112882"/>
                  </a:cubicBezTo>
                  <a:cubicBezTo>
                    <a:pt x="31662" y="102266"/>
                    <a:pt x="4851" y="77132"/>
                    <a:pt x="372" y="4359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7EB71AC8-6414-B79B-A7FC-CA1121909F43}"/>
                </a:ext>
              </a:extLst>
            </p:cNvPr>
            <p:cNvSpPr/>
            <p:nvPr/>
          </p:nvSpPr>
          <p:spPr>
            <a:xfrm>
              <a:off x="4685820" y="3610227"/>
              <a:ext cx="217356" cy="238038"/>
            </a:xfrm>
            <a:custGeom>
              <a:avLst/>
              <a:gdLst>
                <a:gd name="connsiteX0" fmla="*/ 119010 w 217356"/>
                <a:gd name="connsiteY0" fmla="*/ 83810 h 238038"/>
                <a:gd name="connsiteX1" fmla="*/ 217356 w 217356"/>
                <a:gd name="connsiteY1" fmla="*/ 0 h 238038"/>
                <a:gd name="connsiteX2" fmla="*/ 166512 w 217356"/>
                <a:gd name="connsiteY2" fmla="*/ 47502 h 238038"/>
                <a:gd name="connsiteX3" fmla="*/ 77105 w 217356"/>
                <a:gd name="connsiteY3" fmla="*/ 141927 h 238038"/>
                <a:gd name="connsiteX4" fmla="*/ 0 w 217356"/>
                <a:gd name="connsiteY4" fmla="*/ 238038 h 238038"/>
                <a:gd name="connsiteX5" fmla="*/ 62578 w 217356"/>
                <a:gd name="connsiteY5" fmla="*/ 138575 h 238038"/>
                <a:gd name="connsiteX6" fmla="*/ 119010 w 217356"/>
                <a:gd name="connsiteY6" fmla="*/ 83810 h 23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356" h="238038">
                  <a:moveTo>
                    <a:pt x="119010" y="83810"/>
                  </a:moveTo>
                  <a:cubicBezTo>
                    <a:pt x="152534" y="56991"/>
                    <a:pt x="178804" y="20664"/>
                    <a:pt x="217356" y="0"/>
                  </a:cubicBezTo>
                  <a:cubicBezTo>
                    <a:pt x="209543" y="24035"/>
                    <a:pt x="185508" y="34083"/>
                    <a:pt x="166512" y="47502"/>
                  </a:cubicBezTo>
                  <a:cubicBezTo>
                    <a:pt x="131870" y="73753"/>
                    <a:pt x="103924" y="108394"/>
                    <a:pt x="77105" y="141927"/>
                  </a:cubicBezTo>
                  <a:cubicBezTo>
                    <a:pt x="47492" y="170982"/>
                    <a:pt x="28486" y="208426"/>
                    <a:pt x="0" y="238038"/>
                  </a:cubicBezTo>
                  <a:cubicBezTo>
                    <a:pt x="13968" y="201144"/>
                    <a:pt x="38544" y="169864"/>
                    <a:pt x="62578" y="138575"/>
                  </a:cubicBezTo>
                  <a:cubicBezTo>
                    <a:pt x="81016" y="120695"/>
                    <a:pt x="100022" y="102257"/>
                    <a:pt x="119010" y="8381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28AC140B-85CB-DD9A-8D47-9186850F5952}"/>
                </a:ext>
              </a:extLst>
            </p:cNvPr>
            <p:cNvSpPr/>
            <p:nvPr/>
          </p:nvSpPr>
          <p:spPr>
            <a:xfrm>
              <a:off x="5412155" y="3618077"/>
              <a:ext cx="44806" cy="69292"/>
            </a:xfrm>
            <a:custGeom>
              <a:avLst/>
              <a:gdLst>
                <a:gd name="connsiteX0" fmla="*/ 658 w 44806"/>
                <a:gd name="connsiteY0" fmla="*/ 69292 h 69292"/>
                <a:gd name="connsiteX1" fmla="*/ 44807 w 44806"/>
                <a:gd name="connsiteY1" fmla="*/ 0 h 69292"/>
                <a:gd name="connsiteX2" fmla="*/ 658 w 44806"/>
                <a:gd name="connsiteY2" fmla="*/ 69292 h 69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06" h="69292">
                  <a:moveTo>
                    <a:pt x="658" y="69292"/>
                  </a:moveTo>
                  <a:cubicBezTo>
                    <a:pt x="-4362" y="37435"/>
                    <a:pt x="20213" y="14536"/>
                    <a:pt x="44807" y="0"/>
                  </a:cubicBezTo>
                  <a:cubicBezTo>
                    <a:pt x="21331" y="16771"/>
                    <a:pt x="12950" y="44149"/>
                    <a:pt x="658" y="69292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6AD8E186-CAB9-7EDB-1F8A-8B0DE7AF3373}"/>
                </a:ext>
              </a:extLst>
            </p:cNvPr>
            <p:cNvSpPr/>
            <p:nvPr/>
          </p:nvSpPr>
          <p:spPr>
            <a:xfrm>
              <a:off x="5349301" y="3629810"/>
              <a:ext cx="65161" cy="63686"/>
            </a:xfrm>
            <a:custGeom>
              <a:avLst/>
              <a:gdLst>
                <a:gd name="connsiteX0" fmla="*/ 4250 w 65161"/>
                <a:gd name="connsiteY0" fmla="*/ 15086 h 63686"/>
                <a:gd name="connsiteX1" fmla="*/ 65161 w 65161"/>
                <a:gd name="connsiteY1" fmla="*/ 0 h 63686"/>
                <a:gd name="connsiteX2" fmla="*/ 40577 w 65161"/>
                <a:gd name="connsiteY2" fmla="*/ 60352 h 63686"/>
                <a:gd name="connsiteX3" fmla="*/ 10973 w 65161"/>
                <a:gd name="connsiteY3" fmla="*/ 63687 h 63686"/>
                <a:gd name="connsiteX4" fmla="*/ 4250 w 65161"/>
                <a:gd name="connsiteY4" fmla="*/ 15086 h 6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61" h="63686">
                  <a:moveTo>
                    <a:pt x="4250" y="15086"/>
                  </a:moveTo>
                  <a:cubicBezTo>
                    <a:pt x="16551" y="-6705"/>
                    <a:pt x="44479" y="2803"/>
                    <a:pt x="65161" y="0"/>
                  </a:cubicBezTo>
                  <a:cubicBezTo>
                    <a:pt x="54545" y="18997"/>
                    <a:pt x="44488" y="39111"/>
                    <a:pt x="40577" y="60352"/>
                  </a:cubicBezTo>
                  <a:cubicBezTo>
                    <a:pt x="30511" y="62020"/>
                    <a:pt x="21030" y="63137"/>
                    <a:pt x="10973" y="63687"/>
                  </a:cubicBezTo>
                  <a:cubicBezTo>
                    <a:pt x="4250" y="49178"/>
                    <a:pt x="-5798" y="30730"/>
                    <a:pt x="4250" y="1508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0B414A13-6C45-2638-CD54-2057CDE225C5}"/>
                </a:ext>
              </a:extLst>
            </p:cNvPr>
            <p:cNvSpPr/>
            <p:nvPr/>
          </p:nvSpPr>
          <p:spPr>
            <a:xfrm>
              <a:off x="5434552" y="3632535"/>
              <a:ext cx="117765" cy="126566"/>
            </a:xfrm>
            <a:custGeom>
              <a:avLst/>
              <a:gdLst>
                <a:gd name="connsiteX0" fmla="*/ 31881 w 117765"/>
                <a:gd name="connsiteY0" fmla="*/ 1195 h 126566"/>
                <a:gd name="connsiteX1" fmla="*/ 60935 w 117765"/>
                <a:gd name="connsiteY1" fmla="*/ 3430 h 126566"/>
                <a:gd name="connsiteX2" fmla="*/ 89989 w 117765"/>
                <a:gd name="connsiteY2" fmla="*/ 46453 h 126566"/>
                <a:gd name="connsiteX3" fmla="*/ 117376 w 117765"/>
                <a:gd name="connsiteY3" fmla="*/ 78301 h 126566"/>
                <a:gd name="connsiteX4" fmla="*/ 79941 w 117765"/>
                <a:gd name="connsiteY4" fmla="*/ 123549 h 126566"/>
                <a:gd name="connsiteX5" fmla="*/ 27970 w 117765"/>
                <a:gd name="connsiteY5" fmla="*/ 109599 h 126566"/>
                <a:gd name="connsiteX6" fmla="*/ 592 w 117765"/>
                <a:gd name="connsiteY6" fmla="*/ 59295 h 126566"/>
                <a:gd name="connsiteX7" fmla="*/ 31881 w 117765"/>
                <a:gd name="connsiteY7" fmla="*/ 1195 h 12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765" h="126566">
                  <a:moveTo>
                    <a:pt x="31881" y="1195"/>
                  </a:moveTo>
                  <a:cubicBezTo>
                    <a:pt x="41380" y="637"/>
                    <a:pt x="52554" y="-2166"/>
                    <a:pt x="60935" y="3430"/>
                  </a:cubicBezTo>
                  <a:cubicBezTo>
                    <a:pt x="71542" y="16840"/>
                    <a:pt x="74345" y="36387"/>
                    <a:pt x="89989" y="46453"/>
                  </a:cubicBezTo>
                  <a:cubicBezTo>
                    <a:pt x="101723" y="54834"/>
                    <a:pt x="120720" y="59845"/>
                    <a:pt x="117376" y="78301"/>
                  </a:cubicBezTo>
                  <a:cubicBezTo>
                    <a:pt x="110672" y="97289"/>
                    <a:pt x="96145" y="112365"/>
                    <a:pt x="79941" y="123549"/>
                  </a:cubicBezTo>
                  <a:cubicBezTo>
                    <a:pt x="62612" y="131957"/>
                    <a:pt x="41380" y="121332"/>
                    <a:pt x="27970" y="109599"/>
                  </a:cubicBezTo>
                  <a:cubicBezTo>
                    <a:pt x="24050" y="90034"/>
                    <a:pt x="11199" y="74939"/>
                    <a:pt x="592" y="59295"/>
                  </a:cubicBezTo>
                  <a:cubicBezTo>
                    <a:pt x="-3337" y="36387"/>
                    <a:pt x="12875" y="12929"/>
                    <a:pt x="31881" y="119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CFD584B5-3E3F-1F9A-652F-6BFB508E6A9F}"/>
                </a:ext>
              </a:extLst>
            </p:cNvPr>
            <p:cNvSpPr/>
            <p:nvPr/>
          </p:nvSpPr>
          <p:spPr>
            <a:xfrm>
              <a:off x="5111147" y="3639858"/>
              <a:ext cx="124366" cy="95166"/>
            </a:xfrm>
            <a:custGeom>
              <a:avLst/>
              <a:gdLst>
                <a:gd name="connsiteX0" fmla="*/ 6042 w 124366"/>
                <a:gd name="connsiteY0" fmla="*/ 0 h 95166"/>
                <a:gd name="connsiteX1" fmla="*/ 97124 w 124366"/>
                <a:gd name="connsiteY1" fmla="*/ 1685 h 95166"/>
                <a:gd name="connsiteX2" fmla="*/ 123385 w 124366"/>
                <a:gd name="connsiteY2" fmla="*/ 35768 h 95166"/>
                <a:gd name="connsiteX3" fmla="*/ 122267 w 124366"/>
                <a:gd name="connsiteY3" fmla="*/ 93876 h 95166"/>
                <a:gd name="connsiteX4" fmla="*/ 69188 w 124366"/>
                <a:gd name="connsiteY4" fmla="*/ 93876 h 95166"/>
                <a:gd name="connsiteX5" fmla="*/ 3807 w 124366"/>
                <a:gd name="connsiteY5" fmla="*/ 36326 h 95166"/>
                <a:gd name="connsiteX6" fmla="*/ 6042 w 124366"/>
                <a:gd name="connsiteY6" fmla="*/ 0 h 95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66" h="95166">
                  <a:moveTo>
                    <a:pt x="6042" y="0"/>
                  </a:moveTo>
                  <a:cubicBezTo>
                    <a:pt x="36213" y="5596"/>
                    <a:pt x="66944" y="5038"/>
                    <a:pt x="97124" y="1685"/>
                  </a:cubicBezTo>
                  <a:cubicBezTo>
                    <a:pt x="109417" y="8958"/>
                    <a:pt x="128972" y="17906"/>
                    <a:pt x="123385" y="35768"/>
                  </a:cubicBezTo>
                  <a:cubicBezTo>
                    <a:pt x="117239" y="54765"/>
                    <a:pt x="113886" y="74320"/>
                    <a:pt x="122267" y="93876"/>
                  </a:cubicBezTo>
                  <a:cubicBezTo>
                    <a:pt x="104379" y="94994"/>
                    <a:pt x="86517" y="96111"/>
                    <a:pt x="69188" y="93876"/>
                  </a:cubicBezTo>
                  <a:cubicBezTo>
                    <a:pt x="41242" y="83810"/>
                    <a:pt x="11638" y="66498"/>
                    <a:pt x="3807" y="36326"/>
                  </a:cubicBezTo>
                  <a:cubicBezTo>
                    <a:pt x="-3448" y="24025"/>
                    <a:pt x="1013" y="11184"/>
                    <a:pt x="6042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52D3C447-FC05-D7DD-4CEE-9CD48CC23297}"/>
                </a:ext>
              </a:extLst>
            </p:cNvPr>
            <p:cNvSpPr/>
            <p:nvPr/>
          </p:nvSpPr>
          <p:spPr>
            <a:xfrm>
              <a:off x="5243626" y="3652168"/>
              <a:ext cx="107131" cy="105685"/>
            </a:xfrm>
            <a:custGeom>
              <a:avLst/>
              <a:gdLst>
                <a:gd name="connsiteX0" fmla="*/ 6001 w 107131"/>
                <a:gd name="connsiteY0" fmla="*/ 16753 h 105685"/>
                <a:gd name="connsiteX1" fmla="*/ 93172 w 107131"/>
                <a:gd name="connsiteY1" fmla="*/ 0 h 105685"/>
                <a:gd name="connsiteX2" fmla="*/ 107131 w 107131"/>
                <a:gd name="connsiteY2" fmla="*/ 58108 h 105685"/>
                <a:gd name="connsiteX3" fmla="*/ 81988 w 107131"/>
                <a:gd name="connsiteY3" fmla="*/ 105600 h 105685"/>
                <a:gd name="connsiteX4" fmla="*/ 12147 w 107131"/>
                <a:gd name="connsiteY4" fmla="*/ 84378 h 105685"/>
                <a:gd name="connsiteX5" fmla="*/ 6001 w 107131"/>
                <a:gd name="connsiteY5" fmla="*/ 16753 h 105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131" h="105685">
                  <a:moveTo>
                    <a:pt x="6001" y="16753"/>
                  </a:moveTo>
                  <a:cubicBezTo>
                    <a:pt x="36172" y="15644"/>
                    <a:pt x="64109" y="6137"/>
                    <a:pt x="93172" y="0"/>
                  </a:cubicBezTo>
                  <a:cubicBezTo>
                    <a:pt x="89811" y="21223"/>
                    <a:pt x="99877" y="39111"/>
                    <a:pt x="107131" y="58108"/>
                  </a:cubicBezTo>
                  <a:cubicBezTo>
                    <a:pt x="100985" y="74870"/>
                    <a:pt x="89811" y="89406"/>
                    <a:pt x="81988" y="105600"/>
                  </a:cubicBezTo>
                  <a:cubicBezTo>
                    <a:pt x="56845" y="106159"/>
                    <a:pt x="29467" y="104483"/>
                    <a:pt x="12147" y="84378"/>
                  </a:cubicBezTo>
                  <a:cubicBezTo>
                    <a:pt x="-7977" y="67048"/>
                    <a:pt x="2081" y="38543"/>
                    <a:pt x="6001" y="1675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470680CC-A640-F794-B9C8-A51A5D14CD99}"/>
                </a:ext>
              </a:extLst>
            </p:cNvPr>
            <p:cNvSpPr/>
            <p:nvPr/>
          </p:nvSpPr>
          <p:spPr>
            <a:xfrm>
              <a:off x="4838354" y="3663334"/>
              <a:ext cx="39679" cy="24034"/>
            </a:xfrm>
            <a:custGeom>
              <a:avLst/>
              <a:gdLst>
                <a:gd name="connsiteX0" fmla="*/ 0 w 39679"/>
                <a:gd name="connsiteY0" fmla="*/ 24035 h 24034"/>
                <a:gd name="connsiteX1" fmla="*/ 39679 w 39679"/>
                <a:gd name="connsiteY1" fmla="*/ 0 h 24034"/>
                <a:gd name="connsiteX2" fmla="*/ 25711 w 39679"/>
                <a:gd name="connsiteY2" fmla="*/ 24035 h 24034"/>
                <a:gd name="connsiteX3" fmla="*/ 0 w 39679"/>
                <a:gd name="connsiteY3" fmla="*/ 24035 h 24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79" h="24034">
                  <a:moveTo>
                    <a:pt x="0" y="24035"/>
                  </a:moveTo>
                  <a:cubicBezTo>
                    <a:pt x="12851" y="15095"/>
                    <a:pt x="25152" y="5587"/>
                    <a:pt x="39679" y="0"/>
                  </a:cubicBezTo>
                  <a:cubicBezTo>
                    <a:pt x="35209" y="7822"/>
                    <a:pt x="30181" y="16212"/>
                    <a:pt x="25711" y="24035"/>
                  </a:cubicBezTo>
                  <a:lnTo>
                    <a:pt x="0" y="24035"/>
                  </a:lnTo>
                  <a:close/>
                </a:path>
              </a:pathLst>
            </a:custGeom>
            <a:solidFill>
              <a:srgbClr val="E8F5F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06CDEE53-433D-519A-B79D-7D095C4EB90E}"/>
                </a:ext>
              </a:extLst>
            </p:cNvPr>
            <p:cNvSpPr/>
            <p:nvPr/>
          </p:nvSpPr>
          <p:spPr>
            <a:xfrm>
              <a:off x="4862941" y="3673391"/>
              <a:ext cx="102272" cy="140954"/>
            </a:xfrm>
            <a:custGeom>
              <a:avLst/>
              <a:gdLst>
                <a:gd name="connsiteX0" fmla="*/ 47498 w 102272"/>
                <a:gd name="connsiteY0" fmla="*/ 0 h 140954"/>
                <a:gd name="connsiteX1" fmla="*/ 76003 w 102272"/>
                <a:gd name="connsiteY1" fmla="*/ 16212 h 140954"/>
                <a:gd name="connsiteX2" fmla="*/ 77120 w 102272"/>
                <a:gd name="connsiteY2" fmla="*/ 82134 h 140954"/>
                <a:gd name="connsiteX3" fmla="*/ 102272 w 102272"/>
                <a:gd name="connsiteY3" fmla="*/ 127391 h 140954"/>
                <a:gd name="connsiteX4" fmla="*/ 97793 w 102272"/>
                <a:gd name="connsiteY4" fmla="*/ 135781 h 140954"/>
                <a:gd name="connsiteX5" fmla="*/ 5602 w 102272"/>
                <a:gd name="connsiteY5" fmla="*/ 124607 h 140954"/>
                <a:gd name="connsiteX6" fmla="*/ 1682 w 102272"/>
                <a:gd name="connsiteY6" fmla="*/ 107845 h 140954"/>
                <a:gd name="connsiteX7" fmla="*/ 47498 w 102272"/>
                <a:gd name="connsiteY7" fmla="*/ 0 h 14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272" h="140954">
                  <a:moveTo>
                    <a:pt x="47498" y="0"/>
                  </a:moveTo>
                  <a:cubicBezTo>
                    <a:pt x="58114" y="2803"/>
                    <a:pt x="70974" y="5596"/>
                    <a:pt x="76003" y="16212"/>
                  </a:cubicBezTo>
                  <a:cubicBezTo>
                    <a:pt x="76003" y="38562"/>
                    <a:pt x="71524" y="60911"/>
                    <a:pt x="77120" y="82134"/>
                  </a:cubicBezTo>
                  <a:cubicBezTo>
                    <a:pt x="79355" y="100013"/>
                    <a:pt x="93314" y="112882"/>
                    <a:pt x="102272" y="127391"/>
                  </a:cubicBezTo>
                  <a:cubicBezTo>
                    <a:pt x="101146" y="129635"/>
                    <a:pt x="98911" y="133555"/>
                    <a:pt x="97793" y="135781"/>
                  </a:cubicBezTo>
                  <a:cubicBezTo>
                    <a:pt x="67063" y="143054"/>
                    <a:pt x="31854" y="145289"/>
                    <a:pt x="5602" y="124607"/>
                  </a:cubicBezTo>
                  <a:cubicBezTo>
                    <a:pt x="-1670" y="121813"/>
                    <a:pt x="-544" y="113991"/>
                    <a:pt x="1682" y="107845"/>
                  </a:cubicBezTo>
                  <a:cubicBezTo>
                    <a:pt x="16218" y="71518"/>
                    <a:pt x="28501" y="34650"/>
                    <a:pt x="47498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A428703E-22CA-A8CF-E343-1534A30C065E}"/>
                </a:ext>
              </a:extLst>
            </p:cNvPr>
            <p:cNvSpPr/>
            <p:nvPr/>
          </p:nvSpPr>
          <p:spPr>
            <a:xfrm>
              <a:off x="5558624" y="3677870"/>
              <a:ext cx="29054" cy="59784"/>
            </a:xfrm>
            <a:custGeom>
              <a:avLst/>
              <a:gdLst>
                <a:gd name="connsiteX0" fmla="*/ 0 w 29054"/>
                <a:gd name="connsiteY0" fmla="*/ 0 h 59784"/>
                <a:gd name="connsiteX1" fmla="*/ 29054 w 29054"/>
                <a:gd name="connsiteY1" fmla="*/ 15077 h 59784"/>
                <a:gd name="connsiteX2" fmla="*/ 3352 w 29054"/>
                <a:gd name="connsiteY2" fmla="*/ 59784 h 59784"/>
                <a:gd name="connsiteX3" fmla="*/ 0 w 29054"/>
                <a:gd name="connsiteY3" fmla="*/ 0 h 5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4" h="59784">
                  <a:moveTo>
                    <a:pt x="0" y="0"/>
                  </a:moveTo>
                  <a:cubicBezTo>
                    <a:pt x="10057" y="3902"/>
                    <a:pt x="19556" y="8931"/>
                    <a:pt x="29054" y="15077"/>
                  </a:cubicBezTo>
                  <a:cubicBezTo>
                    <a:pt x="23467" y="31289"/>
                    <a:pt x="16762" y="48042"/>
                    <a:pt x="3352" y="59784"/>
                  </a:cubicBezTo>
                  <a:cubicBezTo>
                    <a:pt x="6155" y="39670"/>
                    <a:pt x="7822" y="19006"/>
                    <a:pt x="0" y="0"/>
                  </a:cubicBezTo>
                  <a:close/>
                </a:path>
              </a:pathLst>
            </a:custGeom>
            <a:solidFill>
              <a:srgbClr val="F9FC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A4A284CE-94F0-3E3A-30C6-4BDA106594C0}"/>
                </a:ext>
              </a:extLst>
            </p:cNvPr>
            <p:cNvSpPr/>
            <p:nvPr/>
          </p:nvSpPr>
          <p:spPr>
            <a:xfrm>
              <a:off x="4951519" y="3697426"/>
              <a:ext cx="120412" cy="105685"/>
            </a:xfrm>
            <a:custGeom>
              <a:avLst/>
              <a:gdLst>
                <a:gd name="connsiteX0" fmla="*/ 1393 w 120412"/>
                <a:gd name="connsiteY0" fmla="*/ 0 h 105685"/>
                <a:gd name="connsiteX1" fmla="*/ 71803 w 120412"/>
                <a:gd name="connsiteY1" fmla="*/ 13968 h 105685"/>
                <a:gd name="connsiteX2" fmla="*/ 98622 w 120412"/>
                <a:gd name="connsiteY2" fmla="*/ 42464 h 105685"/>
                <a:gd name="connsiteX3" fmla="*/ 120412 w 120412"/>
                <a:gd name="connsiteY3" fmla="*/ 92741 h 105685"/>
                <a:gd name="connsiteX4" fmla="*/ 7539 w 120412"/>
                <a:gd name="connsiteY4" fmla="*/ 63137 h 105685"/>
                <a:gd name="connsiteX5" fmla="*/ 1393 w 120412"/>
                <a:gd name="connsiteY5" fmla="*/ 0 h 105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412" h="105685">
                  <a:moveTo>
                    <a:pt x="1393" y="0"/>
                  </a:moveTo>
                  <a:cubicBezTo>
                    <a:pt x="24869" y="4461"/>
                    <a:pt x="52806" y="-3929"/>
                    <a:pt x="71803" y="13968"/>
                  </a:cubicBezTo>
                  <a:cubicBezTo>
                    <a:pt x="81301" y="22908"/>
                    <a:pt x="98622" y="26819"/>
                    <a:pt x="98622" y="42464"/>
                  </a:cubicBezTo>
                  <a:cubicBezTo>
                    <a:pt x="100857" y="60902"/>
                    <a:pt x="110355" y="77673"/>
                    <a:pt x="120412" y="92741"/>
                  </a:cubicBezTo>
                  <a:cubicBezTo>
                    <a:pt x="82977" y="119019"/>
                    <a:pt x="27104" y="103366"/>
                    <a:pt x="7539" y="63137"/>
                  </a:cubicBezTo>
                  <a:cubicBezTo>
                    <a:pt x="-3077" y="44149"/>
                    <a:pt x="276" y="21232"/>
                    <a:pt x="1393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77395028-78B4-CFB1-61D5-114476AE163C}"/>
                </a:ext>
              </a:extLst>
            </p:cNvPr>
            <p:cNvSpPr/>
            <p:nvPr/>
          </p:nvSpPr>
          <p:spPr>
            <a:xfrm>
              <a:off x="4780813" y="3700237"/>
              <a:ext cx="48609" cy="50844"/>
            </a:xfrm>
            <a:custGeom>
              <a:avLst/>
              <a:gdLst>
                <a:gd name="connsiteX0" fmla="*/ 0 w 48609"/>
                <a:gd name="connsiteY0" fmla="*/ 50845 h 50844"/>
                <a:gd name="connsiteX1" fmla="*/ 48610 w 48609"/>
                <a:gd name="connsiteY1" fmla="*/ 0 h 50844"/>
                <a:gd name="connsiteX2" fmla="*/ 0 w 48609"/>
                <a:gd name="connsiteY2" fmla="*/ 50845 h 50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09" h="50844">
                  <a:moveTo>
                    <a:pt x="0" y="50845"/>
                  </a:moveTo>
                  <a:cubicBezTo>
                    <a:pt x="13410" y="31298"/>
                    <a:pt x="30172" y="14527"/>
                    <a:pt x="48610" y="0"/>
                  </a:cubicBezTo>
                  <a:cubicBezTo>
                    <a:pt x="35750" y="19574"/>
                    <a:pt x="18429" y="36327"/>
                    <a:pt x="0" y="50845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B04B8EBA-4052-4B1A-15F8-48DDAEE3B5CF}"/>
                </a:ext>
              </a:extLst>
            </p:cNvPr>
            <p:cNvSpPr/>
            <p:nvPr/>
          </p:nvSpPr>
          <p:spPr>
            <a:xfrm>
              <a:off x="5345738" y="3703424"/>
              <a:ext cx="168187" cy="154367"/>
            </a:xfrm>
            <a:custGeom>
              <a:avLst/>
              <a:gdLst>
                <a:gd name="connsiteX0" fmla="*/ 0 w 168187"/>
                <a:gd name="connsiteY0" fmla="*/ 53786 h 154367"/>
                <a:gd name="connsiteX1" fmla="*/ 46934 w 168187"/>
                <a:gd name="connsiteY1" fmla="*/ 2933 h 154367"/>
                <a:gd name="connsiteX2" fmla="*/ 87162 w 168187"/>
                <a:gd name="connsiteY2" fmla="*/ 11314 h 154367"/>
                <a:gd name="connsiteX3" fmla="*/ 116784 w 168187"/>
                <a:gd name="connsiteY3" fmla="*/ 61608 h 154367"/>
                <a:gd name="connsiteX4" fmla="*/ 168188 w 168187"/>
                <a:gd name="connsiteY4" fmla="*/ 87869 h 154367"/>
                <a:gd name="connsiteX5" fmla="*/ 121254 w 168187"/>
                <a:gd name="connsiteY5" fmla="*/ 154367 h 154367"/>
                <a:gd name="connsiteX6" fmla="*/ 142486 w 168187"/>
                <a:gd name="connsiteY6" fmla="*/ 98494 h 154367"/>
                <a:gd name="connsiteX7" fmla="*/ 104483 w 168187"/>
                <a:gd name="connsiteY7" fmla="*/ 61608 h 154367"/>
                <a:gd name="connsiteX8" fmla="*/ 82692 w 168187"/>
                <a:gd name="connsiteY8" fmla="*/ 21371 h 154367"/>
                <a:gd name="connsiteX9" fmla="*/ 26801 w 168187"/>
                <a:gd name="connsiteY9" fmla="*/ 28084 h 154367"/>
                <a:gd name="connsiteX10" fmla="*/ 0 w 168187"/>
                <a:gd name="connsiteY10" fmla="*/ 53786 h 15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187" h="154367">
                  <a:moveTo>
                    <a:pt x="0" y="53786"/>
                  </a:moveTo>
                  <a:cubicBezTo>
                    <a:pt x="5029" y="29770"/>
                    <a:pt x="21791" y="6294"/>
                    <a:pt x="46934" y="2933"/>
                  </a:cubicBezTo>
                  <a:cubicBezTo>
                    <a:pt x="60902" y="-3754"/>
                    <a:pt x="75988" y="1824"/>
                    <a:pt x="87162" y="11314"/>
                  </a:cubicBezTo>
                  <a:cubicBezTo>
                    <a:pt x="97220" y="28084"/>
                    <a:pt x="102257" y="47631"/>
                    <a:pt x="116784" y="61608"/>
                  </a:cubicBezTo>
                  <a:cubicBezTo>
                    <a:pt x="132988" y="71675"/>
                    <a:pt x="155337" y="71675"/>
                    <a:pt x="168188" y="87869"/>
                  </a:cubicBezTo>
                  <a:cubicBezTo>
                    <a:pt x="164835" y="116373"/>
                    <a:pt x="141918" y="136488"/>
                    <a:pt x="121254" y="154367"/>
                  </a:cubicBezTo>
                  <a:cubicBezTo>
                    <a:pt x="130194" y="137037"/>
                    <a:pt x="145838" y="119167"/>
                    <a:pt x="142486" y="98494"/>
                  </a:cubicBezTo>
                  <a:cubicBezTo>
                    <a:pt x="138007" y="78938"/>
                    <a:pt x="117343" y="73901"/>
                    <a:pt x="104483" y="61608"/>
                  </a:cubicBezTo>
                  <a:cubicBezTo>
                    <a:pt x="95534" y="48758"/>
                    <a:pt x="92750" y="32545"/>
                    <a:pt x="82692" y="21371"/>
                  </a:cubicBezTo>
                  <a:cubicBezTo>
                    <a:pt x="65363" y="11872"/>
                    <a:pt x="41346" y="14107"/>
                    <a:pt x="26801" y="28084"/>
                  </a:cubicBezTo>
                  <a:cubicBezTo>
                    <a:pt x="17312" y="35916"/>
                    <a:pt x="9489" y="45405"/>
                    <a:pt x="0" y="5378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9057DD47-9B6C-A913-ED89-F36E76CDC553}"/>
                </a:ext>
              </a:extLst>
            </p:cNvPr>
            <p:cNvSpPr/>
            <p:nvPr/>
          </p:nvSpPr>
          <p:spPr>
            <a:xfrm>
              <a:off x="5063550" y="3730491"/>
              <a:ext cx="98337" cy="62381"/>
            </a:xfrm>
            <a:custGeom>
              <a:avLst/>
              <a:gdLst>
                <a:gd name="connsiteX0" fmla="*/ 0 w 98337"/>
                <a:gd name="connsiteY0" fmla="*/ 6605 h 62381"/>
                <a:gd name="connsiteX1" fmla="*/ 56432 w 98337"/>
                <a:gd name="connsiteY1" fmla="*/ 459 h 62381"/>
                <a:gd name="connsiteX2" fmla="*/ 98337 w 98337"/>
                <a:gd name="connsiteY2" fmla="*/ 16095 h 62381"/>
                <a:gd name="connsiteX3" fmla="*/ 98337 w 98337"/>
                <a:gd name="connsiteY3" fmla="*/ 59676 h 62381"/>
                <a:gd name="connsiteX4" fmla="*/ 18997 w 98337"/>
                <a:gd name="connsiteY4" fmla="*/ 45167 h 62381"/>
                <a:gd name="connsiteX5" fmla="*/ 0 w 98337"/>
                <a:gd name="connsiteY5" fmla="*/ 6605 h 6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337" h="62381">
                  <a:moveTo>
                    <a:pt x="0" y="6605"/>
                  </a:moveTo>
                  <a:cubicBezTo>
                    <a:pt x="18997" y="4920"/>
                    <a:pt x="37435" y="3253"/>
                    <a:pt x="56432" y="459"/>
                  </a:cubicBezTo>
                  <a:cubicBezTo>
                    <a:pt x="72077" y="-2343"/>
                    <a:pt x="85486" y="8281"/>
                    <a:pt x="98337" y="16095"/>
                  </a:cubicBezTo>
                  <a:cubicBezTo>
                    <a:pt x="96670" y="30631"/>
                    <a:pt x="97229" y="45167"/>
                    <a:pt x="98337" y="59676"/>
                  </a:cubicBezTo>
                  <a:cubicBezTo>
                    <a:pt x="71518" y="64722"/>
                    <a:pt x="40229" y="64173"/>
                    <a:pt x="18997" y="45167"/>
                  </a:cubicBezTo>
                  <a:cubicBezTo>
                    <a:pt x="8940" y="34542"/>
                    <a:pt x="5587" y="20015"/>
                    <a:pt x="0" y="660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B9BDA093-E8A4-EAF4-1301-A26A4C0FF6D3}"/>
                </a:ext>
              </a:extLst>
            </p:cNvPr>
            <p:cNvSpPr/>
            <p:nvPr/>
          </p:nvSpPr>
          <p:spPr>
            <a:xfrm>
              <a:off x="5362491" y="3734162"/>
              <a:ext cx="110787" cy="111328"/>
            </a:xfrm>
            <a:custGeom>
              <a:avLst/>
              <a:gdLst>
                <a:gd name="connsiteX0" fmla="*/ 25152 w 110787"/>
                <a:gd name="connsiteY0" fmla="*/ 5728 h 111328"/>
                <a:gd name="connsiteX1" fmla="*/ 59793 w 110787"/>
                <a:gd name="connsiteY1" fmla="*/ 9080 h 111328"/>
                <a:gd name="connsiteX2" fmla="*/ 77114 w 110787"/>
                <a:gd name="connsiteY2" fmla="*/ 42046 h 111328"/>
                <a:gd name="connsiteX3" fmla="*/ 110647 w 110787"/>
                <a:gd name="connsiteY3" fmla="*/ 66071 h 111328"/>
                <a:gd name="connsiteX4" fmla="*/ 79349 w 110787"/>
                <a:gd name="connsiteY4" fmla="*/ 111328 h 111328"/>
                <a:gd name="connsiteX5" fmla="*/ 30739 w 110787"/>
                <a:gd name="connsiteY5" fmla="*/ 82842 h 111328"/>
                <a:gd name="connsiteX6" fmla="*/ 0 w 110787"/>
                <a:gd name="connsiteY6" fmla="*/ 37584 h 111328"/>
                <a:gd name="connsiteX7" fmla="*/ 25152 w 110787"/>
                <a:gd name="connsiteY7" fmla="*/ 5728 h 11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787" h="111328">
                  <a:moveTo>
                    <a:pt x="25152" y="5728"/>
                  </a:moveTo>
                  <a:cubicBezTo>
                    <a:pt x="34650" y="-2653"/>
                    <a:pt x="52530" y="-2085"/>
                    <a:pt x="59793" y="9080"/>
                  </a:cubicBezTo>
                  <a:cubicBezTo>
                    <a:pt x="66498" y="19705"/>
                    <a:pt x="70409" y="31439"/>
                    <a:pt x="77114" y="42046"/>
                  </a:cubicBezTo>
                  <a:cubicBezTo>
                    <a:pt x="86613" y="51553"/>
                    <a:pt x="99463" y="58249"/>
                    <a:pt x="110647" y="66071"/>
                  </a:cubicBezTo>
                  <a:cubicBezTo>
                    <a:pt x="112314" y="86176"/>
                    <a:pt x="98905" y="106300"/>
                    <a:pt x="79349" y="111328"/>
                  </a:cubicBezTo>
                  <a:cubicBezTo>
                    <a:pt x="59793" y="111328"/>
                    <a:pt x="39679" y="100703"/>
                    <a:pt x="30739" y="82842"/>
                  </a:cubicBezTo>
                  <a:cubicBezTo>
                    <a:pt x="22349" y="66621"/>
                    <a:pt x="11733" y="51544"/>
                    <a:pt x="0" y="37584"/>
                  </a:cubicBezTo>
                  <a:cubicBezTo>
                    <a:pt x="6155" y="25283"/>
                    <a:pt x="12851" y="13000"/>
                    <a:pt x="25152" y="572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7CA24CC9-3A51-C953-C550-18E084A6A720}"/>
                </a:ext>
              </a:extLst>
            </p:cNvPr>
            <p:cNvSpPr/>
            <p:nvPr/>
          </p:nvSpPr>
          <p:spPr>
            <a:xfrm>
              <a:off x="5176982" y="3752740"/>
              <a:ext cx="146406" cy="85486"/>
            </a:xfrm>
            <a:custGeom>
              <a:avLst/>
              <a:gdLst>
                <a:gd name="connsiteX0" fmla="*/ 0 w 146406"/>
                <a:gd name="connsiteY0" fmla="*/ 3902 h 85486"/>
                <a:gd name="connsiteX1" fmla="*/ 67616 w 146406"/>
                <a:gd name="connsiteY1" fmla="*/ 0 h 85486"/>
                <a:gd name="connsiteX2" fmla="*/ 146406 w 146406"/>
                <a:gd name="connsiteY2" fmla="*/ 28486 h 85486"/>
                <a:gd name="connsiteX3" fmla="*/ 98905 w 146406"/>
                <a:gd name="connsiteY3" fmla="*/ 85486 h 85486"/>
                <a:gd name="connsiteX4" fmla="*/ 0 w 146406"/>
                <a:gd name="connsiteY4" fmla="*/ 3902 h 8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406" h="85486">
                  <a:moveTo>
                    <a:pt x="0" y="3902"/>
                  </a:moveTo>
                  <a:cubicBezTo>
                    <a:pt x="21791" y="0"/>
                    <a:pt x="45266" y="3343"/>
                    <a:pt x="67616" y="0"/>
                  </a:cubicBezTo>
                  <a:cubicBezTo>
                    <a:pt x="92200" y="13950"/>
                    <a:pt x="117902" y="25693"/>
                    <a:pt x="146406" y="28486"/>
                  </a:cubicBezTo>
                  <a:cubicBezTo>
                    <a:pt x="124057" y="41346"/>
                    <a:pt x="108962" y="62578"/>
                    <a:pt x="98905" y="85486"/>
                  </a:cubicBezTo>
                  <a:cubicBezTo>
                    <a:pt x="54756" y="84378"/>
                    <a:pt x="559" y="52530"/>
                    <a:pt x="0" y="390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78A44771-B69F-AC7B-F66B-81D182D7BC10}"/>
                </a:ext>
              </a:extLst>
            </p:cNvPr>
            <p:cNvSpPr/>
            <p:nvPr/>
          </p:nvSpPr>
          <p:spPr>
            <a:xfrm>
              <a:off x="4700347" y="3765059"/>
              <a:ext cx="70644" cy="94434"/>
            </a:xfrm>
            <a:custGeom>
              <a:avLst/>
              <a:gdLst>
                <a:gd name="connsiteX0" fmla="*/ 0 w 70644"/>
                <a:gd name="connsiteY0" fmla="*/ 94435 h 94434"/>
                <a:gd name="connsiteX1" fmla="*/ 70400 w 70644"/>
                <a:gd name="connsiteY1" fmla="*/ 0 h 94434"/>
                <a:gd name="connsiteX2" fmla="*/ 38553 w 70644"/>
                <a:gd name="connsiteY2" fmla="*/ 53647 h 94434"/>
                <a:gd name="connsiteX3" fmla="*/ 0 w 70644"/>
                <a:gd name="connsiteY3" fmla="*/ 94435 h 94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44" h="94434">
                  <a:moveTo>
                    <a:pt x="0" y="94435"/>
                  </a:moveTo>
                  <a:cubicBezTo>
                    <a:pt x="20105" y="60902"/>
                    <a:pt x="41346" y="26828"/>
                    <a:pt x="70400" y="0"/>
                  </a:cubicBezTo>
                  <a:cubicBezTo>
                    <a:pt x="73194" y="24026"/>
                    <a:pt x="51394" y="36886"/>
                    <a:pt x="38553" y="53647"/>
                  </a:cubicBezTo>
                  <a:cubicBezTo>
                    <a:pt x="27378" y="68724"/>
                    <a:pt x="14527" y="82702"/>
                    <a:pt x="0" y="94435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CB5AD3B5-4071-CA2D-E0B9-E9F402456977}"/>
                </a:ext>
              </a:extLst>
            </p:cNvPr>
            <p:cNvSpPr/>
            <p:nvPr/>
          </p:nvSpPr>
          <p:spPr>
            <a:xfrm>
              <a:off x="5292649" y="3789608"/>
              <a:ext cx="90514" cy="55323"/>
            </a:xfrm>
            <a:custGeom>
              <a:avLst/>
              <a:gdLst>
                <a:gd name="connsiteX0" fmla="*/ 21791 w 90514"/>
                <a:gd name="connsiteY0" fmla="*/ 17339 h 55323"/>
                <a:gd name="connsiteX1" fmla="*/ 62019 w 90514"/>
                <a:gd name="connsiteY1" fmla="*/ 0 h 55323"/>
                <a:gd name="connsiteX2" fmla="*/ 90515 w 90514"/>
                <a:gd name="connsiteY2" fmla="*/ 45257 h 55323"/>
                <a:gd name="connsiteX3" fmla="*/ 59784 w 90514"/>
                <a:gd name="connsiteY3" fmla="*/ 24584 h 55323"/>
                <a:gd name="connsiteX4" fmla="*/ 0 w 90514"/>
                <a:gd name="connsiteY4" fmla="*/ 55323 h 55323"/>
                <a:gd name="connsiteX5" fmla="*/ 21791 w 90514"/>
                <a:gd name="connsiteY5" fmla="*/ 17339 h 55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514" h="55323">
                  <a:moveTo>
                    <a:pt x="21791" y="17339"/>
                  </a:moveTo>
                  <a:cubicBezTo>
                    <a:pt x="33524" y="8390"/>
                    <a:pt x="48610" y="4479"/>
                    <a:pt x="62019" y="0"/>
                  </a:cubicBezTo>
                  <a:cubicBezTo>
                    <a:pt x="73203" y="13977"/>
                    <a:pt x="82134" y="29072"/>
                    <a:pt x="90515" y="45257"/>
                  </a:cubicBezTo>
                  <a:cubicBezTo>
                    <a:pt x="79899" y="38003"/>
                    <a:pt x="70409" y="30730"/>
                    <a:pt x="59784" y="24584"/>
                  </a:cubicBezTo>
                  <a:cubicBezTo>
                    <a:pt x="35750" y="24025"/>
                    <a:pt x="16762" y="40229"/>
                    <a:pt x="0" y="55323"/>
                  </a:cubicBezTo>
                  <a:cubicBezTo>
                    <a:pt x="6146" y="42482"/>
                    <a:pt x="8931" y="26278"/>
                    <a:pt x="21791" y="1733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5CD7F45E-83DC-C7A7-18BD-F19F65257C85}"/>
                </a:ext>
              </a:extLst>
            </p:cNvPr>
            <p:cNvSpPr/>
            <p:nvPr/>
          </p:nvSpPr>
          <p:spPr>
            <a:xfrm>
              <a:off x="4985887" y="3808055"/>
              <a:ext cx="133546" cy="105354"/>
            </a:xfrm>
            <a:custGeom>
              <a:avLst/>
              <a:gdLst>
                <a:gd name="connsiteX0" fmla="*/ 48042 w 133546"/>
                <a:gd name="connsiteY0" fmla="*/ 12842 h 105354"/>
                <a:gd name="connsiteX1" fmla="*/ 98337 w 133546"/>
                <a:gd name="connsiteY1" fmla="*/ 0 h 105354"/>
                <a:gd name="connsiteX2" fmla="*/ 101689 w 133546"/>
                <a:gd name="connsiteY2" fmla="*/ 55873 h 105354"/>
                <a:gd name="connsiteX3" fmla="*/ 133546 w 133546"/>
                <a:gd name="connsiteY3" fmla="*/ 102248 h 105354"/>
                <a:gd name="connsiteX4" fmla="*/ 42464 w 133546"/>
                <a:gd name="connsiteY4" fmla="*/ 88280 h 105354"/>
                <a:gd name="connsiteX5" fmla="*/ 0 w 133546"/>
                <a:gd name="connsiteY5" fmla="*/ 11733 h 105354"/>
                <a:gd name="connsiteX6" fmla="*/ 48042 w 133546"/>
                <a:gd name="connsiteY6" fmla="*/ 12842 h 105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546" h="105354">
                  <a:moveTo>
                    <a:pt x="48042" y="12842"/>
                  </a:moveTo>
                  <a:cubicBezTo>
                    <a:pt x="64804" y="8390"/>
                    <a:pt x="81007" y="3343"/>
                    <a:pt x="98337" y="0"/>
                  </a:cubicBezTo>
                  <a:cubicBezTo>
                    <a:pt x="97778" y="18447"/>
                    <a:pt x="97220" y="37435"/>
                    <a:pt x="101689" y="55873"/>
                  </a:cubicBezTo>
                  <a:cubicBezTo>
                    <a:pt x="109521" y="73212"/>
                    <a:pt x="122372" y="87171"/>
                    <a:pt x="133546" y="102248"/>
                  </a:cubicBezTo>
                  <a:cubicBezTo>
                    <a:pt x="102807" y="107286"/>
                    <a:pt x="68733" y="108394"/>
                    <a:pt x="42464" y="88280"/>
                  </a:cubicBezTo>
                  <a:cubicBezTo>
                    <a:pt x="15077" y="73203"/>
                    <a:pt x="5029" y="40788"/>
                    <a:pt x="0" y="11733"/>
                  </a:cubicBezTo>
                  <a:cubicBezTo>
                    <a:pt x="16194" y="11184"/>
                    <a:pt x="31848" y="13409"/>
                    <a:pt x="48042" y="1284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A7DD185C-BE2E-469E-871F-0C3703327303}"/>
                </a:ext>
              </a:extLst>
            </p:cNvPr>
            <p:cNvSpPr/>
            <p:nvPr/>
          </p:nvSpPr>
          <p:spPr>
            <a:xfrm>
              <a:off x="5098207" y="3808623"/>
              <a:ext cx="106014" cy="91407"/>
            </a:xfrm>
            <a:custGeom>
              <a:avLst/>
              <a:gdLst>
                <a:gd name="connsiteX0" fmla="*/ 1103 w 106014"/>
                <a:gd name="connsiteY0" fmla="*/ 1676 h 91407"/>
                <a:gd name="connsiteX1" fmla="*/ 74864 w 106014"/>
                <a:gd name="connsiteY1" fmla="*/ 0 h 91407"/>
                <a:gd name="connsiteX2" fmla="*/ 105595 w 106014"/>
                <a:gd name="connsiteY2" fmla="*/ 41905 h 91407"/>
                <a:gd name="connsiteX3" fmla="*/ 102242 w 106014"/>
                <a:gd name="connsiteY3" fmla="*/ 89406 h 91407"/>
                <a:gd name="connsiteX4" fmla="*/ 25128 w 106014"/>
                <a:gd name="connsiteY4" fmla="*/ 75988 h 91407"/>
                <a:gd name="connsiteX5" fmla="*/ 1103 w 106014"/>
                <a:gd name="connsiteY5" fmla="*/ 1676 h 9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14" h="91407">
                  <a:moveTo>
                    <a:pt x="1103" y="1676"/>
                  </a:moveTo>
                  <a:cubicBezTo>
                    <a:pt x="25696" y="2235"/>
                    <a:pt x="50280" y="2235"/>
                    <a:pt x="74864" y="0"/>
                  </a:cubicBezTo>
                  <a:cubicBezTo>
                    <a:pt x="91626" y="5578"/>
                    <a:pt x="108947" y="22899"/>
                    <a:pt x="105595" y="41905"/>
                  </a:cubicBezTo>
                  <a:cubicBezTo>
                    <a:pt x="105036" y="58108"/>
                    <a:pt x="103919" y="73744"/>
                    <a:pt x="102242" y="89406"/>
                  </a:cubicBezTo>
                  <a:cubicBezTo>
                    <a:pt x="75982" y="93318"/>
                    <a:pt x="47478" y="92768"/>
                    <a:pt x="25128" y="75988"/>
                  </a:cubicBezTo>
                  <a:cubicBezTo>
                    <a:pt x="3338" y="58676"/>
                    <a:pt x="-2808" y="28495"/>
                    <a:pt x="1103" y="167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任意多边形: 形状 565">
              <a:extLst>
                <a:ext uri="{FF2B5EF4-FFF2-40B4-BE49-F238E27FC236}">
                  <a16:creationId xmlns:a16="http://schemas.microsoft.com/office/drawing/2014/main" id="{EE7C7564-2FBE-38FD-A099-C973AD12512C}"/>
                </a:ext>
              </a:extLst>
            </p:cNvPr>
            <p:cNvSpPr/>
            <p:nvPr/>
          </p:nvSpPr>
          <p:spPr>
            <a:xfrm>
              <a:off x="4823681" y="3807505"/>
              <a:ext cx="114704" cy="145864"/>
            </a:xfrm>
            <a:custGeom>
              <a:avLst/>
              <a:gdLst>
                <a:gd name="connsiteX0" fmla="*/ 18593 w 114704"/>
                <a:gd name="connsiteY0" fmla="*/ 36309 h 145864"/>
                <a:gd name="connsiteX1" fmla="*/ 34788 w 114704"/>
                <a:gd name="connsiteY1" fmla="*/ 0 h 145864"/>
                <a:gd name="connsiteX2" fmla="*/ 37031 w 114704"/>
                <a:gd name="connsiteY2" fmla="*/ 54756 h 145864"/>
                <a:gd name="connsiteX3" fmla="*/ 63851 w 114704"/>
                <a:gd name="connsiteY3" fmla="*/ 101131 h 145864"/>
                <a:gd name="connsiteX4" fmla="*/ 114704 w 114704"/>
                <a:gd name="connsiteY4" fmla="*/ 131870 h 145864"/>
                <a:gd name="connsiteX5" fmla="*/ 59381 w 114704"/>
                <a:gd name="connsiteY5" fmla="*/ 145838 h 145864"/>
                <a:gd name="connsiteX6" fmla="*/ 155 w 114704"/>
                <a:gd name="connsiteY6" fmla="*/ 125733 h 145864"/>
                <a:gd name="connsiteX7" fmla="*/ 18593 w 114704"/>
                <a:gd name="connsiteY7" fmla="*/ 36309 h 145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704" h="145864">
                  <a:moveTo>
                    <a:pt x="18593" y="36309"/>
                  </a:moveTo>
                  <a:cubicBezTo>
                    <a:pt x="23054" y="24016"/>
                    <a:pt x="27524" y="11724"/>
                    <a:pt x="34788" y="0"/>
                  </a:cubicBezTo>
                  <a:cubicBezTo>
                    <a:pt x="38140" y="18438"/>
                    <a:pt x="34788" y="36876"/>
                    <a:pt x="37031" y="54756"/>
                  </a:cubicBezTo>
                  <a:cubicBezTo>
                    <a:pt x="41510" y="72076"/>
                    <a:pt x="52117" y="87721"/>
                    <a:pt x="63851" y="101131"/>
                  </a:cubicBezTo>
                  <a:cubicBezTo>
                    <a:pt x="78946" y="114549"/>
                    <a:pt x="98501" y="120137"/>
                    <a:pt x="114704" y="131870"/>
                  </a:cubicBezTo>
                  <a:cubicBezTo>
                    <a:pt x="96825" y="136898"/>
                    <a:pt x="78378" y="141927"/>
                    <a:pt x="59381" y="145838"/>
                  </a:cubicBezTo>
                  <a:cubicBezTo>
                    <a:pt x="38149" y="146397"/>
                    <a:pt x="17476" y="138016"/>
                    <a:pt x="155" y="125733"/>
                  </a:cubicBezTo>
                  <a:cubicBezTo>
                    <a:pt x="-1521" y="94426"/>
                    <a:pt x="10771" y="65930"/>
                    <a:pt x="18593" y="3630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任意多边形: 形状 566">
              <a:extLst>
                <a:ext uri="{FF2B5EF4-FFF2-40B4-BE49-F238E27FC236}">
                  <a16:creationId xmlns:a16="http://schemas.microsoft.com/office/drawing/2014/main" id="{C34E6109-8442-B418-9D8D-3517CB2F2974}"/>
                </a:ext>
              </a:extLst>
            </p:cNvPr>
            <p:cNvSpPr/>
            <p:nvPr/>
          </p:nvSpPr>
          <p:spPr>
            <a:xfrm>
              <a:off x="4873709" y="3822591"/>
              <a:ext cx="130056" cy="90637"/>
            </a:xfrm>
            <a:custGeom>
              <a:avLst/>
              <a:gdLst>
                <a:gd name="connsiteX0" fmla="*/ 2089 w 130056"/>
                <a:gd name="connsiteY0" fmla="*/ 2235 h 90637"/>
                <a:gd name="connsiteX1" fmla="*/ 49590 w 130056"/>
                <a:gd name="connsiteY1" fmla="*/ 10048 h 90637"/>
                <a:gd name="connsiteX2" fmla="*/ 99876 w 130056"/>
                <a:gd name="connsiteY2" fmla="*/ 0 h 90637"/>
                <a:gd name="connsiteX3" fmla="*/ 130057 w 130056"/>
                <a:gd name="connsiteY3" fmla="*/ 78232 h 90637"/>
                <a:gd name="connsiteX4" fmla="*/ 70831 w 130056"/>
                <a:gd name="connsiteY4" fmla="*/ 90524 h 90637"/>
                <a:gd name="connsiteX5" fmla="*/ 2089 w 130056"/>
                <a:gd name="connsiteY5" fmla="*/ 2235 h 9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056" h="90637">
                  <a:moveTo>
                    <a:pt x="2089" y="2235"/>
                  </a:moveTo>
                  <a:cubicBezTo>
                    <a:pt x="18292" y="2235"/>
                    <a:pt x="33387" y="8381"/>
                    <a:pt x="49590" y="10048"/>
                  </a:cubicBezTo>
                  <a:cubicBezTo>
                    <a:pt x="66911" y="8372"/>
                    <a:pt x="83114" y="2794"/>
                    <a:pt x="99876" y="0"/>
                  </a:cubicBezTo>
                  <a:cubicBezTo>
                    <a:pt x="99317" y="29613"/>
                    <a:pt x="110492" y="56991"/>
                    <a:pt x="130057" y="78232"/>
                  </a:cubicBezTo>
                  <a:cubicBezTo>
                    <a:pt x="114412" y="94994"/>
                    <a:pt x="90945" y="89415"/>
                    <a:pt x="70831" y="90524"/>
                  </a:cubicBezTo>
                  <a:cubicBezTo>
                    <a:pt x="26123" y="93308"/>
                    <a:pt x="-9086" y="44140"/>
                    <a:pt x="2089" y="223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任意多边形: 形状 567">
              <a:extLst>
                <a:ext uri="{FF2B5EF4-FFF2-40B4-BE49-F238E27FC236}">
                  <a16:creationId xmlns:a16="http://schemas.microsoft.com/office/drawing/2014/main" id="{F21C1A46-CB22-B083-DF55-61A05CDF7182}"/>
                </a:ext>
              </a:extLst>
            </p:cNvPr>
            <p:cNvSpPr/>
            <p:nvPr/>
          </p:nvSpPr>
          <p:spPr>
            <a:xfrm>
              <a:off x="5310568" y="3831879"/>
              <a:ext cx="103884" cy="101314"/>
            </a:xfrm>
            <a:custGeom>
              <a:avLst/>
              <a:gdLst>
                <a:gd name="connsiteX0" fmla="*/ 13929 w 103884"/>
                <a:gd name="connsiteY0" fmla="*/ 7474 h 101314"/>
                <a:gd name="connsiteX1" fmla="*/ 51364 w 103884"/>
                <a:gd name="connsiteY1" fmla="*/ 9709 h 101314"/>
                <a:gd name="connsiteX2" fmla="*/ 103885 w 103884"/>
                <a:gd name="connsiteY2" fmla="*/ 51605 h 101314"/>
                <a:gd name="connsiteX3" fmla="*/ 73154 w 103884"/>
                <a:gd name="connsiteY3" fmla="*/ 100783 h 101314"/>
                <a:gd name="connsiteX4" fmla="*/ 2745 w 103884"/>
                <a:gd name="connsiteY4" fmla="*/ 58878 h 101314"/>
                <a:gd name="connsiteX5" fmla="*/ 13929 w 103884"/>
                <a:gd name="connsiteY5" fmla="*/ 7474 h 10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884" h="101314">
                  <a:moveTo>
                    <a:pt x="13929" y="7474"/>
                  </a:moveTo>
                  <a:cubicBezTo>
                    <a:pt x="23986" y="-2033"/>
                    <a:pt x="44659" y="-3691"/>
                    <a:pt x="51364" y="9709"/>
                  </a:cubicBezTo>
                  <a:cubicBezTo>
                    <a:pt x="64773" y="28697"/>
                    <a:pt x="82662" y="43792"/>
                    <a:pt x="103885" y="51605"/>
                  </a:cubicBezTo>
                  <a:cubicBezTo>
                    <a:pt x="103885" y="71720"/>
                    <a:pt x="91592" y="91843"/>
                    <a:pt x="73154" y="100783"/>
                  </a:cubicBezTo>
                  <a:cubicBezTo>
                    <a:pt x="43541" y="105253"/>
                    <a:pt x="19507" y="80677"/>
                    <a:pt x="2745" y="58878"/>
                  </a:cubicBezTo>
                  <a:cubicBezTo>
                    <a:pt x="-1157" y="42116"/>
                    <a:pt x="-3392" y="17532"/>
                    <a:pt x="13929" y="747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BC5C9561-983E-2070-071C-A513859ECDA8}"/>
                </a:ext>
              </a:extLst>
            </p:cNvPr>
            <p:cNvSpPr/>
            <p:nvPr/>
          </p:nvSpPr>
          <p:spPr>
            <a:xfrm>
              <a:off x="5379253" y="3839353"/>
              <a:ext cx="72644" cy="73752"/>
            </a:xfrm>
            <a:custGeom>
              <a:avLst/>
              <a:gdLst>
                <a:gd name="connsiteX0" fmla="*/ 0 w 72644"/>
                <a:gd name="connsiteY0" fmla="*/ 0 h 73752"/>
                <a:gd name="connsiteX1" fmla="*/ 72644 w 72644"/>
                <a:gd name="connsiteY1" fmla="*/ 28495 h 73752"/>
                <a:gd name="connsiteX2" fmla="*/ 50854 w 72644"/>
                <a:gd name="connsiteY2" fmla="*/ 73753 h 73752"/>
                <a:gd name="connsiteX3" fmla="*/ 48619 w 72644"/>
                <a:gd name="connsiteY3" fmla="*/ 35750 h 73752"/>
                <a:gd name="connsiteX4" fmla="*/ 0 w 72644"/>
                <a:gd name="connsiteY4" fmla="*/ 0 h 73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44" h="73752">
                  <a:moveTo>
                    <a:pt x="0" y="0"/>
                  </a:moveTo>
                  <a:cubicBezTo>
                    <a:pt x="22908" y="13392"/>
                    <a:pt x="48619" y="17870"/>
                    <a:pt x="72644" y="28495"/>
                  </a:cubicBezTo>
                  <a:cubicBezTo>
                    <a:pt x="70400" y="45807"/>
                    <a:pt x="62587" y="61461"/>
                    <a:pt x="50854" y="73753"/>
                  </a:cubicBezTo>
                  <a:cubicBezTo>
                    <a:pt x="49736" y="61461"/>
                    <a:pt x="49177" y="48601"/>
                    <a:pt x="48619" y="35750"/>
                  </a:cubicBezTo>
                  <a:cubicBezTo>
                    <a:pt x="32416" y="23467"/>
                    <a:pt x="13977" y="15077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:a16="http://schemas.microsoft.com/office/drawing/2014/main" id="{5AB15CEF-8D99-B79C-537C-BC730AE2210C}"/>
                </a:ext>
              </a:extLst>
            </p:cNvPr>
            <p:cNvSpPr/>
            <p:nvPr/>
          </p:nvSpPr>
          <p:spPr>
            <a:xfrm>
              <a:off x="5215471" y="3845499"/>
              <a:ext cx="57561" cy="75996"/>
            </a:xfrm>
            <a:custGeom>
              <a:avLst/>
              <a:gdLst>
                <a:gd name="connsiteX0" fmla="*/ 2299 w 57561"/>
                <a:gd name="connsiteY0" fmla="*/ 0 h 75996"/>
                <a:gd name="connsiteX1" fmla="*/ 57064 w 57561"/>
                <a:gd name="connsiteY1" fmla="*/ 13977 h 75996"/>
                <a:gd name="connsiteX2" fmla="*/ 55938 w 57561"/>
                <a:gd name="connsiteY2" fmla="*/ 51403 h 75996"/>
                <a:gd name="connsiteX3" fmla="*/ 20747 w 57561"/>
                <a:gd name="connsiteY3" fmla="*/ 75997 h 75996"/>
                <a:gd name="connsiteX4" fmla="*/ 2299 w 57561"/>
                <a:gd name="connsiteY4" fmla="*/ 0 h 7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561" h="75996">
                  <a:moveTo>
                    <a:pt x="2299" y="0"/>
                  </a:moveTo>
                  <a:cubicBezTo>
                    <a:pt x="21287" y="1685"/>
                    <a:pt x="38617" y="10057"/>
                    <a:pt x="57064" y="13977"/>
                  </a:cubicBezTo>
                  <a:cubicBezTo>
                    <a:pt x="57064" y="26269"/>
                    <a:pt x="58740" y="39111"/>
                    <a:pt x="55938" y="51403"/>
                  </a:cubicBezTo>
                  <a:cubicBezTo>
                    <a:pt x="44204" y="59226"/>
                    <a:pt x="34156" y="72635"/>
                    <a:pt x="20747" y="75997"/>
                  </a:cubicBezTo>
                  <a:cubicBezTo>
                    <a:pt x="-4405" y="59793"/>
                    <a:pt x="-1053" y="25702"/>
                    <a:pt x="2299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任意多边形: 形状 570">
              <a:extLst>
                <a:ext uri="{FF2B5EF4-FFF2-40B4-BE49-F238E27FC236}">
                  <a16:creationId xmlns:a16="http://schemas.microsoft.com/office/drawing/2014/main" id="{99AE4F7B-48E9-C0A2-8A75-368BF46E0525}"/>
                </a:ext>
              </a:extLst>
            </p:cNvPr>
            <p:cNvSpPr/>
            <p:nvPr/>
          </p:nvSpPr>
          <p:spPr>
            <a:xfrm>
              <a:off x="4517623" y="3847743"/>
              <a:ext cx="220158" cy="187738"/>
            </a:xfrm>
            <a:custGeom>
              <a:avLst/>
              <a:gdLst>
                <a:gd name="connsiteX0" fmla="*/ 67057 w 220158"/>
                <a:gd name="connsiteY0" fmla="*/ 129067 h 187738"/>
                <a:gd name="connsiteX1" fmla="*/ 170981 w 220158"/>
                <a:gd name="connsiteY1" fmla="*/ 0 h 187738"/>
                <a:gd name="connsiteX2" fmla="*/ 111747 w 220158"/>
                <a:gd name="connsiteY2" fmla="*/ 89956 h 187738"/>
                <a:gd name="connsiteX3" fmla="*/ 56432 w 220158"/>
                <a:gd name="connsiteY3" fmla="*/ 148632 h 187738"/>
                <a:gd name="connsiteX4" fmla="*/ 58108 w 220158"/>
                <a:gd name="connsiteY4" fmla="*/ 167061 h 187738"/>
                <a:gd name="connsiteX5" fmla="*/ 141369 w 220158"/>
                <a:gd name="connsiteY5" fmla="*/ 136331 h 187738"/>
                <a:gd name="connsiteX6" fmla="*/ 220159 w 220158"/>
                <a:gd name="connsiteY6" fmla="*/ 90515 h 187738"/>
                <a:gd name="connsiteX7" fmla="*/ 211769 w 220158"/>
                <a:gd name="connsiteY7" fmla="*/ 107277 h 187738"/>
                <a:gd name="connsiteX8" fmla="*/ 52530 w 220158"/>
                <a:gd name="connsiteY8" fmla="*/ 187185 h 187738"/>
                <a:gd name="connsiteX9" fmla="*/ 3911 w 220158"/>
                <a:gd name="connsiteY9" fmla="*/ 185491 h 187738"/>
                <a:gd name="connsiteX10" fmla="*/ 0 w 220158"/>
                <a:gd name="connsiteY10" fmla="*/ 176569 h 187738"/>
                <a:gd name="connsiteX11" fmla="*/ 67057 w 220158"/>
                <a:gd name="connsiteY11" fmla="*/ 129067 h 187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0158" h="187738">
                  <a:moveTo>
                    <a:pt x="67057" y="129067"/>
                  </a:moveTo>
                  <a:cubicBezTo>
                    <a:pt x="103375" y="87712"/>
                    <a:pt x="130203" y="37417"/>
                    <a:pt x="170981" y="0"/>
                  </a:cubicBezTo>
                  <a:cubicBezTo>
                    <a:pt x="155896" y="32407"/>
                    <a:pt x="134664" y="62569"/>
                    <a:pt x="111747" y="89956"/>
                  </a:cubicBezTo>
                  <a:cubicBezTo>
                    <a:pt x="94426" y="110629"/>
                    <a:pt x="79349" y="133546"/>
                    <a:pt x="56432" y="148632"/>
                  </a:cubicBezTo>
                  <a:cubicBezTo>
                    <a:pt x="56991" y="153084"/>
                    <a:pt x="57550" y="162600"/>
                    <a:pt x="58108" y="167061"/>
                  </a:cubicBezTo>
                  <a:cubicBezTo>
                    <a:pt x="87171" y="160915"/>
                    <a:pt x="113991" y="148632"/>
                    <a:pt x="141369" y="136331"/>
                  </a:cubicBezTo>
                  <a:cubicBezTo>
                    <a:pt x="169305" y="124597"/>
                    <a:pt x="191655" y="102248"/>
                    <a:pt x="220159" y="90515"/>
                  </a:cubicBezTo>
                  <a:lnTo>
                    <a:pt x="211769" y="107277"/>
                  </a:lnTo>
                  <a:cubicBezTo>
                    <a:pt x="162042" y="139134"/>
                    <a:pt x="111747" y="173775"/>
                    <a:pt x="52530" y="187185"/>
                  </a:cubicBezTo>
                  <a:cubicBezTo>
                    <a:pt x="36327" y="188293"/>
                    <a:pt x="20114" y="187743"/>
                    <a:pt x="3911" y="185491"/>
                  </a:cubicBezTo>
                  <a:cubicBezTo>
                    <a:pt x="2785" y="183264"/>
                    <a:pt x="559" y="178786"/>
                    <a:pt x="0" y="176569"/>
                  </a:cubicBezTo>
                  <a:cubicBezTo>
                    <a:pt x="21232" y="160357"/>
                    <a:pt x="47501" y="148632"/>
                    <a:pt x="67057" y="12906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B44A1F24-3E28-DEFA-C3E6-5E53153A5802}"/>
                </a:ext>
              </a:extLst>
            </p:cNvPr>
            <p:cNvSpPr/>
            <p:nvPr/>
          </p:nvSpPr>
          <p:spPr>
            <a:xfrm>
              <a:off x="4676871" y="3865055"/>
              <a:ext cx="25521" cy="39670"/>
            </a:xfrm>
            <a:custGeom>
              <a:avLst/>
              <a:gdLst>
                <a:gd name="connsiteX0" fmla="*/ 0 w 25521"/>
                <a:gd name="connsiteY0" fmla="*/ 39670 h 39670"/>
                <a:gd name="connsiteX1" fmla="*/ 25152 w 25521"/>
                <a:gd name="connsiteY1" fmla="*/ 0 h 39670"/>
                <a:gd name="connsiteX2" fmla="*/ 0 w 25521"/>
                <a:gd name="connsiteY2" fmla="*/ 39670 h 3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521" h="39670">
                  <a:moveTo>
                    <a:pt x="0" y="39670"/>
                  </a:moveTo>
                  <a:cubicBezTo>
                    <a:pt x="5029" y="25152"/>
                    <a:pt x="10057" y="8381"/>
                    <a:pt x="25152" y="0"/>
                  </a:cubicBezTo>
                  <a:cubicBezTo>
                    <a:pt x="27937" y="18997"/>
                    <a:pt x="14536" y="30730"/>
                    <a:pt x="0" y="3967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13FEEFF5-95DE-D6D7-C8E5-7935434D0460}"/>
                </a:ext>
              </a:extLst>
            </p:cNvPr>
            <p:cNvSpPr/>
            <p:nvPr/>
          </p:nvSpPr>
          <p:spPr>
            <a:xfrm>
              <a:off x="4761495" y="3900915"/>
              <a:ext cx="13817" cy="15456"/>
            </a:xfrm>
            <a:custGeom>
              <a:avLst/>
              <a:gdLst>
                <a:gd name="connsiteX0" fmla="*/ 2556 w 13817"/>
                <a:gd name="connsiteY0" fmla="*/ 1584 h 15456"/>
                <a:gd name="connsiteX1" fmla="*/ 10937 w 13817"/>
                <a:gd name="connsiteY1" fmla="*/ 13876 h 15456"/>
                <a:gd name="connsiteX2" fmla="*/ 2556 w 13817"/>
                <a:gd name="connsiteY2" fmla="*/ 1584 h 15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17" h="15456">
                  <a:moveTo>
                    <a:pt x="2556" y="1584"/>
                  </a:moveTo>
                  <a:cubicBezTo>
                    <a:pt x="10378" y="-4571"/>
                    <a:pt x="18192" y="8848"/>
                    <a:pt x="10937" y="13876"/>
                  </a:cubicBezTo>
                  <a:cubicBezTo>
                    <a:pt x="3665" y="20023"/>
                    <a:pt x="-4158" y="6604"/>
                    <a:pt x="2556" y="1584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226A341D-113A-134D-4105-AF00ABA97404}"/>
                </a:ext>
              </a:extLst>
            </p:cNvPr>
            <p:cNvSpPr/>
            <p:nvPr/>
          </p:nvSpPr>
          <p:spPr>
            <a:xfrm>
              <a:off x="4595855" y="3902499"/>
              <a:ext cx="146964" cy="92749"/>
            </a:xfrm>
            <a:custGeom>
              <a:avLst/>
              <a:gdLst>
                <a:gd name="connsiteX0" fmla="*/ 60902 w 146964"/>
                <a:gd name="connsiteY0" fmla="*/ 56432 h 92749"/>
                <a:gd name="connsiteX1" fmla="*/ 136908 w 146964"/>
                <a:gd name="connsiteY1" fmla="*/ 0 h 92749"/>
                <a:gd name="connsiteX2" fmla="*/ 146965 w 146964"/>
                <a:gd name="connsiteY2" fmla="*/ 11166 h 92749"/>
                <a:gd name="connsiteX3" fmla="*/ 0 w 146964"/>
                <a:gd name="connsiteY3" fmla="*/ 92750 h 92749"/>
                <a:gd name="connsiteX4" fmla="*/ 26828 w 146964"/>
                <a:gd name="connsiteY4" fmla="*/ 67607 h 92749"/>
                <a:gd name="connsiteX5" fmla="*/ 60902 w 146964"/>
                <a:gd name="connsiteY5" fmla="*/ 56432 h 9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964" h="92749">
                  <a:moveTo>
                    <a:pt x="60902" y="56432"/>
                  </a:moveTo>
                  <a:cubicBezTo>
                    <a:pt x="86054" y="37444"/>
                    <a:pt x="115108" y="23467"/>
                    <a:pt x="136908" y="0"/>
                  </a:cubicBezTo>
                  <a:cubicBezTo>
                    <a:pt x="139134" y="2794"/>
                    <a:pt x="144162" y="8381"/>
                    <a:pt x="146965" y="11166"/>
                  </a:cubicBezTo>
                  <a:cubicBezTo>
                    <a:pt x="101707" y="44699"/>
                    <a:pt x="54765" y="78791"/>
                    <a:pt x="0" y="92750"/>
                  </a:cubicBezTo>
                  <a:cubicBezTo>
                    <a:pt x="7822" y="83242"/>
                    <a:pt x="16203" y="74312"/>
                    <a:pt x="26828" y="67607"/>
                  </a:cubicBezTo>
                  <a:cubicBezTo>
                    <a:pt x="38553" y="65372"/>
                    <a:pt x="50845" y="64804"/>
                    <a:pt x="60902" y="56432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57C902D1-6882-1A4C-4E16-6284F98939CE}"/>
                </a:ext>
              </a:extLst>
            </p:cNvPr>
            <p:cNvSpPr/>
            <p:nvPr/>
          </p:nvSpPr>
          <p:spPr>
            <a:xfrm>
              <a:off x="5274761" y="3909936"/>
              <a:ext cx="43590" cy="9324"/>
            </a:xfrm>
            <a:custGeom>
              <a:avLst/>
              <a:gdLst>
                <a:gd name="connsiteX0" fmla="*/ 0 w 43590"/>
                <a:gd name="connsiteY0" fmla="*/ 9325 h 9324"/>
                <a:gd name="connsiteX1" fmla="*/ 43590 w 43590"/>
                <a:gd name="connsiteY1" fmla="*/ 6513 h 9324"/>
                <a:gd name="connsiteX2" fmla="*/ 0 w 43590"/>
                <a:gd name="connsiteY2" fmla="*/ 9325 h 9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590" h="9324">
                  <a:moveTo>
                    <a:pt x="0" y="9325"/>
                  </a:moveTo>
                  <a:cubicBezTo>
                    <a:pt x="13410" y="-732"/>
                    <a:pt x="29063" y="-4094"/>
                    <a:pt x="43590" y="6513"/>
                  </a:cubicBezTo>
                  <a:cubicBezTo>
                    <a:pt x="29063" y="8757"/>
                    <a:pt x="14536" y="9325"/>
                    <a:pt x="0" y="9325"/>
                  </a:cubicBezTo>
                  <a:close/>
                </a:path>
              </a:pathLst>
            </a:custGeom>
            <a:solidFill>
              <a:srgbClr val="7D858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4FAC95C5-FF65-C28E-0681-186F5BAF0A92}"/>
                </a:ext>
              </a:extLst>
            </p:cNvPr>
            <p:cNvSpPr/>
            <p:nvPr/>
          </p:nvSpPr>
          <p:spPr>
            <a:xfrm>
              <a:off x="4960735" y="3913802"/>
              <a:ext cx="136889" cy="89086"/>
            </a:xfrm>
            <a:custGeom>
              <a:avLst/>
              <a:gdLst>
                <a:gd name="connsiteX0" fmla="*/ 0 w 136889"/>
                <a:gd name="connsiteY0" fmla="*/ 23338 h 89086"/>
                <a:gd name="connsiteX1" fmla="*/ 54206 w 136889"/>
                <a:gd name="connsiteY1" fmla="*/ 1547 h 89086"/>
                <a:gd name="connsiteX2" fmla="*/ 73753 w 136889"/>
                <a:gd name="connsiteY2" fmla="*/ 4341 h 89086"/>
                <a:gd name="connsiteX3" fmla="*/ 113982 w 136889"/>
                <a:gd name="connsiteY3" fmla="*/ 18319 h 89086"/>
                <a:gd name="connsiteX4" fmla="*/ 136890 w 136889"/>
                <a:gd name="connsiteY4" fmla="*/ 73633 h 89086"/>
                <a:gd name="connsiteX5" fmla="*/ 21782 w 136889"/>
                <a:gd name="connsiteY5" fmla="*/ 73084 h 89086"/>
                <a:gd name="connsiteX6" fmla="*/ 0 w 136889"/>
                <a:gd name="connsiteY6" fmla="*/ 23338 h 8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889" h="89086">
                  <a:moveTo>
                    <a:pt x="0" y="23338"/>
                  </a:moveTo>
                  <a:cubicBezTo>
                    <a:pt x="18438" y="16633"/>
                    <a:pt x="36885" y="9929"/>
                    <a:pt x="54206" y="1547"/>
                  </a:cubicBezTo>
                  <a:cubicBezTo>
                    <a:pt x="60911" y="-2364"/>
                    <a:pt x="67607" y="2106"/>
                    <a:pt x="73753" y="4341"/>
                  </a:cubicBezTo>
                  <a:cubicBezTo>
                    <a:pt x="86604" y="9929"/>
                    <a:pt x="100572" y="13849"/>
                    <a:pt x="113982" y="18319"/>
                  </a:cubicBezTo>
                  <a:cubicBezTo>
                    <a:pt x="115667" y="38992"/>
                    <a:pt x="124039" y="57980"/>
                    <a:pt x="136890" y="73633"/>
                  </a:cubicBezTo>
                  <a:cubicBezTo>
                    <a:pt x="101689" y="92630"/>
                    <a:pt x="55306" y="95982"/>
                    <a:pt x="21782" y="73084"/>
                  </a:cubicBezTo>
                  <a:cubicBezTo>
                    <a:pt x="7822" y="60215"/>
                    <a:pt x="2235" y="41218"/>
                    <a:pt x="0" y="2333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A23F0A5F-0772-5B24-0D6D-D123331FB639}"/>
                </a:ext>
              </a:extLst>
            </p:cNvPr>
            <p:cNvSpPr/>
            <p:nvPr/>
          </p:nvSpPr>
          <p:spPr>
            <a:xfrm>
              <a:off x="5093163" y="3914232"/>
              <a:ext cx="141936" cy="92993"/>
            </a:xfrm>
            <a:custGeom>
              <a:avLst/>
              <a:gdLst>
                <a:gd name="connsiteX0" fmla="*/ 51412 w 141936"/>
                <a:gd name="connsiteY0" fmla="*/ 2785 h 92993"/>
                <a:gd name="connsiteX1" fmla="*/ 86054 w 141936"/>
                <a:gd name="connsiteY1" fmla="*/ 5587 h 92993"/>
                <a:gd name="connsiteX2" fmla="*/ 112314 w 141936"/>
                <a:gd name="connsiteY2" fmla="*/ 0 h 92993"/>
                <a:gd name="connsiteX3" fmla="*/ 141936 w 141936"/>
                <a:gd name="connsiteY3" fmla="*/ 76547 h 92993"/>
                <a:gd name="connsiteX4" fmla="*/ 14536 w 141936"/>
                <a:gd name="connsiteY4" fmla="*/ 59226 h 92993"/>
                <a:gd name="connsiteX5" fmla="*/ 0 w 141936"/>
                <a:gd name="connsiteY5" fmla="*/ 13968 h 92993"/>
                <a:gd name="connsiteX6" fmla="*/ 51412 w 141936"/>
                <a:gd name="connsiteY6" fmla="*/ 2785 h 92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936" h="92993">
                  <a:moveTo>
                    <a:pt x="51412" y="2785"/>
                  </a:moveTo>
                  <a:cubicBezTo>
                    <a:pt x="62587" y="-2794"/>
                    <a:pt x="74321" y="6705"/>
                    <a:pt x="86054" y="5587"/>
                  </a:cubicBezTo>
                  <a:cubicBezTo>
                    <a:pt x="94985" y="3902"/>
                    <a:pt x="103375" y="559"/>
                    <a:pt x="112314" y="0"/>
                  </a:cubicBezTo>
                  <a:cubicBezTo>
                    <a:pt x="139143" y="17321"/>
                    <a:pt x="129085" y="51962"/>
                    <a:pt x="141936" y="76547"/>
                  </a:cubicBezTo>
                  <a:cubicBezTo>
                    <a:pt x="102825" y="105610"/>
                    <a:pt x="46384" y="93867"/>
                    <a:pt x="14536" y="59226"/>
                  </a:cubicBezTo>
                  <a:cubicBezTo>
                    <a:pt x="-1117" y="49718"/>
                    <a:pt x="1117" y="30163"/>
                    <a:pt x="0" y="13968"/>
                  </a:cubicBezTo>
                  <a:cubicBezTo>
                    <a:pt x="17888" y="12851"/>
                    <a:pt x="35200" y="10616"/>
                    <a:pt x="51412" y="278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189F88E5-6201-349C-20C8-F0BC101248DA}"/>
                </a:ext>
              </a:extLst>
            </p:cNvPr>
            <p:cNvSpPr/>
            <p:nvPr/>
          </p:nvSpPr>
          <p:spPr>
            <a:xfrm>
              <a:off x="5260801" y="3933788"/>
              <a:ext cx="117334" cy="94897"/>
            </a:xfrm>
            <a:custGeom>
              <a:avLst/>
              <a:gdLst>
                <a:gd name="connsiteX0" fmla="*/ 12851 w 117334"/>
                <a:gd name="connsiteY0" fmla="*/ 559 h 94897"/>
                <a:gd name="connsiteX1" fmla="*/ 48610 w 117334"/>
                <a:gd name="connsiteY1" fmla="*/ 0 h 94897"/>
                <a:gd name="connsiteX2" fmla="*/ 79899 w 117334"/>
                <a:gd name="connsiteY2" fmla="*/ 30172 h 94897"/>
                <a:gd name="connsiteX3" fmla="*/ 117334 w 117334"/>
                <a:gd name="connsiteY3" fmla="*/ 50854 h 94897"/>
                <a:gd name="connsiteX4" fmla="*/ 78223 w 117334"/>
                <a:gd name="connsiteY4" fmla="*/ 94435 h 94897"/>
                <a:gd name="connsiteX5" fmla="*/ 32956 w 117334"/>
                <a:gd name="connsiteY5" fmla="*/ 82152 h 94897"/>
                <a:gd name="connsiteX6" fmla="*/ 0 w 117334"/>
                <a:gd name="connsiteY6" fmla="*/ 30172 h 94897"/>
                <a:gd name="connsiteX7" fmla="*/ 12851 w 117334"/>
                <a:gd name="connsiteY7" fmla="*/ 559 h 94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334" h="94897">
                  <a:moveTo>
                    <a:pt x="12851" y="559"/>
                  </a:moveTo>
                  <a:cubicBezTo>
                    <a:pt x="25143" y="559"/>
                    <a:pt x="36885" y="559"/>
                    <a:pt x="48610" y="0"/>
                  </a:cubicBezTo>
                  <a:cubicBezTo>
                    <a:pt x="58108" y="10616"/>
                    <a:pt x="66498" y="24025"/>
                    <a:pt x="79899" y="30172"/>
                  </a:cubicBezTo>
                  <a:cubicBezTo>
                    <a:pt x="93318" y="35209"/>
                    <a:pt x="112305" y="34092"/>
                    <a:pt x="117334" y="50854"/>
                  </a:cubicBezTo>
                  <a:cubicBezTo>
                    <a:pt x="113423" y="69842"/>
                    <a:pt x="102798" y="98914"/>
                    <a:pt x="78223" y="94435"/>
                  </a:cubicBezTo>
                  <a:cubicBezTo>
                    <a:pt x="63137" y="91082"/>
                    <a:pt x="44699" y="93876"/>
                    <a:pt x="32956" y="82152"/>
                  </a:cubicBezTo>
                  <a:cubicBezTo>
                    <a:pt x="17879" y="68183"/>
                    <a:pt x="1108" y="51962"/>
                    <a:pt x="0" y="30172"/>
                  </a:cubicBezTo>
                  <a:cubicBezTo>
                    <a:pt x="3902" y="20114"/>
                    <a:pt x="8931" y="10607"/>
                    <a:pt x="12851" y="55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44A09689-8494-E432-9359-8B6CFF091FEE}"/>
                </a:ext>
              </a:extLst>
            </p:cNvPr>
            <p:cNvSpPr/>
            <p:nvPr/>
          </p:nvSpPr>
          <p:spPr>
            <a:xfrm>
              <a:off x="4719335" y="3943845"/>
              <a:ext cx="67057" cy="50853"/>
            </a:xfrm>
            <a:custGeom>
              <a:avLst/>
              <a:gdLst>
                <a:gd name="connsiteX0" fmla="*/ 29622 w 67057"/>
                <a:gd name="connsiteY0" fmla="*/ 0 h 50853"/>
                <a:gd name="connsiteX1" fmla="*/ 67057 w 67057"/>
                <a:gd name="connsiteY1" fmla="*/ 1117 h 50853"/>
                <a:gd name="connsiteX2" fmla="*/ 0 w 67057"/>
                <a:gd name="connsiteY2" fmla="*/ 50854 h 50853"/>
                <a:gd name="connsiteX3" fmla="*/ 29622 w 67057"/>
                <a:gd name="connsiteY3" fmla="*/ 0 h 50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57" h="50853">
                  <a:moveTo>
                    <a:pt x="29622" y="0"/>
                  </a:moveTo>
                  <a:cubicBezTo>
                    <a:pt x="41914" y="1117"/>
                    <a:pt x="54206" y="1117"/>
                    <a:pt x="67057" y="1117"/>
                  </a:cubicBezTo>
                  <a:cubicBezTo>
                    <a:pt x="58117" y="30730"/>
                    <a:pt x="25702" y="40788"/>
                    <a:pt x="0" y="50854"/>
                  </a:cubicBezTo>
                  <a:cubicBezTo>
                    <a:pt x="8949" y="32965"/>
                    <a:pt x="20132" y="17321"/>
                    <a:pt x="29622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A55E2B8D-FB4A-A352-024C-74C7F9C0A908}"/>
                </a:ext>
              </a:extLst>
            </p:cNvPr>
            <p:cNvSpPr/>
            <p:nvPr/>
          </p:nvSpPr>
          <p:spPr>
            <a:xfrm>
              <a:off x="4795890" y="3945512"/>
              <a:ext cx="88847" cy="101366"/>
            </a:xfrm>
            <a:custGeom>
              <a:avLst/>
              <a:gdLst>
                <a:gd name="connsiteX0" fmla="*/ 20673 w 88847"/>
                <a:gd name="connsiteY0" fmla="*/ 0 h 101366"/>
                <a:gd name="connsiteX1" fmla="*/ 52521 w 88847"/>
                <a:gd name="connsiteY1" fmla="*/ 20114 h 101366"/>
                <a:gd name="connsiteX2" fmla="*/ 88848 w 88847"/>
                <a:gd name="connsiteY2" fmla="*/ 86613 h 101366"/>
                <a:gd name="connsiteX3" fmla="*/ 0 w 88847"/>
                <a:gd name="connsiteY3" fmla="*/ 84928 h 101366"/>
                <a:gd name="connsiteX4" fmla="*/ 20673 w 88847"/>
                <a:gd name="connsiteY4" fmla="*/ 0 h 101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847" h="101366">
                  <a:moveTo>
                    <a:pt x="20673" y="0"/>
                  </a:moveTo>
                  <a:cubicBezTo>
                    <a:pt x="31289" y="7273"/>
                    <a:pt x="41905" y="13410"/>
                    <a:pt x="52521" y="20114"/>
                  </a:cubicBezTo>
                  <a:cubicBezTo>
                    <a:pt x="54765" y="46384"/>
                    <a:pt x="69292" y="69283"/>
                    <a:pt x="88848" y="86613"/>
                  </a:cubicBezTo>
                  <a:cubicBezTo>
                    <a:pt x="62028" y="99463"/>
                    <a:pt x="21241" y="112864"/>
                    <a:pt x="0" y="84928"/>
                  </a:cubicBezTo>
                  <a:cubicBezTo>
                    <a:pt x="7273" y="56450"/>
                    <a:pt x="12851" y="27946"/>
                    <a:pt x="20673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BC872CA7-F334-E365-FF7A-8482F574BAA9}"/>
                </a:ext>
              </a:extLst>
            </p:cNvPr>
            <p:cNvSpPr/>
            <p:nvPr/>
          </p:nvSpPr>
          <p:spPr>
            <a:xfrm>
              <a:off x="5369754" y="3948663"/>
              <a:ext cx="35408" cy="61121"/>
            </a:xfrm>
            <a:custGeom>
              <a:avLst/>
              <a:gdLst>
                <a:gd name="connsiteX0" fmla="*/ 0 w 35408"/>
                <a:gd name="connsiteY0" fmla="*/ 1328 h 61121"/>
                <a:gd name="connsiteX1" fmla="*/ 30172 w 35408"/>
                <a:gd name="connsiteY1" fmla="*/ 219 h 61121"/>
                <a:gd name="connsiteX2" fmla="*/ 27387 w 35408"/>
                <a:gd name="connsiteY2" fmla="*/ 61121 h 61121"/>
                <a:gd name="connsiteX3" fmla="*/ 20673 w 35408"/>
                <a:gd name="connsiteY3" fmla="*/ 15296 h 61121"/>
                <a:gd name="connsiteX4" fmla="*/ 0 w 35408"/>
                <a:gd name="connsiteY4" fmla="*/ 1328 h 61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08" h="61121">
                  <a:moveTo>
                    <a:pt x="0" y="1328"/>
                  </a:moveTo>
                  <a:cubicBezTo>
                    <a:pt x="10057" y="219"/>
                    <a:pt x="20114" y="-339"/>
                    <a:pt x="30172" y="219"/>
                  </a:cubicBezTo>
                  <a:cubicBezTo>
                    <a:pt x="38553" y="19775"/>
                    <a:pt x="36327" y="42115"/>
                    <a:pt x="27387" y="61121"/>
                  </a:cubicBezTo>
                  <a:cubicBezTo>
                    <a:pt x="23476" y="46036"/>
                    <a:pt x="22358" y="30950"/>
                    <a:pt x="20673" y="15296"/>
                  </a:cubicBezTo>
                  <a:cubicBezTo>
                    <a:pt x="13968" y="10835"/>
                    <a:pt x="6714" y="6356"/>
                    <a:pt x="0" y="1328"/>
                  </a:cubicBezTo>
                  <a:close/>
                </a:path>
              </a:pathLst>
            </a:custGeom>
            <a:solidFill>
              <a:srgbClr val="F7FCFE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任意多边形: 形状 581">
              <a:extLst>
                <a:ext uri="{FF2B5EF4-FFF2-40B4-BE49-F238E27FC236}">
                  <a16:creationId xmlns:a16="http://schemas.microsoft.com/office/drawing/2014/main" id="{DECDA334-061F-D031-9A91-56145FA54876}"/>
                </a:ext>
              </a:extLst>
            </p:cNvPr>
            <p:cNvSpPr/>
            <p:nvPr/>
          </p:nvSpPr>
          <p:spPr>
            <a:xfrm>
              <a:off x="4866300" y="3955020"/>
              <a:ext cx="126850" cy="78663"/>
            </a:xfrm>
            <a:custGeom>
              <a:avLst/>
              <a:gdLst>
                <a:gd name="connsiteX0" fmla="*/ 0 w 126850"/>
                <a:gd name="connsiteY0" fmla="*/ 16203 h 78663"/>
                <a:gd name="connsiteX1" fmla="*/ 80467 w 126850"/>
                <a:gd name="connsiteY1" fmla="*/ 0 h 78663"/>
                <a:gd name="connsiteX2" fmla="*/ 126850 w 126850"/>
                <a:gd name="connsiteY2" fmla="*/ 64245 h 78663"/>
                <a:gd name="connsiteX3" fmla="*/ 73203 w 126850"/>
                <a:gd name="connsiteY3" fmla="*/ 78223 h 78663"/>
                <a:gd name="connsiteX4" fmla="*/ 0 w 126850"/>
                <a:gd name="connsiteY4" fmla="*/ 16203 h 7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850" h="78663">
                  <a:moveTo>
                    <a:pt x="0" y="16203"/>
                  </a:moveTo>
                  <a:cubicBezTo>
                    <a:pt x="27946" y="15086"/>
                    <a:pt x="54765" y="10616"/>
                    <a:pt x="80467" y="0"/>
                  </a:cubicBezTo>
                  <a:cubicBezTo>
                    <a:pt x="87739" y="26270"/>
                    <a:pt x="107854" y="45257"/>
                    <a:pt x="126850" y="64245"/>
                  </a:cubicBezTo>
                  <a:cubicBezTo>
                    <a:pt x="109530" y="69842"/>
                    <a:pt x="92200" y="81016"/>
                    <a:pt x="73203" y="78223"/>
                  </a:cubicBezTo>
                  <a:cubicBezTo>
                    <a:pt x="37994" y="79908"/>
                    <a:pt x="2794" y="51980"/>
                    <a:pt x="0" y="1620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489D3BB8-57DF-83A6-6D9B-571303CF6FD7}"/>
                </a:ext>
              </a:extLst>
            </p:cNvPr>
            <p:cNvSpPr/>
            <p:nvPr/>
          </p:nvSpPr>
          <p:spPr>
            <a:xfrm>
              <a:off x="4652278" y="3988544"/>
              <a:ext cx="122939" cy="60482"/>
            </a:xfrm>
            <a:custGeom>
              <a:avLst/>
              <a:gdLst>
                <a:gd name="connsiteX0" fmla="*/ 78799 w 122939"/>
                <a:gd name="connsiteY0" fmla="*/ 17321 h 60482"/>
                <a:gd name="connsiteX1" fmla="*/ 122939 w 122939"/>
                <a:gd name="connsiteY1" fmla="*/ 0 h 60482"/>
                <a:gd name="connsiteX2" fmla="*/ 46375 w 122939"/>
                <a:gd name="connsiteY2" fmla="*/ 51971 h 60482"/>
                <a:gd name="connsiteX3" fmla="*/ 0 w 122939"/>
                <a:gd name="connsiteY3" fmla="*/ 60361 h 60482"/>
                <a:gd name="connsiteX4" fmla="*/ 27946 w 122939"/>
                <a:gd name="connsiteY4" fmla="*/ 34092 h 60482"/>
                <a:gd name="connsiteX5" fmla="*/ 78799 w 122939"/>
                <a:gd name="connsiteY5" fmla="*/ 17321 h 60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939" h="60482">
                  <a:moveTo>
                    <a:pt x="78799" y="17321"/>
                  </a:moveTo>
                  <a:cubicBezTo>
                    <a:pt x="92768" y="10057"/>
                    <a:pt x="106745" y="1117"/>
                    <a:pt x="122939" y="0"/>
                  </a:cubicBezTo>
                  <a:cubicBezTo>
                    <a:pt x="102266" y="23467"/>
                    <a:pt x="73762" y="38562"/>
                    <a:pt x="46375" y="51971"/>
                  </a:cubicBezTo>
                  <a:cubicBezTo>
                    <a:pt x="31848" y="59784"/>
                    <a:pt x="15654" y="60920"/>
                    <a:pt x="0" y="60361"/>
                  </a:cubicBezTo>
                  <a:cubicBezTo>
                    <a:pt x="8381" y="50863"/>
                    <a:pt x="16771" y="40806"/>
                    <a:pt x="27946" y="34092"/>
                  </a:cubicBezTo>
                  <a:cubicBezTo>
                    <a:pt x="44708" y="27937"/>
                    <a:pt x="63155" y="26819"/>
                    <a:pt x="78799" y="1732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>
              <a:extLst>
                <a:ext uri="{FF2B5EF4-FFF2-40B4-BE49-F238E27FC236}">
                  <a16:creationId xmlns:a16="http://schemas.microsoft.com/office/drawing/2014/main" id="{CD6A1CD6-23F3-5DE2-FFC5-CA03CC5EC2F6}"/>
                </a:ext>
              </a:extLst>
            </p:cNvPr>
            <p:cNvSpPr/>
            <p:nvPr/>
          </p:nvSpPr>
          <p:spPr>
            <a:xfrm>
              <a:off x="5016040" y="4003630"/>
              <a:ext cx="120713" cy="88609"/>
            </a:xfrm>
            <a:custGeom>
              <a:avLst/>
              <a:gdLst>
                <a:gd name="connsiteX0" fmla="*/ 10 w 120713"/>
                <a:gd name="connsiteY0" fmla="*/ 18447 h 88609"/>
                <a:gd name="connsiteX1" fmla="*/ 95012 w 120713"/>
                <a:gd name="connsiteY1" fmla="*/ 0 h 88609"/>
                <a:gd name="connsiteX2" fmla="*/ 101158 w 120713"/>
                <a:gd name="connsiteY2" fmla="*/ 40247 h 88609"/>
                <a:gd name="connsiteX3" fmla="*/ 120714 w 120713"/>
                <a:gd name="connsiteY3" fmla="*/ 73212 h 88609"/>
                <a:gd name="connsiteX4" fmla="*/ 53107 w 120713"/>
                <a:gd name="connsiteY4" fmla="*/ 87171 h 88609"/>
                <a:gd name="connsiteX5" fmla="*/ 10 w 120713"/>
                <a:gd name="connsiteY5" fmla="*/ 18447 h 88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713" h="88609">
                  <a:moveTo>
                    <a:pt x="10" y="18447"/>
                  </a:moveTo>
                  <a:cubicBezTo>
                    <a:pt x="31866" y="14536"/>
                    <a:pt x="65390" y="13968"/>
                    <a:pt x="95012" y="0"/>
                  </a:cubicBezTo>
                  <a:cubicBezTo>
                    <a:pt x="97806" y="13418"/>
                    <a:pt x="98923" y="26828"/>
                    <a:pt x="101158" y="40247"/>
                  </a:cubicBezTo>
                  <a:cubicBezTo>
                    <a:pt x="105078" y="52539"/>
                    <a:pt x="114009" y="62037"/>
                    <a:pt x="120714" y="73212"/>
                  </a:cubicBezTo>
                  <a:cubicBezTo>
                    <a:pt x="102276" y="88839"/>
                    <a:pt x="76574" y="90524"/>
                    <a:pt x="53107" y="87171"/>
                  </a:cubicBezTo>
                  <a:cubicBezTo>
                    <a:pt x="23485" y="77673"/>
                    <a:pt x="-549" y="50295"/>
                    <a:pt x="10" y="1844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5" name="任意多边形: 形状 584">
              <a:extLst>
                <a:ext uri="{FF2B5EF4-FFF2-40B4-BE49-F238E27FC236}">
                  <a16:creationId xmlns:a16="http://schemas.microsoft.com/office/drawing/2014/main" id="{927D9918-1C4D-6A26-0C18-D78AA2690205}"/>
                </a:ext>
              </a:extLst>
            </p:cNvPr>
            <p:cNvSpPr/>
            <p:nvPr/>
          </p:nvSpPr>
          <p:spPr>
            <a:xfrm>
              <a:off x="5201935" y="4009967"/>
              <a:ext cx="48808" cy="61819"/>
            </a:xfrm>
            <a:custGeom>
              <a:avLst/>
              <a:gdLst>
                <a:gd name="connsiteX0" fmla="*/ 25333 w 48808"/>
                <a:gd name="connsiteY0" fmla="*/ 917 h 61819"/>
                <a:gd name="connsiteX1" fmla="*/ 48809 w 48808"/>
                <a:gd name="connsiteY1" fmla="*/ 368 h 61819"/>
                <a:gd name="connsiteX2" fmla="*/ 22539 w 48808"/>
                <a:gd name="connsiteY2" fmla="*/ 19914 h 61819"/>
                <a:gd name="connsiteX3" fmla="*/ 190 w 48808"/>
                <a:gd name="connsiteY3" fmla="*/ 61819 h 61819"/>
                <a:gd name="connsiteX4" fmla="*/ 25333 w 48808"/>
                <a:gd name="connsiteY4" fmla="*/ 917 h 61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808" h="61819">
                  <a:moveTo>
                    <a:pt x="25333" y="917"/>
                  </a:moveTo>
                  <a:cubicBezTo>
                    <a:pt x="33164" y="-191"/>
                    <a:pt x="40987" y="-191"/>
                    <a:pt x="48809" y="368"/>
                  </a:cubicBezTo>
                  <a:cubicBezTo>
                    <a:pt x="40978" y="7622"/>
                    <a:pt x="30920" y="12651"/>
                    <a:pt x="22539" y="19914"/>
                  </a:cubicBezTo>
                  <a:cubicBezTo>
                    <a:pt x="10247" y="31080"/>
                    <a:pt x="11914" y="50104"/>
                    <a:pt x="190" y="61819"/>
                  </a:cubicBezTo>
                  <a:cubicBezTo>
                    <a:pt x="-1486" y="39497"/>
                    <a:pt x="8012" y="15462"/>
                    <a:pt x="25333" y="917"/>
                  </a:cubicBezTo>
                  <a:close/>
                </a:path>
              </a:pathLst>
            </a:custGeom>
            <a:solidFill>
              <a:srgbClr val="F7FCFE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6" name="任意多边形: 形状 585">
              <a:extLst>
                <a:ext uri="{FF2B5EF4-FFF2-40B4-BE49-F238E27FC236}">
                  <a16:creationId xmlns:a16="http://schemas.microsoft.com/office/drawing/2014/main" id="{E85842AC-B33B-FD69-08F6-8907CC85CCAE}"/>
                </a:ext>
              </a:extLst>
            </p:cNvPr>
            <p:cNvSpPr/>
            <p:nvPr/>
          </p:nvSpPr>
          <p:spPr>
            <a:xfrm>
              <a:off x="5127814" y="4011452"/>
              <a:ext cx="63695" cy="60972"/>
            </a:xfrm>
            <a:custGeom>
              <a:avLst/>
              <a:gdLst>
                <a:gd name="connsiteX0" fmla="*/ 0 w 63695"/>
                <a:gd name="connsiteY0" fmla="*/ 0 h 60972"/>
                <a:gd name="connsiteX1" fmla="*/ 63696 w 63695"/>
                <a:gd name="connsiteY1" fmla="*/ 13978 h 60972"/>
                <a:gd name="connsiteX2" fmla="*/ 57540 w 63695"/>
                <a:gd name="connsiteY2" fmla="*/ 60911 h 60972"/>
                <a:gd name="connsiteX3" fmla="*/ 4452 w 63695"/>
                <a:gd name="connsiteY3" fmla="*/ 32425 h 60972"/>
                <a:gd name="connsiteX4" fmla="*/ 0 w 63695"/>
                <a:gd name="connsiteY4" fmla="*/ 0 h 60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95" h="60972">
                  <a:moveTo>
                    <a:pt x="0" y="0"/>
                  </a:moveTo>
                  <a:cubicBezTo>
                    <a:pt x="21223" y="5596"/>
                    <a:pt x="41346" y="14518"/>
                    <a:pt x="63696" y="13978"/>
                  </a:cubicBezTo>
                  <a:cubicBezTo>
                    <a:pt x="62010" y="29604"/>
                    <a:pt x="60334" y="45276"/>
                    <a:pt x="57540" y="60911"/>
                  </a:cubicBezTo>
                  <a:cubicBezTo>
                    <a:pt x="35750" y="62020"/>
                    <a:pt x="17861" y="48060"/>
                    <a:pt x="4452" y="32425"/>
                  </a:cubicBezTo>
                  <a:cubicBezTo>
                    <a:pt x="1108" y="21791"/>
                    <a:pt x="550" y="1062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任意多边形: 形状 586">
              <a:extLst>
                <a:ext uri="{FF2B5EF4-FFF2-40B4-BE49-F238E27FC236}">
                  <a16:creationId xmlns:a16="http://schemas.microsoft.com/office/drawing/2014/main" id="{8DED5E0E-D22C-2A69-9FE3-CDFB55ACF3C7}"/>
                </a:ext>
              </a:extLst>
            </p:cNvPr>
            <p:cNvSpPr/>
            <p:nvPr/>
          </p:nvSpPr>
          <p:spPr>
            <a:xfrm>
              <a:off x="4722137" y="4024321"/>
              <a:ext cx="46933" cy="48041"/>
            </a:xfrm>
            <a:custGeom>
              <a:avLst/>
              <a:gdLst>
                <a:gd name="connsiteX0" fmla="*/ 29604 w 46933"/>
                <a:gd name="connsiteY0" fmla="*/ 1109 h 48041"/>
                <a:gd name="connsiteX1" fmla="*/ 46934 w 46933"/>
                <a:gd name="connsiteY1" fmla="*/ 0 h 48041"/>
                <a:gd name="connsiteX2" fmla="*/ 0 w 46933"/>
                <a:gd name="connsiteY2" fmla="*/ 48042 h 48041"/>
                <a:gd name="connsiteX3" fmla="*/ 29604 w 46933"/>
                <a:gd name="connsiteY3" fmla="*/ 1109 h 48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33" h="48041">
                  <a:moveTo>
                    <a:pt x="29604" y="1109"/>
                  </a:moveTo>
                  <a:cubicBezTo>
                    <a:pt x="34074" y="550"/>
                    <a:pt x="42464" y="0"/>
                    <a:pt x="46934" y="0"/>
                  </a:cubicBezTo>
                  <a:cubicBezTo>
                    <a:pt x="31848" y="16194"/>
                    <a:pt x="16762" y="32956"/>
                    <a:pt x="0" y="48042"/>
                  </a:cubicBezTo>
                  <a:cubicBezTo>
                    <a:pt x="10625" y="32398"/>
                    <a:pt x="21232" y="17303"/>
                    <a:pt x="29604" y="1109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8" name="任意多边形: 形状 587">
              <a:extLst>
                <a:ext uri="{FF2B5EF4-FFF2-40B4-BE49-F238E27FC236}">
                  <a16:creationId xmlns:a16="http://schemas.microsoft.com/office/drawing/2014/main" id="{1F9184B9-2FC8-FFBC-C2D6-450C9935EC51}"/>
                </a:ext>
              </a:extLst>
            </p:cNvPr>
            <p:cNvSpPr/>
            <p:nvPr/>
          </p:nvSpPr>
          <p:spPr>
            <a:xfrm>
              <a:off x="5370462" y="4025429"/>
              <a:ext cx="10888" cy="11733"/>
            </a:xfrm>
            <a:custGeom>
              <a:avLst/>
              <a:gdLst>
                <a:gd name="connsiteX0" fmla="*/ 5448 w 10888"/>
                <a:gd name="connsiteY0" fmla="*/ 0 h 11733"/>
                <a:gd name="connsiteX1" fmla="*/ 5448 w 10888"/>
                <a:gd name="connsiteY1" fmla="*/ 11733 h 11733"/>
                <a:gd name="connsiteX2" fmla="*/ 5448 w 10888"/>
                <a:gd name="connsiteY2" fmla="*/ 0 h 1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88" h="11733">
                  <a:moveTo>
                    <a:pt x="5448" y="0"/>
                  </a:moveTo>
                  <a:cubicBezTo>
                    <a:pt x="12702" y="3920"/>
                    <a:pt x="12702" y="7813"/>
                    <a:pt x="5448" y="11733"/>
                  </a:cubicBezTo>
                  <a:cubicBezTo>
                    <a:pt x="-1816" y="7813"/>
                    <a:pt x="-1816" y="3911"/>
                    <a:pt x="5448" y="0"/>
                  </a:cubicBezTo>
                  <a:close/>
                </a:path>
              </a:pathLst>
            </a:custGeom>
            <a:solidFill>
              <a:srgbClr val="909C9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9" name="任意多边形: 形状 588">
              <a:extLst>
                <a:ext uri="{FF2B5EF4-FFF2-40B4-BE49-F238E27FC236}">
                  <a16:creationId xmlns:a16="http://schemas.microsoft.com/office/drawing/2014/main" id="{7D53CEBA-F61C-CD37-1B38-D54F5F98982A}"/>
                </a:ext>
              </a:extLst>
            </p:cNvPr>
            <p:cNvSpPr/>
            <p:nvPr/>
          </p:nvSpPr>
          <p:spPr>
            <a:xfrm>
              <a:off x="5224788" y="4033528"/>
              <a:ext cx="114266" cy="91212"/>
            </a:xfrm>
            <a:custGeom>
              <a:avLst/>
              <a:gdLst>
                <a:gd name="connsiteX0" fmla="*/ 13097 w 114266"/>
                <a:gd name="connsiteY0" fmla="*/ 1400 h 91212"/>
                <a:gd name="connsiteX1" fmla="*/ 55002 w 114266"/>
                <a:gd name="connsiteY1" fmla="*/ 13133 h 91212"/>
                <a:gd name="connsiteX2" fmla="*/ 113669 w 114266"/>
                <a:gd name="connsiteY2" fmla="*/ 36041 h 91212"/>
                <a:gd name="connsiteX3" fmla="*/ 97465 w 114266"/>
                <a:gd name="connsiteY3" fmla="*/ 89680 h 91212"/>
                <a:gd name="connsiteX4" fmla="*/ 39907 w 114266"/>
                <a:gd name="connsiteY4" fmla="*/ 90238 h 91212"/>
                <a:gd name="connsiteX5" fmla="*/ 1354 w 114266"/>
                <a:gd name="connsiteY5" fmla="*/ 49451 h 91212"/>
                <a:gd name="connsiteX6" fmla="*/ 13097 w 114266"/>
                <a:gd name="connsiteY6" fmla="*/ 1400 h 91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266" h="91212">
                  <a:moveTo>
                    <a:pt x="13097" y="1400"/>
                  </a:moveTo>
                  <a:cubicBezTo>
                    <a:pt x="28182" y="-1961"/>
                    <a:pt x="45503" y="273"/>
                    <a:pt x="55002" y="13133"/>
                  </a:cubicBezTo>
                  <a:cubicBezTo>
                    <a:pt x="69529" y="31013"/>
                    <a:pt x="92446" y="33816"/>
                    <a:pt x="113669" y="36041"/>
                  </a:cubicBezTo>
                  <a:cubicBezTo>
                    <a:pt x="116462" y="56156"/>
                    <a:pt x="109199" y="74044"/>
                    <a:pt x="97465" y="89680"/>
                  </a:cubicBezTo>
                  <a:cubicBezTo>
                    <a:pt x="78468" y="90238"/>
                    <a:pt x="58904" y="92473"/>
                    <a:pt x="39907" y="90238"/>
                  </a:cubicBezTo>
                  <a:cubicBezTo>
                    <a:pt x="24821" y="79622"/>
                    <a:pt x="3030" y="70683"/>
                    <a:pt x="1354" y="49451"/>
                  </a:cubicBezTo>
                  <a:cubicBezTo>
                    <a:pt x="-3665" y="32689"/>
                    <a:pt x="6401" y="16477"/>
                    <a:pt x="13097" y="140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任意多边形: 形状 589">
              <a:extLst>
                <a:ext uri="{FF2B5EF4-FFF2-40B4-BE49-F238E27FC236}">
                  <a16:creationId xmlns:a16="http://schemas.microsoft.com/office/drawing/2014/main" id="{7612A35F-3DD4-09FF-9D50-BA6DF0A01B6F}"/>
                </a:ext>
              </a:extLst>
            </p:cNvPr>
            <p:cNvSpPr/>
            <p:nvPr/>
          </p:nvSpPr>
          <p:spPr>
            <a:xfrm>
              <a:off x="4897030" y="4036604"/>
              <a:ext cx="148172" cy="100501"/>
            </a:xfrm>
            <a:custGeom>
              <a:avLst/>
              <a:gdLst>
                <a:gd name="connsiteX0" fmla="*/ 0 w 148172"/>
                <a:gd name="connsiteY0" fmla="*/ 11724 h 100501"/>
                <a:gd name="connsiteX1" fmla="*/ 105051 w 148172"/>
                <a:gd name="connsiteY1" fmla="*/ 0 h 100501"/>
                <a:gd name="connsiteX2" fmla="*/ 122930 w 148172"/>
                <a:gd name="connsiteY2" fmla="*/ 40238 h 100501"/>
                <a:gd name="connsiteX3" fmla="*/ 148082 w 148172"/>
                <a:gd name="connsiteY3" fmla="*/ 66489 h 100501"/>
                <a:gd name="connsiteX4" fmla="*/ 133546 w 148172"/>
                <a:gd name="connsiteY4" fmla="*/ 83828 h 100501"/>
                <a:gd name="connsiteX5" fmla="*/ 46943 w 148172"/>
                <a:gd name="connsiteY5" fmla="*/ 94435 h 100501"/>
                <a:gd name="connsiteX6" fmla="*/ 0 w 148172"/>
                <a:gd name="connsiteY6" fmla="*/ 11724 h 10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172" h="100501">
                  <a:moveTo>
                    <a:pt x="0" y="11724"/>
                  </a:moveTo>
                  <a:cubicBezTo>
                    <a:pt x="35209" y="6705"/>
                    <a:pt x="72644" y="17897"/>
                    <a:pt x="105051" y="0"/>
                  </a:cubicBezTo>
                  <a:cubicBezTo>
                    <a:pt x="109521" y="13968"/>
                    <a:pt x="113991" y="28486"/>
                    <a:pt x="122930" y="40238"/>
                  </a:cubicBezTo>
                  <a:cubicBezTo>
                    <a:pt x="131311" y="49168"/>
                    <a:pt x="141369" y="56432"/>
                    <a:pt x="148082" y="66489"/>
                  </a:cubicBezTo>
                  <a:cubicBezTo>
                    <a:pt x="149200" y="75988"/>
                    <a:pt x="139692" y="79340"/>
                    <a:pt x="133546" y="83828"/>
                  </a:cubicBezTo>
                  <a:cubicBezTo>
                    <a:pt x="107845" y="98896"/>
                    <a:pt x="74879" y="106727"/>
                    <a:pt x="46943" y="94435"/>
                  </a:cubicBezTo>
                  <a:cubicBezTo>
                    <a:pt x="15095" y="79908"/>
                    <a:pt x="5029" y="43022"/>
                    <a:pt x="0" y="1172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1" name="任意多边形: 形状 590">
              <a:extLst>
                <a:ext uri="{FF2B5EF4-FFF2-40B4-BE49-F238E27FC236}">
                  <a16:creationId xmlns:a16="http://schemas.microsoft.com/office/drawing/2014/main" id="{8BAFFF50-7546-E945-2435-78F703F50C7F}"/>
                </a:ext>
              </a:extLst>
            </p:cNvPr>
            <p:cNvSpPr/>
            <p:nvPr/>
          </p:nvSpPr>
          <p:spPr>
            <a:xfrm>
              <a:off x="5292431" y="4035070"/>
              <a:ext cx="18656" cy="13789"/>
            </a:xfrm>
            <a:custGeom>
              <a:avLst/>
              <a:gdLst>
                <a:gd name="connsiteX0" fmla="*/ 768 w 18656"/>
                <a:gd name="connsiteY0" fmla="*/ 2651 h 13789"/>
                <a:gd name="connsiteX1" fmla="*/ 18657 w 18656"/>
                <a:gd name="connsiteY1" fmla="*/ 8238 h 13789"/>
                <a:gd name="connsiteX2" fmla="*/ 768 w 18656"/>
                <a:gd name="connsiteY2" fmla="*/ 2651 h 1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656" h="13789">
                  <a:moveTo>
                    <a:pt x="768" y="2651"/>
                  </a:moveTo>
                  <a:cubicBezTo>
                    <a:pt x="5806" y="-2936"/>
                    <a:pt x="16413" y="966"/>
                    <a:pt x="18657" y="8238"/>
                  </a:cubicBezTo>
                  <a:cubicBezTo>
                    <a:pt x="16981" y="18854"/>
                    <a:pt x="-4260" y="12708"/>
                    <a:pt x="768" y="2651"/>
                  </a:cubicBezTo>
                  <a:close/>
                </a:path>
              </a:pathLst>
            </a:custGeom>
            <a:solidFill>
              <a:srgbClr val="7F969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任意多边形: 形状 591">
              <a:extLst>
                <a:ext uri="{FF2B5EF4-FFF2-40B4-BE49-F238E27FC236}">
                  <a16:creationId xmlns:a16="http://schemas.microsoft.com/office/drawing/2014/main" id="{A506C57D-3750-2444-2898-5F697658D6B9}"/>
                </a:ext>
              </a:extLst>
            </p:cNvPr>
            <p:cNvSpPr/>
            <p:nvPr/>
          </p:nvSpPr>
          <p:spPr>
            <a:xfrm>
              <a:off x="5336230" y="4044985"/>
              <a:ext cx="22358" cy="34650"/>
            </a:xfrm>
            <a:custGeom>
              <a:avLst/>
              <a:gdLst>
                <a:gd name="connsiteX0" fmla="*/ 0 w 22358"/>
                <a:gd name="connsiteY0" fmla="*/ 0 h 34650"/>
                <a:gd name="connsiteX1" fmla="*/ 20114 w 22358"/>
                <a:gd name="connsiteY1" fmla="*/ 10616 h 34650"/>
                <a:gd name="connsiteX2" fmla="*/ 22358 w 22358"/>
                <a:gd name="connsiteY2" fmla="*/ 34650 h 34650"/>
                <a:gd name="connsiteX3" fmla="*/ 0 w 22358"/>
                <a:gd name="connsiteY3" fmla="*/ 0 h 3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58" h="34650">
                  <a:moveTo>
                    <a:pt x="0" y="0"/>
                  </a:moveTo>
                  <a:cubicBezTo>
                    <a:pt x="6705" y="3343"/>
                    <a:pt x="13419" y="7264"/>
                    <a:pt x="20114" y="10616"/>
                  </a:cubicBezTo>
                  <a:cubicBezTo>
                    <a:pt x="20673" y="18438"/>
                    <a:pt x="21232" y="26819"/>
                    <a:pt x="22358" y="34650"/>
                  </a:cubicBezTo>
                  <a:cubicBezTo>
                    <a:pt x="15645" y="22917"/>
                    <a:pt x="7831" y="11733"/>
                    <a:pt x="0" y="0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任意多边形: 形状 592">
              <a:extLst>
                <a:ext uri="{FF2B5EF4-FFF2-40B4-BE49-F238E27FC236}">
                  <a16:creationId xmlns:a16="http://schemas.microsoft.com/office/drawing/2014/main" id="{13E06AEB-11CA-5323-C618-D0E52877AE30}"/>
                </a:ext>
              </a:extLst>
            </p:cNvPr>
            <p:cNvSpPr/>
            <p:nvPr/>
          </p:nvSpPr>
          <p:spPr>
            <a:xfrm>
              <a:off x="4745663" y="4058286"/>
              <a:ext cx="14164" cy="14176"/>
            </a:xfrm>
            <a:custGeom>
              <a:avLst/>
              <a:gdLst>
                <a:gd name="connsiteX0" fmla="*/ 4970 w 14164"/>
                <a:gd name="connsiteY0" fmla="*/ 667 h 14176"/>
                <a:gd name="connsiteX1" fmla="*/ 9440 w 14164"/>
                <a:gd name="connsiteY1" fmla="*/ 13509 h 14176"/>
                <a:gd name="connsiteX2" fmla="*/ 4970 w 14164"/>
                <a:gd name="connsiteY2" fmla="*/ 667 h 1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64" h="14176">
                  <a:moveTo>
                    <a:pt x="4970" y="667"/>
                  </a:moveTo>
                  <a:cubicBezTo>
                    <a:pt x="13351" y="-3253"/>
                    <a:pt x="18380" y="11283"/>
                    <a:pt x="9440" y="13509"/>
                  </a:cubicBezTo>
                  <a:cubicBezTo>
                    <a:pt x="1059" y="17429"/>
                    <a:pt x="-4528" y="2893"/>
                    <a:pt x="4970" y="667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4" name="任意多边形: 形状 593">
              <a:extLst>
                <a:ext uri="{FF2B5EF4-FFF2-40B4-BE49-F238E27FC236}">
                  <a16:creationId xmlns:a16="http://schemas.microsoft.com/office/drawing/2014/main" id="{DF272CF3-61E0-35EE-A6E6-CBFA29A2CF2D}"/>
                </a:ext>
              </a:extLst>
            </p:cNvPr>
            <p:cNvSpPr/>
            <p:nvPr/>
          </p:nvSpPr>
          <p:spPr>
            <a:xfrm>
              <a:off x="4795890" y="4057268"/>
              <a:ext cx="108403" cy="69919"/>
            </a:xfrm>
            <a:custGeom>
              <a:avLst/>
              <a:gdLst>
                <a:gd name="connsiteX0" fmla="*/ 0 w 108403"/>
                <a:gd name="connsiteY0" fmla="*/ 3911 h 69919"/>
                <a:gd name="connsiteX1" fmla="*/ 86613 w 108403"/>
                <a:gd name="connsiteY1" fmla="*/ 0 h 69919"/>
                <a:gd name="connsiteX2" fmla="*/ 108403 w 108403"/>
                <a:gd name="connsiteY2" fmla="*/ 64822 h 69919"/>
                <a:gd name="connsiteX3" fmla="*/ 25702 w 108403"/>
                <a:gd name="connsiteY3" fmla="*/ 56414 h 69919"/>
                <a:gd name="connsiteX4" fmla="*/ 0 w 108403"/>
                <a:gd name="connsiteY4" fmla="*/ 3911 h 6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03" h="69919">
                  <a:moveTo>
                    <a:pt x="0" y="3911"/>
                  </a:moveTo>
                  <a:cubicBezTo>
                    <a:pt x="29054" y="2235"/>
                    <a:pt x="57550" y="5028"/>
                    <a:pt x="86613" y="0"/>
                  </a:cubicBezTo>
                  <a:cubicBezTo>
                    <a:pt x="91641" y="22349"/>
                    <a:pt x="100022" y="43581"/>
                    <a:pt x="108403" y="64822"/>
                  </a:cubicBezTo>
                  <a:cubicBezTo>
                    <a:pt x="81025" y="72644"/>
                    <a:pt x="50295" y="72644"/>
                    <a:pt x="25702" y="56414"/>
                  </a:cubicBezTo>
                  <a:cubicBezTo>
                    <a:pt x="11742" y="41923"/>
                    <a:pt x="5596" y="22358"/>
                    <a:pt x="0" y="391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5" name="任意多边形: 形状 594">
              <a:extLst>
                <a:ext uri="{FF2B5EF4-FFF2-40B4-BE49-F238E27FC236}">
                  <a16:creationId xmlns:a16="http://schemas.microsoft.com/office/drawing/2014/main" id="{FD6F31E1-68F3-D37B-3406-24A490A31091}"/>
                </a:ext>
              </a:extLst>
            </p:cNvPr>
            <p:cNvSpPr/>
            <p:nvPr/>
          </p:nvSpPr>
          <p:spPr>
            <a:xfrm>
              <a:off x="4710801" y="4073003"/>
              <a:ext cx="11493" cy="11492"/>
            </a:xfrm>
            <a:custGeom>
              <a:avLst/>
              <a:gdLst>
                <a:gd name="connsiteX0" fmla="*/ 1279 w 11493"/>
                <a:gd name="connsiteY0" fmla="*/ 1027 h 11492"/>
                <a:gd name="connsiteX1" fmla="*/ 10219 w 11493"/>
                <a:gd name="connsiteY1" fmla="*/ 10535 h 11492"/>
                <a:gd name="connsiteX2" fmla="*/ 1279 w 11493"/>
                <a:gd name="connsiteY2" fmla="*/ 1027 h 1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93" h="11492">
                  <a:moveTo>
                    <a:pt x="1279" y="1027"/>
                  </a:moveTo>
                  <a:cubicBezTo>
                    <a:pt x="10219" y="-1758"/>
                    <a:pt x="13571" y="1027"/>
                    <a:pt x="10219" y="10535"/>
                  </a:cubicBezTo>
                  <a:cubicBezTo>
                    <a:pt x="1279" y="13328"/>
                    <a:pt x="-2082" y="9967"/>
                    <a:pt x="1279" y="1027"/>
                  </a:cubicBezTo>
                  <a:close/>
                </a:path>
              </a:pathLst>
            </a:custGeom>
            <a:solidFill>
              <a:srgbClr val="5F656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任意多边形: 形状 595">
              <a:extLst>
                <a:ext uri="{FF2B5EF4-FFF2-40B4-BE49-F238E27FC236}">
                  <a16:creationId xmlns:a16="http://schemas.microsoft.com/office/drawing/2014/main" id="{7C56C5F7-F873-5217-F4B8-A6F637504D26}"/>
                </a:ext>
              </a:extLst>
            </p:cNvPr>
            <p:cNvSpPr/>
            <p:nvPr/>
          </p:nvSpPr>
          <p:spPr>
            <a:xfrm>
              <a:off x="6584776" y="4076842"/>
              <a:ext cx="292575" cy="343080"/>
            </a:xfrm>
            <a:custGeom>
              <a:avLst/>
              <a:gdLst>
                <a:gd name="connsiteX0" fmla="*/ 331 w 292575"/>
                <a:gd name="connsiteY0" fmla="*/ 0 h 343080"/>
                <a:gd name="connsiteX1" fmla="*/ 70723 w 292575"/>
                <a:gd name="connsiteY1" fmla="*/ 53629 h 343080"/>
                <a:gd name="connsiteX2" fmla="*/ 240046 w 292575"/>
                <a:gd name="connsiteY2" fmla="*/ 151984 h 343080"/>
                <a:gd name="connsiteX3" fmla="*/ 282509 w 292575"/>
                <a:gd name="connsiteY3" fmla="*/ 234109 h 343080"/>
                <a:gd name="connsiteX4" fmla="*/ 292576 w 292575"/>
                <a:gd name="connsiteY4" fmla="*/ 343080 h 343080"/>
                <a:gd name="connsiteX5" fmla="*/ 274678 w 292575"/>
                <a:gd name="connsiteY5" fmla="*/ 339737 h 343080"/>
                <a:gd name="connsiteX6" fmla="*/ 267982 w 292575"/>
                <a:gd name="connsiteY6" fmla="*/ 254791 h 343080"/>
                <a:gd name="connsiteX7" fmla="*/ 240046 w 292575"/>
                <a:gd name="connsiteY7" fmla="*/ 179903 h 343080"/>
                <a:gd name="connsiteX8" fmla="*/ 62918 w 292575"/>
                <a:gd name="connsiteY8" fmla="*/ 65931 h 343080"/>
                <a:gd name="connsiteX9" fmla="*/ 18211 w 292575"/>
                <a:gd name="connsiteY9" fmla="*/ 33515 h 343080"/>
                <a:gd name="connsiteX10" fmla="*/ 60674 w 292575"/>
                <a:gd name="connsiteY10" fmla="*/ 144703 h 343080"/>
                <a:gd name="connsiteX11" fmla="*/ 6459 w 292575"/>
                <a:gd name="connsiteY11" fmla="*/ 44690 h 343080"/>
                <a:gd name="connsiteX12" fmla="*/ 331 w 292575"/>
                <a:gd name="connsiteY12" fmla="*/ 0 h 34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2575" h="343080">
                  <a:moveTo>
                    <a:pt x="331" y="0"/>
                  </a:moveTo>
                  <a:cubicBezTo>
                    <a:pt x="22122" y="20105"/>
                    <a:pt x="42227" y="42464"/>
                    <a:pt x="70723" y="53629"/>
                  </a:cubicBezTo>
                  <a:cubicBezTo>
                    <a:pt x="126605" y="87721"/>
                    <a:pt x="192544" y="105610"/>
                    <a:pt x="240046" y="151984"/>
                  </a:cubicBezTo>
                  <a:cubicBezTo>
                    <a:pt x="264062" y="172658"/>
                    <a:pt x="278589" y="202838"/>
                    <a:pt x="282509" y="234109"/>
                  </a:cubicBezTo>
                  <a:cubicBezTo>
                    <a:pt x="285844" y="270436"/>
                    <a:pt x="289764" y="306763"/>
                    <a:pt x="292576" y="343080"/>
                  </a:cubicBezTo>
                  <a:lnTo>
                    <a:pt x="274678" y="339737"/>
                  </a:lnTo>
                  <a:cubicBezTo>
                    <a:pt x="267415" y="311782"/>
                    <a:pt x="271335" y="282737"/>
                    <a:pt x="267982" y="254791"/>
                  </a:cubicBezTo>
                  <a:cubicBezTo>
                    <a:pt x="262395" y="228531"/>
                    <a:pt x="259043" y="200035"/>
                    <a:pt x="240046" y="179903"/>
                  </a:cubicBezTo>
                  <a:cubicBezTo>
                    <a:pt x="194770" y="123471"/>
                    <a:pt x="119900" y="107277"/>
                    <a:pt x="62918" y="65931"/>
                  </a:cubicBezTo>
                  <a:cubicBezTo>
                    <a:pt x="47265" y="56423"/>
                    <a:pt x="35531" y="40778"/>
                    <a:pt x="18211" y="33515"/>
                  </a:cubicBezTo>
                  <a:cubicBezTo>
                    <a:pt x="18211" y="74302"/>
                    <a:pt x="45589" y="108394"/>
                    <a:pt x="60674" y="144703"/>
                  </a:cubicBezTo>
                  <a:cubicBezTo>
                    <a:pt x="27141" y="121795"/>
                    <a:pt x="20445" y="79899"/>
                    <a:pt x="6459" y="44690"/>
                  </a:cubicBezTo>
                  <a:cubicBezTo>
                    <a:pt x="881" y="30730"/>
                    <a:pt x="-795" y="15077"/>
                    <a:pt x="331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7" name="任意多边形: 形状 596">
              <a:extLst>
                <a:ext uri="{FF2B5EF4-FFF2-40B4-BE49-F238E27FC236}">
                  <a16:creationId xmlns:a16="http://schemas.microsoft.com/office/drawing/2014/main" id="{DDDF7446-76CA-C661-FCC6-94442EA816C2}"/>
                </a:ext>
              </a:extLst>
            </p:cNvPr>
            <p:cNvSpPr/>
            <p:nvPr/>
          </p:nvSpPr>
          <p:spPr>
            <a:xfrm>
              <a:off x="5076960" y="4090430"/>
              <a:ext cx="122371" cy="83902"/>
            </a:xfrm>
            <a:custGeom>
              <a:avLst/>
              <a:gdLst>
                <a:gd name="connsiteX0" fmla="*/ 0 w 122371"/>
                <a:gd name="connsiteY0" fmla="*/ 25514 h 83902"/>
                <a:gd name="connsiteX1" fmla="*/ 76556 w 122371"/>
                <a:gd name="connsiteY1" fmla="*/ 2047 h 83902"/>
                <a:gd name="connsiteX2" fmla="*/ 122372 w 122371"/>
                <a:gd name="connsiteY2" fmla="*/ 4292 h 83902"/>
                <a:gd name="connsiteX3" fmla="*/ 88289 w 122371"/>
                <a:gd name="connsiteY3" fmla="*/ 36139 h 83902"/>
                <a:gd name="connsiteX4" fmla="*/ 77673 w 122371"/>
                <a:gd name="connsiteY4" fmla="*/ 83082 h 83902"/>
                <a:gd name="connsiteX5" fmla="*/ 0 w 122371"/>
                <a:gd name="connsiteY5" fmla="*/ 25514 h 83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371" h="83902">
                  <a:moveTo>
                    <a:pt x="0" y="25514"/>
                  </a:moveTo>
                  <a:cubicBezTo>
                    <a:pt x="25711" y="18251"/>
                    <a:pt x="52530" y="13781"/>
                    <a:pt x="76556" y="2047"/>
                  </a:cubicBezTo>
                  <a:cubicBezTo>
                    <a:pt x="91641" y="-2972"/>
                    <a:pt x="107286" y="2606"/>
                    <a:pt x="122372" y="4292"/>
                  </a:cubicBezTo>
                  <a:cubicBezTo>
                    <a:pt x="110638" y="14349"/>
                    <a:pt x="94985" y="21054"/>
                    <a:pt x="88289" y="36139"/>
                  </a:cubicBezTo>
                  <a:cubicBezTo>
                    <a:pt x="80467" y="50108"/>
                    <a:pt x="80467" y="66861"/>
                    <a:pt x="77673" y="83082"/>
                  </a:cubicBezTo>
                  <a:cubicBezTo>
                    <a:pt x="40797" y="89210"/>
                    <a:pt x="7822" y="60147"/>
                    <a:pt x="0" y="2551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8" name="任意多边形: 形状 597">
              <a:extLst>
                <a:ext uri="{FF2B5EF4-FFF2-40B4-BE49-F238E27FC236}">
                  <a16:creationId xmlns:a16="http://schemas.microsoft.com/office/drawing/2014/main" id="{1D52F1C9-E2B9-AF31-AB10-6C51A94AF0A1}"/>
                </a:ext>
              </a:extLst>
            </p:cNvPr>
            <p:cNvSpPr/>
            <p:nvPr/>
          </p:nvSpPr>
          <p:spPr>
            <a:xfrm>
              <a:off x="6251508" y="4092468"/>
              <a:ext cx="187175" cy="164285"/>
            </a:xfrm>
            <a:custGeom>
              <a:avLst/>
              <a:gdLst>
                <a:gd name="connsiteX0" fmla="*/ 0 w 187175"/>
                <a:gd name="connsiteY0" fmla="*/ 0 h 164285"/>
                <a:gd name="connsiteX1" fmla="*/ 84369 w 187175"/>
                <a:gd name="connsiteY1" fmla="*/ 49754 h 164285"/>
                <a:gd name="connsiteX2" fmla="*/ 187176 w 187175"/>
                <a:gd name="connsiteY2" fmla="*/ 97237 h 164285"/>
                <a:gd name="connsiteX3" fmla="*/ 105042 w 187175"/>
                <a:gd name="connsiteY3" fmla="*/ 72653 h 164285"/>
                <a:gd name="connsiteX4" fmla="*/ 53062 w 187175"/>
                <a:gd name="connsiteY4" fmla="*/ 50313 h 164285"/>
                <a:gd name="connsiteX5" fmla="*/ 118451 w 187175"/>
                <a:gd name="connsiteY5" fmla="*/ 164285 h 164285"/>
                <a:gd name="connsiteX6" fmla="*/ 88839 w 187175"/>
                <a:gd name="connsiteY6" fmla="*/ 158707 h 164285"/>
                <a:gd name="connsiteX7" fmla="*/ 76556 w 187175"/>
                <a:gd name="connsiteY7" fmla="*/ 130212 h 164285"/>
                <a:gd name="connsiteX8" fmla="*/ 0 w 187175"/>
                <a:gd name="connsiteY8" fmla="*/ 0 h 16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175" h="164285">
                  <a:moveTo>
                    <a:pt x="0" y="0"/>
                  </a:moveTo>
                  <a:cubicBezTo>
                    <a:pt x="29054" y="14527"/>
                    <a:pt x="54206" y="36894"/>
                    <a:pt x="84369" y="49754"/>
                  </a:cubicBezTo>
                  <a:cubicBezTo>
                    <a:pt x="119010" y="64822"/>
                    <a:pt x="153102" y="81043"/>
                    <a:pt x="187176" y="97237"/>
                  </a:cubicBezTo>
                  <a:cubicBezTo>
                    <a:pt x="159807" y="87739"/>
                    <a:pt x="131870" y="82729"/>
                    <a:pt x="105042" y="72653"/>
                  </a:cubicBezTo>
                  <a:cubicBezTo>
                    <a:pt x="86613" y="67066"/>
                    <a:pt x="73194" y="49186"/>
                    <a:pt x="53062" y="50313"/>
                  </a:cubicBezTo>
                  <a:cubicBezTo>
                    <a:pt x="64822" y="92777"/>
                    <a:pt x="89956" y="131320"/>
                    <a:pt x="118451" y="164285"/>
                  </a:cubicBezTo>
                  <a:cubicBezTo>
                    <a:pt x="108403" y="162600"/>
                    <a:pt x="98896" y="160374"/>
                    <a:pt x="88839" y="158707"/>
                  </a:cubicBezTo>
                  <a:cubicBezTo>
                    <a:pt x="87162" y="148091"/>
                    <a:pt x="85477" y="136917"/>
                    <a:pt x="76556" y="130212"/>
                  </a:cubicBezTo>
                  <a:cubicBezTo>
                    <a:pt x="38553" y="94994"/>
                    <a:pt x="22349" y="4526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B0D5E94A-AD32-D40B-6F58-90743CDF50ED}"/>
                </a:ext>
              </a:extLst>
            </p:cNvPr>
            <p:cNvSpPr/>
            <p:nvPr/>
          </p:nvSpPr>
          <p:spPr>
            <a:xfrm>
              <a:off x="4774109" y="4092468"/>
              <a:ext cx="67606" cy="82420"/>
            </a:xfrm>
            <a:custGeom>
              <a:avLst/>
              <a:gdLst>
                <a:gd name="connsiteX0" fmla="*/ 13410 w 67606"/>
                <a:gd name="connsiteY0" fmla="*/ 0 h 82420"/>
                <a:gd name="connsiteX1" fmla="*/ 67607 w 67606"/>
                <a:gd name="connsiteY1" fmla="*/ 48628 h 82420"/>
                <a:gd name="connsiteX2" fmla="*/ 0 w 67606"/>
                <a:gd name="connsiteY2" fmla="*/ 79926 h 82420"/>
                <a:gd name="connsiteX3" fmla="*/ 13410 w 67606"/>
                <a:gd name="connsiteY3" fmla="*/ 0 h 8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06" h="82420">
                  <a:moveTo>
                    <a:pt x="13410" y="0"/>
                  </a:moveTo>
                  <a:cubicBezTo>
                    <a:pt x="28495" y="19565"/>
                    <a:pt x="41346" y="43581"/>
                    <a:pt x="67607" y="48628"/>
                  </a:cubicBezTo>
                  <a:cubicBezTo>
                    <a:pt x="50845" y="67625"/>
                    <a:pt x="27928" y="89983"/>
                    <a:pt x="0" y="79926"/>
                  </a:cubicBezTo>
                  <a:cubicBezTo>
                    <a:pt x="3902" y="53098"/>
                    <a:pt x="7813" y="26269"/>
                    <a:pt x="1341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任意多边形: 形状 599">
              <a:extLst>
                <a:ext uri="{FF2B5EF4-FFF2-40B4-BE49-F238E27FC236}">
                  <a16:creationId xmlns:a16="http://schemas.microsoft.com/office/drawing/2014/main" id="{987A3F86-75EA-366B-0045-4B6577D8F2AE}"/>
                </a:ext>
              </a:extLst>
            </p:cNvPr>
            <p:cNvSpPr/>
            <p:nvPr/>
          </p:nvSpPr>
          <p:spPr>
            <a:xfrm>
              <a:off x="4463985" y="4102535"/>
              <a:ext cx="238597" cy="421329"/>
            </a:xfrm>
            <a:custGeom>
              <a:avLst/>
              <a:gdLst>
                <a:gd name="connsiteX0" fmla="*/ 182715 w 238597"/>
                <a:gd name="connsiteY0" fmla="*/ 92759 h 421329"/>
                <a:gd name="connsiteX1" fmla="*/ 238597 w 238597"/>
                <a:gd name="connsiteY1" fmla="*/ 0 h 421329"/>
                <a:gd name="connsiteX2" fmla="*/ 170432 w 238597"/>
                <a:gd name="connsiteY2" fmla="*/ 176578 h 421329"/>
                <a:gd name="connsiteX3" fmla="*/ 138016 w 238597"/>
                <a:gd name="connsiteY3" fmla="*/ 265407 h 421329"/>
                <a:gd name="connsiteX4" fmla="*/ 110638 w 238597"/>
                <a:gd name="connsiteY4" fmla="*/ 322966 h 421329"/>
                <a:gd name="connsiteX5" fmla="*/ 82702 w 238597"/>
                <a:gd name="connsiteY5" fmla="*/ 366556 h 421329"/>
                <a:gd name="connsiteX6" fmla="*/ 149200 w 238597"/>
                <a:gd name="connsiteY6" fmla="*/ 349794 h 421329"/>
                <a:gd name="connsiteX7" fmla="*/ 222403 w 238597"/>
                <a:gd name="connsiteY7" fmla="*/ 298958 h 421329"/>
                <a:gd name="connsiteX8" fmla="*/ 203397 w 238597"/>
                <a:gd name="connsiteY8" fmla="*/ 370467 h 421329"/>
                <a:gd name="connsiteX9" fmla="*/ 210670 w 238597"/>
                <a:gd name="connsiteY9" fmla="*/ 396746 h 421329"/>
                <a:gd name="connsiteX10" fmla="*/ 158698 w 238597"/>
                <a:gd name="connsiteY10" fmla="*/ 421330 h 421329"/>
                <a:gd name="connsiteX11" fmla="*/ 198927 w 238597"/>
                <a:gd name="connsiteY11" fmla="*/ 338619 h 421329"/>
                <a:gd name="connsiteX12" fmla="*/ 144162 w 238597"/>
                <a:gd name="connsiteY12" fmla="*/ 377172 h 421329"/>
                <a:gd name="connsiteX13" fmla="*/ 28495 w 238597"/>
                <a:gd name="connsiteY13" fmla="*/ 404000 h 421329"/>
                <a:gd name="connsiteX14" fmla="*/ 0 w 238597"/>
                <a:gd name="connsiteY14" fmla="*/ 396187 h 421329"/>
                <a:gd name="connsiteX15" fmla="*/ 67607 w 238597"/>
                <a:gd name="connsiteY15" fmla="*/ 346451 h 421329"/>
                <a:gd name="connsiteX16" fmla="*/ 130194 w 238597"/>
                <a:gd name="connsiteY16" fmla="*/ 231352 h 421329"/>
                <a:gd name="connsiteX17" fmla="*/ 182715 w 238597"/>
                <a:gd name="connsiteY17" fmla="*/ 92759 h 421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8597" h="421329">
                  <a:moveTo>
                    <a:pt x="182715" y="92759"/>
                  </a:moveTo>
                  <a:cubicBezTo>
                    <a:pt x="198918" y="60343"/>
                    <a:pt x="214563" y="26828"/>
                    <a:pt x="238597" y="0"/>
                  </a:cubicBezTo>
                  <a:cubicBezTo>
                    <a:pt x="212337" y="57558"/>
                    <a:pt x="192222" y="117334"/>
                    <a:pt x="170432" y="176578"/>
                  </a:cubicBezTo>
                  <a:cubicBezTo>
                    <a:pt x="164277" y="207299"/>
                    <a:pt x="149750" y="236362"/>
                    <a:pt x="138016" y="265407"/>
                  </a:cubicBezTo>
                  <a:cubicBezTo>
                    <a:pt x="131870" y="285512"/>
                    <a:pt x="121254" y="304537"/>
                    <a:pt x="110638" y="322966"/>
                  </a:cubicBezTo>
                  <a:cubicBezTo>
                    <a:pt x="100572" y="336943"/>
                    <a:pt x="88848" y="349794"/>
                    <a:pt x="82702" y="366556"/>
                  </a:cubicBezTo>
                  <a:cubicBezTo>
                    <a:pt x="106727" y="373829"/>
                    <a:pt x="128518" y="359851"/>
                    <a:pt x="149200" y="349794"/>
                  </a:cubicBezTo>
                  <a:cubicBezTo>
                    <a:pt x="176019" y="336943"/>
                    <a:pt x="198368" y="315720"/>
                    <a:pt x="222403" y="298958"/>
                  </a:cubicBezTo>
                  <a:cubicBezTo>
                    <a:pt x="227990" y="325210"/>
                    <a:pt x="214572" y="348109"/>
                    <a:pt x="203397" y="370467"/>
                  </a:cubicBezTo>
                  <a:cubicBezTo>
                    <a:pt x="196692" y="379966"/>
                    <a:pt x="206749" y="388356"/>
                    <a:pt x="210670" y="396746"/>
                  </a:cubicBezTo>
                  <a:cubicBezTo>
                    <a:pt x="196142" y="409587"/>
                    <a:pt x="179371" y="420753"/>
                    <a:pt x="158698" y="421330"/>
                  </a:cubicBezTo>
                  <a:cubicBezTo>
                    <a:pt x="173784" y="395060"/>
                    <a:pt x="202838" y="371584"/>
                    <a:pt x="198927" y="338619"/>
                  </a:cubicBezTo>
                  <a:cubicBezTo>
                    <a:pt x="180489" y="351479"/>
                    <a:pt x="164844" y="368800"/>
                    <a:pt x="144162" y="377172"/>
                  </a:cubicBezTo>
                  <a:cubicBezTo>
                    <a:pt x="107286" y="392816"/>
                    <a:pt x="68165" y="400089"/>
                    <a:pt x="28495" y="404000"/>
                  </a:cubicBezTo>
                  <a:cubicBezTo>
                    <a:pt x="18438" y="404559"/>
                    <a:pt x="9507" y="399539"/>
                    <a:pt x="0" y="396187"/>
                  </a:cubicBezTo>
                  <a:cubicBezTo>
                    <a:pt x="24584" y="382777"/>
                    <a:pt x="50286" y="369350"/>
                    <a:pt x="67607" y="346451"/>
                  </a:cubicBezTo>
                  <a:cubicBezTo>
                    <a:pt x="94426" y="311800"/>
                    <a:pt x="112305" y="271004"/>
                    <a:pt x="130194" y="231352"/>
                  </a:cubicBezTo>
                  <a:cubicBezTo>
                    <a:pt x="143603" y="183841"/>
                    <a:pt x="164835" y="138575"/>
                    <a:pt x="182715" y="9275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E7D28A57-CA70-76A3-9ACE-DB56D9593C32}"/>
                </a:ext>
              </a:extLst>
            </p:cNvPr>
            <p:cNvSpPr/>
            <p:nvPr/>
          </p:nvSpPr>
          <p:spPr>
            <a:xfrm>
              <a:off x="5179632" y="4119804"/>
              <a:ext cx="14166" cy="14651"/>
            </a:xfrm>
            <a:custGeom>
              <a:avLst/>
              <a:gdLst>
                <a:gd name="connsiteX0" fmla="*/ 6290 w 14166"/>
                <a:gd name="connsiteY0" fmla="*/ 628 h 14651"/>
                <a:gd name="connsiteX1" fmla="*/ 8516 w 14166"/>
                <a:gd name="connsiteY1" fmla="*/ 14028 h 14651"/>
                <a:gd name="connsiteX2" fmla="*/ 6290 w 14166"/>
                <a:gd name="connsiteY2" fmla="*/ 628 h 14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66" h="14651">
                  <a:moveTo>
                    <a:pt x="6290" y="628"/>
                  </a:moveTo>
                  <a:cubicBezTo>
                    <a:pt x="15779" y="-3292"/>
                    <a:pt x="16906" y="12361"/>
                    <a:pt x="8516" y="14028"/>
                  </a:cubicBezTo>
                  <a:cubicBezTo>
                    <a:pt x="-1533" y="17930"/>
                    <a:pt x="-3209" y="2295"/>
                    <a:pt x="6290" y="628"/>
                  </a:cubicBezTo>
                  <a:close/>
                </a:path>
              </a:pathLst>
            </a:custGeom>
            <a:solidFill>
              <a:srgbClr val="627372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任意多边形: 形状 601">
              <a:extLst>
                <a:ext uri="{FF2B5EF4-FFF2-40B4-BE49-F238E27FC236}">
                  <a16:creationId xmlns:a16="http://schemas.microsoft.com/office/drawing/2014/main" id="{9D5D989F-42F4-6B98-3080-775A8E22A30B}"/>
                </a:ext>
              </a:extLst>
            </p:cNvPr>
            <p:cNvSpPr/>
            <p:nvPr/>
          </p:nvSpPr>
          <p:spPr>
            <a:xfrm>
              <a:off x="4996502" y="4123757"/>
              <a:ext cx="110079" cy="76005"/>
            </a:xfrm>
            <a:custGeom>
              <a:avLst/>
              <a:gdLst>
                <a:gd name="connsiteX0" fmla="*/ 0 w 110079"/>
                <a:gd name="connsiteY0" fmla="*/ 30199 h 76005"/>
                <a:gd name="connsiteX1" fmla="*/ 59784 w 110079"/>
                <a:gd name="connsiteY1" fmla="*/ 0 h 76005"/>
                <a:gd name="connsiteX2" fmla="*/ 73194 w 110079"/>
                <a:gd name="connsiteY2" fmla="*/ 4470 h 76005"/>
                <a:gd name="connsiteX3" fmla="*/ 110079 w 110079"/>
                <a:gd name="connsiteY3" fmla="*/ 61470 h 76005"/>
                <a:gd name="connsiteX4" fmla="*/ 49169 w 110079"/>
                <a:gd name="connsiteY4" fmla="*/ 75438 h 76005"/>
                <a:gd name="connsiteX5" fmla="*/ 0 w 110079"/>
                <a:gd name="connsiteY5" fmla="*/ 30199 h 7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079" h="76005">
                  <a:moveTo>
                    <a:pt x="0" y="30199"/>
                  </a:moveTo>
                  <a:cubicBezTo>
                    <a:pt x="21232" y="23467"/>
                    <a:pt x="42464" y="13968"/>
                    <a:pt x="59784" y="0"/>
                  </a:cubicBezTo>
                  <a:lnTo>
                    <a:pt x="73194" y="4470"/>
                  </a:lnTo>
                  <a:cubicBezTo>
                    <a:pt x="74312" y="29622"/>
                    <a:pt x="92191" y="46375"/>
                    <a:pt x="110079" y="61470"/>
                  </a:cubicBezTo>
                  <a:cubicBezTo>
                    <a:pt x="93876" y="77673"/>
                    <a:pt x="69851" y="76555"/>
                    <a:pt x="49169" y="75438"/>
                  </a:cubicBezTo>
                  <a:cubicBezTo>
                    <a:pt x="25143" y="73230"/>
                    <a:pt x="8931" y="50863"/>
                    <a:pt x="0" y="3019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3" name="任意多边形: 形状 602">
              <a:extLst>
                <a:ext uri="{FF2B5EF4-FFF2-40B4-BE49-F238E27FC236}">
                  <a16:creationId xmlns:a16="http://schemas.microsoft.com/office/drawing/2014/main" id="{E5E50031-8490-447C-16AB-848F457FE12F}"/>
                </a:ext>
              </a:extLst>
            </p:cNvPr>
            <p:cNvSpPr/>
            <p:nvPr/>
          </p:nvSpPr>
          <p:spPr>
            <a:xfrm>
              <a:off x="5188716" y="4132715"/>
              <a:ext cx="116216" cy="83260"/>
            </a:xfrm>
            <a:custGeom>
              <a:avLst/>
              <a:gdLst>
                <a:gd name="connsiteX0" fmla="*/ 0 w 116216"/>
                <a:gd name="connsiteY0" fmla="*/ 41355 h 83260"/>
                <a:gd name="connsiteX1" fmla="*/ 12292 w 116216"/>
                <a:gd name="connsiteY1" fmla="*/ 2226 h 83260"/>
                <a:gd name="connsiteX2" fmla="*/ 31289 w 116216"/>
                <a:gd name="connsiteY2" fmla="*/ 0 h 83260"/>
                <a:gd name="connsiteX3" fmla="*/ 70400 w 116216"/>
                <a:gd name="connsiteY3" fmla="*/ 30730 h 83260"/>
                <a:gd name="connsiteX4" fmla="*/ 116217 w 116216"/>
                <a:gd name="connsiteY4" fmla="*/ 33515 h 83260"/>
                <a:gd name="connsiteX5" fmla="*/ 96661 w 116216"/>
                <a:gd name="connsiteY5" fmla="*/ 83260 h 83260"/>
                <a:gd name="connsiteX6" fmla="*/ 35759 w 116216"/>
                <a:gd name="connsiteY6" fmla="*/ 64822 h 83260"/>
                <a:gd name="connsiteX7" fmla="*/ 0 w 116216"/>
                <a:gd name="connsiteY7" fmla="*/ 41355 h 83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216" h="83260">
                  <a:moveTo>
                    <a:pt x="0" y="41355"/>
                  </a:moveTo>
                  <a:cubicBezTo>
                    <a:pt x="0" y="27378"/>
                    <a:pt x="6705" y="14509"/>
                    <a:pt x="12292" y="2226"/>
                  </a:cubicBezTo>
                  <a:cubicBezTo>
                    <a:pt x="17321" y="1667"/>
                    <a:pt x="26810" y="549"/>
                    <a:pt x="31289" y="0"/>
                  </a:cubicBezTo>
                  <a:cubicBezTo>
                    <a:pt x="44699" y="9507"/>
                    <a:pt x="56991" y="21241"/>
                    <a:pt x="70400" y="30730"/>
                  </a:cubicBezTo>
                  <a:cubicBezTo>
                    <a:pt x="85486" y="32956"/>
                    <a:pt x="101131" y="32956"/>
                    <a:pt x="116217" y="33515"/>
                  </a:cubicBezTo>
                  <a:cubicBezTo>
                    <a:pt x="115099" y="51412"/>
                    <a:pt x="119010" y="77105"/>
                    <a:pt x="96661" y="83260"/>
                  </a:cubicBezTo>
                  <a:cubicBezTo>
                    <a:pt x="75988" y="79340"/>
                    <a:pt x="52521" y="79340"/>
                    <a:pt x="35759" y="64822"/>
                  </a:cubicBezTo>
                  <a:cubicBezTo>
                    <a:pt x="24584" y="56432"/>
                    <a:pt x="10057" y="51962"/>
                    <a:pt x="0" y="4135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4" name="任意多边形: 形状 603">
              <a:extLst>
                <a:ext uri="{FF2B5EF4-FFF2-40B4-BE49-F238E27FC236}">
                  <a16:creationId xmlns:a16="http://schemas.microsoft.com/office/drawing/2014/main" id="{936C8FCA-1403-AF3B-C1EA-8402148CB5EF}"/>
                </a:ext>
              </a:extLst>
            </p:cNvPr>
            <p:cNvSpPr/>
            <p:nvPr/>
          </p:nvSpPr>
          <p:spPr>
            <a:xfrm>
              <a:off x="5258547" y="4138539"/>
              <a:ext cx="24044" cy="10762"/>
            </a:xfrm>
            <a:custGeom>
              <a:avLst/>
              <a:gdLst>
                <a:gd name="connsiteX0" fmla="*/ 10 w 24044"/>
                <a:gd name="connsiteY0" fmla="*/ 2557 h 10762"/>
                <a:gd name="connsiteX1" fmla="*/ 24045 w 24044"/>
                <a:gd name="connsiteY1" fmla="*/ 5360 h 10762"/>
                <a:gd name="connsiteX2" fmla="*/ 10 w 24044"/>
                <a:gd name="connsiteY2" fmla="*/ 2557 h 10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44" h="10762">
                  <a:moveTo>
                    <a:pt x="10" y="2557"/>
                  </a:moveTo>
                  <a:cubicBezTo>
                    <a:pt x="7283" y="-1913"/>
                    <a:pt x="18457" y="-236"/>
                    <a:pt x="24045" y="5360"/>
                  </a:cubicBezTo>
                  <a:cubicBezTo>
                    <a:pt x="21251" y="13741"/>
                    <a:pt x="-539" y="12038"/>
                    <a:pt x="10" y="2557"/>
                  </a:cubicBezTo>
                  <a:close/>
                </a:path>
              </a:pathLst>
            </a:custGeom>
            <a:solidFill>
              <a:srgbClr val="77948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任意多边形: 形状 604">
              <a:extLst>
                <a:ext uri="{FF2B5EF4-FFF2-40B4-BE49-F238E27FC236}">
                  <a16:creationId xmlns:a16="http://schemas.microsoft.com/office/drawing/2014/main" id="{785BA44C-E3FD-ACEB-3A2E-114A04AF0F81}"/>
                </a:ext>
              </a:extLst>
            </p:cNvPr>
            <p:cNvSpPr/>
            <p:nvPr/>
          </p:nvSpPr>
          <p:spPr>
            <a:xfrm>
              <a:off x="5299354" y="4134373"/>
              <a:ext cx="33967" cy="52530"/>
            </a:xfrm>
            <a:custGeom>
              <a:avLst/>
              <a:gdLst>
                <a:gd name="connsiteX0" fmla="*/ 0 w 33967"/>
                <a:gd name="connsiteY0" fmla="*/ 0 h 52530"/>
                <a:gd name="connsiteX1" fmla="*/ 31289 w 33967"/>
                <a:gd name="connsiteY1" fmla="*/ 22908 h 52530"/>
                <a:gd name="connsiteX2" fmla="*/ 26260 w 33967"/>
                <a:gd name="connsiteY2" fmla="*/ 52530 h 52530"/>
                <a:gd name="connsiteX3" fmla="*/ 0 w 33967"/>
                <a:gd name="connsiteY3" fmla="*/ 0 h 5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67" h="52530">
                  <a:moveTo>
                    <a:pt x="0" y="0"/>
                  </a:moveTo>
                  <a:cubicBezTo>
                    <a:pt x="12292" y="4488"/>
                    <a:pt x="26819" y="8399"/>
                    <a:pt x="31289" y="22908"/>
                  </a:cubicBezTo>
                  <a:cubicBezTo>
                    <a:pt x="38553" y="32415"/>
                    <a:pt x="29045" y="43031"/>
                    <a:pt x="26260" y="52530"/>
                  </a:cubicBezTo>
                  <a:cubicBezTo>
                    <a:pt x="20673" y="33533"/>
                    <a:pt x="11175" y="15663"/>
                    <a:pt x="0" y="0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6" name="任意多边形: 形状 605">
              <a:extLst>
                <a:ext uri="{FF2B5EF4-FFF2-40B4-BE49-F238E27FC236}">
                  <a16:creationId xmlns:a16="http://schemas.microsoft.com/office/drawing/2014/main" id="{42A42A1C-F2A6-5010-DD81-8A09780EC9BA}"/>
                </a:ext>
              </a:extLst>
            </p:cNvPr>
            <p:cNvSpPr/>
            <p:nvPr/>
          </p:nvSpPr>
          <p:spPr>
            <a:xfrm>
              <a:off x="4909322" y="4137185"/>
              <a:ext cx="135213" cy="105897"/>
            </a:xfrm>
            <a:custGeom>
              <a:avLst/>
              <a:gdLst>
                <a:gd name="connsiteX0" fmla="*/ 0 w 135213"/>
                <a:gd name="connsiteY0" fmla="*/ 21223 h 105897"/>
                <a:gd name="connsiteX1" fmla="*/ 6705 w 135213"/>
                <a:gd name="connsiteY1" fmla="*/ 0 h 105897"/>
                <a:gd name="connsiteX2" fmla="*/ 71518 w 135213"/>
                <a:gd name="connsiteY2" fmla="*/ 18979 h 105897"/>
                <a:gd name="connsiteX3" fmla="*/ 135213 w 135213"/>
                <a:gd name="connsiteY3" fmla="*/ 87162 h 105897"/>
                <a:gd name="connsiteX4" fmla="*/ 44140 w 135213"/>
                <a:gd name="connsiteY4" fmla="*/ 96661 h 105897"/>
                <a:gd name="connsiteX5" fmla="*/ 0 w 135213"/>
                <a:gd name="connsiteY5" fmla="*/ 21223 h 105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213" h="105897">
                  <a:moveTo>
                    <a:pt x="0" y="21223"/>
                  </a:moveTo>
                  <a:cubicBezTo>
                    <a:pt x="1676" y="13959"/>
                    <a:pt x="3911" y="6705"/>
                    <a:pt x="6705" y="0"/>
                  </a:cubicBezTo>
                  <a:cubicBezTo>
                    <a:pt x="26819" y="11166"/>
                    <a:pt x="49169" y="14527"/>
                    <a:pt x="71518" y="18979"/>
                  </a:cubicBezTo>
                  <a:cubicBezTo>
                    <a:pt x="80458" y="50827"/>
                    <a:pt x="108403" y="70400"/>
                    <a:pt x="135213" y="87162"/>
                  </a:cubicBezTo>
                  <a:cubicBezTo>
                    <a:pt x="108394" y="102798"/>
                    <a:pt x="73194" y="115090"/>
                    <a:pt x="44140" y="96661"/>
                  </a:cubicBezTo>
                  <a:cubicBezTo>
                    <a:pt x="15086" y="83810"/>
                    <a:pt x="3361" y="50836"/>
                    <a:pt x="0" y="2122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7" name="任意多边形: 形状 606">
              <a:extLst>
                <a:ext uri="{FF2B5EF4-FFF2-40B4-BE49-F238E27FC236}">
                  <a16:creationId xmlns:a16="http://schemas.microsoft.com/office/drawing/2014/main" id="{3EB913E0-8395-4DF7-0AD8-2CE14FE871AA}"/>
                </a:ext>
              </a:extLst>
            </p:cNvPr>
            <p:cNvSpPr/>
            <p:nvPr/>
          </p:nvSpPr>
          <p:spPr>
            <a:xfrm>
              <a:off x="4697018" y="4148347"/>
              <a:ext cx="14931" cy="16989"/>
            </a:xfrm>
            <a:custGeom>
              <a:avLst/>
              <a:gdLst>
                <a:gd name="connsiteX0" fmla="*/ 3329 w 14931"/>
                <a:gd name="connsiteY0" fmla="*/ 1689 h 16989"/>
                <a:gd name="connsiteX1" fmla="*/ 11701 w 14931"/>
                <a:gd name="connsiteY1" fmla="*/ 15098 h 16989"/>
                <a:gd name="connsiteX2" fmla="*/ 3329 w 14931"/>
                <a:gd name="connsiteY2" fmla="*/ 1689 h 1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31" h="16989">
                  <a:moveTo>
                    <a:pt x="3329" y="1689"/>
                  </a:moveTo>
                  <a:cubicBezTo>
                    <a:pt x="11701" y="-5016"/>
                    <a:pt x="19532" y="10070"/>
                    <a:pt x="11701" y="15098"/>
                  </a:cubicBezTo>
                  <a:cubicBezTo>
                    <a:pt x="2770" y="22362"/>
                    <a:pt x="-4493" y="6717"/>
                    <a:pt x="3329" y="1689"/>
                  </a:cubicBez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任意多边形: 形状 607">
              <a:extLst>
                <a:ext uri="{FF2B5EF4-FFF2-40B4-BE49-F238E27FC236}">
                  <a16:creationId xmlns:a16="http://schemas.microsoft.com/office/drawing/2014/main" id="{24791E41-97FA-2467-4C15-A6FAD94682E9}"/>
                </a:ext>
              </a:extLst>
            </p:cNvPr>
            <p:cNvSpPr/>
            <p:nvPr/>
          </p:nvSpPr>
          <p:spPr>
            <a:xfrm>
              <a:off x="4804271" y="4145557"/>
              <a:ext cx="94434" cy="65606"/>
            </a:xfrm>
            <a:custGeom>
              <a:avLst/>
              <a:gdLst>
                <a:gd name="connsiteX0" fmla="*/ 49178 w 94434"/>
                <a:gd name="connsiteY0" fmla="*/ 10607 h 65606"/>
                <a:gd name="connsiteX1" fmla="*/ 92200 w 94434"/>
                <a:gd name="connsiteY1" fmla="*/ 0 h 65606"/>
                <a:gd name="connsiteX2" fmla="*/ 94435 w 94434"/>
                <a:gd name="connsiteY2" fmla="*/ 60352 h 65606"/>
                <a:gd name="connsiteX3" fmla="*/ 0 w 94434"/>
                <a:gd name="connsiteY3" fmla="*/ 46375 h 65606"/>
                <a:gd name="connsiteX4" fmla="*/ 49178 w 94434"/>
                <a:gd name="connsiteY4" fmla="*/ 10607 h 6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34" h="65606">
                  <a:moveTo>
                    <a:pt x="49178" y="10607"/>
                  </a:moveTo>
                  <a:cubicBezTo>
                    <a:pt x="59803" y="-1667"/>
                    <a:pt x="77682" y="2226"/>
                    <a:pt x="92200" y="0"/>
                  </a:cubicBezTo>
                  <a:cubicBezTo>
                    <a:pt x="91641" y="20105"/>
                    <a:pt x="93318" y="40238"/>
                    <a:pt x="94435" y="60352"/>
                  </a:cubicBezTo>
                  <a:cubicBezTo>
                    <a:pt x="63146" y="65372"/>
                    <a:pt x="24035" y="73753"/>
                    <a:pt x="0" y="46375"/>
                  </a:cubicBezTo>
                  <a:cubicBezTo>
                    <a:pt x="16771" y="35209"/>
                    <a:pt x="35209" y="25711"/>
                    <a:pt x="49178" y="1060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9" name="任意多边形: 形状 608">
              <a:extLst>
                <a:ext uri="{FF2B5EF4-FFF2-40B4-BE49-F238E27FC236}">
                  <a16:creationId xmlns:a16="http://schemas.microsoft.com/office/drawing/2014/main" id="{17F0DE2D-5B23-D558-5152-A74DD4D00D09}"/>
                </a:ext>
              </a:extLst>
            </p:cNvPr>
            <p:cNvSpPr/>
            <p:nvPr/>
          </p:nvSpPr>
          <p:spPr>
            <a:xfrm>
              <a:off x="6632032" y="4155623"/>
              <a:ext cx="205186" cy="243048"/>
            </a:xfrm>
            <a:custGeom>
              <a:avLst/>
              <a:gdLst>
                <a:gd name="connsiteX0" fmla="*/ 0 w 205186"/>
                <a:gd name="connsiteY0" fmla="*/ 0 h 243048"/>
                <a:gd name="connsiteX1" fmla="*/ 64272 w 205186"/>
                <a:gd name="connsiteY1" fmla="*/ 34074 h 243048"/>
                <a:gd name="connsiteX2" fmla="*/ 160375 w 205186"/>
                <a:gd name="connsiteY2" fmla="*/ 88848 h 243048"/>
                <a:gd name="connsiteX3" fmla="*/ 204523 w 205186"/>
                <a:gd name="connsiteY3" fmla="*/ 243049 h 243048"/>
                <a:gd name="connsiteX4" fmla="*/ 192222 w 205186"/>
                <a:gd name="connsiteY4" fmla="*/ 236912 h 243048"/>
                <a:gd name="connsiteX5" fmla="*/ 185509 w 205186"/>
                <a:gd name="connsiteY5" fmla="*/ 155319 h 243048"/>
                <a:gd name="connsiteX6" fmla="*/ 115108 w 205186"/>
                <a:gd name="connsiteY6" fmla="*/ 78214 h 243048"/>
                <a:gd name="connsiteX7" fmla="*/ 70400 w 205186"/>
                <a:gd name="connsiteY7" fmla="*/ 49718 h 243048"/>
                <a:gd name="connsiteX8" fmla="*/ 22349 w 205186"/>
                <a:gd name="connsiteY8" fmla="*/ 29604 h 243048"/>
                <a:gd name="connsiteX9" fmla="*/ 59784 w 205186"/>
                <a:gd name="connsiteY9" fmla="*/ 77096 h 243048"/>
                <a:gd name="connsiteX10" fmla="*/ 83251 w 205186"/>
                <a:gd name="connsiteY10" fmla="*/ 119560 h 243048"/>
                <a:gd name="connsiteX11" fmla="*/ 0 w 205186"/>
                <a:gd name="connsiteY11" fmla="*/ 0 h 243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5186" h="243048">
                  <a:moveTo>
                    <a:pt x="0" y="0"/>
                  </a:moveTo>
                  <a:cubicBezTo>
                    <a:pt x="22349" y="10048"/>
                    <a:pt x="43022" y="22340"/>
                    <a:pt x="64272" y="34074"/>
                  </a:cubicBezTo>
                  <a:cubicBezTo>
                    <a:pt x="96679" y="51412"/>
                    <a:pt x="132420" y="64245"/>
                    <a:pt x="160375" y="88848"/>
                  </a:cubicBezTo>
                  <a:cubicBezTo>
                    <a:pt x="208426" y="123489"/>
                    <a:pt x="206191" y="190528"/>
                    <a:pt x="204523" y="243049"/>
                  </a:cubicBezTo>
                  <a:cubicBezTo>
                    <a:pt x="201171" y="241940"/>
                    <a:pt x="194998" y="238597"/>
                    <a:pt x="192222" y="236912"/>
                  </a:cubicBezTo>
                  <a:cubicBezTo>
                    <a:pt x="191105" y="210084"/>
                    <a:pt x="198368" y="181038"/>
                    <a:pt x="185509" y="155319"/>
                  </a:cubicBezTo>
                  <a:cubicBezTo>
                    <a:pt x="167638" y="125147"/>
                    <a:pt x="138584" y="103924"/>
                    <a:pt x="115108" y="78214"/>
                  </a:cubicBezTo>
                  <a:cubicBezTo>
                    <a:pt x="95003" y="77655"/>
                    <a:pt x="83260" y="62569"/>
                    <a:pt x="70400" y="49718"/>
                  </a:cubicBezTo>
                  <a:cubicBezTo>
                    <a:pt x="54765" y="42437"/>
                    <a:pt x="38553" y="35741"/>
                    <a:pt x="22349" y="29604"/>
                  </a:cubicBezTo>
                  <a:cubicBezTo>
                    <a:pt x="30172" y="49159"/>
                    <a:pt x="50845" y="58667"/>
                    <a:pt x="59784" y="77096"/>
                  </a:cubicBezTo>
                  <a:cubicBezTo>
                    <a:pt x="67607" y="91632"/>
                    <a:pt x="77105" y="104492"/>
                    <a:pt x="83251" y="119560"/>
                  </a:cubicBezTo>
                  <a:cubicBezTo>
                    <a:pt x="42473" y="90524"/>
                    <a:pt x="18447" y="4524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0" name="任意多边形: 形状 609">
              <a:extLst>
                <a:ext uri="{FF2B5EF4-FFF2-40B4-BE49-F238E27FC236}">
                  <a16:creationId xmlns:a16="http://schemas.microsoft.com/office/drawing/2014/main" id="{308B28FB-9C38-F620-2AE5-6BC9AA62EF1F}"/>
                </a:ext>
              </a:extLst>
            </p:cNvPr>
            <p:cNvSpPr/>
            <p:nvPr/>
          </p:nvSpPr>
          <p:spPr>
            <a:xfrm>
              <a:off x="4733880" y="4162337"/>
              <a:ext cx="12283" cy="43581"/>
            </a:xfrm>
            <a:custGeom>
              <a:avLst/>
              <a:gdLst>
                <a:gd name="connsiteX0" fmla="*/ 0 w 12283"/>
                <a:gd name="connsiteY0" fmla="*/ 43581 h 43581"/>
                <a:gd name="connsiteX1" fmla="*/ 11724 w 12283"/>
                <a:gd name="connsiteY1" fmla="*/ 0 h 43581"/>
                <a:gd name="connsiteX2" fmla="*/ 12283 w 12283"/>
                <a:gd name="connsiteY2" fmla="*/ 41337 h 43581"/>
                <a:gd name="connsiteX3" fmla="*/ 0 w 12283"/>
                <a:gd name="connsiteY3" fmla="*/ 43581 h 4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3" h="43581">
                  <a:moveTo>
                    <a:pt x="0" y="43581"/>
                  </a:moveTo>
                  <a:cubicBezTo>
                    <a:pt x="0" y="28477"/>
                    <a:pt x="5029" y="13959"/>
                    <a:pt x="11724" y="0"/>
                  </a:cubicBezTo>
                  <a:cubicBezTo>
                    <a:pt x="12283" y="13959"/>
                    <a:pt x="12283" y="27928"/>
                    <a:pt x="12283" y="41337"/>
                  </a:cubicBezTo>
                  <a:cubicBezTo>
                    <a:pt x="8931" y="41905"/>
                    <a:pt x="3343" y="43014"/>
                    <a:pt x="0" y="43581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>
              <a:extLst>
                <a:ext uri="{FF2B5EF4-FFF2-40B4-BE49-F238E27FC236}">
                  <a16:creationId xmlns:a16="http://schemas.microsoft.com/office/drawing/2014/main" id="{D0F6C2C7-D573-8326-00CD-EFBFCCC76D0E}"/>
                </a:ext>
              </a:extLst>
            </p:cNvPr>
            <p:cNvSpPr/>
            <p:nvPr/>
          </p:nvSpPr>
          <p:spPr>
            <a:xfrm>
              <a:off x="6331965" y="4173503"/>
              <a:ext cx="247536" cy="128440"/>
            </a:xfrm>
            <a:custGeom>
              <a:avLst/>
              <a:gdLst>
                <a:gd name="connsiteX0" fmla="*/ 0 w 247536"/>
                <a:gd name="connsiteY0" fmla="*/ 0 h 128440"/>
                <a:gd name="connsiteX1" fmla="*/ 151426 w 247536"/>
                <a:gd name="connsiteY1" fmla="*/ 51403 h 128440"/>
                <a:gd name="connsiteX2" fmla="*/ 247537 w 247536"/>
                <a:gd name="connsiteY2" fmla="*/ 127959 h 128440"/>
                <a:gd name="connsiteX3" fmla="*/ 211787 w 247536"/>
                <a:gd name="connsiteY3" fmla="*/ 124039 h 128440"/>
                <a:gd name="connsiteX4" fmla="*/ 144730 w 247536"/>
                <a:gd name="connsiteY4" fmla="*/ 68156 h 128440"/>
                <a:gd name="connsiteX5" fmla="*/ 97229 w 247536"/>
                <a:gd name="connsiteY5" fmla="*/ 44690 h 128440"/>
                <a:gd name="connsiteX6" fmla="*/ 110647 w 247536"/>
                <a:gd name="connsiteY6" fmla="*/ 66480 h 128440"/>
                <a:gd name="connsiteX7" fmla="*/ 65930 w 247536"/>
                <a:gd name="connsiteY7" fmla="*/ 30730 h 128440"/>
                <a:gd name="connsiteX8" fmla="*/ 56991 w 247536"/>
                <a:gd name="connsiteY8" fmla="*/ 35741 h 128440"/>
                <a:gd name="connsiteX9" fmla="*/ 64813 w 247536"/>
                <a:gd name="connsiteY9" fmla="*/ 83810 h 128440"/>
                <a:gd name="connsiteX10" fmla="*/ 0 w 247536"/>
                <a:gd name="connsiteY10" fmla="*/ 0 h 12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7536" h="128440">
                  <a:moveTo>
                    <a:pt x="0" y="0"/>
                  </a:moveTo>
                  <a:cubicBezTo>
                    <a:pt x="51421" y="15077"/>
                    <a:pt x="100581" y="34650"/>
                    <a:pt x="151426" y="51403"/>
                  </a:cubicBezTo>
                  <a:cubicBezTo>
                    <a:pt x="186644" y="72067"/>
                    <a:pt x="222962" y="94426"/>
                    <a:pt x="247537" y="127959"/>
                  </a:cubicBezTo>
                  <a:cubicBezTo>
                    <a:pt x="235254" y="128518"/>
                    <a:pt x="222403" y="129635"/>
                    <a:pt x="211787" y="124039"/>
                  </a:cubicBezTo>
                  <a:cubicBezTo>
                    <a:pt x="189438" y="105600"/>
                    <a:pt x="166521" y="87721"/>
                    <a:pt x="144730" y="68156"/>
                  </a:cubicBezTo>
                  <a:cubicBezTo>
                    <a:pt x="130762" y="57531"/>
                    <a:pt x="116235" y="43581"/>
                    <a:pt x="97229" y="44690"/>
                  </a:cubicBezTo>
                  <a:lnTo>
                    <a:pt x="110647" y="66480"/>
                  </a:lnTo>
                  <a:cubicBezTo>
                    <a:pt x="93326" y="57531"/>
                    <a:pt x="79908" y="43581"/>
                    <a:pt x="65930" y="30730"/>
                  </a:cubicBezTo>
                  <a:cubicBezTo>
                    <a:pt x="63696" y="31839"/>
                    <a:pt x="59235" y="34641"/>
                    <a:pt x="56991" y="35741"/>
                  </a:cubicBezTo>
                  <a:cubicBezTo>
                    <a:pt x="58676" y="51953"/>
                    <a:pt x="62587" y="67598"/>
                    <a:pt x="64813" y="83810"/>
                  </a:cubicBezTo>
                  <a:cubicBezTo>
                    <a:pt x="39129" y="59784"/>
                    <a:pt x="9507" y="3575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任意多边形: 形状 611">
              <a:extLst>
                <a:ext uri="{FF2B5EF4-FFF2-40B4-BE49-F238E27FC236}">
                  <a16:creationId xmlns:a16="http://schemas.microsoft.com/office/drawing/2014/main" id="{C9727CE2-9F10-98E8-91AC-CAA406202A4F}"/>
                </a:ext>
              </a:extLst>
            </p:cNvPr>
            <p:cNvSpPr/>
            <p:nvPr/>
          </p:nvSpPr>
          <p:spPr>
            <a:xfrm>
              <a:off x="7008654" y="4177414"/>
              <a:ext cx="124606" cy="207866"/>
            </a:xfrm>
            <a:custGeom>
              <a:avLst/>
              <a:gdLst>
                <a:gd name="connsiteX0" fmla="*/ 31848 w 124606"/>
                <a:gd name="connsiteY0" fmla="*/ 81593 h 207866"/>
                <a:gd name="connsiteX1" fmla="*/ 124607 w 124606"/>
                <a:gd name="connsiteY1" fmla="*/ 0 h 207866"/>
                <a:gd name="connsiteX2" fmla="*/ 103366 w 124606"/>
                <a:gd name="connsiteY2" fmla="*/ 83819 h 207866"/>
                <a:gd name="connsiteX3" fmla="*/ 101131 w 124606"/>
                <a:gd name="connsiteY3" fmla="*/ 158698 h 207866"/>
                <a:gd name="connsiteX4" fmla="*/ 95552 w 124606"/>
                <a:gd name="connsiteY4" fmla="*/ 207867 h 207866"/>
                <a:gd name="connsiteX5" fmla="*/ 91092 w 124606"/>
                <a:gd name="connsiteY5" fmla="*/ 51971 h 207866"/>
                <a:gd name="connsiteX6" fmla="*/ 49178 w 124606"/>
                <a:gd name="connsiteY6" fmla="*/ 82152 h 207866"/>
                <a:gd name="connsiteX7" fmla="*/ 0 w 124606"/>
                <a:gd name="connsiteY7" fmla="*/ 143603 h 207866"/>
                <a:gd name="connsiteX8" fmla="*/ 31848 w 124606"/>
                <a:gd name="connsiteY8" fmla="*/ 81593 h 20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606" h="207866">
                  <a:moveTo>
                    <a:pt x="31848" y="81593"/>
                  </a:moveTo>
                  <a:cubicBezTo>
                    <a:pt x="54756" y="46375"/>
                    <a:pt x="87721" y="19006"/>
                    <a:pt x="124607" y="0"/>
                  </a:cubicBezTo>
                  <a:cubicBezTo>
                    <a:pt x="117334" y="27946"/>
                    <a:pt x="106727" y="54756"/>
                    <a:pt x="103366" y="83819"/>
                  </a:cubicBezTo>
                  <a:cubicBezTo>
                    <a:pt x="98337" y="108394"/>
                    <a:pt x="102257" y="133546"/>
                    <a:pt x="101131" y="158698"/>
                  </a:cubicBezTo>
                  <a:cubicBezTo>
                    <a:pt x="99446" y="174911"/>
                    <a:pt x="97229" y="191672"/>
                    <a:pt x="95552" y="207867"/>
                  </a:cubicBezTo>
                  <a:cubicBezTo>
                    <a:pt x="80466" y="157572"/>
                    <a:pt x="91641" y="103951"/>
                    <a:pt x="91092" y="51971"/>
                  </a:cubicBezTo>
                  <a:cubicBezTo>
                    <a:pt x="72635" y="54197"/>
                    <a:pt x="61460" y="69851"/>
                    <a:pt x="49178" y="82152"/>
                  </a:cubicBezTo>
                  <a:cubicBezTo>
                    <a:pt x="29622" y="100022"/>
                    <a:pt x="16771" y="123498"/>
                    <a:pt x="0" y="143603"/>
                  </a:cubicBezTo>
                  <a:cubicBezTo>
                    <a:pt x="10616" y="122930"/>
                    <a:pt x="18447" y="100581"/>
                    <a:pt x="31848" y="8159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任意多边形: 形状 612">
              <a:extLst>
                <a:ext uri="{FF2B5EF4-FFF2-40B4-BE49-F238E27FC236}">
                  <a16:creationId xmlns:a16="http://schemas.microsoft.com/office/drawing/2014/main" id="{929A9D04-414A-99FB-CD17-4D6F0B7016E7}"/>
                </a:ext>
              </a:extLst>
            </p:cNvPr>
            <p:cNvSpPr/>
            <p:nvPr/>
          </p:nvSpPr>
          <p:spPr>
            <a:xfrm>
              <a:off x="6215758" y="4180766"/>
              <a:ext cx="77114" cy="86612"/>
            </a:xfrm>
            <a:custGeom>
              <a:avLst/>
              <a:gdLst>
                <a:gd name="connsiteX0" fmla="*/ 0 w 77114"/>
                <a:gd name="connsiteY0" fmla="*/ 0 h 86612"/>
                <a:gd name="connsiteX1" fmla="*/ 51394 w 77114"/>
                <a:gd name="connsiteY1" fmla="*/ 34650 h 86612"/>
                <a:gd name="connsiteX2" fmla="*/ 77114 w 77114"/>
                <a:gd name="connsiteY2" fmla="*/ 86613 h 86612"/>
                <a:gd name="connsiteX3" fmla="*/ 0 w 77114"/>
                <a:gd name="connsiteY3" fmla="*/ 0 h 86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14" h="86612">
                  <a:moveTo>
                    <a:pt x="0" y="0"/>
                  </a:moveTo>
                  <a:cubicBezTo>
                    <a:pt x="18429" y="8931"/>
                    <a:pt x="32956" y="25152"/>
                    <a:pt x="51394" y="34650"/>
                  </a:cubicBezTo>
                  <a:cubicBezTo>
                    <a:pt x="46366" y="56441"/>
                    <a:pt x="67048" y="69842"/>
                    <a:pt x="77114" y="86613"/>
                  </a:cubicBezTo>
                  <a:cubicBezTo>
                    <a:pt x="42455" y="68174"/>
                    <a:pt x="8931" y="3910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D1B7C201-28D5-0203-FF91-FE6C6A507983}"/>
                </a:ext>
              </a:extLst>
            </p:cNvPr>
            <p:cNvSpPr/>
            <p:nvPr/>
          </p:nvSpPr>
          <p:spPr>
            <a:xfrm>
              <a:off x="5072369" y="4193598"/>
              <a:ext cx="75000" cy="71235"/>
            </a:xfrm>
            <a:custGeom>
              <a:avLst/>
              <a:gdLst>
                <a:gd name="connsiteX0" fmla="*/ 121 w 75000"/>
                <a:gd name="connsiteY0" fmla="*/ 30181 h 71235"/>
                <a:gd name="connsiteX1" fmla="*/ 75001 w 75000"/>
                <a:gd name="connsiteY1" fmla="*/ 10 h 71235"/>
                <a:gd name="connsiteX2" fmla="*/ 52651 w 75000"/>
                <a:gd name="connsiteY2" fmla="*/ 69843 h 71235"/>
                <a:gd name="connsiteX3" fmla="*/ 121 w 75000"/>
                <a:gd name="connsiteY3" fmla="*/ 30181 h 7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00" h="71235">
                  <a:moveTo>
                    <a:pt x="121" y="30181"/>
                  </a:moveTo>
                  <a:cubicBezTo>
                    <a:pt x="25823" y="21810"/>
                    <a:pt x="46496" y="-540"/>
                    <a:pt x="75001" y="10"/>
                  </a:cubicBezTo>
                  <a:cubicBezTo>
                    <a:pt x="58797" y="19566"/>
                    <a:pt x="49858" y="44159"/>
                    <a:pt x="52651" y="69843"/>
                  </a:cubicBezTo>
                  <a:cubicBezTo>
                    <a:pt x="26941" y="76584"/>
                    <a:pt x="-2114" y="58136"/>
                    <a:pt x="121" y="3018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96DE9C04-6BBC-3B25-3260-F637AD951C17}"/>
                </a:ext>
              </a:extLst>
            </p:cNvPr>
            <p:cNvSpPr/>
            <p:nvPr/>
          </p:nvSpPr>
          <p:spPr>
            <a:xfrm>
              <a:off x="6441477" y="4191382"/>
              <a:ext cx="44148" cy="17320"/>
            </a:xfrm>
            <a:custGeom>
              <a:avLst/>
              <a:gdLst>
                <a:gd name="connsiteX0" fmla="*/ 0 w 44148"/>
                <a:gd name="connsiteY0" fmla="*/ 0 h 17320"/>
                <a:gd name="connsiteX1" fmla="*/ 44149 w 44148"/>
                <a:gd name="connsiteY1" fmla="*/ 17321 h 17320"/>
                <a:gd name="connsiteX2" fmla="*/ 0 w 44148"/>
                <a:gd name="connsiteY2" fmla="*/ 0 h 1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148" h="17320">
                  <a:moveTo>
                    <a:pt x="0" y="0"/>
                  </a:moveTo>
                  <a:cubicBezTo>
                    <a:pt x="15663" y="2235"/>
                    <a:pt x="34101" y="3352"/>
                    <a:pt x="44149" y="17321"/>
                  </a:cubicBezTo>
                  <a:cubicBezTo>
                    <a:pt x="27964" y="16203"/>
                    <a:pt x="13428" y="8372"/>
                    <a:pt x="0" y="0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任意多边形: 形状 615">
              <a:extLst>
                <a:ext uri="{FF2B5EF4-FFF2-40B4-BE49-F238E27FC236}">
                  <a16:creationId xmlns:a16="http://schemas.microsoft.com/office/drawing/2014/main" id="{530D65C6-A26C-72FE-750C-C05550FA39FA}"/>
                </a:ext>
              </a:extLst>
            </p:cNvPr>
            <p:cNvSpPr/>
            <p:nvPr/>
          </p:nvSpPr>
          <p:spPr>
            <a:xfrm>
              <a:off x="4770536" y="4194713"/>
              <a:ext cx="48830" cy="128482"/>
            </a:xfrm>
            <a:custGeom>
              <a:avLst/>
              <a:gdLst>
                <a:gd name="connsiteX0" fmla="*/ 3005 w 48830"/>
                <a:gd name="connsiteY0" fmla="*/ 22 h 128482"/>
                <a:gd name="connsiteX1" fmla="*/ 36538 w 48830"/>
                <a:gd name="connsiteY1" fmla="*/ 18460 h 128482"/>
                <a:gd name="connsiteX2" fmla="*/ 31501 w 48830"/>
                <a:gd name="connsiteY2" fmla="*/ 74910 h 128482"/>
                <a:gd name="connsiteX3" fmla="*/ 48830 w 48830"/>
                <a:gd name="connsiteY3" fmla="*/ 122402 h 128482"/>
                <a:gd name="connsiteX4" fmla="*/ 4132 w 48830"/>
                <a:gd name="connsiteY4" fmla="*/ 127990 h 128482"/>
                <a:gd name="connsiteX5" fmla="*/ 3005 w 48830"/>
                <a:gd name="connsiteY5" fmla="*/ 22 h 12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30" h="128482">
                  <a:moveTo>
                    <a:pt x="3005" y="22"/>
                  </a:moveTo>
                  <a:cubicBezTo>
                    <a:pt x="16983" y="-528"/>
                    <a:pt x="26472" y="9538"/>
                    <a:pt x="36538" y="18460"/>
                  </a:cubicBezTo>
                  <a:cubicBezTo>
                    <a:pt x="32627" y="36898"/>
                    <a:pt x="30392" y="55895"/>
                    <a:pt x="31501" y="74910"/>
                  </a:cubicBezTo>
                  <a:cubicBezTo>
                    <a:pt x="32627" y="92231"/>
                    <a:pt x="43802" y="106199"/>
                    <a:pt x="48830" y="122402"/>
                  </a:cubicBezTo>
                  <a:cubicBezTo>
                    <a:pt x="34294" y="126881"/>
                    <a:pt x="19209" y="129666"/>
                    <a:pt x="4132" y="127990"/>
                  </a:cubicBezTo>
                  <a:cubicBezTo>
                    <a:pt x="-1465" y="85517"/>
                    <a:pt x="-906" y="42494"/>
                    <a:pt x="3005" y="2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任意多边形: 形状 616">
              <a:extLst>
                <a:ext uri="{FF2B5EF4-FFF2-40B4-BE49-F238E27FC236}">
                  <a16:creationId xmlns:a16="http://schemas.microsoft.com/office/drawing/2014/main" id="{772AB018-CBBE-1924-1BDB-EE6DECE6C554}"/>
                </a:ext>
              </a:extLst>
            </p:cNvPr>
            <p:cNvSpPr/>
            <p:nvPr/>
          </p:nvSpPr>
          <p:spPr>
            <a:xfrm>
              <a:off x="5146243" y="4196429"/>
              <a:ext cx="34091" cy="25701"/>
            </a:xfrm>
            <a:custGeom>
              <a:avLst/>
              <a:gdLst>
                <a:gd name="connsiteX0" fmla="*/ 0 w 34091"/>
                <a:gd name="connsiteY0" fmla="*/ 25702 h 25701"/>
                <a:gd name="connsiteX1" fmla="*/ 34092 w 34091"/>
                <a:gd name="connsiteY1" fmla="*/ 0 h 25701"/>
                <a:gd name="connsiteX2" fmla="*/ 0 w 34091"/>
                <a:gd name="connsiteY2" fmla="*/ 25702 h 2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91" h="25701">
                  <a:moveTo>
                    <a:pt x="0" y="25702"/>
                  </a:moveTo>
                  <a:cubicBezTo>
                    <a:pt x="8390" y="13410"/>
                    <a:pt x="21232" y="5588"/>
                    <a:pt x="34092" y="0"/>
                  </a:cubicBezTo>
                  <a:cubicBezTo>
                    <a:pt x="24584" y="10625"/>
                    <a:pt x="12851" y="19556"/>
                    <a:pt x="0" y="25702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任意多边形: 形状 617">
              <a:extLst>
                <a:ext uri="{FF2B5EF4-FFF2-40B4-BE49-F238E27FC236}">
                  <a16:creationId xmlns:a16="http://schemas.microsoft.com/office/drawing/2014/main" id="{EC700107-BD8B-2B6B-8B42-DDB7753B8138}"/>
                </a:ext>
              </a:extLst>
            </p:cNvPr>
            <p:cNvSpPr/>
            <p:nvPr/>
          </p:nvSpPr>
          <p:spPr>
            <a:xfrm>
              <a:off x="5195979" y="4201439"/>
              <a:ext cx="97641" cy="97796"/>
            </a:xfrm>
            <a:custGeom>
              <a:avLst/>
              <a:gdLst>
                <a:gd name="connsiteX0" fmla="*/ 0 w 97641"/>
                <a:gd name="connsiteY0" fmla="*/ 0 h 97796"/>
                <a:gd name="connsiteX1" fmla="*/ 53647 w 97641"/>
                <a:gd name="connsiteY1" fmla="*/ 26828 h 97796"/>
                <a:gd name="connsiteX2" fmla="*/ 96670 w 97641"/>
                <a:gd name="connsiteY2" fmla="*/ 44140 h 97796"/>
                <a:gd name="connsiteX3" fmla="*/ 95543 w 97641"/>
                <a:gd name="connsiteY3" fmla="*/ 97797 h 97796"/>
                <a:gd name="connsiteX4" fmla="*/ 81575 w 97641"/>
                <a:gd name="connsiteY4" fmla="*/ 43581 h 97796"/>
                <a:gd name="connsiteX5" fmla="*/ 0 w 97641"/>
                <a:gd name="connsiteY5" fmla="*/ 0 h 97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641" h="97796">
                  <a:moveTo>
                    <a:pt x="0" y="0"/>
                  </a:moveTo>
                  <a:cubicBezTo>
                    <a:pt x="17879" y="8381"/>
                    <a:pt x="32407" y="24593"/>
                    <a:pt x="53647" y="26828"/>
                  </a:cubicBezTo>
                  <a:cubicBezTo>
                    <a:pt x="68733" y="30172"/>
                    <a:pt x="89965" y="25711"/>
                    <a:pt x="96670" y="44140"/>
                  </a:cubicBezTo>
                  <a:cubicBezTo>
                    <a:pt x="98346" y="62010"/>
                    <a:pt x="97778" y="79926"/>
                    <a:pt x="95543" y="97797"/>
                  </a:cubicBezTo>
                  <a:cubicBezTo>
                    <a:pt x="89397" y="79926"/>
                    <a:pt x="85486" y="62010"/>
                    <a:pt x="81575" y="43581"/>
                  </a:cubicBezTo>
                  <a:cubicBezTo>
                    <a:pt x="52521" y="33524"/>
                    <a:pt x="18997" y="26819"/>
                    <a:pt x="0" y="0"/>
                  </a:cubicBezTo>
                  <a:close/>
                </a:path>
              </a:pathLst>
            </a:custGeom>
            <a:solidFill>
              <a:srgbClr val="DAE2E4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任意多边形: 形状 618">
              <a:extLst>
                <a:ext uri="{FF2B5EF4-FFF2-40B4-BE49-F238E27FC236}">
                  <a16:creationId xmlns:a16="http://schemas.microsoft.com/office/drawing/2014/main" id="{50DEE362-F026-2BF1-F35E-454A8A394CE8}"/>
                </a:ext>
              </a:extLst>
            </p:cNvPr>
            <p:cNvSpPr/>
            <p:nvPr/>
          </p:nvSpPr>
          <p:spPr>
            <a:xfrm>
              <a:off x="6493448" y="4212614"/>
              <a:ext cx="129644" cy="96669"/>
            </a:xfrm>
            <a:custGeom>
              <a:avLst/>
              <a:gdLst>
                <a:gd name="connsiteX0" fmla="*/ 0 w 129644"/>
                <a:gd name="connsiteY0" fmla="*/ 0 h 96669"/>
                <a:gd name="connsiteX1" fmla="*/ 86613 w 129644"/>
                <a:gd name="connsiteY1" fmla="*/ 48619 h 96669"/>
                <a:gd name="connsiteX2" fmla="*/ 129644 w 129644"/>
                <a:gd name="connsiteY2" fmla="*/ 95552 h 96669"/>
                <a:gd name="connsiteX3" fmla="*/ 108403 w 129644"/>
                <a:gd name="connsiteY3" fmla="*/ 96670 h 96669"/>
                <a:gd name="connsiteX4" fmla="*/ 58685 w 129644"/>
                <a:gd name="connsiteY4" fmla="*/ 36885 h 96669"/>
                <a:gd name="connsiteX5" fmla="*/ 0 w 129644"/>
                <a:gd name="connsiteY5" fmla="*/ 0 h 9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644" h="96669">
                  <a:moveTo>
                    <a:pt x="0" y="0"/>
                  </a:moveTo>
                  <a:cubicBezTo>
                    <a:pt x="32974" y="7813"/>
                    <a:pt x="58694" y="30721"/>
                    <a:pt x="86613" y="48619"/>
                  </a:cubicBezTo>
                  <a:cubicBezTo>
                    <a:pt x="103366" y="62019"/>
                    <a:pt x="115676" y="79917"/>
                    <a:pt x="129644" y="95552"/>
                  </a:cubicBezTo>
                  <a:cubicBezTo>
                    <a:pt x="122381" y="96111"/>
                    <a:pt x="115117" y="96111"/>
                    <a:pt x="108403" y="96670"/>
                  </a:cubicBezTo>
                  <a:cubicBezTo>
                    <a:pt x="98355" y="72076"/>
                    <a:pt x="77123" y="55323"/>
                    <a:pt x="58685" y="36885"/>
                  </a:cubicBezTo>
                  <a:cubicBezTo>
                    <a:pt x="40247" y="23476"/>
                    <a:pt x="18997" y="13418"/>
                    <a:pt x="0" y="0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0619E333-45C1-DC93-09D5-A618F4A1FEE9}"/>
                </a:ext>
              </a:extLst>
            </p:cNvPr>
            <p:cNvSpPr/>
            <p:nvPr/>
          </p:nvSpPr>
          <p:spPr>
            <a:xfrm>
              <a:off x="4815455" y="4220427"/>
              <a:ext cx="154959" cy="103947"/>
            </a:xfrm>
            <a:custGeom>
              <a:avLst/>
              <a:gdLst>
                <a:gd name="connsiteX0" fmla="*/ 0 w 154959"/>
                <a:gd name="connsiteY0" fmla="*/ 2794 h 103947"/>
                <a:gd name="connsiteX1" fmla="*/ 94994 w 154959"/>
                <a:gd name="connsiteY1" fmla="*/ 0 h 103947"/>
                <a:gd name="connsiteX2" fmla="*/ 154219 w 154959"/>
                <a:gd name="connsiteY2" fmla="*/ 44149 h 103947"/>
                <a:gd name="connsiteX3" fmla="*/ 153102 w 154959"/>
                <a:gd name="connsiteY3" fmla="*/ 82701 h 103947"/>
                <a:gd name="connsiteX4" fmla="*/ 59226 w 154959"/>
                <a:gd name="connsiteY4" fmla="*/ 102257 h 103947"/>
                <a:gd name="connsiteX5" fmla="*/ 5587 w 154959"/>
                <a:gd name="connsiteY5" fmla="*/ 63146 h 103947"/>
                <a:gd name="connsiteX6" fmla="*/ 0 w 154959"/>
                <a:gd name="connsiteY6" fmla="*/ 2794 h 10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959" h="103947">
                  <a:moveTo>
                    <a:pt x="0" y="2794"/>
                  </a:moveTo>
                  <a:cubicBezTo>
                    <a:pt x="31289" y="8399"/>
                    <a:pt x="64813" y="12860"/>
                    <a:pt x="94994" y="0"/>
                  </a:cubicBezTo>
                  <a:cubicBezTo>
                    <a:pt x="112314" y="17879"/>
                    <a:pt x="135222" y="28513"/>
                    <a:pt x="154219" y="44149"/>
                  </a:cubicBezTo>
                  <a:cubicBezTo>
                    <a:pt x="155346" y="57000"/>
                    <a:pt x="155346" y="69860"/>
                    <a:pt x="153102" y="82701"/>
                  </a:cubicBezTo>
                  <a:cubicBezTo>
                    <a:pt x="127959" y="106168"/>
                    <a:pt x="91083" y="105600"/>
                    <a:pt x="59226" y="102257"/>
                  </a:cubicBezTo>
                  <a:cubicBezTo>
                    <a:pt x="35200" y="101698"/>
                    <a:pt x="17879" y="81593"/>
                    <a:pt x="5587" y="63146"/>
                  </a:cubicBezTo>
                  <a:cubicBezTo>
                    <a:pt x="-3352" y="44158"/>
                    <a:pt x="1676" y="22908"/>
                    <a:pt x="0" y="279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86E8206F-28B6-6550-5640-D7F99CA10C3F}"/>
                </a:ext>
              </a:extLst>
            </p:cNvPr>
            <p:cNvSpPr/>
            <p:nvPr/>
          </p:nvSpPr>
          <p:spPr>
            <a:xfrm>
              <a:off x="5159401" y="4219507"/>
              <a:ext cx="111108" cy="90617"/>
            </a:xfrm>
            <a:custGeom>
              <a:avLst/>
              <a:gdLst>
                <a:gd name="connsiteX0" fmla="*/ 11994 w 111108"/>
                <a:gd name="connsiteY0" fmla="*/ 1488 h 90617"/>
                <a:gd name="connsiteX1" fmla="*/ 70661 w 111108"/>
                <a:gd name="connsiteY1" fmla="*/ 27757 h 90617"/>
                <a:gd name="connsiteX2" fmla="*/ 108096 w 111108"/>
                <a:gd name="connsiteY2" fmla="*/ 36688 h 90617"/>
                <a:gd name="connsiteX3" fmla="*/ 105302 w 111108"/>
                <a:gd name="connsiteY3" fmla="*/ 85316 h 90617"/>
                <a:gd name="connsiteX4" fmla="*/ 59495 w 111108"/>
                <a:gd name="connsiteY4" fmla="*/ 84180 h 90617"/>
                <a:gd name="connsiteX5" fmla="*/ 261 w 111108"/>
                <a:gd name="connsiteY5" fmla="*/ 61281 h 90617"/>
                <a:gd name="connsiteX6" fmla="*/ 11994 w 111108"/>
                <a:gd name="connsiteY6" fmla="*/ 1488 h 90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108" h="90617">
                  <a:moveTo>
                    <a:pt x="11994" y="1488"/>
                  </a:moveTo>
                  <a:cubicBezTo>
                    <a:pt x="37137" y="-6335"/>
                    <a:pt x="50538" y="18808"/>
                    <a:pt x="70661" y="27757"/>
                  </a:cubicBezTo>
                  <a:cubicBezTo>
                    <a:pt x="82394" y="33894"/>
                    <a:pt x="95804" y="33894"/>
                    <a:pt x="108096" y="36688"/>
                  </a:cubicBezTo>
                  <a:cubicBezTo>
                    <a:pt x="111457" y="52900"/>
                    <a:pt x="113692" y="70221"/>
                    <a:pt x="105302" y="85316"/>
                  </a:cubicBezTo>
                  <a:cubicBezTo>
                    <a:pt x="91343" y="92020"/>
                    <a:pt x="72896" y="93129"/>
                    <a:pt x="59495" y="84180"/>
                  </a:cubicBezTo>
                  <a:cubicBezTo>
                    <a:pt x="41048" y="73564"/>
                    <a:pt x="18699" y="71906"/>
                    <a:pt x="261" y="61281"/>
                  </a:cubicBezTo>
                  <a:cubicBezTo>
                    <a:pt x="-1416" y="40617"/>
                    <a:pt x="5289" y="20485"/>
                    <a:pt x="11994" y="148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6470C719-68E2-7DFC-47D2-745B7E46B909}"/>
                </a:ext>
              </a:extLst>
            </p:cNvPr>
            <p:cNvSpPr/>
            <p:nvPr/>
          </p:nvSpPr>
          <p:spPr>
            <a:xfrm>
              <a:off x="6577826" y="4218201"/>
              <a:ext cx="81593" cy="100013"/>
            </a:xfrm>
            <a:custGeom>
              <a:avLst/>
              <a:gdLst>
                <a:gd name="connsiteX0" fmla="*/ 0 w 81593"/>
                <a:gd name="connsiteY0" fmla="*/ 0 h 100013"/>
                <a:gd name="connsiteX1" fmla="*/ 34650 w 81593"/>
                <a:gd name="connsiteY1" fmla="*/ 13968 h 100013"/>
                <a:gd name="connsiteX2" fmla="*/ 81593 w 81593"/>
                <a:gd name="connsiteY2" fmla="*/ 100013 h 100013"/>
                <a:gd name="connsiteX3" fmla="*/ 0 w 81593"/>
                <a:gd name="connsiteY3" fmla="*/ 0 h 100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593" h="100013">
                  <a:moveTo>
                    <a:pt x="0" y="0"/>
                  </a:moveTo>
                  <a:cubicBezTo>
                    <a:pt x="12292" y="3343"/>
                    <a:pt x="23467" y="8940"/>
                    <a:pt x="34650" y="13968"/>
                  </a:cubicBezTo>
                  <a:cubicBezTo>
                    <a:pt x="32965" y="50295"/>
                    <a:pt x="70968" y="68733"/>
                    <a:pt x="81593" y="100013"/>
                  </a:cubicBezTo>
                  <a:cubicBezTo>
                    <a:pt x="45275" y="75438"/>
                    <a:pt x="26269" y="33533"/>
                    <a:pt x="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F960287D-9842-55C6-7AC8-BC320A46352E}"/>
                </a:ext>
              </a:extLst>
            </p:cNvPr>
            <p:cNvSpPr/>
            <p:nvPr/>
          </p:nvSpPr>
          <p:spPr>
            <a:xfrm>
              <a:off x="4981903" y="4239992"/>
              <a:ext cx="150939" cy="93142"/>
            </a:xfrm>
            <a:custGeom>
              <a:avLst/>
              <a:gdLst>
                <a:gd name="connsiteX0" fmla="*/ 622 w 150939"/>
                <a:gd name="connsiteY0" fmla="*/ 26837 h 93142"/>
                <a:gd name="connsiteX1" fmla="*/ 74942 w 150939"/>
                <a:gd name="connsiteY1" fmla="*/ 0 h 93142"/>
                <a:gd name="connsiteX2" fmla="*/ 100085 w 150939"/>
                <a:gd name="connsiteY2" fmla="*/ 33533 h 93142"/>
                <a:gd name="connsiteX3" fmla="*/ 150371 w 150939"/>
                <a:gd name="connsiteY3" fmla="*/ 46942 h 93142"/>
                <a:gd name="connsiteX4" fmla="*/ 150939 w 150939"/>
                <a:gd name="connsiteY4" fmla="*/ 67048 h 93142"/>
                <a:gd name="connsiteX5" fmla="*/ 63209 w 150939"/>
                <a:gd name="connsiteY5" fmla="*/ 92759 h 93142"/>
                <a:gd name="connsiteX6" fmla="*/ 622 w 150939"/>
                <a:gd name="connsiteY6" fmla="*/ 26837 h 93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939" h="93142">
                  <a:moveTo>
                    <a:pt x="622" y="26837"/>
                  </a:moveTo>
                  <a:cubicBezTo>
                    <a:pt x="26333" y="20133"/>
                    <a:pt x="50917" y="10075"/>
                    <a:pt x="74942" y="0"/>
                  </a:cubicBezTo>
                  <a:cubicBezTo>
                    <a:pt x="82765" y="11742"/>
                    <a:pt x="89470" y="24017"/>
                    <a:pt x="100085" y="33533"/>
                  </a:cubicBezTo>
                  <a:cubicBezTo>
                    <a:pt x="116847" y="38562"/>
                    <a:pt x="133609" y="40797"/>
                    <a:pt x="150371" y="46942"/>
                  </a:cubicBezTo>
                  <a:cubicBezTo>
                    <a:pt x="150371" y="53647"/>
                    <a:pt x="150939" y="60352"/>
                    <a:pt x="150939" y="67048"/>
                  </a:cubicBezTo>
                  <a:cubicBezTo>
                    <a:pt x="124670" y="82692"/>
                    <a:pt x="95057" y="95552"/>
                    <a:pt x="63209" y="92759"/>
                  </a:cubicBezTo>
                  <a:cubicBezTo>
                    <a:pt x="28000" y="94435"/>
                    <a:pt x="-4965" y="62587"/>
                    <a:pt x="622" y="2683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EE391692-D0B2-6767-2968-0275AB5B954F}"/>
                </a:ext>
              </a:extLst>
            </p:cNvPr>
            <p:cNvSpPr/>
            <p:nvPr/>
          </p:nvSpPr>
          <p:spPr>
            <a:xfrm>
              <a:off x="5883275" y="4242365"/>
              <a:ext cx="422438" cy="67515"/>
            </a:xfrm>
            <a:custGeom>
              <a:avLst/>
              <a:gdLst>
                <a:gd name="connsiteX0" fmla="*/ 0 w 422438"/>
                <a:gd name="connsiteY0" fmla="*/ 970 h 67515"/>
                <a:gd name="connsiteX1" fmla="*/ 84378 w 422438"/>
                <a:gd name="connsiteY1" fmla="*/ 7134 h 67515"/>
                <a:gd name="connsiteX2" fmla="*/ 235254 w 422438"/>
                <a:gd name="connsiteY2" fmla="*/ 421 h 67515"/>
                <a:gd name="connsiteX3" fmla="*/ 349235 w 422438"/>
                <a:gd name="connsiteY3" fmla="*/ 14389 h 67515"/>
                <a:gd name="connsiteX4" fmla="*/ 422438 w 422438"/>
                <a:gd name="connsiteY4" fmla="*/ 67478 h 67515"/>
                <a:gd name="connsiteX5" fmla="*/ 354273 w 422438"/>
                <a:gd name="connsiteY5" fmla="*/ 37315 h 67515"/>
                <a:gd name="connsiteX6" fmla="*/ 257594 w 422438"/>
                <a:gd name="connsiteY6" fmla="*/ 14966 h 67515"/>
                <a:gd name="connsiteX7" fmla="*/ 212886 w 422438"/>
                <a:gd name="connsiteY7" fmla="*/ 19994 h 67515"/>
                <a:gd name="connsiteX8" fmla="*/ 112314 w 422438"/>
                <a:gd name="connsiteY8" fmla="*/ 21661 h 67515"/>
                <a:gd name="connsiteX9" fmla="*/ 70400 w 422438"/>
                <a:gd name="connsiteY9" fmla="*/ 10496 h 67515"/>
                <a:gd name="connsiteX10" fmla="*/ 67048 w 422438"/>
                <a:gd name="connsiteY10" fmla="*/ 28943 h 67515"/>
                <a:gd name="connsiteX11" fmla="*/ 133546 w 422438"/>
                <a:gd name="connsiteY11" fmla="*/ 55204 h 67515"/>
                <a:gd name="connsiteX12" fmla="*/ 62019 w 422438"/>
                <a:gd name="connsiteY12" fmla="*/ 33404 h 67515"/>
                <a:gd name="connsiteX13" fmla="*/ 0 w 422438"/>
                <a:gd name="connsiteY13" fmla="*/ 970 h 67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2438" h="67515">
                  <a:moveTo>
                    <a:pt x="0" y="970"/>
                  </a:moveTo>
                  <a:cubicBezTo>
                    <a:pt x="28504" y="-2373"/>
                    <a:pt x="55882" y="7693"/>
                    <a:pt x="84378" y="7134"/>
                  </a:cubicBezTo>
                  <a:cubicBezTo>
                    <a:pt x="134673" y="5449"/>
                    <a:pt x="184959" y="-1805"/>
                    <a:pt x="235254" y="421"/>
                  </a:cubicBezTo>
                  <a:cubicBezTo>
                    <a:pt x="273797" y="-138"/>
                    <a:pt x="312918" y="2115"/>
                    <a:pt x="349235" y="14389"/>
                  </a:cubicBezTo>
                  <a:cubicBezTo>
                    <a:pt x="375496" y="30042"/>
                    <a:pt x="409029" y="37865"/>
                    <a:pt x="422438" y="67478"/>
                  </a:cubicBezTo>
                  <a:cubicBezTo>
                    <a:pt x="396178" y="68595"/>
                    <a:pt x="378848" y="44578"/>
                    <a:pt x="354273" y="37315"/>
                  </a:cubicBezTo>
                  <a:cubicBezTo>
                    <a:pt x="322416" y="27817"/>
                    <a:pt x="290577" y="17759"/>
                    <a:pt x="257594" y="14966"/>
                  </a:cubicBezTo>
                  <a:cubicBezTo>
                    <a:pt x="241949" y="12713"/>
                    <a:pt x="227981" y="20544"/>
                    <a:pt x="212886" y="19994"/>
                  </a:cubicBezTo>
                  <a:cubicBezTo>
                    <a:pt x="179371" y="18877"/>
                    <a:pt x="145838" y="23914"/>
                    <a:pt x="112314" y="21661"/>
                  </a:cubicBezTo>
                  <a:cubicBezTo>
                    <a:pt x="98337" y="17768"/>
                    <a:pt x="85486" y="11613"/>
                    <a:pt x="70400" y="10496"/>
                  </a:cubicBezTo>
                  <a:cubicBezTo>
                    <a:pt x="69842" y="14975"/>
                    <a:pt x="68156" y="24482"/>
                    <a:pt x="67048" y="28943"/>
                  </a:cubicBezTo>
                  <a:cubicBezTo>
                    <a:pt x="90515" y="34530"/>
                    <a:pt x="112864" y="42911"/>
                    <a:pt x="133546" y="55204"/>
                  </a:cubicBezTo>
                  <a:cubicBezTo>
                    <a:pt x="106718" y="59682"/>
                    <a:pt x="85486" y="41235"/>
                    <a:pt x="62019" y="33404"/>
                  </a:cubicBezTo>
                  <a:cubicBezTo>
                    <a:pt x="40229" y="24464"/>
                    <a:pt x="20114" y="13280"/>
                    <a:pt x="0" y="970"/>
                  </a:cubicBez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D908CBDD-7A37-F28B-81B6-E10B3F4CF062}"/>
                </a:ext>
              </a:extLst>
            </p:cNvPr>
            <p:cNvSpPr/>
            <p:nvPr/>
          </p:nvSpPr>
          <p:spPr>
            <a:xfrm>
              <a:off x="6302352" y="4252275"/>
              <a:ext cx="146964" cy="45825"/>
            </a:xfrm>
            <a:custGeom>
              <a:avLst/>
              <a:gdLst>
                <a:gd name="connsiteX0" fmla="*/ 0 w 146964"/>
                <a:gd name="connsiteY0" fmla="*/ 0 h 45825"/>
                <a:gd name="connsiteX1" fmla="*/ 80476 w 146964"/>
                <a:gd name="connsiteY1" fmla="*/ 25720 h 45825"/>
                <a:gd name="connsiteX2" fmla="*/ 133564 w 146964"/>
                <a:gd name="connsiteY2" fmla="*/ 23476 h 45825"/>
                <a:gd name="connsiteX3" fmla="*/ 146965 w 146964"/>
                <a:gd name="connsiteY3" fmla="*/ 42473 h 45825"/>
                <a:gd name="connsiteX4" fmla="*/ 57000 w 146964"/>
                <a:gd name="connsiteY4" fmla="*/ 45825 h 45825"/>
                <a:gd name="connsiteX5" fmla="*/ 0 w 146964"/>
                <a:gd name="connsiteY5" fmla="*/ 0 h 4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964" h="45825">
                  <a:moveTo>
                    <a:pt x="0" y="0"/>
                  </a:moveTo>
                  <a:cubicBezTo>
                    <a:pt x="26270" y="9507"/>
                    <a:pt x="52530" y="21241"/>
                    <a:pt x="80476" y="25720"/>
                  </a:cubicBezTo>
                  <a:cubicBezTo>
                    <a:pt x="98355" y="29081"/>
                    <a:pt x="115667" y="22358"/>
                    <a:pt x="133564" y="23476"/>
                  </a:cubicBezTo>
                  <a:cubicBezTo>
                    <a:pt x="138593" y="29081"/>
                    <a:pt x="142495" y="35768"/>
                    <a:pt x="146965" y="42473"/>
                  </a:cubicBezTo>
                  <a:cubicBezTo>
                    <a:pt x="117343" y="44158"/>
                    <a:pt x="87171" y="45275"/>
                    <a:pt x="57000" y="45825"/>
                  </a:cubicBezTo>
                  <a:cubicBezTo>
                    <a:pt x="35777" y="33524"/>
                    <a:pt x="16762" y="17339"/>
                    <a:pt x="0" y="0"/>
                  </a:cubicBezTo>
                  <a:close/>
                </a:path>
              </a:pathLst>
            </a:custGeom>
            <a:solidFill>
              <a:srgbClr val="FAFD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0B5C970D-21CC-33A0-22AB-50C05868CD8A}"/>
                </a:ext>
              </a:extLst>
            </p:cNvPr>
            <p:cNvSpPr/>
            <p:nvPr/>
          </p:nvSpPr>
          <p:spPr>
            <a:xfrm>
              <a:off x="6656844" y="4250143"/>
              <a:ext cx="18210" cy="13087"/>
            </a:xfrm>
            <a:custGeom>
              <a:avLst/>
              <a:gdLst>
                <a:gd name="connsiteX0" fmla="*/ 898 w 18210"/>
                <a:gd name="connsiteY0" fmla="*/ 3250 h 13087"/>
                <a:gd name="connsiteX1" fmla="*/ 18210 w 18210"/>
                <a:gd name="connsiteY1" fmla="*/ 6602 h 13087"/>
                <a:gd name="connsiteX2" fmla="*/ 898 w 18210"/>
                <a:gd name="connsiteY2" fmla="*/ 3250 h 13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10" h="13087">
                  <a:moveTo>
                    <a:pt x="898" y="3250"/>
                  </a:moveTo>
                  <a:cubicBezTo>
                    <a:pt x="5359" y="-1779"/>
                    <a:pt x="17102" y="-1202"/>
                    <a:pt x="18210" y="6602"/>
                  </a:cubicBezTo>
                  <a:cubicBezTo>
                    <a:pt x="17660" y="17227"/>
                    <a:pt x="-4698" y="13866"/>
                    <a:pt x="898" y="3250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6A6E394D-8E87-2F76-0AEA-868D67A0A79C}"/>
                </a:ext>
              </a:extLst>
            </p:cNvPr>
            <p:cNvSpPr/>
            <p:nvPr/>
          </p:nvSpPr>
          <p:spPr>
            <a:xfrm>
              <a:off x="6921167" y="4261224"/>
              <a:ext cx="174312" cy="395619"/>
            </a:xfrm>
            <a:custGeom>
              <a:avLst/>
              <a:gdLst>
                <a:gd name="connsiteX0" fmla="*/ 95868 w 174312"/>
                <a:gd name="connsiteY0" fmla="*/ 86054 h 395619"/>
                <a:gd name="connsiteX1" fmla="*/ 161249 w 174312"/>
                <a:gd name="connsiteY1" fmla="*/ 0 h 395619"/>
                <a:gd name="connsiteX2" fmla="*/ 166287 w 174312"/>
                <a:gd name="connsiteY2" fmla="*/ 132997 h 395619"/>
                <a:gd name="connsiteX3" fmla="*/ 129401 w 174312"/>
                <a:gd name="connsiteY3" fmla="*/ 395619 h 395619"/>
                <a:gd name="connsiteX4" fmla="*/ 123237 w 174312"/>
                <a:gd name="connsiteY4" fmla="*/ 384445 h 395619"/>
                <a:gd name="connsiteX5" fmla="*/ 150065 w 174312"/>
                <a:gd name="connsiteY5" fmla="*/ 265975 h 395619"/>
                <a:gd name="connsiteX6" fmla="*/ 143351 w 174312"/>
                <a:gd name="connsiteY6" fmla="*/ 72077 h 395619"/>
                <a:gd name="connsiteX7" fmla="*/ 121011 w 174312"/>
                <a:gd name="connsiteY7" fmla="*/ 78241 h 395619"/>
                <a:gd name="connsiteX8" fmla="*/ 105376 w 174312"/>
                <a:gd name="connsiteY8" fmla="*/ 78791 h 395619"/>
                <a:gd name="connsiteX9" fmla="*/ 104817 w 174312"/>
                <a:gd name="connsiteY9" fmla="*/ 138016 h 395619"/>
                <a:gd name="connsiteX10" fmla="*/ 82477 w 174312"/>
                <a:gd name="connsiteY10" fmla="*/ 264867 h 395619"/>
                <a:gd name="connsiteX11" fmla="*/ 86938 w 174312"/>
                <a:gd name="connsiteY11" fmla="*/ 299508 h 395619"/>
                <a:gd name="connsiteX12" fmla="*/ 55630 w 174312"/>
                <a:gd name="connsiteY12" fmla="*/ 256477 h 395619"/>
                <a:gd name="connsiteX13" fmla="*/ 5344 w 174312"/>
                <a:gd name="connsiteY13" fmla="*/ 195034 h 395619"/>
                <a:gd name="connsiteX14" fmla="*/ 325 w 174312"/>
                <a:gd name="connsiteY14" fmla="*/ 156472 h 395619"/>
                <a:gd name="connsiteX15" fmla="*/ 78547 w 174312"/>
                <a:gd name="connsiteY15" fmla="*/ 230793 h 395619"/>
                <a:gd name="connsiteX16" fmla="*/ 72969 w 174312"/>
                <a:gd name="connsiteY16" fmla="*/ 177146 h 395619"/>
                <a:gd name="connsiteX17" fmla="*/ 95868 w 174312"/>
                <a:gd name="connsiteY17" fmla="*/ 86054 h 395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4312" h="395619">
                  <a:moveTo>
                    <a:pt x="95868" y="86054"/>
                  </a:moveTo>
                  <a:cubicBezTo>
                    <a:pt x="113189" y="54756"/>
                    <a:pt x="128833" y="18447"/>
                    <a:pt x="161249" y="0"/>
                  </a:cubicBezTo>
                  <a:cubicBezTo>
                    <a:pt x="159014" y="44140"/>
                    <a:pt x="162366" y="88839"/>
                    <a:pt x="166287" y="132997"/>
                  </a:cubicBezTo>
                  <a:cubicBezTo>
                    <a:pt x="185265" y="221267"/>
                    <a:pt x="169639" y="315153"/>
                    <a:pt x="129401" y="395619"/>
                  </a:cubicBezTo>
                  <a:cubicBezTo>
                    <a:pt x="128275" y="392826"/>
                    <a:pt x="124922" y="387238"/>
                    <a:pt x="123237" y="384445"/>
                  </a:cubicBezTo>
                  <a:cubicBezTo>
                    <a:pt x="136656" y="345892"/>
                    <a:pt x="144478" y="306204"/>
                    <a:pt x="150065" y="265975"/>
                  </a:cubicBezTo>
                  <a:cubicBezTo>
                    <a:pt x="140017" y="202289"/>
                    <a:pt x="148389" y="136908"/>
                    <a:pt x="143351" y="72077"/>
                  </a:cubicBezTo>
                  <a:cubicBezTo>
                    <a:pt x="136106" y="62587"/>
                    <a:pt x="128275" y="74879"/>
                    <a:pt x="121011" y="78241"/>
                  </a:cubicBezTo>
                  <a:cubicBezTo>
                    <a:pt x="117100" y="78791"/>
                    <a:pt x="109287" y="78791"/>
                    <a:pt x="105376" y="78791"/>
                  </a:cubicBezTo>
                  <a:cubicBezTo>
                    <a:pt x="108160" y="98355"/>
                    <a:pt x="112072" y="119028"/>
                    <a:pt x="104817" y="138016"/>
                  </a:cubicBezTo>
                  <a:cubicBezTo>
                    <a:pt x="88605" y="178813"/>
                    <a:pt x="112081" y="228540"/>
                    <a:pt x="82477" y="264867"/>
                  </a:cubicBezTo>
                  <a:cubicBezTo>
                    <a:pt x="91966" y="274356"/>
                    <a:pt x="88614" y="287775"/>
                    <a:pt x="86938" y="299508"/>
                  </a:cubicBezTo>
                  <a:cubicBezTo>
                    <a:pt x="72969" y="288342"/>
                    <a:pt x="64588" y="272130"/>
                    <a:pt x="55630" y="256477"/>
                  </a:cubicBezTo>
                  <a:cubicBezTo>
                    <a:pt x="42788" y="233010"/>
                    <a:pt x="17087" y="219600"/>
                    <a:pt x="5344" y="195034"/>
                  </a:cubicBezTo>
                  <a:cubicBezTo>
                    <a:pt x="-1910" y="183292"/>
                    <a:pt x="325" y="169314"/>
                    <a:pt x="325" y="156472"/>
                  </a:cubicBezTo>
                  <a:cubicBezTo>
                    <a:pt x="27694" y="179372"/>
                    <a:pt x="45033" y="215148"/>
                    <a:pt x="78547" y="230793"/>
                  </a:cubicBezTo>
                  <a:cubicBezTo>
                    <a:pt x="76880" y="212904"/>
                    <a:pt x="69608" y="195034"/>
                    <a:pt x="72969" y="177146"/>
                  </a:cubicBezTo>
                  <a:cubicBezTo>
                    <a:pt x="79656" y="146406"/>
                    <a:pt x="80215" y="113991"/>
                    <a:pt x="95868" y="8605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7505FB93-F333-8EF1-CEF7-CDE9521BA444}"/>
                </a:ext>
              </a:extLst>
            </p:cNvPr>
            <p:cNvSpPr/>
            <p:nvPr/>
          </p:nvSpPr>
          <p:spPr>
            <a:xfrm>
              <a:off x="6045876" y="4275514"/>
              <a:ext cx="186634" cy="22174"/>
            </a:xfrm>
            <a:custGeom>
              <a:avLst/>
              <a:gdLst>
                <a:gd name="connsiteX0" fmla="*/ 0 w 186634"/>
                <a:gd name="connsiteY0" fmla="*/ 5842 h 22174"/>
                <a:gd name="connsiteX1" fmla="*/ 89406 w 186634"/>
                <a:gd name="connsiteY1" fmla="*/ 237 h 22174"/>
                <a:gd name="connsiteX2" fmla="*/ 186635 w 186634"/>
                <a:gd name="connsiteY2" fmla="*/ 22036 h 22174"/>
                <a:gd name="connsiteX3" fmla="*/ 75997 w 186634"/>
                <a:gd name="connsiteY3" fmla="*/ 20342 h 22174"/>
                <a:gd name="connsiteX4" fmla="*/ 0 w 186634"/>
                <a:gd name="connsiteY4" fmla="*/ 5842 h 2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34" h="22174">
                  <a:moveTo>
                    <a:pt x="0" y="5842"/>
                  </a:moveTo>
                  <a:cubicBezTo>
                    <a:pt x="29054" y="-2557"/>
                    <a:pt x="59784" y="1913"/>
                    <a:pt x="89406" y="237"/>
                  </a:cubicBezTo>
                  <a:cubicBezTo>
                    <a:pt x="123480" y="-1989"/>
                    <a:pt x="155337" y="11970"/>
                    <a:pt x="186635" y="22036"/>
                  </a:cubicBezTo>
                  <a:cubicBezTo>
                    <a:pt x="150317" y="20919"/>
                    <a:pt x="109521" y="-2557"/>
                    <a:pt x="75997" y="20342"/>
                  </a:cubicBezTo>
                  <a:cubicBezTo>
                    <a:pt x="50286" y="24830"/>
                    <a:pt x="21800" y="21469"/>
                    <a:pt x="0" y="584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任意多边形: 形状 628">
              <a:extLst>
                <a:ext uri="{FF2B5EF4-FFF2-40B4-BE49-F238E27FC236}">
                  <a16:creationId xmlns:a16="http://schemas.microsoft.com/office/drawing/2014/main" id="{F4281F2D-DD78-9CD0-9C9F-D8BEC895622B}"/>
                </a:ext>
              </a:extLst>
            </p:cNvPr>
            <p:cNvSpPr/>
            <p:nvPr/>
          </p:nvSpPr>
          <p:spPr>
            <a:xfrm>
              <a:off x="6649903" y="4272957"/>
              <a:ext cx="106177" cy="80466"/>
            </a:xfrm>
            <a:custGeom>
              <a:avLst/>
              <a:gdLst>
                <a:gd name="connsiteX0" fmla="*/ 0 w 106177"/>
                <a:gd name="connsiteY0" fmla="*/ 0 h 80466"/>
                <a:gd name="connsiteX1" fmla="*/ 74879 w 106177"/>
                <a:gd name="connsiteY1" fmla="*/ 27946 h 80466"/>
                <a:gd name="connsiteX2" fmla="*/ 106177 w 106177"/>
                <a:gd name="connsiteY2" fmla="*/ 80467 h 80466"/>
                <a:gd name="connsiteX3" fmla="*/ 44158 w 106177"/>
                <a:gd name="connsiteY3" fmla="*/ 53080 h 80466"/>
                <a:gd name="connsiteX4" fmla="*/ 0 w 106177"/>
                <a:gd name="connsiteY4" fmla="*/ 0 h 8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77" h="80466">
                  <a:moveTo>
                    <a:pt x="0" y="0"/>
                  </a:moveTo>
                  <a:cubicBezTo>
                    <a:pt x="25711" y="7822"/>
                    <a:pt x="51412" y="16212"/>
                    <a:pt x="74879" y="27946"/>
                  </a:cubicBezTo>
                  <a:cubicBezTo>
                    <a:pt x="87180" y="44149"/>
                    <a:pt x="96111" y="62596"/>
                    <a:pt x="106177" y="80467"/>
                  </a:cubicBezTo>
                  <a:cubicBezTo>
                    <a:pt x="86622" y="68733"/>
                    <a:pt x="63164" y="65372"/>
                    <a:pt x="44158" y="53080"/>
                  </a:cubicBezTo>
                  <a:cubicBezTo>
                    <a:pt x="27955" y="37453"/>
                    <a:pt x="9516" y="2179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任意多边形: 形状 629">
              <a:extLst>
                <a:ext uri="{FF2B5EF4-FFF2-40B4-BE49-F238E27FC236}">
                  <a16:creationId xmlns:a16="http://schemas.microsoft.com/office/drawing/2014/main" id="{77AA13AC-D11E-C76D-E544-F0AFC17020CA}"/>
                </a:ext>
              </a:extLst>
            </p:cNvPr>
            <p:cNvSpPr/>
            <p:nvPr/>
          </p:nvSpPr>
          <p:spPr>
            <a:xfrm>
              <a:off x="6458073" y="4288620"/>
              <a:ext cx="8387" cy="7454"/>
            </a:xfrm>
            <a:custGeom>
              <a:avLst/>
              <a:gdLst>
                <a:gd name="connsiteX0" fmla="*/ 1842 w 8387"/>
                <a:gd name="connsiteY0" fmla="*/ 0 h 7454"/>
                <a:gd name="connsiteX1" fmla="*/ 1842 w 8387"/>
                <a:gd name="connsiteY1" fmla="*/ 0 h 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87" h="7454">
                  <a:moveTo>
                    <a:pt x="1842" y="0"/>
                  </a:moveTo>
                  <a:cubicBezTo>
                    <a:pt x="20298" y="1108"/>
                    <a:pt x="-7080" y="16203"/>
                    <a:pt x="1842" y="0"/>
                  </a:cubicBezTo>
                  <a:close/>
                </a:path>
              </a:pathLst>
            </a:custGeom>
            <a:solidFill>
              <a:srgbClr val="929A9C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任意多边形: 形状 630">
              <a:extLst>
                <a:ext uri="{FF2B5EF4-FFF2-40B4-BE49-F238E27FC236}">
                  <a16:creationId xmlns:a16="http://schemas.microsoft.com/office/drawing/2014/main" id="{51940364-D205-9CBA-FAC2-262513413C1D}"/>
                </a:ext>
              </a:extLst>
            </p:cNvPr>
            <p:cNvSpPr/>
            <p:nvPr/>
          </p:nvSpPr>
          <p:spPr>
            <a:xfrm>
              <a:off x="5183128" y="4311395"/>
              <a:ext cx="34650" cy="16318"/>
            </a:xfrm>
            <a:custGeom>
              <a:avLst/>
              <a:gdLst>
                <a:gd name="connsiteX0" fmla="*/ 0 w 34650"/>
                <a:gd name="connsiteY0" fmla="*/ 691 h 16318"/>
                <a:gd name="connsiteX1" fmla="*/ 34650 w 34650"/>
                <a:gd name="connsiteY1" fmla="*/ 16318 h 16318"/>
                <a:gd name="connsiteX2" fmla="*/ 0 w 34650"/>
                <a:gd name="connsiteY2" fmla="*/ 691 h 16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50" h="16318">
                  <a:moveTo>
                    <a:pt x="0" y="691"/>
                  </a:moveTo>
                  <a:cubicBezTo>
                    <a:pt x="14536" y="-2670"/>
                    <a:pt x="25711" y="6819"/>
                    <a:pt x="34650" y="16318"/>
                  </a:cubicBezTo>
                  <a:cubicBezTo>
                    <a:pt x="22349" y="12966"/>
                    <a:pt x="10057" y="8505"/>
                    <a:pt x="0" y="691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BA7FCB70-C64E-DF9E-00C8-95A0E74E5FBA}"/>
                </a:ext>
              </a:extLst>
            </p:cNvPr>
            <p:cNvSpPr/>
            <p:nvPr/>
          </p:nvSpPr>
          <p:spPr>
            <a:xfrm>
              <a:off x="6064922" y="4307699"/>
              <a:ext cx="17839" cy="13566"/>
            </a:xfrm>
            <a:custGeom>
              <a:avLst/>
              <a:gdLst>
                <a:gd name="connsiteX0" fmla="*/ 1068 w 17839"/>
                <a:gd name="connsiteY0" fmla="*/ 3252 h 13566"/>
                <a:gd name="connsiteX1" fmla="*/ 17840 w 17839"/>
                <a:gd name="connsiteY1" fmla="*/ 6613 h 13566"/>
                <a:gd name="connsiteX2" fmla="*/ 1068 w 17839"/>
                <a:gd name="connsiteY2" fmla="*/ 3252 h 13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39" h="13566">
                  <a:moveTo>
                    <a:pt x="1068" y="3252"/>
                  </a:moveTo>
                  <a:cubicBezTo>
                    <a:pt x="5547" y="-1777"/>
                    <a:pt x="17272" y="-1209"/>
                    <a:pt x="17840" y="6613"/>
                  </a:cubicBezTo>
                  <a:cubicBezTo>
                    <a:pt x="17272" y="18338"/>
                    <a:pt x="-5078" y="13886"/>
                    <a:pt x="1068" y="3252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任意多边形: 形状 632">
              <a:extLst>
                <a:ext uri="{FF2B5EF4-FFF2-40B4-BE49-F238E27FC236}">
                  <a16:creationId xmlns:a16="http://schemas.microsoft.com/office/drawing/2014/main" id="{A2C82944-7EB8-F0FB-862F-B80DF2D3BA7C}"/>
                </a:ext>
              </a:extLst>
            </p:cNvPr>
            <p:cNvSpPr/>
            <p:nvPr/>
          </p:nvSpPr>
          <p:spPr>
            <a:xfrm>
              <a:off x="5131716" y="4313195"/>
              <a:ext cx="25143" cy="47492"/>
            </a:xfrm>
            <a:custGeom>
              <a:avLst/>
              <a:gdLst>
                <a:gd name="connsiteX0" fmla="*/ 0 w 25143"/>
                <a:gd name="connsiteY0" fmla="*/ 11166 h 47492"/>
                <a:gd name="connsiteX1" fmla="*/ 25143 w 25143"/>
                <a:gd name="connsiteY1" fmla="*/ 0 h 47492"/>
                <a:gd name="connsiteX2" fmla="*/ 559 w 25143"/>
                <a:gd name="connsiteY2" fmla="*/ 47493 h 47492"/>
                <a:gd name="connsiteX3" fmla="*/ 0 w 25143"/>
                <a:gd name="connsiteY3" fmla="*/ 11166 h 47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3" h="47492">
                  <a:moveTo>
                    <a:pt x="0" y="11166"/>
                  </a:moveTo>
                  <a:cubicBezTo>
                    <a:pt x="8390" y="7255"/>
                    <a:pt x="16762" y="3902"/>
                    <a:pt x="25143" y="0"/>
                  </a:cubicBezTo>
                  <a:cubicBezTo>
                    <a:pt x="12860" y="13410"/>
                    <a:pt x="6155" y="30739"/>
                    <a:pt x="559" y="47493"/>
                  </a:cubicBezTo>
                  <a:cubicBezTo>
                    <a:pt x="0" y="35200"/>
                    <a:pt x="0" y="23476"/>
                    <a:pt x="0" y="11166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任意多边形: 形状 633">
              <a:extLst>
                <a:ext uri="{FF2B5EF4-FFF2-40B4-BE49-F238E27FC236}">
                  <a16:creationId xmlns:a16="http://schemas.microsoft.com/office/drawing/2014/main" id="{B536E4A5-926C-6862-6386-74D63BE06504}"/>
                </a:ext>
              </a:extLst>
            </p:cNvPr>
            <p:cNvSpPr/>
            <p:nvPr/>
          </p:nvSpPr>
          <p:spPr>
            <a:xfrm>
              <a:off x="5990552" y="4316946"/>
              <a:ext cx="201152" cy="58676"/>
            </a:xfrm>
            <a:custGeom>
              <a:avLst/>
              <a:gdLst>
                <a:gd name="connsiteX0" fmla="*/ 134673 w 201152"/>
                <a:gd name="connsiteY0" fmla="*/ 5189 h 58676"/>
                <a:gd name="connsiteX1" fmla="*/ 201153 w 201152"/>
                <a:gd name="connsiteY1" fmla="*/ 11335 h 58676"/>
                <a:gd name="connsiteX2" fmla="*/ 107286 w 201152"/>
                <a:gd name="connsiteY2" fmla="*/ 54916 h 58676"/>
                <a:gd name="connsiteX3" fmla="*/ 0 w 201152"/>
                <a:gd name="connsiteY3" fmla="*/ 35919 h 58676"/>
                <a:gd name="connsiteX4" fmla="*/ 84937 w 201152"/>
                <a:gd name="connsiteY4" fmla="*/ 17481 h 58676"/>
                <a:gd name="connsiteX5" fmla="*/ 134673 w 201152"/>
                <a:gd name="connsiteY5" fmla="*/ 5189 h 5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52" h="58676">
                  <a:moveTo>
                    <a:pt x="134673" y="5189"/>
                  </a:moveTo>
                  <a:cubicBezTo>
                    <a:pt x="155896" y="-7671"/>
                    <a:pt x="179362" y="6874"/>
                    <a:pt x="201153" y="11335"/>
                  </a:cubicBezTo>
                  <a:cubicBezTo>
                    <a:pt x="171549" y="29205"/>
                    <a:pt x="138016" y="38722"/>
                    <a:pt x="107286" y="54916"/>
                  </a:cubicBezTo>
                  <a:cubicBezTo>
                    <a:pt x="70968" y="63856"/>
                    <a:pt x="31289" y="56592"/>
                    <a:pt x="0" y="35919"/>
                  </a:cubicBezTo>
                  <a:cubicBezTo>
                    <a:pt x="28495" y="30891"/>
                    <a:pt x="57000" y="25312"/>
                    <a:pt x="84937" y="17481"/>
                  </a:cubicBezTo>
                  <a:cubicBezTo>
                    <a:pt x="101699" y="15255"/>
                    <a:pt x="119596" y="14129"/>
                    <a:pt x="134673" y="518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任意多边形: 形状 634">
              <a:extLst>
                <a:ext uri="{FF2B5EF4-FFF2-40B4-BE49-F238E27FC236}">
                  <a16:creationId xmlns:a16="http://schemas.microsoft.com/office/drawing/2014/main" id="{55C31B06-CE3F-BFB9-8400-A7952ED42CC2}"/>
                </a:ext>
              </a:extLst>
            </p:cNvPr>
            <p:cNvSpPr/>
            <p:nvPr/>
          </p:nvSpPr>
          <p:spPr>
            <a:xfrm>
              <a:off x="6195634" y="4314871"/>
              <a:ext cx="45816" cy="17879"/>
            </a:xfrm>
            <a:custGeom>
              <a:avLst/>
              <a:gdLst>
                <a:gd name="connsiteX0" fmla="*/ 0 w 45816"/>
                <a:gd name="connsiteY0" fmla="*/ 17880 h 17879"/>
                <a:gd name="connsiteX1" fmla="*/ 45816 w 45816"/>
                <a:gd name="connsiteY1" fmla="*/ 0 h 17879"/>
                <a:gd name="connsiteX2" fmla="*/ 0 w 45816"/>
                <a:gd name="connsiteY2" fmla="*/ 17880 h 17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816" h="17879">
                  <a:moveTo>
                    <a:pt x="0" y="17880"/>
                  </a:moveTo>
                  <a:cubicBezTo>
                    <a:pt x="3911" y="-1676"/>
                    <a:pt x="30730" y="5587"/>
                    <a:pt x="45816" y="0"/>
                  </a:cubicBezTo>
                  <a:cubicBezTo>
                    <a:pt x="31298" y="7822"/>
                    <a:pt x="16194" y="14518"/>
                    <a:pt x="0" y="17880"/>
                  </a:cubicBezTo>
                  <a:close/>
                </a:path>
              </a:pathLst>
            </a:custGeom>
            <a:solidFill>
              <a:srgbClr val="F8FC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任意多边形: 形状 635">
              <a:extLst>
                <a:ext uri="{FF2B5EF4-FFF2-40B4-BE49-F238E27FC236}">
                  <a16:creationId xmlns:a16="http://schemas.microsoft.com/office/drawing/2014/main" id="{5990F946-4F61-5B20-550B-9502EEDC9B99}"/>
                </a:ext>
              </a:extLst>
            </p:cNvPr>
            <p:cNvSpPr/>
            <p:nvPr/>
          </p:nvSpPr>
          <p:spPr>
            <a:xfrm>
              <a:off x="6356558" y="4312381"/>
              <a:ext cx="11174" cy="10249"/>
            </a:xfrm>
            <a:custGeom>
              <a:avLst/>
              <a:gdLst>
                <a:gd name="connsiteX0" fmla="*/ 0 w 11174"/>
                <a:gd name="connsiteY0" fmla="*/ 3049 h 10249"/>
                <a:gd name="connsiteX1" fmla="*/ 11175 w 11174"/>
                <a:gd name="connsiteY1" fmla="*/ 6960 h 10249"/>
                <a:gd name="connsiteX2" fmla="*/ 0 w 11174"/>
                <a:gd name="connsiteY2" fmla="*/ 3049 h 1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74" h="10249">
                  <a:moveTo>
                    <a:pt x="0" y="3049"/>
                  </a:moveTo>
                  <a:cubicBezTo>
                    <a:pt x="6155" y="-1980"/>
                    <a:pt x="10057" y="-863"/>
                    <a:pt x="11175" y="6960"/>
                  </a:cubicBezTo>
                  <a:cubicBezTo>
                    <a:pt x="4479" y="12547"/>
                    <a:pt x="550" y="10871"/>
                    <a:pt x="0" y="3049"/>
                  </a:cubicBezTo>
                  <a:close/>
                </a:path>
              </a:pathLst>
            </a:custGeom>
            <a:solidFill>
              <a:srgbClr val="8B898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7" name="任意多边形: 形状 636">
              <a:extLst>
                <a:ext uri="{FF2B5EF4-FFF2-40B4-BE49-F238E27FC236}">
                  <a16:creationId xmlns:a16="http://schemas.microsoft.com/office/drawing/2014/main" id="{FF791978-300F-E8A4-B27D-FEAD19D7AF43}"/>
                </a:ext>
              </a:extLst>
            </p:cNvPr>
            <p:cNvSpPr/>
            <p:nvPr/>
          </p:nvSpPr>
          <p:spPr>
            <a:xfrm>
              <a:off x="4916586" y="4319900"/>
              <a:ext cx="144720" cy="78527"/>
            </a:xfrm>
            <a:custGeom>
              <a:avLst/>
              <a:gdLst>
                <a:gd name="connsiteX0" fmla="*/ 0 w 144720"/>
                <a:gd name="connsiteY0" fmla="*/ 26251 h 78527"/>
                <a:gd name="connsiteX1" fmla="*/ 61461 w 144720"/>
                <a:gd name="connsiteY1" fmla="*/ 0 h 78527"/>
                <a:gd name="connsiteX2" fmla="*/ 144721 w 144720"/>
                <a:gd name="connsiteY2" fmla="*/ 36309 h 78527"/>
                <a:gd name="connsiteX3" fmla="*/ 84378 w 144720"/>
                <a:gd name="connsiteY3" fmla="*/ 77664 h 78527"/>
                <a:gd name="connsiteX4" fmla="*/ 25711 w 144720"/>
                <a:gd name="connsiteY4" fmla="*/ 64813 h 78527"/>
                <a:gd name="connsiteX5" fmla="*/ 0 w 144720"/>
                <a:gd name="connsiteY5" fmla="*/ 26251 h 78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720" h="78527">
                  <a:moveTo>
                    <a:pt x="0" y="26251"/>
                  </a:moveTo>
                  <a:cubicBezTo>
                    <a:pt x="21232" y="20105"/>
                    <a:pt x="41905" y="11166"/>
                    <a:pt x="61461" y="0"/>
                  </a:cubicBezTo>
                  <a:cubicBezTo>
                    <a:pt x="83819" y="21791"/>
                    <a:pt x="113432" y="33524"/>
                    <a:pt x="144721" y="36309"/>
                  </a:cubicBezTo>
                  <a:cubicBezTo>
                    <a:pt x="130762" y="56991"/>
                    <a:pt x="111197" y="77664"/>
                    <a:pt x="84378" y="77664"/>
                  </a:cubicBezTo>
                  <a:cubicBezTo>
                    <a:pt x="63714" y="80457"/>
                    <a:pt x="43031" y="76555"/>
                    <a:pt x="25711" y="64813"/>
                  </a:cubicBezTo>
                  <a:cubicBezTo>
                    <a:pt x="13968" y="54774"/>
                    <a:pt x="6714" y="40220"/>
                    <a:pt x="0" y="2625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8" name="任意多边形: 形状 637">
              <a:extLst>
                <a:ext uri="{FF2B5EF4-FFF2-40B4-BE49-F238E27FC236}">
                  <a16:creationId xmlns:a16="http://schemas.microsoft.com/office/drawing/2014/main" id="{8FEBF8FA-3DDA-D24E-44AA-F4779E84F4AE}"/>
                </a:ext>
              </a:extLst>
            </p:cNvPr>
            <p:cNvSpPr/>
            <p:nvPr/>
          </p:nvSpPr>
          <p:spPr>
            <a:xfrm>
              <a:off x="5256331" y="4318773"/>
              <a:ext cx="36876" cy="18447"/>
            </a:xfrm>
            <a:custGeom>
              <a:avLst/>
              <a:gdLst>
                <a:gd name="connsiteX0" fmla="*/ 0 w 36876"/>
                <a:gd name="connsiteY0" fmla="*/ 6155 h 18447"/>
                <a:gd name="connsiteX1" fmla="*/ 27378 w 36876"/>
                <a:gd name="connsiteY1" fmla="*/ 0 h 18447"/>
                <a:gd name="connsiteX2" fmla="*/ 36876 w 36876"/>
                <a:gd name="connsiteY2" fmla="*/ 18447 h 18447"/>
                <a:gd name="connsiteX3" fmla="*/ 0 w 36876"/>
                <a:gd name="connsiteY3" fmla="*/ 6155 h 18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6" h="18447">
                  <a:moveTo>
                    <a:pt x="0" y="6155"/>
                  </a:moveTo>
                  <a:cubicBezTo>
                    <a:pt x="8931" y="3361"/>
                    <a:pt x="18429" y="1685"/>
                    <a:pt x="27378" y="0"/>
                  </a:cubicBezTo>
                  <a:cubicBezTo>
                    <a:pt x="30739" y="6155"/>
                    <a:pt x="33533" y="12292"/>
                    <a:pt x="36876" y="18447"/>
                  </a:cubicBezTo>
                  <a:cubicBezTo>
                    <a:pt x="24584" y="14536"/>
                    <a:pt x="12283" y="10616"/>
                    <a:pt x="0" y="6155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9" name="任意多边形: 形状 638">
              <a:extLst>
                <a:ext uri="{FF2B5EF4-FFF2-40B4-BE49-F238E27FC236}">
                  <a16:creationId xmlns:a16="http://schemas.microsoft.com/office/drawing/2014/main" id="{F7F739C6-21E8-6D96-7400-C61A7881B6D7}"/>
                </a:ext>
              </a:extLst>
            </p:cNvPr>
            <p:cNvSpPr/>
            <p:nvPr/>
          </p:nvSpPr>
          <p:spPr>
            <a:xfrm>
              <a:off x="6138634" y="4320900"/>
              <a:ext cx="194457" cy="55449"/>
            </a:xfrm>
            <a:custGeom>
              <a:avLst/>
              <a:gdLst>
                <a:gd name="connsiteX0" fmla="*/ 0 w 194457"/>
                <a:gd name="connsiteY0" fmla="*/ 55450 h 55449"/>
                <a:gd name="connsiteX1" fmla="*/ 154778 w 194457"/>
                <a:gd name="connsiteY1" fmla="*/ 2352 h 55449"/>
                <a:gd name="connsiteX2" fmla="*/ 194457 w 194457"/>
                <a:gd name="connsiteY2" fmla="*/ 3461 h 55449"/>
                <a:gd name="connsiteX3" fmla="*/ 104492 w 194457"/>
                <a:gd name="connsiteY3" fmla="*/ 23034 h 55449"/>
                <a:gd name="connsiteX4" fmla="*/ 0 w 194457"/>
                <a:gd name="connsiteY4" fmla="*/ 55450 h 5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457" h="55449">
                  <a:moveTo>
                    <a:pt x="0" y="55450"/>
                  </a:moveTo>
                  <a:cubicBezTo>
                    <a:pt x="45816" y="23584"/>
                    <a:pt x="102816" y="19114"/>
                    <a:pt x="154778" y="2352"/>
                  </a:cubicBezTo>
                  <a:cubicBezTo>
                    <a:pt x="167629" y="-2127"/>
                    <a:pt x="181606" y="676"/>
                    <a:pt x="194457" y="3461"/>
                  </a:cubicBezTo>
                  <a:cubicBezTo>
                    <a:pt x="164835" y="12400"/>
                    <a:pt x="134105" y="15203"/>
                    <a:pt x="104492" y="23034"/>
                  </a:cubicBezTo>
                  <a:cubicBezTo>
                    <a:pt x="70400" y="36444"/>
                    <a:pt x="34650" y="43149"/>
                    <a:pt x="0" y="55450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任意多边形: 形状 639">
              <a:extLst>
                <a:ext uri="{FF2B5EF4-FFF2-40B4-BE49-F238E27FC236}">
                  <a16:creationId xmlns:a16="http://schemas.microsoft.com/office/drawing/2014/main" id="{7B4FE5E5-5A81-08C3-526F-8EFA31738DD7}"/>
                </a:ext>
              </a:extLst>
            </p:cNvPr>
            <p:cNvSpPr/>
            <p:nvPr/>
          </p:nvSpPr>
          <p:spPr>
            <a:xfrm>
              <a:off x="6881236" y="4324361"/>
              <a:ext cx="28513" cy="117361"/>
            </a:xfrm>
            <a:custGeom>
              <a:avLst/>
              <a:gdLst>
                <a:gd name="connsiteX0" fmla="*/ 0 w 28513"/>
                <a:gd name="connsiteY0" fmla="*/ 0 h 117361"/>
                <a:gd name="connsiteX1" fmla="*/ 28513 w 28513"/>
                <a:gd name="connsiteY1" fmla="*/ 29063 h 117361"/>
                <a:gd name="connsiteX2" fmla="*/ 24034 w 28513"/>
                <a:gd name="connsiteY2" fmla="*/ 117361 h 117361"/>
                <a:gd name="connsiteX3" fmla="*/ 0 w 28513"/>
                <a:gd name="connsiteY3" fmla="*/ 0 h 11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13" h="117361">
                  <a:moveTo>
                    <a:pt x="0" y="0"/>
                  </a:moveTo>
                  <a:cubicBezTo>
                    <a:pt x="13986" y="3920"/>
                    <a:pt x="20682" y="17330"/>
                    <a:pt x="28513" y="29063"/>
                  </a:cubicBezTo>
                  <a:cubicBezTo>
                    <a:pt x="8958" y="54774"/>
                    <a:pt x="26828" y="87739"/>
                    <a:pt x="24034" y="117361"/>
                  </a:cubicBezTo>
                  <a:cubicBezTo>
                    <a:pt x="-1658" y="83269"/>
                    <a:pt x="12851" y="3800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任意多边形: 形状 640">
              <a:extLst>
                <a:ext uri="{FF2B5EF4-FFF2-40B4-BE49-F238E27FC236}">
                  <a16:creationId xmlns:a16="http://schemas.microsoft.com/office/drawing/2014/main" id="{3F840228-A548-AAA0-55A8-BDBB8FB0D446}"/>
                </a:ext>
              </a:extLst>
            </p:cNvPr>
            <p:cNvSpPr/>
            <p:nvPr/>
          </p:nvSpPr>
          <p:spPr>
            <a:xfrm>
              <a:off x="4622436" y="4330088"/>
              <a:ext cx="14266" cy="17078"/>
            </a:xfrm>
            <a:custGeom>
              <a:avLst/>
              <a:gdLst>
                <a:gd name="connsiteX0" fmla="*/ 5825 w 14266"/>
                <a:gd name="connsiteY0" fmla="*/ 427 h 17078"/>
                <a:gd name="connsiteX1" fmla="*/ 8619 w 14266"/>
                <a:gd name="connsiteY1" fmla="*/ 16640 h 17078"/>
                <a:gd name="connsiteX2" fmla="*/ 5825 w 14266"/>
                <a:gd name="connsiteY2" fmla="*/ 427 h 1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66" h="17078">
                  <a:moveTo>
                    <a:pt x="5825" y="427"/>
                  </a:moveTo>
                  <a:cubicBezTo>
                    <a:pt x="15333" y="-2916"/>
                    <a:pt x="17559" y="14396"/>
                    <a:pt x="8619" y="16640"/>
                  </a:cubicBezTo>
                  <a:cubicBezTo>
                    <a:pt x="-1438" y="19983"/>
                    <a:pt x="-3115" y="3221"/>
                    <a:pt x="5825" y="427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任意多边形: 形状 641">
              <a:extLst>
                <a:ext uri="{FF2B5EF4-FFF2-40B4-BE49-F238E27FC236}">
                  <a16:creationId xmlns:a16="http://schemas.microsoft.com/office/drawing/2014/main" id="{326D9D90-9C98-5125-2516-15015554A39A}"/>
                </a:ext>
              </a:extLst>
            </p:cNvPr>
            <p:cNvSpPr/>
            <p:nvPr/>
          </p:nvSpPr>
          <p:spPr>
            <a:xfrm>
              <a:off x="4696985" y="4327172"/>
              <a:ext cx="44973" cy="113972"/>
            </a:xfrm>
            <a:custGeom>
              <a:avLst/>
              <a:gdLst>
                <a:gd name="connsiteX0" fmla="*/ 0 w 44973"/>
                <a:gd name="connsiteY0" fmla="*/ 113973 h 113972"/>
                <a:gd name="connsiteX1" fmla="*/ 43022 w 44973"/>
                <a:gd name="connsiteY1" fmla="*/ 0 h 113972"/>
                <a:gd name="connsiteX2" fmla="*/ 44140 w 44973"/>
                <a:gd name="connsiteY2" fmla="*/ 58099 h 113972"/>
                <a:gd name="connsiteX3" fmla="*/ 0 w 44973"/>
                <a:gd name="connsiteY3" fmla="*/ 113973 h 1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73" h="113972">
                  <a:moveTo>
                    <a:pt x="0" y="113973"/>
                  </a:moveTo>
                  <a:cubicBezTo>
                    <a:pt x="3361" y="73185"/>
                    <a:pt x="19565" y="33506"/>
                    <a:pt x="43022" y="0"/>
                  </a:cubicBezTo>
                  <a:cubicBezTo>
                    <a:pt x="44699" y="18979"/>
                    <a:pt x="45825" y="39093"/>
                    <a:pt x="44140" y="58099"/>
                  </a:cubicBezTo>
                  <a:cubicBezTo>
                    <a:pt x="35209" y="81017"/>
                    <a:pt x="20123" y="101131"/>
                    <a:pt x="0" y="11397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任意多边形: 形状 642">
              <a:extLst>
                <a:ext uri="{FF2B5EF4-FFF2-40B4-BE49-F238E27FC236}">
                  <a16:creationId xmlns:a16="http://schemas.microsoft.com/office/drawing/2014/main" id="{56B6786B-BFF5-69FC-1C8A-14E67B0A020F}"/>
                </a:ext>
              </a:extLst>
            </p:cNvPr>
            <p:cNvSpPr/>
            <p:nvPr/>
          </p:nvSpPr>
          <p:spPr>
            <a:xfrm>
              <a:off x="4778244" y="4329957"/>
              <a:ext cx="142811" cy="90746"/>
            </a:xfrm>
            <a:custGeom>
              <a:avLst/>
              <a:gdLst>
                <a:gd name="connsiteX0" fmla="*/ 326 w 142811"/>
                <a:gd name="connsiteY0" fmla="*/ 14527 h 90746"/>
                <a:gd name="connsiteX1" fmla="*/ 60110 w 142811"/>
                <a:gd name="connsiteY1" fmla="*/ 0 h 90746"/>
                <a:gd name="connsiteX2" fmla="*/ 124373 w 142811"/>
                <a:gd name="connsiteY2" fmla="*/ 13986 h 90746"/>
                <a:gd name="connsiteX3" fmla="*/ 142812 w 142811"/>
                <a:gd name="connsiteY3" fmla="*/ 63146 h 90746"/>
                <a:gd name="connsiteX4" fmla="*/ 67374 w 142811"/>
                <a:gd name="connsiteY4" fmla="*/ 89974 h 90746"/>
                <a:gd name="connsiteX5" fmla="*/ 326 w 142811"/>
                <a:gd name="connsiteY5" fmla="*/ 14527 h 90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11" h="90746">
                  <a:moveTo>
                    <a:pt x="326" y="14527"/>
                  </a:moveTo>
                  <a:cubicBezTo>
                    <a:pt x="20440" y="10607"/>
                    <a:pt x="39446" y="1117"/>
                    <a:pt x="60110" y="0"/>
                  </a:cubicBezTo>
                  <a:cubicBezTo>
                    <a:pt x="81910" y="2803"/>
                    <a:pt x="102024" y="13410"/>
                    <a:pt x="124373" y="13986"/>
                  </a:cubicBezTo>
                  <a:cubicBezTo>
                    <a:pt x="129961" y="30172"/>
                    <a:pt x="138342" y="45825"/>
                    <a:pt x="142812" y="63146"/>
                  </a:cubicBezTo>
                  <a:cubicBezTo>
                    <a:pt x="121021" y="78790"/>
                    <a:pt x="95878" y="94435"/>
                    <a:pt x="67374" y="89974"/>
                  </a:cubicBezTo>
                  <a:cubicBezTo>
                    <a:pt x="28271" y="89406"/>
                    <a:pt x="-3586" y="53089"/>
                    <a:pt x="326" y="1452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>
              <a:extLst>
                <a:ext uri="{FF2B5EF4-FFF2-40B4-BE49-F238E27FC236}">
                  <a16:creationId xmlns:a16="http://schemas.microsoft.com/office/drawing/2014/main" id="{B331FD3C-4D8F-A931-A129-59B1C427230F}"/>
                </a:ext>
              </a:extLst>
            </p:cNvPr>
            <p:cNvSpPr/>
            <p:nvPr/>
          </p:nvSpPr>
          <p:spPr>
            <a:xfrm>
              <a:off x="5155383" y="4330495"/>
              <a:ext cx="124460" cy="83641"/>
            </a:xfrm>
            <a:custGeom>
              <a:avLst/>
              <a:gdLst>
                <a:gd name="connsiteX0" fmla="*/ 8748 w 124460"/>
                <a:gd name="connsiteY0" fmla="*/ 579 h 83641"/>
                <a:gd name="connsiteX1" fmla="*/ 52888 w 124460"/>
                <a:gd name="connsiteY1" fmla="*/ 12872 h 83641"/>
                <a:gd name="connsiteX2" fmla="*/ 120504 w 124460"/>
                <a:gd name="connsiteY2" fmla="*/ 13989 h 83641"/>
                <a:gd name="connsiteX3" fmla="*/ 121622 w 124460"/>
                <a:gd name="connsiteY3" fmla="*/ 58697 h 83641"/>
                <a:gd name="connsiteX4" fmla="*/ 66298 w 124460"/>
                <a:gd name="connsiteY4" fmla="*/ 82164 h 83641"/>
                <a:gd name="connsiteX5" fmla="*/ 4278 w 124460"/>
                <a:gd name="connsiteY5" fmla="*/ 49189 h 83641"/>
                <a:gd name="connsiteX6" fmla="*/ 8748 w 124460"/>
                <a:gd name="connsiteY6" fmla="*/ 579 h 83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460" h="83641">
                  <a:moveTo>
                    <a:pt x="8748" y="579"/>
                  </a:moveTo>
                  <a:cubicBezTo>
                    <a:pt x="24952" y="-2214"/>
                    <a:pt x="38920" y="5617"/>
                    <a:pt x="52888" y="12872"/>
                  </a:cubicBezTo>
                  <a:cubicBezTo>
                    <a:pt x="75238" y="13439"/>
                    <a:pt x="98146" y="10637"/>
                    <a:pt x="120504" y="13989"/>
                  </a:cubicBezTo>
                  <a:cubicBezTo>
                    <a:pt x="123298" y="28525"/>
                    <a:pt x="127209" y="44179"/>
                    <a:pt x="121622" y="58697"/>
                  </a:cubicBezTo>
                  <a:cubicBezTo>
                    <a:pt x="108203" y="74323"/>
                    <a:pt x="87530" y="88301"/>
                    <a:pt x="66298" y="82164"/>
                  </a:cubicBezTo>
                  <a:cubicBezTo>
                    <a:pt x="43949" y="76017"/>
                    <a:pt x="14336" y="73215"/>
                    <a:pt x="4278" y="49189"/>
                  </a:cubicBezTo>
                  <a:cubicBezTo>
                    <a:pt x="917" y="33554"/>
                    <a:pt x="-5220" y="12304"/>
                    <a:pt x="8748" y="57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任意多边形: 形状 644">
              <a:extLst>
                <a:ext uri="{FF2B5EF4-FFF2-40B4-BE49-F238E27FC236}">
                  <a16:creationId xmlns:a16="http://schemas.microsoft.com/office/drawing/2014/main" id="{C1D6DC68-E1D8-E2C0-C280-DD9D139D6387}"/>
                </a:ext>
              </a:extLst>
            </p:cNvPr>
            <p:cNvSpPr/>
            <p:nvPr/>
          </p:nvSpPr>
          <p:spPr>
            <a:xfrm>
              <a:off x="6414676" y="4331494"/>
              <a:ext cx="59216" cy="35338"/>
            </a:xfrm>
            <a:custGeom>
              <a:avLst/>
              <a:gdLst>
                <a:gd name="connsiteX0" fmla="*/ 0 w 59216"/>
                <a:gd name="connsiteY0" fmla="*/ 1815 h 35338"/>
                <a:gd name="connsiteX1" fmla="*/ 59217 w 59216"/>
                <a:gd name="connsiteY1" fmla="*/ 2383 h 35338"/>
                <a:gd name="connsiteX2" fmla="*/ 16753 w 59216"/>
                <a:gd name="connsiteY2" fmla="*/ 35339 h 35338"/>
                <a:gd name="connsiteX3" fmla="*/ 0 w 59216"/>
                <a:gd name="connsiteY3" fmla="*/ 1815 h 3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35338">
                  <a:moveTo>
                    <a:pt x="0" y="1815"/>
                  </a:moveTo>
                  <a:cubicBezTo>
                    <a:pt x="19556" y="-420"/>
                    <a:pt x="39661" y="-979"/>
                    <a:pt x="59217" y="2383"/>
                  </a:cubicBezTo>
                  <a:cubicBezTo>
                    <a:pt x="45239" y="13548"/>
                    <a:pt x="33515" y="28084"/>
                    <a:pt x="16753" y="35339"/>
                  </a:cubicBezTo>
                  <a:cubicBezTo>
                    <a:pt x="559" y="34221"/>
                    <a:pt x="1667" y="14107"/>
                    <a:pt x="0" y="181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任意多边形: 形状 645">
              <a:extLst>
                <a:ext uri="{FF2B5EF4-FFF2-40B4-BE49-F238E27FC236}">
                  <a16:creationId xmlns:a16="http://schemas.microsoft.com/office/drawing/2014/main" id="{635DC522-B5BB-5968-5D9B-1E6BCBDF0A7C}"/>
                </a:ext>
              </a:extLst>
            </p:cNvPr>
            <p:cNvSpPr/>
            <p:nvPr/>
          </p:nvSpPr>
          <p:spPr>
            <a:xfrm>
              <a:off x="6502388" y="4332647"/>
              <a:ext cx="67624" cy="45919"/>
            </a:xfrm>
            <a:custGeom>
              <a:avLst/>
              <a:gdLst>
                <a:gd name="connsiteX0" fmla="*/ 0 w 67624"/>
                <a:gd name="connsiteY0" fmla="*/ 662 h 45919"/>
                <a:gd name="connsiteX1" fmla="*/ 67625 w 67624"/>
                <a:gd name="connsiteY1" fmla="*/ 5132 h 45919"/>
                <a:gd name="connsiteX2" fmla="*/ 5038 w 67624"/>
                <a:gd name="connsiteY2" fmla="*/ 45920 h 45919"/>
                <a:gd name="connsiteX3" fmla="*/ 0 w 67624"/>
                <a:gd name="connsiteY3" fmla="*/ 662 h 45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24" h="45919">
                  <a:moveTo>
                    <a:pt x="0" y="662"/>
                  </a:moveTo>
                  <a:cubicBezTo>
                    <a:pt x="22908" y="-1573"/>
                    <a:pt x="45257" y="2338"/>
                    <a:pt x="67625" y="5132"/>
                  </a:cubicBezTo>
                  <a:cubicBezTo>
                    <a:pt x="45266" y="16866"/>
                    <a:pt x="23476" y="28608"/>
                    <a:pt x="5038" y="45920"/>
                  </a:cubicBezTo>
                  <a:cubicBezTo>
                    <a:pt x="2812" y="30834"/>
                    <a:pt x="568" y="15748"/>
                    <a:pt x="0" y="662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任意多边形: 形状 646">
              <a:extLst>
                <a:ext uri="{FF2B5EF4-FFF2-40B4-BE49-F238E27FC236}">
                  <a16:creationId xmlns:a16="http://schemas.microsoft.com/office/drawing/2014/main" id="{6FBBB368-CF0B-E169-AC53-3F58ED859BF9}"/>
                </a:ext>
              </a:extLst>
            </p:cNvPr>
            <p:cNvSpPr/>
            <p:nvPr/>
          </p:nvSpPr>
          <p:spPr>
            <a:xfrm>
              <a:off x="6236404" y="4337220"/>
              <a:ext cx="137466" cy="60910"/>
            </a:xfrm>
            <a:custGeom>
              <a:avLst/>
              <a:gdLst>
                <a:gd name="connsiteX0" fmla="*/ 79358 w 137466"/>
                <a:gd name="connsiteY0" fmla="*/ 6146 h 60910"/>
                <a:gd name="connsiteX1" fmla="*/ 137466 w 137466"/>
                <a:gd name="connsiteY1" fmla="*/ 0 h 60910"/>
                <a:gd name="connsiteX2" fmla="*/ 103942 w 137466"/>
                <a:gd name="connsiteY2" fmla="*/ 57000 h 60910"/>
                <a:gd name="connsiteX3" fmla="*/ 63714 w 137466"/>
                <a:gd name="connsiteY3" fmla="*/ 22899 h 60910"/>
                <a:gd name="connsiteX4" fmla="*/ 27946 w 137466"/>
                <a:gd name="connsiteY4" fmla="*/ 60911 h 60910"/>
                <a:gd name="connsiteX5" fmla="*/ 0 w 137466"/>
                <a:gd name="connsiteY5" fmla="*/ 29613 h 60910"/>
                <a:gd name="connsiteX6" fmla="*/ 75997 w 137466"/>
                <a:gd name="connsiteY6" fmla="*/ 25693 h 60910"/>
                <a:gd name="connsiteX7" fmla="*/ 79358 w 137466"/>
                <a:gd name="connsiteY7" fmla="*/ 6146 h 60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466" h="60910">
                  <a:moveTo>
                    <a:pt x="79358" y="6146"/>
                  </a:moveTo>
                  <a:cubicBezTo>
                    <a:pt x="98355" y="5038"/>
                    <a:pt x="117911" y="1676"/>
                    <a:pt x="137466" y="0"/>
                  </a:cubicBezTo>
                  <a:cubicBezTo>
                    <a:pt x="124625" y="17880"/>
                    <a:pt x="111215" y="35768"/>
                    <a:pt x="103942" y="57000"/>
                  </a:cubicBezTo>
                  <a:cubicBezTo>
                    <a:pt x="86613" y="50286"/>
                    <a:pt x="81034" y="29036"/>
                    <a:pt x="63714" y="22899"/>
                  </a:cubicBezTo>
                  <a:cubicBezTo>
                    <a:pt x="53080" y="36885"/>
                    <a:pt x="40796" y="49178"/>
                    <a:pt x="27946" y="60911"/>
                  </a:cubicBezTo>
                  <a:cubicBezTo>
                    <a:pt x="17330" y="52530"/>
                    <a:pt x="2235" y="44699"/>
                    <a:pt x="0" y="29613"/>
                  </a:cubicBezTo>
                  <a:cubicBezTo>
                    <a:pt x="20673" y="10616"/>
                    <a:pt x="52530" y="15095"/>
                    <a:pt x="75997" y="25693"/>
                  </a:cubicBezTo>
                  <a:cubicBezTo>
                    <a:pt x="76573" y="20673"/>
                    <a:pt x="78241" y="11175"/>
                    <a:pt x="79358" y="614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任意多边形: 形状 647">
              <a:extLst>
                <a:ext uri="{FF2B5EF4-FFF2-40B4-BE49-F238E27FC236}">
                  <a16:creationId xmlns:a16="http://schemas.microsoft.com/office/drawing/2014/main" id="{EB2B7D2F-A4EC-B7B3-C18A-050715261EAD}"/>
                </a:ext>
              </a:extLst>
            </p:cNvPr>
            <p:cNvSpPr/>
            <p:nvPr/>
          </p:nvSpPr>
          <p:spPr>
            <a:xfrm>
              <a:off x="7052803" y="4336103"/>
              <a:ext cx="67906" cy="352028"/>
            </a:xfrm>
            <a:custGeom>
              <a:avLst/>
              <a:gdLst>
                <a:gd name="connsiteX0" fmla="*/ 56982 w 67906"/>
                <a:gd name="connsiteY0" fmla="*/ 0 h 352028"/>
                <a:gd name="connsiteX1" fmla="*/ 67607 w 67906"/>
                <a:gd name="connsiteY1" fmla="*/ 107844 h 352028"/>
                <a:gd name="connsiteX2" fmla="*/ 64254 w 67906"/>
                <a:gd name="connsiteY2" fmla="*/ 217933 h 352028"/>
                <a:gd name="connsiteX3" fmla="*/ 15636 w 67906"/>
                <a:gd name="connsiteY3" fmla="*/ 352029 h 352028"/>
                <a:gd name="connsiteX4" fmla="*/ 0 w 67906"/>
                <a:gd name="connsiteY4" fmla="*/ 351470 h 352028"/>
                <a:gd name="connsiteX5" fmla="*/ 35191 w 67906"/>
                <a:gd name="connsiteY5" fmla="*/ 267093 h 352028"/>
                <a:gd name="connsiteX6" fmla="*/ 51404 w 67906"/>
                <a:gd name="connsiteY6" fmla="*/ 49168 h 352028"/>
                <a:gd name="connsiteX7" fmla="*/ 56982 w 67906"/>
                <a:gd name="connsiteY7" fmla="*/ 0 h 352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906" h="352028">
                  <a:moveTo>
                    <a:pt x="56982" y="0"/>
                  </a:moveTo>
                  <a:cubicBezTo>
                    <a:pt x="58108" y="36318"/>
                    <a:pt x="67057" y="71527"/>
                    <a:pt x="67607" y="107844"/>
                  </a:cubicBezTo>
                  <a:cubicBezTo>
                    <a:pt x="68733" y="144721"/>
                    <a:pt x="66480" y="181597"/>
                    <a:pt x="64254" y="217933"/>
                  </a:cubicBezTo>
                  <a:cubicBezTo>
                    <a:pt x="53629" y="264857"/>
                    <a:pt x="38544" y="310124"/>
                    <a:pt x="15636" y="352029"/>
                  </a:cubicBezTo>
                  <a:cubicBezTo>
                    <a:pt x="11706" y="352029"/>
                    <a:pt x="3902" y="351470"/>
                    <a:pt x="0" y="351470"/>
                  </a:cubicBezTo>
                  <a:cubicBezTo>
                    <a:pt x="12292" y="323533"/>
                    <a:pt x="26819" y="296146"/>
                    <a:pt x="35191" y="267093"/>
                  </a:cubicBezTo>
                  <a:cubicBezTo>
                    <a:pt x="60893" y="197251"/>
                    <a:pt x="59217" y="121813"/>
                    <a:pt x="51404" y="49168"/>
                  </a:cubicBezTo>
                  <a:cubicBezTo>
                    <a:pt x="53080" y="32974"/>
                    <a:pt x="55297" y="16212"/>
                    <a:pt x="56982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任意多边形: 形状 648">
              <a:extLst>
                <a:ext uri="{FF2B5EF4-FFF2-40B4-BE49-F238E27FC236}">
                  <a16:creationId xmlns:a16="http://schemas.microsoft.com/office/drawing/2014/main" id="{9AEA910A-7E20-8580-E53A-8278E65232CB}"/>
                </a:ext>
              </a:extLst>
            </p:cNvPr>
            <p:cNvSpPr/>
            <p:nvPr/>
          </p:nvSpPr>
          <p:spPr>
            <a:xfrm>
              <a:off x="5036325" y="4339464"/>
              <a:ext cx="103221" cy="101148"/>
            </a:xfrm>
            <a:custGeom>
              <a:avLst/>
              <a:gdLst>
                <a:gd name="connsiteX0" fmla="*/ 51251 w 103221"/>
                <a:gd name="connsiteY0" fmla="*/ 5578 h 101148"/>
                <a:gd name="connsiteX1" fmla="*/ 78638 w 103221"/>
                <a:gd name="connsiteY1" fmla="*/ 0 h 101148"/>
                <a:gd name="connsiteX2" fmla="*/ 103222 w 103221"/>
                <a:gd name="connsiteY2" fmla="*/ 75979 h 101148"/>
                <a:gd name="connsiteX3" fmla="*/ 48466 w 103221"/>
                <a:gd name="connsiteY3" fmla="*/ 101122 h 101148"/>
                <a:gd name="connsiteX4" fmla="*/ 1532 w 103221"/>
                <a:gd name="connsiteY4" fmla="*/ 78781 h 101148"/>
                <a:gd name="connsiteX5" fmla="*/ 15501 w 103221"/>
                <a:gd name="connsiteY5" fmla="*/ 54188 h 101148"/>
                <a:gd name="connsiteX6" fmla="*/ 51251 w 103221"/>
                <a:gd name="connsiteY6" fmla="*/ 5578 h 10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221" h="101148">
                  <a:moveTo>
                    <a:pt x="51251" y="5578"/>
                  </a:moveTo>
                  <a:cubicBezTo>
                    <a:pt x="60199" y="2785"/>
                    <a:pt x="69689" y="1658"/>
                    <a:pt x="78638" y="0"/>
                  </a:cubicBezTo>
                  <a:cubicBezTo>
                    <a:pt x="79196" y="27369"/>
                    <a:pt x="89253" y="53080"/>
                    <a:pt x="103222" y="75979"/>
                  </a:cubicBezTo>
                  <a:cubicBezTo>
                    <a:pt x="91497" y="95552"/>
                    <a:pt x="68022" y="96093"/>
                    <a:pt x="48466" y="101122"/>
                  </a:cubicBezTo>
                  <a:cubicBezTo>
                    <a:pt x="30586" y="101680"/>
                    <a:pt x="11590" y="93308"/>
                    <a:pt x="1532" y="78781"/>
                  </a:cubicBezTo>
                  <a:cubicBezTo>
                    <a:pt x="-4623" y="67607"/>
                    <a:pt x="9346" y="60893"/>
                    <a:pt x="15501" y="54188"/>
                  </a:cubicBezTo>
                  <a:cubicBezTo>
                    <a:pt x="31136" y="40788"/>
                    <a:pt x="37841" y="20655"/>
                    <a:pt x="51251" y="557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任意多边形: 形状 649">
              <a:extLst>
                <a:ext uri="{FF2B5EF4-FFF2-40B4-BE49-F238E27FC236}">
                  <a16:creationId xmlns:a16="http://schemas.microsoft.com/office/drawing/2014/main" id="{9511384D-D7C6-529F-07BD-FBA2B4A477F1}"/>
                </a:ext>
              </a:extLst>
            </p:cNvPr>
            <p:cNvSpPr/>
            <p:nvPr/>
          </p:nvSpPr>
          <p:spPr>
            <a:xfrm>
              <a:off x="5881599" y="4338897"/>
              <a:ext cx="138565" cy="52538"/>
            </a:xfrm>
            <a:custGeom>
              <a:avLst/>
              <a:gdLst>
                <a:gd name="connsiteX0" fmla="*/ 0 w 138565"/>
                <a:gd name="connsiteY0" fmla="*/ 14527 h 52538"/>
                <a:gd name="connsiteX1" fmla="*/ 67048 w 138565"/>
                <a:gd name="connsiteY1" fmla="*/ 0 h 52538"/>
                <a:gd name="connsiteX2" fmla="*/ 72644 w 138565"/>
                <a:gd name="connsiteY2" fmla="*/ 21791 h 52538"/>
                <a:gd name="connsiteX3" fmla="*/ 138566 w 138565"/>
                <a:gd name="connsiteY3" fmla="*/ 52539 h 52538"/>
                <a:gd name="connsiteX4" fmla="*/ 49160 w 138565"/>
                <a:gd name="connsiteY4" fmla="*/ 34641 h 52538"/>
                <a:gd name="connsiteX5" fmla="*/ 0 w 138565"/>
                <a:gd name="connsiteY5" fmla="*/ 14527 h 5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565" h="52538">
                  <a:moveTo>
                    <a:pt x="0" y="14527"/>
                  </a:moveTo>
                  <a:cubicBezTo>
                    <a:pt x="21791" y="6705"/>
                    <a:pt x="44690" y="3902"/>
                    <a:pt x="67048" y="0"/>
                  </a:cubicBezTo>
                  <a:cubicBezTo>
                    <a:pt x="68724" y="7264"/>
                    <a:pt x="70959" y="14527"/>
                    <a:pt x="72644" y="21791"/>
                  </a:cubicBezTo>
                  <a:cubicBezTo>
                    <a:pt x="97229" y="25720"/>
                    <a:pt x="117893" y="39670"/>
                    <a:pt x="138566" y="52539"/>
                  </a:cubicBezTo>
                  <a:cubicBezTo>
                    <a:pt x="107845" y="51971"/>
                    <a:pt x="76546" y="48060"/>
                    <a:pt x="49160" y="34641"/>
                  </a:cubicBezTo>
                  <a:cubicBezTo>
                    <a:pt x="32965" y="27369"/>
                    <a:pt x="16203" y="21791"/>
                    <a:pt x="0" y="1452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任意多边形: 形状 650">
              <a:extLst>
                <a:ext uri="{FF2B5EF4-FFF2-40B4-BE49-F238E27FC236}">
                  <a16:creationId xmlns:a16="http://schemas.microsoft.com/office/drawing/2014/main" id="{CF409F1F-199C-9D86-B210-D56E4A05F61A}"/>
                </a:ext>
              </a:extLst>
            </p:cNvPr>
            <p:cNvSpPr/>
            <p:nvPr/>
          </p:nvSpPr>
          <p:spPr>
            <a:xfrm>
              <a:off x="6357189" y="4339491"/>
              <a:ext cx="67570" cy="110070"/>
            </a:xfrm>
            <a:custGeom>
              <a:avLst/>
              <a:gdLst>
                <a:gd name="connsiteX0" fmla="*/ 6101 w 67570"/>
                <a:gd name="connsiteY0" fmla="*/ 35750 h 110070"/>
                <a:gd name="connsiteX1" fmla="*/ 41869 w 67570"/>
                <a:gd name="connsiteY1" fmla="*/ 0 h 110070"/>
                <a:gd name="connsiteX2" fmla="*/ 67571 w 67570"/>
                <a:gd name="connsiteY2" fmla="*/ 53080 h 110070"/>
                <a:gd name="connsiteX3" fmla="*/ 18952 w 67570"/>
                <a:gd name="connsiteY3" fmla="*/ 110071 h 110070"/>
                <a:gd name="connsiteX4" fmla="*/ 6101 w 67570"/>
                <a:gd name="connsiteY4" fmla="*/ 35750 h 110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70" h="110070">
                  <a:moveTo>
                    <a:pt x="6101" y="35750"/>
                  </a:moveTo>
                  <a:cubicBezTo>
                    <a:pt x="13932" y="20655"/>
                    <a:pt x="28459" y="10607"/>
                    <a:pt x="41869" y="0"/>
                  </a:cubicBezTo>
                  <a:cubicBezTo>
                    <a:pt x="47456" y="18979"/>
                    <a:pt x="55846" y="36886"/>
                    <a:pt x="67571" y="53080"/>
                  </a:cubicBezTo>
                  <a:cubicBezTo>
                    <a:pt x="48024" y="69283"/>
                    <a:pt x="32371" y="88839"/>
                    <a:pt x="18952" y="110071"/>
                  </a:cubicBezTo>
                  <a:cubicBezTo>
                    <a:pt x="-2839" y="92200"/>
                    <a:pt x="-3947" y="60352"/>
                    <a:pt x="6101" y="3575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任意多边形: 形状 651">
              <a:extLst>
                <a:ext uri="{FF2B5EF4-FFF2-40B4-BE49-F238E27FC236}">
                  <a16:creationId xmlns:a16="http://schemas.microsoft.com/office/drawing/2014/main" id="{23E2CDFA-87D6-B043-B75D-AC0B024363DD}"/>
                </a:ext>
              </a:extLst>
            </p:cNvPr>
            <p:cNvSpPr/>
            <p:nvPr/>
          </p:nvSpPr>
          <p:spPr>
            <a:xfrm>
              <a:off x="6590408" y="4341690"/>
              <a:ext cx="47778" cy="59225"/>
            </a:xfrm>
            <a:custGeom>
              <a:avLst/>
              <a:gdLst>
                <a:gd name="connsiteX0" fmla="*/ 12570 w 47778"/>
                <a:gd name="connsiteY0" fmla="*/ 0 h 59225"/>
                <a:gd name="connsiteX1" fmla="*/ 47779 w 47778"/>
                <a:gd name="connsiteY1" fmla="*/ 11733 h 59225"/>
                <a:gd name="connsiteX2" fmla="*/ 43291 w 47778"/>
                <a:gd name="connsiteY2" fmla="*/ 40229 h 59225"/>
                <a:gd name="connsiteX3" fmla="*/ 277 w 47778"/>
                <a:gd name="connsiteY3" fmla="*/ 59226 h 59225"/>
                <a:gd name="connsiteX4" fmla="*/ 12570 w 47778"/>
                <a:gd name="connsiteY4" fmla="*/ 0 h 5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78" h="59225">
                  <a:moveTo>
                    <a:pt x="12570" y="0"/>
                  </a:moveTo>
                  <a:cubicBezTo>
                    <a:pt x="24303" y="2794"/>
                    <a:pt x="36036" y="6705"/>
                    <a:pt x="47779" y="11733"/>
                  </a:cubicBezTo>
                  <a:cubicBezTo>
                    <a:pt x="46094" y="21232"/>
                    <a:pt x="44967" y="30730"/>
                    <a:pt x="43291" y="40229"/>
                  </a:cubicBezTo>
                  <a:cubicBezTo>
                    <a:pt x="28773" y="46933"/>
                    <a:pt x="14237" y="52530"/>
                    <a:pt x="277" y="59226"/>
                  </a:cubicBezTo>
                  <a:cubicBezTo>
                    <a:pt x="-1399" y="38562"/>
                    <a:pt x="4747" y="18429"/>
                    <a:pt x="1257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CAECF024-3B69-28AF-F651-D61A4EA0E83F}"/>
                </a:ext>
              </a:extLst>
            </p:cNvPr>
            <p:cNvSpPr/>
            <p:nvPr/>
          </p:nvSpPr>
          <p:spPr>
            <a:xfrm>
              <a:off x="6444452" y="4353444"/>
              <a:ext cx="51283" cy="91035"/>
            </a:xfrm>
            <a:custGeom>
              <a:avLst/>
              <a:gdLst>
                <a:gd name="connsiteX0" fmla="*/ 2108 w 51283"/>
                <a:gd name="connsiteY0" fmla="*/ 26213 h 91035"/>
                <a:gd name="connsiteX1" fmla="*/ 44571 w 51283"/>
                <a:gd name="connsiteY1" fmla="*/ 521 h 91035"/>
                <a:gd name="connsiteX2" fmla="*/ 44571 w 51283"/>
                <a:gd name="connsiteY2" fmla="*/ 51915 h 91035"/>
                <a:gd name="connsiteX3" fmla="*/ 12732 w 51283"/>
                <a:gd name="connsiteY3" fmla="*/ 91036 h 91035"/>
                <a:gd name="connsiteX4" fmla="*/ 2108 w 51283"/>
                <a:gd name="connsiteY4" fmla="*/ 26213 h 9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83" h="91035">
                  <a:moveTo>
                    <a:pt x="2108" y="26213"/>
                  </a:moveTo>
                  <a:cubicBezTo>
                    <a:pt x="9921" y="10578"/>
                    <a:pt x="25574" y="-2841"/>
                    <a:pt x="44571" y="521"/>
                  </a:cubicBezTo>
                  <a:cubicBezTo>
                    <a:pt x="45707" y="17265"/>
                    <a:pt x="59089" y="37388"/>
                    <a:pt x="44571" y="51915"/>
                  </a:cubicBezTo>
                  <a:cubicBezTo>
                    <a:pt x="34523" y="65316"/>
                    <a:pt x="24466" y="78734"/>
                    <a:pt x="12732" y="91036"/>
                  </a:cubicBezTo>
                  <a:cubicBezTo>
                    <a:pt x="-127" y="72030"/>
                    <a:pt x="-2362" y="48572"/>
                    <a:pt x="2108" y="2621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任意多边形: 形状 653">
              <a:extLst>
                <a:ext uri="{FF2B5EF4-FFF2-40B4-BE49-F238E27FC236}">
                  <a16:creationId xmlns:a16="http://schemas.microsoft.com/office/drawing/2014/main" id="{57C48B5C-4FC6-686F-97EE-C5DC1168DF1D}"/>
                </a:ext>
              </a:extLst>
            </p:cNvPr>
            <p:cNvSpPr/>
            <p:nvPr/>
          </p:nvSpPr>
          <p:spPr>
            <a:xfrm>
              <a:off x="6651038" y="4354541"/>
              <a:ext cx="41346" cy="34819"/>
            </a:xfrm>
            <a:custGeom>
              <a:avLst/>
              <a:gdLst>
                <a:gd name="connsiteX0" fmla="*/ 7822 w 41346"/>
                <a:gd name="connsiteY0" fmla="*/ 0 h 34819"/>
                <a:gd name="connsiteX1" fmla="*/ 41346 w 41346"/>
                <a:gd name="connsiteY1" fmla="*/ 13977 h 34819"/>
                <a:gd name="connsiteX2" fmla="*/ 24584 w 41346"/>
                <a:gd name="connsiteY2" fmla="*/ 33515 h 34819"/>
                <a:gd name="connsiteX3" fmla="*/ 0 w 41346"/>
                <a:gd name="connsiteY3" fmla="*/ 30730 h 34819"/>
                <a:gd name="connsiteX4" fmla="*/ 7822 w 41346"/>
                <a:gd name="connsiteY4" fmla="*/ 0 h 3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46" h="34819">
                  <a:moveTo>
                    <a:pt x="7822" y="0"/>
                  </a:moveTo>
                  <a:cubicBezTo>
                    <a:pt x="20114" y="1676"/>
                    <a:pt x="30730" y="7273"/>
                    <a:pt x="41346" y="13977"/>
                  </a:cubicBezTo>
                  <a:cubicBezTo>
                    <a:pt x="35768" y="20673"/>
                    <a:pt x="30730" y="27378"/>
                    <a:pt x="24584" y="33515"/>
                  </a:cubicBezTo>
                  <a:cubicBezTo>
                    <a:pt x="16771" y="37444"/>
                    <a:pt x="7831" y="31298"/>
                    <a:pt x="0" y="30730"/>
                  </a:cubicBezTo>
                  <a:cubicBezTo>
                    <a:pt x="2226" y="20133"/>
                    <a:pt x="4452" y="10066"/>
                    <a:pt x="7822" y="0"/>
                  </a:cubicBezTo>
                  <a:close/>
                </a:path>
              </a:pathLst>
            </a:custGeom>
            <a:solidFill>
              <a:srgbClr val="FAFD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任意多边形: 形状 654">
              <a:extLst>
                <a:ext uri="{FF2B5EF4-FFF2-40B4-BE49-F238E27FC236}">
                  <a16:creationId xmlns:a16="http://schemas.microsoft.com/office/drawing/2014/main" id="{6A639A3E-30B3-3495-E2C2-9B9729C2A8C8}"/>
                </a:ext>
              </a:extLst>
            </p:cNvPr>
            <p:cNvSpPr/>
            <p:nvPr/>
          </p:nvSpPr>
          <p:spPr>
            <a:xfrm>
              <a:off x="6515806" y="4360678"/>
              <a:ext cx="58126" cy="69282"/>
            </a:xfrm>
            <a:custGeom>
              <a:avLst/>
              <a:gdLst>
                <a:gd name="connsiteX0" fmla="*/ 8372 w 58126"/>
                <a:gd name="connsiteY0" fmla="*/ 24593 h 69282"/>
                <a:gd name="connsiteX1" fmla="*/ 57000 w 58126"/>
                <a:gd name="connsiteY1" fmla="*/ 0 h 69282"/>
                <a:gd name="connsiteX2" fmla="*/ 58126 w 58126"/>
                <a:gd name="connsiteY2" fmla="*/ 51412 h 69282"/>
                <a:gd name="connsiteX3" fmla="*/ 0 w 58126"/>
                <a:gd name="connsiteY3" fmla="*/ 69283 h 69282"/>
                <a:gd name="connsiteX4" fmla="*/ 8372 w 58126"/>
                <a:gd name="connsiteY4" fmla="*/ 24593 h 6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126" h="69282">
                  <a:moveTo>
                    <a:pt x="8372" y="24593"/>
                  </a:moveTo>
                  <a:cubicBezTo>
                    <a:pt x="18997" y="7264"/>
                    <a:pt x="39111" y="2803"/>
                    <a:pt x="57000" y="0"/>
                  </a:cubicBezTo>
                  <a:cubicBezTo>
                    <a:pt x="57000" y="17321"/>
                    <a:pt x="55882" y="34650"/>
                    <a:pt x="58126" y="51412"/>
                  </a:cubicBezTo>
                  <a:cubicBezTo>
                    <a:pt x="38562" y="57000"/>
                    <a:pt x="18997" y="61470"/>
                    <a:pt x="0" y="69283"/>
                  </a:cubicBezTo>
                  <a:cubicBezTo>
                    <a:pt x="559" y="54215"/>
                    <a:pt x="-2244" y="36894"/>
                    <a:pt x="8372" y="2459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任意多边形: 形状 655">
              <a:extLst>
                <a:ext uri="{FF2B5EF4-FFF2-40B4-BE49-F238E27FC236}">
                  <a16:creationId xmlns:a16="http://schemas.microsoft.com/office/drawing/2014/main" id="{31BC60E4-C331-8461-48CF-7D23DFBD77E4}"/>
                </a:ext>
              </a:extLst>
            </p:cNvPr>
            <p:cNvSpPr/>
            <p:nvPr/>
          </p:nvSpPr>
          <p:spPr>
            <a:xfrm>
              <a:off x="6150927" y="4368518"/>
              <a:ext cx="78222" cy="68174"/>
            </a:xfrm>
            <a:custGeom>
              <a:avLst/>
              <a:gdLst>
                <a:gd name="connsiteX0" fmla="*/ 568 w 78222"/>
                <a:gd name="connsiteY0" fmla="*/ 22917 h 68174"/>
                <a:gd name="connsiteX1" fmla="*/ 62587 w 78222"/>
                <a:gd name="connsiteY1" fmla="*/ 0 h 68174"/>
                <a:gd name="connsiteX2" fmla="*/ 78223 w 78222"/>
                <a:gd name="connsiteY2" fmla="*/ 15086 h 68174"/>
                <a:gd name="connsiteX3" fmla="*/ 29054 w 78222"/>
                <a:gd name="connsiteY3" fmla="*/ 68174 h 68174"/>
                <a:gd name="connsiteX4" fmla="*/ 0 w 78222"/>
                <a:gd name="connsiteY4" fmla="*/ 41905 h 68174"/>
                <a:gd name="connsiteX5" fmla="*/ 568 w 78222"/>
                <a:gd name="connsiteY5" fmla="*/ 22917 h 6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222" h="68174">
                  <a:moveTo>
                    <a:pt x="568" y="22917"/>
                  </a:moveTo>
                  <a:cubicBezTo>
                    <a:pt x="21232" y="15644"/>
                    <a:pt x="42473" y="8381"/>
                    <a:pt x="62587" y="0"/>
                  </a:cubicBezTo>
                  <a:cubicBezTo>
                    <a:pt x="68175" y="5020"/>
                    <a:pt x="73203" y="10048"/>
                    <a:pt x="78223" y="15086"/>
                  </a:cubicBezTo>
                  <a:cubicBezTo>
                    <a:pt x="64263" y="34641"/>
                    <a:pt x="51962" y="57550"/>
                    <a:pt x="29054" y="68174"/>
                  </a:cubicBezTo>
                  <a:cubicBezTo>
                    <a:pt x="18997" y="59235"/>
                    <a:pt x="9507" y="50845"/>
                    <a:pt x="0" y="41905"/>
                  </a:cubicBezTo>
                  <a:cubicBezTo>
                    <a:pt x="0" y="37426"/>
                    <a:pt x="568" y="27937"/>
                    <a:pt x="568" y="2291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任意多边形: 形状 656">
              <a:extLst>
                <a:ext uri="{FF2B5EF4-FFF2-40B4-BE49-F238E27FC236}">
                  <a16:creationId xmlns:a16="http://schemas.microsoft.com/office/drawing/2014/main" id="{6482125A-4B85-5AF0-13D9-F5DAD1F7EC15}"/>
                </a:ext>
              </a:extLst>
            </p:cNvPr>
            <p:cNvSpPr/>
            <p:nvPr/>
          </p:nvSpPr>
          <p:spPr>
            <a:xfrm>
              <a:off x="6680101" y="4375370"/>
              <a:ext cx="67597" cy="55158"/>
            </a:xfrm>
            <a:custGeom>
              <a:avLst/>
              <a:gdLst>
                <a:gd name="connsiteX0" fmla="*/ 24575 w 67597"/>
                <a:gd name="connsiteY0" fmla="*/ 5432 h 55158"/>
                <a:gd name="connsiteX1" fmla="*/ 67598 w 67597"/>
                <a:gd name="connsiteY1" fmla="*/ 15489 h 55158"/>
                <a:gd name="connsiteX2" fmla="*/ 53071 w 67597"/>
                <a:gd name="connsiteY2" fmla="*/ 54600 h 55158"/>
                <a:gd name="connsiteX3" fmla="*/ 0 w 67597"/>
                <a:gd name="connsiteY3" fmla="*/ 55159 h 55158"/>
                <a:gd name="connsiteX4" fmla="*/ 24575 w 67597"/>
                <a:gd name="connsiteY4" fmla="*/ 5432 h 55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97" h="55158">
                  <a:moveTo>
                    <a:pt x="24575" y="5432"/>
                  </a:moveTo>
                  <a:cubicBezTo>
                    <a:pt x="38553" y="-7969"/>
                    <a:pt x="55315" y="6549"/>
                    <a:pt x="67598" y="15489"/>
                  </a:cubicBezTo>
                  <a:cubicBezTo>
                    <a:pt x="63128" y="28340"/>
                    <a:pt x="58108" y="41749"/>
                    <a:pt x="53071" y="54600"/>
                  </a:cubicBezTo>
                  <a:cubicBezTo>
                    <a:pt x="35750" y="51257"/>
                    <a:pt x="17879" y="54600"/>
                    <a:pt x="0" y="55159"/>
                  </a:cubicBezTo>
                  <a:cubicBezTo>
                    <a:pt x="541" y="36171"/>
                    <a:pt x="6137" y="14939"/>
                    <a:pt x="24575" y="543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任意多边形: 形状 657">
              <a:extLst>
                <a:ext uri="{FF2B5EF4-FFF2-40B4-BE49-F238E27FC236}">
                  <a16:creationId xmlns:a16="http://schemas.microsoft.com/office/drawing/2014/main" id="{6DBBAFDF-5BA2-4A0D-CF56-C7D5FAFA26EB}"/>
                </a:ext>
              </a:extLst>
            </p:cNvPr>
            <p:cNvSpPr/>
            <p:nvPr/>
          </p:nvSpPr>
          <p:spPr>
            <a:xfrm>
              <a:off x="6918121" y="4374106"/>
              <a:ext cx="66507" cy="81575"/>
            </a:xfrm>
            <a:custGeom>
              <a:avLst/>
              <a:gdLst>
                <a:gd name="connsiteX0" fmla="*/ 0 w 66507"/>
                <a:gd name="connsiteY0" fmla="*/ 0 h 81575"/>
                <a:gd name="connsiteX1" fmla="*/ 40797 w 66507"/>
                <a:gd name="connsiteY1" fmla="*/ 39111 h 81575"/>
                <a:gd name="connsiteX2" fmla="*/ 66507 w 66507"/>
                <a:gd name="connsiteY2" fmla="*/ 49178 h 81575"/>
                <a:gd name="connsiteX3" fmla="*/ 61470 w 66507"/>
                <a:gd name="connsiteY3" fmla="*/ 81575 h 81575"/>
                <a:gd name="connsiteX4" fmla="*/ 0 w 66507"/>
                <a:gd name="connsiteY4" fmla="*/ 0 h 8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507" h="81575">
                  <a:moveTo>
                    <a:pt x="0" y="0"/>
                  </a:moveTo>
                  <a:cubicBezTo>
                    <a:pt x="15654" y="10616"/>
                    <a:pt x="28496" y="24575"/>
                    <a:pt x="40797" y="39111"/>
                  </a:cubicBezTo>
                  <a:cubicBezTo>
                    <a:pt x="46393" y="47501"/>
                    <a:pt x="57559" y="46375"/>
                    <a:pt x="66507" y="49178"/>
                  </a:cubicBezTo>
                  <a:cubicBezTo>
                    <a:pt x="64831" y="59784"/>
                    <a:pt x="63155" y="70400"/>
                    <a:pt x="61470" y="81575"/>
                  </a:cubicBezTo>
                  <a:cubicBezTo>
                    <a:pt x="36327" y="58099"/>
                    <a:pt x="15095" y="30712"/>
                    <a:pt x="0" y="0"/>
                  </a:cubicBezTo>
                  <a:close/>
                </a:path>
              </a:pathLst>
            </a:custGeom>
            <a:solidFill>
              <a:srgbClr val="FAFD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9" name="任意多边形: 形状 658">
              <a:extLst>
                <a:ext uri="{FF2B5EF4-FFF2-40B4-BE49-F238E27FC236}">
                  <a16:creationId xmlns:a16="http://schemas.microsoft.com/office/drawing/2014/main" id="{3114A987-C212-AF08-B015-A9BFEB0238EB}"/>
                </a:ext>
              </a:extLst>
            </p:cNvPr>
            <p:cNvSpPr/>
            <p:nvPr/>
          </p:nvSpPr>
          <p:spPr>
            <a:xfrm>
              <a:off x="6270678" y="4384722"/>
              <a:ext cx="53464" cy="81905"/>
            </a:xfrm>
            <a:custGeom>
              <a:avLst/>
              <a:gdLst>
                <a:gd name="connsiteX0" fmla="*/ 2620 w 53464"/>
                <a:gd name="connsiteY0" fmla="*/ 61461 h 81905"/>
                <a:gd name="connsiteX1" fmla="*/ 33900 w 53464"/>
                <a:gd name="connsiteY1" fmla="*/ 0 h 81905"/>
                <a:gd name="connsiteX2" fmla="*/ 53465 w 53464"/>
                <a:gd name="connsiteY2" fmla="*/ 20096 h 81905"/>
                <a:gd name="connsiteX3" fmla="*/ 20508 w 53464"/>
                <a:gd name="connsiteY3" fmla="*/ 81575 h 81905"/>
                <a:gd name="connsiteX4" fmla="*/ 2620 w 53464"/>
                <a:gd name="connsiteY4" fmla="*/ 61461 h 8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64" h="81905">
                  <a:moveTo>
                    <a:pt x="2620" y="61461"/>
                  </a:moveTo>
                  <a:cubicBezTo>
                    <a:pt x="-7428" y="36309"/>
                    <a:pt x="13236" y="11733"/>
                    <a:pt x="33900" y="0"/>
                  </a:cubicBezTo>
                  <a:cubicBezTo>
                    <a:pt x="40623" y="6714"/>
                    <a:pt x="46769" y="13410"/>
                    <a:pt x="53465" y="20096"/>
                  </a:cubicBezTo>
                  <a:cubicBezTo>
                    <a:pt x="37820" y="37985"/>
                    <a:pt x="30566" y="60343"/>
                    <a:pt x="20508" y="81575"/>
                  </a:cubicBezTo>
                  <a:cubicBezTo>
                    <a:pt x="8207" y="84369"/>
                    <a:pt x="7648" y="68724"/>
                    <a:pt x="2620" y="6146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0" name="任意多边形: 形状 659">
              <a:extLst>
                <a:ext uri="{FF2B5EF4-FFF2-40B4-BE49-F238E27FC236}">
                  <a16:creationId xmlns:a16="http://schemas.microsoft.com/office/drawing/2014/main" id="{F0B9331D-81A1-0840-6B24-4528CEAF49ED}"/>
                </a:ext>
              </a:extLst>
            </p:cNvPr>
            <p:cNvSpPr/>
            <p:nvPr/>
          </p:nvSpPr>
          <p:spPr>
            <a:xfrm>
              <a:off x="6059844" y="4399816"/>
              <a:ext cx="78231" cy="55513"/>
            </a:xfrm>
            <a:custGeom>
              <a:avLst/>
              <a:gdLst>
                <a:gd name="connsiteX0" fmla="*/ 0 w 78231"/>
                <a:gd name="connsiteY0" fmla="*/ 35200 h 55513"/>
                <a:gd name="connsiteX1" fmla="*/ 75997 w 78231"/>
                <a:gd name="connsiteY1" fmla="*/ 0 h 55513"/>
                <a:gd name="connsiteX2" fmla="*/ 78232 w 78231"/>
                <a:gd name="connsiteY2" fmla="*/ 10048 h 55513"/>
                <a:gd name="connsiteX3" fmla="*/ 43590 w 78231"/>
                <a:gd name="connsiteY3" fmla="*/ 51394 h 55513"/>
                <a:gd name="connsiteX4" fmla="*/ 0 w 78231"/>
                <a:gd name="connsiteY4" fmla="*/ 35200 h 55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231" h="55513">
                  <a:moveTo>
                    <a:pt x="0" y="35200"/>
                  </a:moveTo>
                  <a:cubicBezTo>
                    <a:pt x="21232" y="16762"/>
                    <a:pt x="48628" y="5002"/>
                    <a:pt x="75997" y="0"/>
                  </a:cubicBezTo>
                  <a:cubicBezTo>
                    <a:pt x="76555" y="2226"/>
                    <a:pt x="77682" y="7264"/>
                    <a:pt x="78232" y="10048"/>
                  </a:cubicBezTo>
                  <a:cubicBezTo>
                    <a:pt x="68183" y="25134"/>
                    <a:pt x="56441" y="39111"/>
                    <a:pt x="43590" y="51394"/>
                  </a:cubicBezTo>
                  <a:cubicBezTo>
                    <a:pt x="27387" y="61452"/>
                    <a:pt x="7831" y="51953"/>
                    <a:pt x="0" y="3520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1" name="任意多边形: 形状 660">
              <a:extLst>
                <a:ext uri="{FF2B5EF4-FFF2-40B4-BE49-F238E27FC236}">
                  <a16:creationId xmlns:a16="http://schemas.microsoft.com/office/drawing/2014/main" id="{8D033516-B1DF-1F1D-37A8-3C9D8B4C55F8}"/>
                </a:ext>
              </a:extLst>
            </p:cNvPr>
            <p:cNvSpPr/>
            <p:nvPr/>
          </p:nvSpPr>
          <p:spPr>
            <a:xfrm>
              <a:off x="6595039" y="4399735"/>
              <a:ext cx="72192" cy="48124"/>
            </a:xfrm>
            <a:custGeom>
              <a:avLst/>
              <a:gdLst>
                <a:gd name="connsiteX0" fmla="*/ 116 w 72192"/>
                <a:gd name="connsiteY0" fmla="*/ 48124 h 48124"/>
                <a:gd name="connsiteX1" fmla="*/ 39228 w 72192"/>
                <a:gd name="connsiteY1" fmla="*/ 623 h 48124"/>
                <a:gd name="connsiteX2" fmla="*/ 72193 w 72192"/>
                <a:gd name="connsiteY2" fmla="*/ 9571 h 48124"/>
                <a:gd name="connsiteX3" fmla="*/ 71634 w 72192"/>
                <a:gd name="connsiteY3" fmla="*/ 34156 h 48124"/>
                <a:gd name="connsiteX4" fmla="*/ 116 w 72192"/>
                <a:gd name="connsiteY4" fmla="*/ 48124 h 48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92" h="48124">
                  <a:moveTo>
                    <a:pt x="116" y="48124"/>
                  </a:moveTo>
                  <a:cubicBezTo>
                    <a:pt x="-1569" y="24108"/>
                    <a:pt x="15211" y="2876"/>
                    <a:pt x="39228" y="623"/>
                  </a:cubicBezTo>
                  <a:cubicBezTo>
                    <a:pt x="51529" y="-2171"/>
                    <a:pt x="61577" y="5084"/>
                    <a:pt x="72193" y="9571"/>
                  </a:cubicBezTo>
                  <a:cubicBezTo>
                    <a:pt x="72193" y="17952"/>
                    <a:pt x="71634" y="25766"/>
                    <a:pt x="71634" y="34156"/>
                  </a:cubicBezTo>
                  <a:cubicBezTo>
                    <a:pt x="47618" y="36949"/>
                    <a:pt x="24142" y="44213"/>
                    <a:pt x="116" y="4812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2" name="任意多边形: 形状 661">
              <a:extLst>
                <a:ext uri="{FF2B5EF4-FFF2-40B4-BE49-F238E27FC236}">
                  <a16:creationId xmlns:a16="http://schemas.microsoft.com/office/drawing/2014/main" id="{2671A616-34AE-1754-4982-9314223C4C01}"/>
                </a:ext>
              </a:extLst>
            </p:cNvPr>
            <p:cNvSpPr/>
            <p:nvPr/>
          </p:nvSpPr>
          <p:spPr>
            <a:xfrm>
              <a:off x="4771865" y="4403151"/>
              <a:ext cx="15644" cy="49727"/>
            </a:xfrm>
            <a:custGeom>
              <a:avLst/>
              <a:gdLst>
                <a:gd name="connsiteX0" fmla="*/ 0 w 15644"/>
                <a:gd name="connsiteY0" fmla="*/ 559 h 49727"/>
                <a:gd name="connsiteX1" fmla="*/ 15645 w 15644"/>
                <a:gd name="connsiteY1" fmla="*/ 0 h 49727"/>
                <a:gd name="connsiteX2" fmla="*/ 13968 w 15644"/>
                <a:gd name="connsiteY2" fmla="*/ 6705 h 49727"/>
                <a:gd name="connsiteX3" fmla="*/ 5020 w 15644"/>
                <a:gd name="connsiteY3" fmla="*/ 49727 h 49727"/>
                <a:gd name="connsiteX4" fmla="*/ 0 w 15644"/>
                <a:gd name="connsiteY4" fmla="*/ 559 h 4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44" h="49727">
                  <a:moveTo>
                    <a:pt x="0" y="559"/>
                  </a:moveTo>
                  <a:cubicBezTo>
                    <a:pt x="3920" y="0"/>
                    <a:pt x="11724" y="0"/>
                    <a:pt x="15645" y="0"/>
                  </a:cubicBezTo>
                  <a:cubicBezTo>
                    <a:pt x="15086" y="1667"/>
                    <a:pt x="14527" y="5038"/>
                    <a:pt x="13968" y="6705"/>
                  </a:cubicBezTo>
                  <a:cubicBezTo>
                    <a:pt x="10616" y="21223"/>
                    <a:pt x="7813" y="35200"/>
                    <a:pt x="5020" y="49727"/>
                  </a:cubicBezTo>
                  <a:cubicBezTo>
                    <a:pt x="2235" y="33533"/>
                    <a:pt x="1117" y="16771"/>
                    <a:pt x="0" y="559"/>
                  </a:cubicBezTo>
                  <a:close/>
                </a:path>
              </a:pathLst>
            </a:custGeom>
            <a:solidFill>
              <a:srgbClr val="9EA8A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3" name="任意多边形: 形状 662">
              <a:extLst>
                <a:ext uri="{FF2B5EF4-FFF2-40B4-BE49-F238E27FC236}">
                  <a16:creationId xmlns:a16="http://schemas.microsoft.com/office/drawing/2014/main" id="{9C004778-2216-DD8D-B080-F164B42F1FD3}"/>
                </a:ext>
              </a:extLst>
            </p:cNvPr>
            <p:cNvSpPr/>
            <p:nvPr/>
          </p:nvSpPr>
          <p:spPr>
            <a:xfrm>
              <a:off x="4924976" y="4406497"/>
              <a:ext cx="103365" cy="48317"/>
            </a:xfrm>
            <a:custGeom>
              <a:avLst/>
              <a:gdLst>
                <a:gd name="connsiteX0" fmla="*/ 0 w 103365"/>
                <a:gd name="connsiteY0" fmla="*/ 25 h 48317"/>
                <a:gd name="connsiteX1" fmla="*/ 70400 w 103365"/>
                <a:gd name="connsiteY1" fmla="*/ 7279 h 48317"/>
                <a:gd name="connsiteX2" fmla="*/ 101690 w 103365"/>
                <a:gd name="connsiteY2" fmla="*/ 15669 h 48317"/>
                <a:gd name="connsiteX3" fmla="*/ 103366 w 103365"/>
                <a:gd name="connsiteY3" fmla="*/ 31872 h 48317"/>
                <a:gd name="connsiteX4" fmla="*/ 8372 w 103365"/>
                <a:gd name="connsiteY4" fmla="*/ 31872 h 48317"/>
                <a:gd name="connsiteX5" fmla="*/ 0 w 103365"/>
                <a:gd name="connsiteY5" fmla="*/ 25 h 4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65" h="48317">
                  <a:moveTo>
                    <a:pt x="0" y="25"/>
                  </a:moveTo>
                  <a:cubicBezTo>
                    <a:pt x="24035" y="-543"/>
                    <a:pt x="46934" y="8946"/>
                    <a:pt x="70400" y="7279"/>
                  </a:cubicBezTo>
                  <a:cubicBezTo>
                    <a:pt x="81575" y="5603"/>
                    <a:pt x="91632" y="10631"/>
                    <a:pt x="101690" y="15669"/>
                  </a:cubicBezTo>
                  <a:cubicBezTo>
                    <a:pt x="101690" y="19580"/>
                    <a:pt x="102807" y="27970"/>
                    <a:pt x="103366" y="31872"/>
                  </a:cubicBezTo>
                  <a:cubicBezTo>
                    <a:pt x="75429" y="50320"/>
                    <a:pt x="34641" y="57024"/>
                    <a:pt x="8372" y="31872"/>
                  </a:cubicBezTo>
                  <a:cubicBezTo>
                    <a:pt x="-1676" y="24041"/>
                    <a:pt x="559" y="11190"/>
                    <a:pt x="0" y="2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4" name="任意多边形: 形状 663">
              <a:extLst>
                <a:ext uri="{FF2B5EF4-FFF2-40B4-BE49-F238E27FC236}">
                  <a16:creationId xmlns:a16="http://schemas.microsoft.com/office/drawing/2014/main" id="{96A9AB53-FEB6-413C-75FB-B7C06A32F1A2}"/>
                </a:ext>
              </a:extLst>
            </p:cNvPr>
            <p:cNvSpPr/>
            <p:nvPr/>
          </p:nvSpPr>
          <p:spPr>
            <a:xfrm>
              <a:off x="6216097" y="4398131"/>
              <a:ext cx="38659" cy="67048"/>
            </a:xfrm>
            <a:custGeom>
              <a:avLst/>
              <a:gdLst>
                <a:gd name="connsiteX0" fmla="*/ 211 w 38659"/>
                <a:gd name="connsiteY0" fmla="*/ 40229 h 67048"/>
                <a:gd name="connsiteX1" fmla="*/ 24236 w 38659"/>
                <a:gd name="connsiteY1" fmla="*/ 0 h 67048"/>
                <a:gd name="connsiteX2" fmla="*/ 32067 w 38659"/>
                <a:gd name="connsiteY2" fmla="*/ 51403 h 67048"/>
                <a:gd name="connsiteX3" fmla="*/ 8591 w 38659"/>
                <a:gd name="connsiteY3" fmla="*/ 67048 h 67048"/>
                <a:gd name="connsiteX4" fmla="*/ 211 w 38659"/>
                <a:gd name="connsiteY4" fmla="*/ 40229 h 67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9" h="67048">
                  <a:moveTo>
                    <a:pt x="211" y="40229"/>
                  </a:moveTo>
                  <a:cubicBezTo>
                    <a:pt x="-2033" y="22899"/>
                    <a:pt x="14179" y="11733"/>
                    <a:pt x="24236" y="0"/>
                  </a:cubicBezTo>
                  <a:cubicBezTo>
                    <a:pt x="44350" y="10616"/>
                    <a:pt x="39872" y="34641"/>
                    <a:pt x="32067" y="51403"/>
                  </a:cubicBezTo>
                  <a:cubicBezTo>
                    <a:pt x="24795" y="57549"/>
                    <a:pt x="16963" y="63137"/>
                    <a:pt x="8591" y="67048"/>
                  </a:cubicBezTo>
                  <a:cubicBezTo>
                    <a:pt x="-2033" y="63137"/>
                    <a:pt x="769" y="49727"/>
                    <a:pt x="211" y="4022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5" name="任意多边形: 形状 664">
              <a:extLst>
                <a:ext uri="{FF2B5EF4-FFF2-40B4-BE49-F238E27FC236}">
                  <a16:creationId xmlns:a16="http://schemas.microsoft.com/office/drawing/2014/main" id="{C4FDAEA5-EBB2-B5B1-AB2A-DDCCA90CAB33}"/>
                </a:ext>
              </a:extLst>
            </p:cNvPr>
            <p:cNvSpPr/>
            <p:nvPr/>
          </p:nvSpPr>
          <p:spPr>
            <a:xfrm>
              <a:off x="6751887" y="4399240"/>
              <a:ext cx="61201" cy="43647"/>
            </a:xfrm>
            <a:custGeom>
              <a:avLst/>
              <a:gdLst>
                <a:gd name="connsiteX0" fmla="*/ 1967 w 61201"/>
                <a:gd name="connsiteY0" fmla="*/ 29622 h 43647"/>
                <a:gd name="connsiteX1" fmla="*/ 13701 w 61201"/>
                <a:gd name="connsiteY1" fmla="*/ 0 h 43647"/>
                <a:gd name="connsiteX2" fmla="*/ 61202 w 61201"/>
                <a:gd name="connsiteY2" fmla="*/ 26260 h 43647"/>
                <a:gd name="connsiteX3" fmla="*/ 55606 w 61201"/>
                <a:gd name="connsiteY3" fmla="*/ 42482 h 43647"/>
                <a:gd name="connsiteX4" fmla="*/ 1967 w 61201"/>
                <a:gd name="connsiteY4" fmla="*/ 29622 h 4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201" h="43647">
                  <a:moveTo>
                    <a:pt x="1967" y="29622"/>
                  </a:moveTo>
                  <a:cubicBezTo>
                    <a:pt x="-4188" y="17339"/>
                    <a:pt x="5320" y="7282"/>
                    <a:pt x="13701" y="0"/>
                  </a:cubicBezTo>
                  <a:cubicBezTo>
                    <a:pt x="29913" y="7831"/>
                    <a:pt x="45548" y="16771"/>
                    <a:pt x="61202" y="26260"/>
                  </a:cubicBezTo>
                  <a:cubicBezTo>
                    <a:pt x="59517" y="30181"/>
                    <a:pt x="56714" y="38003"/>
                    <a:pt x="55606" y="42482"/>
                  </a:cubicBezTo>
                  <a:cubicBezTo>
                    <a:pt x="37726" y="41346"/>
                    <a:pt x="10339" y="50863"/>
                    <a:pt x="1967" y="2962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6" name="任意多边形: 形状 665">
              <a:extLst>
                <a:ext uri="{FF2B5EF4-FFF2-40B4-BE49-F238E27FC236}">
                  <a16:creationId xmlns:a16="http://schemas.microsoft.com/office/drawing/2014/main" id="{DA989BE6-93A5-C863-6918-628CA777F59A}"/>
                </a:ext>
              </a:extLst>
            </p:cNvPr>
            <p:cNvSpPr/>
            <p:nvPr/>
          </p:nvSpPr>
          <p:spPr>
            <a:xfrm>
              <a:off x="5249068" y="4409325"/>
              <a:ext cx="56990" cy="26232"/>
            </a:xfrm>
            <a:custGeom>
              <a:avLst/>
              <a:gdLst>
                <a:gd name="connsiteX0" fmla="*/ 0 w 56990"/>
                <a:gd name="connsiteY0" fmla="*/ 21772 h 26232"/>
                <a:gd name="connsiteX1" fmla="*/ 40788 w 56990"/>
                <a:gd name="connsiteY1" fmla="*/ 1090 h 26232"/>
                <a:gd name="connsiteX2" fmla="*/ 56991 w 56990"/>
                <a:gd name="connsiteY2" fmla="*/ 26232 h 26232"/>
                <a:gd name="connsiteX3" fmla="*/ 0 w 56990"/>
                <a:gd name="connsiteY3" fmla="*/ 21772 h 2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90" h="26232">
                  <a:moveTo>
                    <a:pt x="0" y="21772"/>
                  </a:moveTo>
                  <a:cubicBezTo>
                    <a:pt x="12283" y="12832"/>
                    <a:pt x="22899" y="-4507"/>
                    <a:pt x="40788" y="1090"/>
                  </a:cubicBezTo>
                  <a:cubicBezTo>
                    <a:pt x="52512" y="3334"/>
                    <a:pt x="52512" y="16734"/>
                    <a:pt x="56991" y="26232"/>
                  </a:cubicBezTo>
                  <a:cubicBezTo>
                    <a:pt x="38544" y="18419"/>
                    <a:pt x="18997" y="17302"/>
                    <a:pt x="0" y="21772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7" name="任意多边形: 形状 666">
              <a:extLst>
                <a:ext uri="{FF2B5EF4-FFF2-40B4-BE49-F238E27FC236}">
                  <a16:creationId xmlns:a16="http://schemas.microsoft.com/office/drawing/2014/main" id="{D06CA95F-0AAD-819C-B381-DA86DFFD7C4F}"/>
                </a:ext>
              </a:extLst>
            </p:cNvPr>
            <p:cNvSpPr/>
            <p:nvPr/>
          </p:nvSpPr>
          <p:spPr>
            <a:xfrm>
              <a:off x="5968771" y="4411677"/>
              <a:ext cx="63136" cy="6789"/>
            </a:xfrm>
            <a:custGeom>
              <a:avLst/>
              <a:gdLst>
                <a:gd name="connsiteX0" fmla="*/ 0 w 63136"/>
                <a:gd name="connsiteY0" fmla="*/ 1540 h 6789"/>
                <a:gd name="connsiteX1" fmla="*/ 63137 w 63136"/>
                <a:gd name="connsiteY1" fmla="*/ 2657 h 6789"/>
                <a:gd name="connsiteX2" fmla="*/ 0 w 63136"/>
                <a:gd name="connsiteY2" fmla="*/ 1540 h 6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136" h="6789">
                  <a:moveTo>
                    <a:pt x="0" y="1540"/>
                  </a:moveTo>
                  <a:cubicBezTo>
                    <a:pt x="21223" y="-136"/>
                    <a:pt x="42464" y="-1263"/>
                    <a:pt x="63137" y="2657"/>
                  </a:cubicBezTo>
                  <a:cubicBezTo>
                    <a:pt x="42464" y="6010"/>
                    <a:pt x="19556" y="10479"/>
                    <a:pt x="0" y="1540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8" name="任意多边形: 形状 667">
              <a:extLst>
                <a:ext uri="{FF2B5EF4-FFF2-40B4-BE49-F238E27FC236}">
                  <a16:creationId xmlns:a16="http://schemas.microsoft.com/office/drawing/2014/main" id="{97266100-A0E3-2E89-6C66-2CCAD3E27F45}"/>
                </a:ext>
              </a:extLst>
            </p:cNvPr>
            <p:cNvSpPr/>
            <p:nvPr/>
          </p:nvSpPr>
          <p:spPr>
            <a:xfrm>
              <a:off x="4776893" y="4409865"/>
              <a:ext cx="32415" cy="43022"/>
            </a:xfrm>
            <a:custGeom>
              <a:avLst/>
              <a:gdLst>
                <a:gd name="connsiteX0" fmla="*/ 0 w 32415"/>
                <a:gd name="connsiteY0" fmla="*/ 43022 h 43022"/>
                <a:gd name="connsiteX1" fmla="*/ 8949 w 32415"/>
                <a:gd name="connsiteY1" fmla="*/ 0 h 43022"/>
                <a:gd name="connsiteX2" fmla="*/ 32416 w 32415"/>
                <a:gd name="connsiteY2" fmla="*/ 32406 h 43022"/>
                <a:gd name="connsiteX3" fmla="*/ 0 w 32415"/>
                <a:gd name="connsiteY3" fmla="*/ 43022 h 4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5" h="43022">
                  <a:moveTo>
                    <a:pt x="0" y="43022"/>
                  </a:moveTo>
                  <a:cubicBezTo>
                    <a:pt x="2794" y="28495"/>
                    <a:pt x="5596" y="14518"/>
                    <a:pt x="8949" y="0"/>
                  </a:cubicBezTo>
                  <a:cubicBezTo>
                    <a:pt x="20682" y="7822"/>
                    <a:pt x="30181" y="17879"/>
                    <a:pt x="32416" y="32406"/>
                  </a:cubicBezTo>
                  <a:cubicBezTo>
                    <a:pt x="21791" y="36318"/>
                    <a:pt x="11175" y="40778"/>
                    <a:pt x="0" y="4302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9" name="任意多边形: 形状 668">
              <a:extLst>
                <a:ext uri="{FF2B5EF4-FFF2-40B4-BE49-F238E27FC236}">
                  <a16:creationId xmlns:a16="http://schemas.microsoft.com/office/drawing/2014/main" id="{63A8EDC2-307E-C5BD-D69A-B05212A86084}"/>
                </a:ext>
              </a:extLst>
            </p:cNvPr>
            <p:cNvSpPr/>
            <p:nvPr/>
          </p:nvSpPr>
          <p:spPr>
            <a:xfrm>
              <a:off x="6400149" y="4410423"/>
              <a:ext cx="40534" cy="50853"/>
            </a:xfrm>
            <a:custGeom>
              <a:avLst/>
              <a:gdLst>
                <a:gd name="connsiteX0" fmla="*/ 0 w 40534"/>
                <a:gd name="connsiteY0" fmla="*/ 24593 h 50853"/>
                <a:gd name="connsiteX1" fmla="*/ 25720 w 40534"/>
                <a:gd name="connsiteY1" fmla="*/ 0 h 50853"/>
                <a:gd name="connsiteX2" fmla="*/ 40229 w 40534"/>
                <a:gd name="connsiteY2" fmla="*/ 50854 h 50853"/>
                <a:gd name="connsiteX3" fmla="*/ 1685 w 40534"/>
                <a:gd name="connsiteY3" fmla="*/ 39688 h 50853"/>
                <a:gd name="connsiteX4" fmla="*/ 0 w 40534"/>
                <a:gd name="connsiteY4" fmla="*/ 24593 h 50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534" h="50853">
                  <a:moveTo>
                    <a:pt x="0" y="24593"/>
                  </a:moveTo>
                  <a:cubicBezTo>
                    <a:pt x="8381" y="16203"/>
                    <a:pt x="17321" y="8372"/>
                    <a:pt x="25720" y="0"/>
                  </a:cubicBezTo>
                  <a:cubicBezTo>
                    <a:pt x="31848" y="16762"/>
                    <a:pt x="42473" y="32974"/>
                    <a:pt x="40229" y="50854"/>
                  </a:cubicBezTo>
                  <a:cubicBezTo>
                    <a:pt x="27378" y="47501"/>
                    <a:pt x="14527" y="43590"/>
                    <a:pt x="1685" y="39688"/>
                  </a:cubicBezTo>
                  <a:cubicBezTo>
                    <a:pt x="1108" y="34641"/>
                    <a:pt x="559" y="29613"/>
                    <a:pt x="0" y="2459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0" name="任意多边形: 形状 669">
              <a:extLst>
                <a:ext uri="{FF2B5EF4-FFF2-40B4-BE49-F238E27FC236}">
                  <a16:creationId xmlns:a16="http://schemas.microsoft.com/office/drawing/2014/main" id="{77EF78BD-78C7-1DEA-F2C8-9B2A302482E4}"/>
                </a:ext>
              </a:extLst>
            </p:cNvPr>
            <p:cNvSpPr/>
            <p:nvPr/>
          </p:nvSpPr>
          <p:spPr>
            <a:xfrm>
              <a:off x="4570712" y="4417687"/>
              <a:ext cx="26828" cy="37435"/>
            </a:xfrm>
            <a:custGeom>
              <a:avLst/>
              <a:gdLst>
                <a:gd name="connsiteX0" fmla="*/ 0 w 26828"/>
                <a:gd name="connsiteY0" fmla="*/ 34641 h 37435"/>
                <a:gd name="connsiteX1" fmla="*/ 26828 w 26828"/>
                <a:gd name="connsiteY1" fmla="*/ 0 h 37435"/>
                <a:gd name="connsiteX2" fmla="*/ 15654 w 26828"/>
                <a:gd name="connsiteY2" fmla="*/ 37435 h 37435"/>
                <a:gd name="connsiteX3" fmla="*/ 0 w 26828"/>
                <a:gd name="connsiteY3" fmla="*/ 34641 h 3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28" h="37435">
                  <a:moveTo>
                    <a:pt x="0" y="34641"/>
                  </a:moveTo>
                  <a:cubicBezTo>
                    <a:pt x="8381" y="22359"/>
                    <a:pt x="16203" y="10057"/>
                    <a:pt x="26828" y="0"/>
                  </a:cubicBezTo>
                  <a:cubicBezTo>
                    <a:pt x="24584" y="12851"/>
                    <a:pt x="20114" y="25143"/>
                    <a:pt x="15654" y="37435"/>
                  </a:cubicBezTo>
                  <a:cubicBezTo>
                    <a:pt x="11724" y="36886"/>
                    <a:pt x="3911" y="35200"/>
                    <a:pt x="0" y="34641"/>
                  </a:cubicBezTo>
                  <a:close/>
                </a:path>
              </a:pathLst>
            </a:custGeom>
            <a:solidFill>
              <a:srgbClr val="F1F9F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1" name="任意多边形: 形状 670">
              <a:extLst>
                <a:ext uri="{FF2B5EF4-FFF2-40B4-BE49-F238E27FC236}">
                  <a16:creationId xmlns:a16="http://schemas.microsoft.com/office/drawing/2014/main" id="{095683EF-E983-FF7B-A852-3A9F73C6901F}"/>
                </a:ext>
              </a:extLst>
            </p:cNvPr>
            <p:cNvSpPr/>
            <p:nvPr/>
          </p:nvSpPr>
          <p:spPr>
            <a:xfrm>
              <a:off x="5137620" y="4419516"/>
              <a:ext cx="118153" cy="43419"/>
            </a:xfrm>
            <a:custGeom>
              <a:avLst/>
              <a:gdLst>
                <a:gd name="connsiteX0" fmla="*/ 251 w 118153"/>
                <a:gd name="connsiteY0" fmla="*/ 43419 h 43419"/>
                <a:gd name="connsiteX1" fmla="*/ 20366 w 118153"/>
                <a:gd name="connsiteY1" fmla="*/ 956 h 43419"/>
                <a:gd name="connsiteX2" fmla="*/ 118153 w 118153"/>
                <a:gd name="connsiteY2" fmla="*/ 16041 h 43419"/>
                <a:gd name="connsiteX3" fmla="*/ 41598 w 118153"/>
                <a:gd name="connsiteY3" fmla="*/ 11013 h 43419"/>
                <a:gd name="connsiteX4" fmla="*/ 251 w 118153"/>
                <a:gd name="connsiteY4" fmla="*/ 43419 h 4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153" h="43419">
                  <a:moveTo>
                    <a:pt x="251" y="43419"/>
                  </a:moveTo>
                  <a:cubicBezTo>
                    <a:pt x="-1425" y="26666"/>
                    <a:pt x="5280" y="8778"/>
                    <a:pt x="20366" y="956"/>
                  </a:cubicBezTo>
                  <a:cubicBezTo>
                    <a:pt x="53899" y="-4623"/>
                    <a:pt x="84629" y="16041"/>
                    <a:pt x="118153" y="16041"/>
                  </a:cubicBezTo>
                  <a:cubicBezTo>
                    <a:pt x="94119" y="36733"/>
                    <a:pt x="66741" y="16600"/>
                    <a:pt x="41598" y="11013"/>
                  </a:cubicBezTo>
                  <a:cubicBezTo>
                    <a:pt x="19807" y="8228"/>
                    <a:pt x="11985" y="30019"/>
                    <a:pt x="251" y="43419"/>
                  </a:cubicBezTo>
                  <a:close/>
                </a:path>
              </a:pathLst>
            </a:custGeom>
            <a:solidFill>
              <a:srgbClr val="F9FC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2" name="任意多边形: 形状 671">
              <a:extLst>
                <a:ext uri="{FF2B5EF4-FFF2-40B4-BE49-F238E27FC236}">
                  <a16:creationId xmlns:a16="http://schemas.microsoft.com/office/drawing/2014/main" id="{6527AF75-9C6E-FC50-F548-3A6381A7E995}"/>
                </a:ext>
              </a:extLst>
            </p:cNvPr>
            <p:cNvSpPr/>
            <p:nvPr/>
          </p:nvSpPr>
          <p:spPr>
            <a:xfrm>
              <a:off x="6311851" y="4420941"/>
              <a:ext cx="46401" cy="44594"/>
            </a:xfrm>
            <a:custGeom>
              <a:avLst/>
              <a:gdLst>
                <a:gd name="connsiteX0" fmla="*/ 0 w 46401"/>
                <a:gd name="connsiteY0" fmla="*/ 41445 h 44594"/>
                <a:gd name="connsiteX1" fmla="*/ 32416 w 46401"/>
                <a:gd name="connsiteY1" fmla="*/ 1216 h 44594"/>
                <a:gd name="connsiteX2" fmla="*/ 46402 w 46401"/>
                <a:gd name="connsiteY2" fmla="*/ 41445 h 44594"/>
                <a:gd name="connsiteX3" fmla="*/ 0 w 46401"/>
                <a:gd name="connsiteY3" fmla="*/ 41445 h 4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01" h="44594">
                  <a:moveTo>
                    <a:pt x="0" y="41445"/>
                  </a:moveTo>
                  <a:cubicBezTo>
                    <a:pt x="3361" y="25242"/>
                    <a:pt x="10066" y="-6606"/>
                    <a:pt x="32416" y="1216"/>
                  </a:cubicBezTo>
                  <a:cubicBezTo>
                    <a:pt x="37453" y="14076"/>
                    <a:pt x="43590" y="27477"/>
                    <a:pt x="46402" y="41445"/>
                  </a:cubicBezTo>
                  <a:cubicBezTo>
                    <a:pt x="30739" y="45924"/>
                    <a:pt x="15086" y="45356"/>
                    <a:pt x="0" y="4144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3" name="任意多边形: 形状 672">
              <a:extLst>
                <a:ext uri="{FF2B5EF4-FFF2-40B4-BE49-F238E27FC236}">
                  <a16:creationId xmlns:a16="http://schemas.microsoft.com/office/drawing/2014/main" id="{DD1D28DC-D232-BC24-9503-37EB6A1039A4}"/>
                </a:ext>
              </a:extLst>
            </p:cNvPr>
            <p:cNvSpPr/>
            <p:nvPr/>
          </p:nvSpPr>
          <p:spPr>
            <a:xfrm>
              <a:off x="6482551" y="4418255"/>
              <a:ext cx="25991" cy="34073"/>
            </a:xfrm>
            <a:custGeom>
              <a:avLst/>
              <a:gdLst>
                <a:gd name="connsiteX0" fmla="*/ 290 w 25991"/>
                <a:gd name="connsiteY0" fmla="*/ 31848 h 34073"/>
                <a:gd name="connsiteX1" fmla="*/ 18737 w 25991"/>
                <a:gd name="connsiteY1" fmla="*/ 0 h 34073"/>
                <a:gd name="connsiteX2" fmla="*/ 25992 w 25991"/>
                <a:gd name="connsiteY2" fmla="*/ 34073 h 34073"/>
                <a:gd name="connsiteX3" fmla="*/ 290 w 25991"/>
                <a:gd name="connsiteY3" fmla="*/ 31848 h 34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" h="34073">
                  <a:moveTo>
                    <a:pt x="290" y="31848"/>
                  </a:moveTo>
                  <a:cubicBezTo>
                    <a:pt x="-1395" y="17870"/>
                    <a:pt x="4201" y="4461"/>
                    <a:pt x="18737" y="0"/>
                  </a:cubicBezTo>
                  <a:cubicBezTo>
                    <a:pt x="21522" y="11166"/>
                    <a:pt x="24307" y="22340"/>
                    <a:pt x="25992" y="34073"/>
                  </a:cubicBezTo>
                  <a:cubicBezTo>
                    <a:pt x="17611" y="33515"/>
                    <a:pt x="8680" y="32956"/>
                    <a:pt x="290" y="31848"/>
                  </a:cubicBezTo>
                  <a:close/>
                </a:path>
              </a:pathLst>
            </a:custGeom>
            <a:solidFill>
              <a:srgbClr val="FAFD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4" name="任意多边形: 形状 673">
              <a:extLst>
                <a:ext uri="{FF2B5EF4-FFF2-40B4-BE49-F238E27FC236}">
                  <a16:creationId xmlns:a16="http://schemas.microsoft.com/office/drawing/2014/main" id="{961C96A0-58F2-D43C-4353-B72430270386}"/>
                </a:ext>
              </a:extLst>
            </p:cNvPr>
            <p:cNvSpPr/>
            <p:nvPr/>
          </p:nvSpPr>
          <p:spPr>
            <a:xfrm>
              <a:off x="4707610" y="4425500"/>
              <a:ext cx="27377" cy="30748"/>
            </a:xfrm>
            <a:custGeom>
              <a:avLst/>
              <a:gdLst>
                <a:gd name="connsiteX0" fmla="*/ 0 w 27377"/>
                <a:gd name="connsiteY0" fmla="*/ 30749 h 30748"/>
                <a:gd name="connsiteX1" fmla="*/ 27378 w 27377"/>
                <a:gd name="connsiteY1" fmla="*/ 0 h 30748"/>
                <a:gd name="connsiteX2" fmla="*/ 0 w 27377"/>
                <a:gd name="connsiteY2" fmla="*/ 30749 h 3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77" h="30748">
                  <a:moveTo>
                    <a:pt x="0" y="30749"/>
                  </a:moveTo>
                  <a:cubicBezTo>
                    <a:pt x="6705" y="19006"/>
                    <a:pt x="16753" y="8958"/>
                    <a:pt x="27378" y="0"/>
                  </a:cubicBezTo>
                  <a:cubicBezTo>
                    <a:pt x="25702" y="15086"/>
                    <a:pt x="11733" y="23485"/>
                    <a:pt x="0" y="30749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5" name="任意多边形: 形状 674">
              <a:extLst>
                <a:ext uri="{FF2B5EF4-FFF2-40B4-BE49-F238E27FC236}">
                  <a16:creationId xmlns:a16="http://schemas.microsoft.com/office/drawing/2014/main" id="{A851B50B-EBFD-5715-7391-25BBCDBC33E6}"/>
                </a:ext>
              </a:extLst>
            </p:cNvPr>
            <p:cNvSpPr/>
            <p:nvPr/>
          </p:nvSpPr>
          <p:spPr>
            <a:xfrm>
              <a:off x="4825503" y="4427744"/>
              <a:ext cx="129076" cy="64423"/>
            </a:xfrm>
            <a:custGeom>
              <a:avLst/>
              <a:gdLst>
                <a:gd name="connsiteX0" fmla="*/ 35209 w 129076"/>
                <a:gd name="connsiteY0" fmla="*/ 11175 h 64423"/>
                <a:gd name="connsiteX1" fmla="*/ 79349 w 129076"/>
                <a:gd name="connsiteY1" fmla="*/ 0 h 64423"/>
                <a:gd name="connsiteX2" fmla="*/ 100022 w 129076"/>
                <a:gd name="connsiteY2" fmla="*/ 23467 h 64423"/>
                <a:gd name="connsiteX3" fmla="*/ 129076 w 129076"/>
                <a:gd name="connsiteY3" fmla="*/ 44140 h 64423"/>
                <a:gd name="connsiteX4" fmla="*/ 10057 w 129076"/>
                <a:gd name="connsiteY4" fmla="*/ 41914 h 64423"/>
                <a:gd name="connsiteX5" fmla="*/ 0 w 129076"/>
                <a:gd name="connsiteY5" fmla="*/ 7822 h 64423"/>
                <a:gd name="connsiteX6" fmla="*/ 35209 w 129076"/>
                <a:gd name="connsiteY6" fmla="*/ 11175 h 6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076" h="64423">
                  <a:moveTo>
                    <a:pt x="35209" y="11175"/>
                  </a:moveTo>
                  <a:cubicBezTo>
                    <a:pt x="50295" y="7813"/>
                    <a:pt x="64263" y="2226"/>
                    <a:pt x="79349" y="0"/>
                  </a:cubicBezTo>
                  <a:cubicBezTo>
                    <a:pt x="88848" y="5029"/>
                    <a:pt x="91083" y="17321"/>
                    <a:pt x="100022" y="23467"/>
                  </a:cubicBezTo>
                  <a:cubicBezTo>
                    <a:pt x="109512" y="30172"/>
                    <a:pt x="119578" y="36876"/>
                    <a:pt x="129076" y="44140"/>
                  </a:cubicBezTo>
                  <a:cubicBezTo>
                    <a:pt x="96670" y="72086"/>
                    <a:pt x="41355" y="70977"/>
                    <a:pt x="10057" y="41914"/>
                  </a:cubicBezTo>
                  <a:cubicBezTo>
                    <a:pt x="-559" y="34092"/>
                    <a:pt x="2235" y="18997"/>
                    <a:pt x="0" y="7822"/>
                  </a:cubicBezTo>
                  <a:cubicBezTo>
                    <a:pt x="11742" y="8381"/>
                    <a:pt x="23476" y="10616"/>
                    <a:pt x="35209" y="1117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6" name="任意多边形: 形状 675">
              <a:extLst>
                <a:ext uri="{FF2B5EF4-FFF2-40B4-BE49-F238E27FC236}">
                  <a16:creationId xmlns:a16="http://schemas.microsoft.com/office/drawing/2014/main" id="{2771AAA7-CD05-5A61-A5A5-BD5FA0917920}"/>
                </a:ext>
              </a:extLst>
            </p:cNvPr>
            <p:cNvSpPr/>
            <p:nvPr/>
          </p:nvSpPr>
          <p:spPr>
            <a:xfrm>
              <a:off x="4611499" y="4430530"/>
              <a:ext cx="7449" cy="8289"/>
            </a:xfrm>
            <a:custGeom>
              <a:avLst/>
              <a:gdLst>
                <a:gd name="connsiteX0" fmla="*/ 0 w 7449"/>
                <a:gd name="connsiteY0" fmla="*/ 1666 h 8289"/>
                <a:gd name="connsiteX1" fmla="*/ 0 w 7449"/>
                <a:gd name="connsiteY1" fmla="*/ 1666 h 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49" h="8289">
                  <a:moveTo>
                    <a:pt x="0" y="1666"/>
                  </a:moveTo>
                  <a:cubicBezTo>
                    <a:pt x="16762" y="-6697"/>
                    <a:pt x="0" y="20104"/>
                    <a:pt x="0" y="1666"/>
                  </a:cubicBezTo>
                  <a:close/>
                </a:path>
              </a:pathLst>
            </a:custGeom>
            <a:solidFill>
              <a:srgbClr val="7E7E84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7" name="任意多边形: 形状 676">
              <a:extLst>
                <a:ext uri="{FF2B5EF4-FFF2-40B4-BE49-F238E27FC236}">
                  <a16:creationId xmlns:a16="http://schemas.microsoft.com/office/drawing/2014/main" id="{E73A17A1-0FBB-679A-A500-A83F72E88E0D}"/>
                </a:ext>
              </a:extLst>
            </p:cNvPr>
            <p:cNvSpPr/>
            <p:nvPr/>
          </p:nvSpPr>
          <p:spPr>
            <a:xfrm>
              <a:off x="5713961" y="4432457"/>
              <a:ext cx="273797" cy="98042"/>
            </a:xfrm>
            <a:custGeom>
              <a:avLst/>
              <a:gdLst>
                <a:gd name="connsiteX0" fmla="*/ 186076 w 273797"/>
                <a:gd name="connsiteY0" fmla="*/ 16528 h 98042"/>
                <a:gd name="connsiteX1" fmla="*/ 273797 w 273797"/>
                <a:gd name="connsiteY1" fmla="*/ 3109 h 98042"/>
                <a:gd name="connsiteX2" fmla="*/ 229657 w 273797"/>
                <a:gd name="connsiteY2" fmla="*/ 38309 h 98042"/>
                <a:gd name="connsiteX3" fmla="*/ 222953 w 273797"/>
                <a:gd name="connsiteY3" fmla="*/ 17087 h 98042"/>
                <a:gd name="connsiteX4" fmla="*/ 151985 w 273797"/>
                <a:gd name="connsiteY4" fmla="*/ 37760 h 98042"/>
                <a:gd name="connsiteX5" fmla="*/ 53638 w 273797"/>
                <a:gd name="connsiteY5" fmla="*/ 90290 h 98042"/>
                <a:gd name="connsiteX6" fmla="*/ 0 w 273797"/>
                <a:gd name="connsiteY6" fmla="*/ 97003 h 98042"/>
                <a:gd name="connsiteX7" fmla="*/ 186076 w 273797"/>
                <a:gd name="connsiteY7" fmla="*/ 16528 h 9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3797" h="98042">
                  <a:moveTo>
                    <a:pt x="186076" y="16528"/>
                  </a:moveTo>
                  <a:cubicBezTo>
                    <a:pt x="214572" y="8129"/>
                    <a:pt x="243626" y="-6389"/>
                    <a:pt x="273797" y="3109"/>
                  </a:cubicBezTo>
                  <a:cubicBezTo>
                    <a:pt x="261505" y="17087"/>
                    <a:pt x="246969" y="29379"/>
                    <a:pt x="229657" y="38309"/>
                  </a:cubicBezTo>
                  <a:cubicBezTo>
                    <a:pt x="227413" y="31055"/>
                    <a:pt x="225188" y="23800"/>
                    <a:pt x="222953" y="17087"/>
                  </a:cubicBezTo>
                  <a:cubicBezTo>
                    <a:pt x="199486" y="23800"/>
                    <a:pt x="175451" y="29379"/>
                    <a:pt x="151985" y="37760"/>
                  </a:cubicBezTo>
                  <a:cubicBezTo>
                    <a:pt x="120137" y="56207"/>
                    <a:pt x="83260" y="66832"/>
                    <a:pt x="53638" y="90290"/>
                  </a:cubicBezTo>
                  <a:cubicBezTo>
                    <a:pt x="38553" y="102573"/>
                    <a:pt x="17880" y="96436"/>
                    <a:pt x="0" y="97003"/>
                  </a:cubicBezTo>
                  <a:cubicBezTo>
                    <a:pt x="63137" y="72392"/>
                    <a:pt x="120146" y="33840"/>
                    <a:pt x="186076" y="1652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8" name="任意多边形: 形状 677">
              <a:extLst>
                <a:ext uri="{FF2B5EF4-FFF2-40B4-BE49-F238E27FC236}">
                  <a16:creationId xmlns:a16="http://schemas.microsoft.com/office/drawing/2014/main" id="{3A114AFB-0595-431F-280D-3DEC99A26748}"/>
                </a:ext>
              </a:extLst>
            </p:cNvPr>
            <p:cNvSpPr/>
            <p:nvPr/>
          </p:nvSpPr>
          <p:spPr>
            <a:xfrm>
              <a:off x="6117639" y="4429979"/>
              <a:ext cx="51716" cy="70418"/>
            </a:xfrm>
            <a:custGeom>
              <a:avLst/>
              <a:gdLst>
                <a:gd name="connsiteX0" fmla="*/ 3675 w 51716"/>
                <a:gd name="connsiteY0" fmla="*/ 60352 h 70418"/>
                <a:gd name="connsiteX1" fmla="*/ 26574 w 51716"/>
                <a:gd name="connsiteY1" fmla="*/ 0 h 70418"/>
                <a:gd name="connsiteX2" fmla="*/ 51717 w 51716"/>
                <a:gd name="connsiteY2" fmla="*/ 18447 h 70418"/>
                <a:gd name="connsiteX3" fmla="*/ 33288 w 51716"/>
                <a:gd name="connsiteY3" fmla="*/ 70418 h 70418"/>
                <a:gd name="connsiteX4" fmla="*/ 3675 w 51716"/>
                <a:gd name="connsiteY4" fmla="*/ 60352 h 70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716" h="70418">
                  <a:moveTo>
                    <a:pt x="3675" y="60352"/>
                  </a:moveTo>
                  <a:cubicBezTo>
                    <a:pt x="-7491" y="37444"/>
                    <a:pt x="8703" y="13418"/>
                    <a:pt x="26574" y="0"/>
                  </a:cubicBezTo>
                  <a:lnTo>
                    <a:pt x="51717" y="18447"/>
                  </a:lnTo>
                  <a:cubicBezTo>
                    <a:pt x="39993" y="32965"/>
                    <a:pt x="33856" y="51412"/>
                    <a:pt x="33288" y="70418"/>
                  </a:cubicBezTo>
                  <a:cubicBezTo>
                    <a:pt x="23231" y="68733"/>
                    <a:pt x="8145" y="72086"/>
                    <a:pt x="3675" y="6035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9" name="任意多边形: 形状 678">
              <a:extLst>
                <a:ext uri="{FF2B5EF4-FFF2-40B4-BE49-F238E27FC236}">
                  <a16:creationId xmlns:a16="http://schemas.microsoft.com/office/drawing/2014/main" id="{2698C266-D1B0-2E31-FB6F-D7618F393D05}"/>
                </a:ext>
              </a:extLst>
            </p:cNvPr>
            <p:cNvSpPr/>
            <p:nvPr/>
          </p:nvSpPr>
          <p:spPr>
            <a:xfrm>
              <a:off x="6520844" y="4431417"/>
              <a:ext cx="64263" cy="49968"/>
            </a:xfrm>
            <a:custGeom>
              <a:avLst/>
              <a:gdLst>
                <a:gd name="connsiteX0" fmla="*/ 0 w 64263"/>
                <a:gd name="connsiteY0" fmla="*/ 29851 h 49968"/>
                <a:gd name="connsiteX1" fmla="*/ 58099 w 64263"/>
                <a:gd name="connsiteY1" fmla="*/ 247 h 49968"/>
                <a:gd name="connsiteX2" fmla="*/ 64263 w 64263"/>
                <a:gd name="connsiteY2" fmla="*/ 48857 h 49968"/>
                <a:gd name="connsiteX3" fmla="*/ 0 w 64263"/>
                <a:gd name="connsiteY3" fmla="*/ 29851 h 4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63" h="49968">
                  <a:moveTo>
                    <a:pt x="0" y="29851"/>
                  </a:moveTo>
                  <a:cubicBezTo>
                    <a:pt x="7822" y="5267"/>
                    <a:pt x="35191" y="-1447"/>
                    <a:pt x="58099" y="247"/>
                  </a:cubicBezTo>
                  <a:cubicBezTo>
                    <a:pt x="61452" y="15883"/>
                    <a:pt x="64263" y="32095"/>
                    <a:pt x="64263" y="48857"/>
                  </a:cubicBezTo>
                  <a:cubicBezTo>
                    <a:pt x="41346" y="51633"/>
                    <a:pt x="15077" y="50533"/>
                    <a:pt x="0" y="2985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0" name="任意多边形: 形状 679">
              <a:extLst>
                <a:ext uri="{FF2B5EF4-FFF2-40B4-BE49-F238E27FC236}">
                  <a16:creationId xmlns:a16="http://schemas.microsoft.com/office/drawing/2014/main" id="{5D74A462-AC5D-E323-438A-16DC31E5D7B9}"/>
                </a:ext>
              </a:extLst>
            </p:cNvPr>
            <p:cNvSpPr/>
            <p:nvPr/>
          </p:nvSpPr>
          <p:spPr>
            <a:xfrm>
              <a:off x="5158919" y="4442409"/>
              <a:ext cx="129309" cy="59731"/>
            </a:xfrm>
            <a:custGeom>
              <a:avLst/>
              <a:gdLst>
                <a:gd name="connsiteX0" fmla="*/ 83435 w 129309"/>
                <a:gd name="connsiteY0" fmla="*/ 14398 h 59731"/>
                <a:gd name="connsiteX1" fmla="*/ 128692 w 129309"/>
                <a:gd name="connsiteY1" fmla="*/ 7125 h 59731"/>
                <a:gd name="connsiteX2" fmla="*/ 95169 w 129309"/>
                <a:gd name="connsiteY2" fmla="*/ 57979 h 59731"/>
                <a:gd name="connsiteX3" fmla="*/ 9682 w 129309"/>
                <a:gd name="connsiteY3" fmla="*/ 45137 h 59731"/>
                <a:gd name="connsiteX4" fmla="*/ 743 w 129309"/>
                <a:gd name="connsiteY4" fmla="*/ 19418 h 59731"/>
                <a:gd name="connsiteX5" fmla="*/ 13035 w 129309"/>
                <a:gd name="connsiteY5" fmla="*/ 2097 h 59731"/>
                <a:gd name="connsiteX6" fmla="*/ 83435 w 129309"/>
                <a:gd name="connsiteY6" fmla="*/ 14398 h 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309" h="59731">
                  <a:moveTo>
                    <a:pt x="83435" y="14398"/>
                  </a:moveTo>
                  <a:cubicBezTo>
                    <a:pt x="97962" y="8802"/>
                    <a:pt x="115292" y="-10195"/>
                    <a:pt x="128692" y="7125"/>
                  </a:cubicBezTo>
                  <a:cubicBezTo>
                    <a:pt x="132604" y="29466"/>
                    <a:pt x="117518" y="53500"/>
                    <a:pt x="95169" y="57979"/>
                  </a:cubicBezTo>
                  <a:cubicBezTo>
                    <a:pt x="65556" y="66360"/>
                    <a:pt x="39295" y="41767"/>
                    <a:pt x="9682" y="45137"/>
                  </a:cubicBezTo>
                  <a:cubicBezTo>
                    <a:pt x="6330" y="37297"/>
                    <a:pt x="-2619" y="29475"/>
                    <a:pt x="743" y="19418"/>
                  </a:cubicBezTo>
                  <a:cubicBezTo>
                    <a:pt x="3536" y="12713"/>
                    <a:pt x="8565" y="7684"/>
                    <a:pt x="13035" y="2097"/>
                  </a:cubicBezTo>
                  <a:cubicBezTo>
                    <a:pt x="35943" y="6576"/>
                    <a:pt x="60527" y="30592"/>
                    <a:pt x="83435" y="1439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1" name="任意多边形: 形状 680">
              <a:extLst>
                <a:ext uri="{FF2B5EF4-FFF2-40B4-BE49-F238E27FC236}">
                  <a16:creationId xmlns:a16="http://schemas.microsoft.com/office/drawing/2014/main" id="{8196A08F-4682-049E-8B0B-E798C1A40BEC}"/>
                </a:ext>
              </a:extLst>
            </p:cNvPr>
            <p:cNvSpPr/>
            <p:nvPr/>
          </p:nvSpPr>
          <p:spPr>
            <a:xfrm>
              <a:off x="6666643" y="4443159"/>
              <a:ext cx="77703" cy="49389"/>
            </a:xfrm>
            <a:custGeom>
              <a:avLst/>
              <a:gdLst>
                <a:gd name="connsiteX0" fmla="*/ 18487 w 77703"/>
                <a:gd name="connsiteY0" fmla="*/ 8611 h 49389"/>
                <a:gd name="connsiteX1" fmla="*/ 74919 w 77703"/>
                <a:gd name="connsiteY1" fmla="*/ 3573 h 49389"/>
                <a:gd name="connsiteX2" fmla="*/ 77703 w 77703"/>
                <a:gd name="connsiteY2" fmla="*/ 16433 h 49389"/>
                <a:gd name="connsiteX3" fmla="*/ 64303 w 77703"/>
                <a:gd name="connsiteY3" fmla="*/ 32627 h 49389"/>
                <a:gd name="connsiteX4" fmla="*/ 49 w 77703"/>
                <a:gd name="connsiteY4" fmla="*/ 49389 h 49389"/>
                <a:gd name="connsiteX5" fmla="*/ 18487 w 77703"/>
                <a:gd name="connsiteY5" fmla="*/ 8611 h 4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703" h="49389">
                  <a:moveTo>
                    <a:pt x="18487" y="8611"/>
                  </a:moveTo>
                  <a:cubicBezTo>
                    <a:pt x="34122" y="-5366"/>
                    <a:pt x="56472" y="1347"/>
                    <a:pt x="74919" y="3573"/>
                  </a:cubicBezTo>
                  <a:cubicBezTo>
                    <a:pt x="75477" y="6935"/>
                    <a:pt x="77154" y="13639"/>
                    <a:pt x="77703" y="16433"/>
                  </a:cubicBezTo>
                  <a:cubicBezTo>
                    <a:pt x="73252" y="22021"/>
                    <a:pt x="68782" y="27049"/>
                    <a:pt x="64303" y="32627"/>
                  </a:cubicBezTo>
                  <a:cubicBezTo>
                    <a:pt x="40836" y="31519"/>
                    <a:pt x="22957" y="47731"/>
                    <a:pt x="49" y="49389"/>
                  </a:cubicBezTo>
                  <a:cubicBezTo>
                    <a:pt x="-528" y="33763"/>
                    <a:pt x="3942" y="17001"/>
                    <a:pt x="18487" y="861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2" name="任意多边形: 形状 681">
              <a:extLst>
                <a:ext uri="{FF2B5EF4-FFF2-40B4-BE49-F238E27FC236}">
                  <a16:creationId xmlns:a16="http://schemas.microsoft.com/office/drawing/2014/main" id="{49D3F821-09F8-8E0E-847B-DB173286ECB0}"/>
                </a:ext>
              </a:extLst>
            </p:cNvPr>
            <p:cNvSpPr/>
            <p:nvPr/>
          </p:nvSpPr>
          <p:spPr>
            <a:xfrm>
              <a:off x="6808051" y="4442616"/>
              <a:ext cx="51394" cy="35423"/>
            </a:xfrm>
            <a:custGeom>
              <a:avLst/>
              <a:gdLst>
                <a:gd name="connsiteX0" fmla="*/ 0 w 51394"/>
                <a:gd name="connsiteY0" fmla="*/ 32629 h 35423"/>
                <a:gd name="connsiteX1" fmla="*/ 16203 w 51394"/>
                <a:gd name="connsiteY1" fmla="*/ 781 h 35423"/>
                <a:gd name="connsiteX2" fmla="*/ 51394 w 51394"/>
                <a:gd name="connsiteY2" fmla="*/ 15867 h 35423"/>
                <a:gd name="connsiteX3" fmla="*/ 49168 w 51394"/>
                <a:gd name="connsiteY3" fmla="*/ 35423 h 35423"/>
                <a:gd name="connsiteX4" fmla="*/ 0 w 51394"/>
                <a:gd name="connsiteY4" fmla="*/ 32629 h 35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394" h="35423">
                  <a:moveTo>
                    <a:pt x="0" y="32629"/>
                  </a:moveTo>
                  <a:cubicBezTo>
                    <a:pt x="2226" y="20896"/>
                    <a:pt x="3902" y="6919"/>
                    <a:pt x="16203" y="781"/>
                  </a:cubicBezTo>
                  <a:cubicBezTo>
                    <a:pt x="30172" y="-3139"/>
                    <a:pt x="40788" y="8595"/>
                    <a:pt x="51394" y="15867"/>
                  </a:cubicBezTo>
                  <a:cubicBezTo>
                    <a:pt x="50845" y="20905"/>
                    <a:pt x="49727" y="30385"/>
                    <a:pt x="49168" y="35423"/>
                  </a:cubicBezTo>
                  <a:cubicBezTo>
                    <a:pt x="32956" y="34855"/>
                    <a:pt x="16203" y="33747"/>
                    <a:pt x="0" y="3262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3" name="任意多边形: 形状 682">
              <a:extLst>
                <a:ext uri="{FF2B5EF4-FFF2-40B4-BE49-F238E27FC236}">
                  <a16:creationId xmlns:a16="http://schemas.microsoft.com/office/drawing/2014/main" id="{35E6C899-4232-1850-B4BE-EA34C53A1523}"/>
                </a:ext>
              </a:extLst>
            </p:cNvPr>
            <p:cNvSpPr/>
            <p:nvPr/>
          </p:nvSpPr>
          <p:spPr>
            <a:xfrm>
              <a:off x="4981966" y="4450646"/>
              <a:ext cx="141927" cy="55866"/>
            </a:xfrm>
            <a:custGeom>
              <a:avLst/>
              <a:gdLst>
                <a:gd name="connsiteX0" fmla="*/ 49727 w 141927"/>
                <a:gd name="connsiteY0" fmla="*/ 5603 h 55866"/>
                <a:gd name="connsiteX1" fmla="*/ 67048 w 141927"/>
                <a:gd name="connsiteY1" fmla="*/ 556 h 55866"/>
                <a:gd name="connsiteX2" fmla="*/ 141927 w 141927"/>
                <a:gd name="connsiteY2" fmla="*/ 5603 h 55866"/>
                <a:gd name="connsiteX3" fmla="*/ 84378 w 141927"/>
                <a:gd name="connsiteY3" fmla="*/ 51419 h 55866"/>
                <a:gd name="connsiteX4" fmla="*/ 0 w 141927"/>
                <a:gd name="connsiteY4" fmla="*/ 24591 h 55866"/>
                <a:gd name="connsiteX5" fmla="*/ 49727 w 141927"/>
                <a:gd name="connsiteY5" fmla="*/ 5603 h 55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927" h="55866">
                  <a:moveTo>
                    <a:pt x="49727" y="5603"/>
                  </a:moveTo>
                  <a:cubicBezTo>
                    <a:pt x="54756" y="3359"/>
                    <a:pt x="60343" y="-1670"/>
                    <a:pt x="67048" y="556"/>
                  </a:cubicBezTo>
                  <a:cubicBezTo>
                    <a:pt x="91641" y="6152"/>
                    <a:pt x="116775" y="3917"/>
                    <a:pt x="141927" y="5603"/>
                  </a:cubicBezTo>
                  <a:cubicBezTo>
                    <a:pt x="134105" y="30737"/>
                    <a:pt x="108403" y="44146"/>
                    <a:pt x="84378" y="51419"/>
                  </a:cubicBezTo>
                  <a:cubicBezTo>
                    <a:pt x="54197" y="63702"/>
                    <a:pt x="19565" y="49175"/>
                    <a:pt x="0" y="24591"/>
                  </a:cubicBezTo>
                  <a:cubicBezTo>
                    <a:pt x="16762" y="17327"/>
                    <a:pt x="34641" y="15651"/>
                    <a:pt x="49727" y="560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4" name="任意多边形: 形状 683">
              <a:extLst>
                <a:ext uri="{FF2B5EF4-FFF2-40B4-BE49-F238E27FC236}">
                  <a16:creationId xmlns:a16="http://schemas.microsoft.com/office/drawing/2014/main" id="{AAE9020F-B9CE-3859-B2DC-846DBFB0A89A}"/>
                </a:ext>
              </a:extLst>
            </p:cNvPr>
            <p:cNvSpPr/>
            <p:nvPr/>
          </p:nvSpPr>
          <p:spPr>
            <a:xfrm>
              <a:off x="6172503" y="4446182"/>
              <a:ext cx="36698" cy="58666"/>
            </a:xfrm>
            <a:custGeom>
              <a:avLst/>
              <a:gdLst>
                <a:gd name="connsiteX0" fmla="*/ 1899 w 36698"/>
                <a:gd name="connsiteY0" fmla="*/ 20682 h 58666"/>
                <a:gd name="connsiteX1" fmla="*/ 22005 w 36698"/>
                <a:gd name="connsiteY1" fmla="*/ 0 h 58666"/>
                <a:gd name="connsiteX2" fmla="*/ 23690 w 36698"/>
                <a:gd name="connsiteY2" fmla="*/ 58667 h 58666"/>
                <a:gd name="connsiteX3" fmla="*/ 1350 w 36698"/>
                <a:gd name="connsiteY3" fmla="*/ 51403 h 58666"/>
                <a:gd name="connsiteX4" fmla="*/ 1899 w 36698"/>
                <a:gd name="connsiteY4" fmla="*/ 20682 h 5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98" h="58666">
                  <a:moveTo>
                    <a:pt x="1899" y="20682"/>
                  </a:moveTo>
                  <a:cubicBezTo>
                    <a:pt x="7478" y="12851"/>
                    <a:pt x="14741" y="6705"/>
                    <a:pt x="22005" y="0"/>
                  </a:cubicBezTo>
                  <a:cubicBezTo>
                    <a:pt x="33180" y="17330"/>
                    <a:pt x="47725" y="45257"/>
                    <a:pt x="23690" y="58667"/>
                  </a:cubicBezTo>
                  <a:cubicBezTo>
                    <a:pt x="15868" y="56441"/>
                    <a:pt x="8595" y="53638"/>
                    <a:pt x="1350" y="51403"/>
                  </a:cubicBezTo>
                  <a:cubicBezTo>
                    <a:pt x="1341" y="41364"/>
                    <a:pt x="-2021" y="30739"/>
                    <a:pt x="1899" y="2068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5" name="任意多边形: 形状 684">
              <a:extLst>
                <a:ext uri="{FF2B5EF4-FFF2-40B4-BE49-F238E27FC236}">
                  <a16:creationId xmlns:a16="http://schemas.microsoft.com/office/drawing/2014/main" id="{F977E4C3-C95B-9633-D861-0945F23E8AFF}"/>
                </a:ext>
              </a:extLst>
            </p:cNvPr>
            <p:cNvSpPr/>
            <p:nvPr/>
          </p:nvSpPr>
          <p:spPr>
            <a:xfrm>
              <a:off x="4713747" y="4451770"/>
              <a:ext cx="30189" cy="37993"/>
            </a:xfrm>
            <a:custGeom>
              <a:avLst/>
              <a:gdLst>
                <a:gd name="connsiteX0" fmla="*/ 0 w 30189"/>
                <a:gd name="connsiteY0" fmla="*/ 37994 h 37993"/>
                <a:gd name="connsiteX1" fmla="*/ 30190 w 30189"/>
                <a:gd name="connsiteY1" fmla="*/ 0 h 37993"/>
                <a:gd name="connsiteX2" fmla="*/ 0 w 30189"/>
                <a:gd name="connsiteY2" fmla="*/ 37994 h 3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89" h="37993">
                  <a:moveTo>
                    <a:pt x="0" y="37994"/>
                  </a:moveTo>
                  <a:cubicBezTo>
                    <a:pt x="3920" y="21232"/>
                    <a:pt x="15645" y="8931"/>
                    <a:pt x="30190" y="0"/>
                  </a:cubicBezTo>
                  <a:cubicBezTo>
                    <a:pt x="21800" y="13968"/>
                    <a:pt x="12292" y="27387"/>
                    <a:pt x="0" y="3799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6" name="任意多边形: 形状 685">
              <a:extLst>
                <a:ext uri="{FF2B5EF4-FFF2-40B4-BE49-F238E27FC236}">
                  <a16:creationId xmlns:a16="http://schemas.microsoft.com/office/drawing/2014/main" id="{0BF03EC8-BCDC-1655-142C-71FB5C1AD11B}"/>
                </a:ext>
              </a:extLst>
            </p:cNvPr>
            <p:cNvSpPr/>
            <p:nvPr/>
          </p:nvSpPr>
          <p:spPr>
            <a:xfrm>
              <a:off x="5820661" y="4453428"/>
              <a:ext cx="181038" cy="160383"/>
            </a:xfrm>
            <a:custGeom>
              <a:avLst/>
              <a:gdLst>
                <a:gd name="connsiteX0" fmla="*/ 89965 w 181038"/>
                <a:gd name="connsiteY0" fmla="*/ 67625 h 160383"/>
                <a:gd name="connsiteX1" fmla="*/ 181039 w 181038"/>
                <a:gd name="connsiteY1" fmla="*/ 0 h 160383"/>
                <a:gd name="connsiteX2" fmla="*/ 80458 w 181038"/>
                <a:gd name="connsiteY2" fmla="*/ 84937 h 160383"/>
                <a:gd name="connsiteX3" fmla="*/ 0 w 181038"/>
                <a:gd name="connsiteY3" fmla="*/ 160383 h 160383"/>
                <a:gd name="connsiteX4" fmla="*/ 89965 w 181038"/>
                <a:gd name="connsiteY4" fmla="*/ 67625 h 16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038" h="160383">
                  <a:moveTo>
                    <a:pt x="89965" y="67625"/>
                  </a:moveTo>
                  <a:cubicBezTo>
                    <a:pt x="117352" y="40778"/>
                    <a:pt x="146965" y="15644"/>
                    <a:pt x="181039" y="0"/>
                  </a:cubicBezTo>
                  <a:cubicBezTo>
                    <a:pt x="145838" y="26260"/>
                    <a:pt x="113432" y="55891"/>
                    <a:pt x="80458" y="84937"/>
                  </a:cubicBezTo>
                  <a:cubicBezTo>
                    <a:pt x="53080" y="109530"/>
                    <a:pt x="30172" y="139143"/>
                    <a:pt x="0" y="160383"/>
                  </a:cubicBezTo>
                  <a:cubicBezTo>
                    <a:pt x="23476" y="123489"/>
                    <a:pt x="57558" y="94985"/>
                    <a:pt x="89965" y="67625"/>
                  </a:cubicBezTo>
                  <a:close/>
                </a:path>
              </a:pathLst>
            </a:custGeom>
            <a:solidFill>
              <a:srgbClr val="E2ECE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7" name="任意多边形: 形状 686">
              <a:extLst>
                <a:ext uri="{FF2B5EF4-FFF2-40B4-BE49-F238E27FC236}">
                  <a16:creationId xmlns:a16="http://schemas.microsoft.com/office/drawing/2014/main" id="{838542BF-A008-6318-DCCC-AFD84B834D88}"/>
                </a:ext>
              </a:extLst>
            </p:cNvPr>
            <p:cNvSpPr/>
            <p:nvPr/>
          </p:nvSpPr>
          <p:spPr>
            <a:xfrm>
              <a:off x="6029858" y="4451211"/>
              <a:ext cx="62960" cy="77114"/>
            </a:xfrm>
            <a:custGeom>
              <a:avLst/>
              <a:gdLst>
                <a:gd name="connsiteX0" fmla="*/ 2049 w 62960"/>
                <a:gd name="connsiteY0" fmla="*/ 67057 h 77114"/>
                <a:gd name="connsiteX1" fmla="*/ 14900 w 62960"/>
                <a:gd name="connsiteY1" fmla="*/ 0 h 77114"/>
                <a:gd name="connsiteX2" fmla="*/ 62960 w 62960"/>
                <a:gd name="connsiteY2" fmla="*/ 24584 h 77114"/>
                <a:gd name="connsiteX3" fmla="*/ 28328 w 62960"/>
                <a:gd name="connsiteY3" fmla="*/ 77114 h 77114"/>
                <a:gd name="connsiteX4" fmla="*/ 2049 w 62960"/>
                <a:gd name="connsiteY4" fmla="*/ 67057 h 7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960" h="77114">
                  <a:moveTo>
                    <a:pt x="2049" y="67057"/>
                  </a:moveTo>
                  <a:cubicBezTo>
                    <a:pt x="-2421" y="43590"/>
                    <a:pt x="-195" y="18997"/>
                    <a:pt x="14900" y="0"/>
                  </a:cubicBezTo>
                  <a:cubicBezTo>
                    <a:pt x="30545" y="8949"/>
                    <a:pt x="46198" y="17880"/>
                    <a:pt x="62960" y="24584"/>
                  </a:cubicBezTo>
                  <a:cubicBezTo>
                    <a:pt x="50118" y="40806"/>
                    <a:pt x="39493" y="59244"/>
                    <a:pt x="28328" y="77114"/>
                  </a:cubicBezTo>
                  <a:cubicBezTo>
                    <a:pt x="19361" y="73744"/>
                    <a:pt x="10989" y="70400"/>
                    <a:pt x="2049" y="6705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8" name="任意多边形: 形状 687">
              <a:extLst>
                <a:ext uri="{FF2B5EF4-FFF2-40B4-BE49-F238E27FC236}">
                  <a16:creationId xmlns:a16="http://schemas.microsoft.com/office/drawing/2014/main" id="{4F3A79C0-4668-1207-49CC-96F0EFFFED1C}"/>
                </a:ext>
              </a:extLst>
            </p:cNvPr>
            <p:cNvSpPr/>
            <p:nvPr/>
          </p:nvSpPr>
          <p:spPr>
            <a:xfrm>
              <a:off x="6600184" y="4453349"/>
              <a:ext cx="58675" cy="71605"/>
            </a:xfrm>
            <a:custGeom>
              <a:avLst/>
              <a:gdLst>
                <a:gd name="connsiteX0" fmla="*/ 0 w 58675"/>
                <a:gd name="connsiteY0" fmla="*/ 29142 h 71605"/>
                <a:gd name="connsiteX1" fmla="*/ 58676 w 58675"/>
                <a:gd name="connsiteY1" fmla="*/ 88 h 71605"/>
                <a:gd name="connsiteX2" fmla="*/ 56441 w 58675"/>
                <a:gd name="connsiteY2" fmla="*/ 71606 h 71605"/>
                <a:gd name="connsiteX3" fmla="*/ 0 w 58675"/>
                <a:gd name="connsiteY3" fmla="*/ 29142 h 7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75" h="71605">
                  <a:moveTo>
                    <a:pt x="0" y="29142"/>
                  </a:moveTo>
                  <a:cubicBezTo>
                    <a:pt x="12292" y="8478"/>
                    <a:pt x="35200" y="-1029"/>
                    <a:pt x="58676" y="88"/>
                  </a:cubicBezTo>
                  <a:cubicBezTo>
                    <a:pt x="51971" y="23564"/>
                    <a:pt x="52530" y="47580"/>
                    <a:pt x="56441" y="71606"/>
                  </a:cubicBezTo>
                  <a:cubicBezTo>
                    <a:pt x="32956" y="64352"/>
                    <a:pt x="17879" y="44237"/>
                    <a:pt x="0" y="2914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9" name="任意多边形: 形状 688">
              <a:extLst>
                <a:ext uri="{FF2B5EF4-FFF2-40B4-BE49-F238E27FC236}">
                  <a16:creationId xmlns:a16="http://schemas.microsoft.com/office/drawing/2014/main" id="{7AD41F19-3A2E-587A-B610-D0CD2BA2CF74}"/>
                </a:ext>
              </a:extLst>
            </p:cNvPr>
            <p:cNvSpPr/>
            <p:nvPr/>
          </p:nvSpPr>
          <p:spPr>
            <a:xfrm>
              <a:off x="6741553" y="4455306"/>
              <a:ext cx="49594" cy="42847"/>
            </a:xfrm>
            <a:custGeom>
              <a:avLst/>
              <a:gdLst>
                <a:gd name="connsiteX0" fmla="*/ 0 w 49594"/>
                <a:gd name="connsiteY0" fmla="*/ 42847 h 42847"/>
                <a:gd name="connsiteX1" fmla="*/ 49168 w 49594"/>
                <a:gd name="connsiteY1" fmla="*/ 375 h 42847"/>
                <a:gd name="connsiteX2" fmla="*/ 49168 w 49594"/>
                <a:gd name="connsiteY2" fmla="*/ 35025 h 42847"/>
                <a:gd name="connsiteX3" fmla="*/ 0 w 49594"/>
                <a:gd name="connsiteY3" fmla="*/ 42847 h 42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94" h="42847">
                  <a:moveTo>
                    <a:pt x="0" y="42847"/>
                  </a:moveTo>
                  <a:cubicBezTo>
                    <a:pt x="0" y="16578"/>
                    <a:pt x="23467" y="-2978"/>
                    <a:pt x="49168" y="375"/>
                  </a:cubicBezTo>
                  <a:cubicBezTo>
                    <a:pt x="49736" y="11558"/>
                    <a:pt x="49736" y="23292"/>
                    <a:pt x="49168" y="35025"/>
                  </a:cubicBezTo>
                  <a:cubicBezTo>
                    <a:pt x="32974" y="40045"/>
                    <a:pt x="16212" y="42280"/>
                    <a:pt x="0" y="4284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0" name="任意多边形: 形状 689">
              <a:extLst>
                <a:ext uri="{FF2B5EF4-FFF2-40B4-BE49-F238E27FC236}">
                  <a16:creationId xmlns:a16="http://schemas.microsoft.com/office/drawing/2014/main" id="{1BDF1157-14F2-3FD5-ABE3-CDCD53EF4262}"/>
                </a:ext>
              </a:extLst>
            </p:cNvPr>
            <p:cNvSpPr/>
            <p:nvPr/>
          </p:nvSpPr>
          <p:spPr>
            <a:xfrm>
              <a:off x="4689011" y="4465902"/>
              <a:ext cx="11493" cy="11418"/>
            </a:xfrm>
            <a:custGeom>
              <a:avLst/>
              <a:gdLst>
                <a:gd name="connsiteX0" fmla="*/ 1279 w 11493"/>
                <a:gd name="connsiteY0" fmla="*/ 963 h 11418"/>
                <a:gd name="connsiteX1" fmla="*/ 10219 w 11493"/>
                <a:gd name="connsiteY1" fmla="*/ 10461 h 11418"/>
                <a:gd name="connsiteX2" fmla="*/ 1279 w 11493"/>
                <a:gd name="connsiteY2" fmla="*/ 963 h 11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93" h="11418">
                  <a:moveTo>
                    <a:pt x="1279" y="963"/>
                  </a:moveTo>
                  <a:cubicBezTo>
                    <a:pt x="10219" y="-1840"/>
                    <a:pt x="13571" y="1522"/>
                    <a:pt x="10219" y="10461"/>
                  </a:cubicBezTo>
                  <a:cubicBezTo>
                    <a:pt x="1279" y="13255"/>
                    <a:pt x="-2082" y="9885"/>
                    <a:pt x="1279" y="963"/>
                  </a:cubicBezTo>
                  <a:close/>
                </a:path>
              </a:pathLst>
            </a:custGeom>
            <a:solidFill>
              <a:srgbClr val="9DA1A3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1" name="任意多边形: 形状 690">
              <a:extLst>
                <a:ext uri="{FF2B5EF4-FFF2-40B4-BE49-F238E27FC236}">
                  <a16:creationId xmlns:a16="http://schemas.microsoft.com/office/drawing/2014/main" id="{4E3D5DB0-461C-390B-CE66-6C2111577F37}"/>
                </a:ext>
              </a:extLst>
            </p:cNvPr>
            <p:cNvSpPr/>
            <p:nvPr/>
          </p:nvSpPr>
          <p:spPr>
            <a:xfrm>
              <a:off x="4780721" y="4464621"/>
              <a:ext cx="92851" cy="69343"/>
            </a:xfrm>
            <a:custGeom>
              <a:avLst/>
              <a:gdLst>
                <a:gd name="connsiteX0" fmla="*/ 652 w 92851"/>
                <a:gd name="connsiteY0" fmla="*/ 2803 h 69343"/>
                <a:gd name="connsiteX1" fmla="*/ 30255 w 92851"/>
                <a:gd name="connsiteY1" fmla="*/ 0 h 69343"/>
                <a:gd name="connsiteX2" fmla="*/ 62112 w 92851"/>
                <a:gd name="connsiteY2" fmla="*/ 30730 h 69343"/>
                <a:gd name="connsiteX3" fmla="*/ 92852 w 92851"/>
                <a:gd name="connsiteY3" fmla="*/ 46384 h 69343"/>
                <a:gd name="connsiteX4" fmla="*/ 6798 w 92851"/>
                <a:gd name="connsiteY4" fmla="*/ 67616 h 69343"/>
                <a:gd name="connsiteX5" fmla="*/ 652 w 92851"/>
                <a:gd name="connsiteY5" fmla="*/ 2803 h 6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851" h="69343">
                  <a:moveTo>
                    <a:pt x="652" y="2803"/>
                  </a:moveTo>
                  <a:cubicBezTo>
                    <a:pt x="10709" y="1685"/>
                    <a:pt x="20757" y="0"/>
                    <a:pt x="30255" y="0"/>
                  </a:cubicBezTo>
                  <a:cubicBezTo>
                    <a:pt x="41998" y="8940"/>
                    <a:pt x="49252" y="23467"/>
                    <a:pt x="62112" y="30730"/>
                  </a:cubicBezTo>
                  <a:cubicBezTo>
                    <a:pt x="72169" y="35768"/>
                    <a:pt x="82785" y="40788"/>
                    <a:pt x="92852" y="46384"/>
                  </a:cubicBezTo>
                  <a:cubicBezTo>
                    <a:pt x="69385" y="67057"/>
                    <a:pt x="36978" y="72635"/>
                    <a:pt x="6798" y="67616"/>
                  </a:cubicBezTo>
                  <a:cubicBezTo>
                    <a:pt x="2328" y="46384"/>
                    <a:pt x="-1592" y="24593"/>
                    <a:pt x="652" y="280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2" name="任意多边形: 形状 691">
              <a:extLst>
                <a:ext uri="{FF2B5EF4-FFF2-40B4-BE49-F238E27FC236}">
                  <a16:creationId xmlns:a16="http://schemas.microsoft.com/office/drawing/2014/main" id="{83F24812-85E0-4384-7249-E2E166F7C15B}"/>
                </a:ext>
              </a:extLst>
            </p:cNvPr>
            <p:cNvSpPr/>
            <p:nvPr/>
          </p:nvSpPr>
          <p:spPr>
            <a:xfrm>
              <a:off x="5974349" y="4461836"/>
              <a:ext cx="46374" cy="50962"/>
            </a:xfrm>
            <a:custGeom>
              <a:avLst/>
              <a:gdLst>
                <a:gd name="connsiteX0" fmla="*/ 0 w 46374"/>
                <a:gd name="connsiteY0" fmla="*/ 31848 h 50962"/>
                <a:gd name="connsiteX1" fmla="*/ 46375 w 46374"/>
                <a:gd name="connsiteY1" fmla="*/ 0 h 50962"/>
                <a:gd name="connsiteX2" fmla="*/ 40796 w 46374"/>
                <a:gd name="connsiteY2" fmla="*/ 50854 h 50962"/>
                <a:gd name="connsiteX3" fmla="*/ 2235 w 46374"/>
                <a:gd name="connsiteY3" fmla="*/ 47510 h 50962"/>
                <a:gd name="connsiteX4" fmla="*/ 0 w 46374"/>
                <a:gd name="connsiteY4" fmla="*/ 31848 h 5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374" h="50962">
                  <a:moveTo>
                    <a:pt x="0" y="31848"/>
                  </a:moveTo>
                  <a:cubicBezTo>
                    <a:pt x="15095" y="20664"/>
                    <a:pt x="28504" y="6696"/>
                    <a:pt x="46375" y="0"/>
                  </a:cubicBezTo>
                  <a:cubicBezTo>
                    <a:pt x="43581" y="16762"/>
                    <a:pt x="40796" y="33524"/>
                    <a:pt x="40796" y="50854"/>
                  </a:cubicBezTo>
                  <a:cubicBezTo>
                    <a:pt x="27937" y="51412"/>
                    <a:pt x="15086" y="49736"/>
                    <a:pt x="2235" y="47510"/>
                  </a:cubicBezTo>
                  <a:cubicBezTo>
                    <a:pt x="1685" y="43572"/>
                    <a:pt x="559" y="35750"/>
                    <a:pt x="0" y="3184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3" name="任意多边形: 形状 692">
              <a:extLst>
                <a:ext uri="{FF2B5EF4-FFF2-40B4-BE49-F238E27FC236}">
                  <a16:creationId xmlns:a16="http://schemas.microsoft.com/office/drawing/2014/main" id="{A3ADEB3E-E552-2954-15B8-A951624E548E}"/>
                </a:ext>
              </a:extLst>
            </p:cNvPr>
            <p:cNvSpPr/>
            <p:nvPr/>
          </p:nvSpPr>
          <p:spPr>
            <a:xfrm>
              <a:off x="6226401" y="4465978"/>
              <a:ext cx="45257" cy="32184"/>
            </a:xfrm>
            <a:custGeom>
              <a:avLst/>
              <a:gdLst>
                <a:gd name="connsiteX0" fmla="*/ 0 w 45257"/>
                <a:gd name="connsiteY0" fmla="*/ 32185 h 32184"/>
                <a:gd name="connsiteX1" fmla="*/ 45257 w 45257"/>
                <a:gd name="connsiteY1" fmla="*/ 1454 h 32184"/>
                <a:gd name="connsiteX2" fmla="*/ 0 w 45257"/>
                <a:gd name="connsiteY2" fmla="*/ 32185 h 3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257" h="32184">
                  <a:moveTo>
                    <a:pt x="0" y="32185"/>
                  </a:moveTo>
                  <a:cubicBezTo>
                    <a:pt x="559" y="9276"/>
                    <a:pt x="24584" y="-4701"/>
                    <a:pt x="45257" y="1454"/>
                  </a:cubicBezTo>
                  <a:cubicBezTo>
                    <a:pt x="35759" y="18207"/>
                    <a:pt x="18438" y="27715"/>
                    <a:pt x="0" y="32185"/>
                  </a:cubicBez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19034C6C-EBC6-C580-7D07-84F8C9007EE8}"/>
                </a:ext>
              </a:extLst>
            </p:cNvPr>
            <p:cNvSpPr/>
            <p:nvPr/>
          </p:nvSpPr>
          <p:spPr>
            <a:xfrm>
              <a:off x="6497936" y="4470767"/>
              <a:ext cx="37426" cy="74888"/>
            </a:xfrm>
            <a:custGeom>
              <a:avLst/>
              <a:gdLst>
                <a:gd name="connsiteX0" fmla="*/ 10057 w 37426"/>
                <a:gd name="connsiteY0" fmla="*/ 0 h 74888"/>
                <a:gd name="connsiteX1" fmla="*/ 37426 w 37426"/>
                <a:gd name="connsiteY1" fmla="*/ 33542 h 74888"/>
                <a:gd name="connsiteX2" fmla="*/ 0 w 37426"/>
                <a:gd name="connsiteY2" fmla="*/ 74888 h 74888"/>
                <a:gd name="connsiteX3" fmla="*/ 18988 w 37426"/>
                <a:gd name="connsiteY3" fmla="*/ 28513 h 74888"/>
                <a:gd name="connsiteX4" fmla="*/ 10057 w 37426"/>
                <a:gd name="connsiteY4" fmla="*/ 0 h 7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26" h="74888">
                  <a:moveTo>
                    <a:pt x="10057" y="0"/>
                  </a:moveTo>
                  <a:cubicBezTo>
                    <a:pt x="22349" y="7831"/>
                    <a:pt x="32956" y="18997"/>
                    <a:pt x="37426" y="33542"/>
                  </a:cubicBezTo>
                  <a:cubicBezTo>
                    <a:pt x="31848" y="51980"/>
                    <a:pt x="13401" y="62596"/>
                    <a:pt x="0" y="74888"/>
                  </a:cubicBezTo>
                  <a:cubicBezTo>
                    <a:pt x="5020" y="59244"/>
                    <a:pt x="16185" y="45257"/>
                    <a:pt x="18988" y="28513"/>
                  </a:cubicBezTo>
                  <a:cubicBezTo>
                    <a:pt x="17321" y="18447"/>
                    <a:pt x="12851" y="9498"/>
                    <a:pt x="10057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64054F0B-FB2D-19B8-8FE6-4C3A11D8C886}"/>
                </a:ext>
              </a:extLst>
            </p:cNvPr>
            <p:cNvSpPr/>
            <p:nvPr/>
          </p:nvSpPr>
          <p:spPr>
            <a:xfrm>
              <a:off x="5577071" y="4476354"/>
              <a:ext cx="205064" cy="114346"/>
            </a:xfrm>
            <a:custGeom>
              <a:avLst/>
              <a:gdLst>
                <a:gd name="connsiteX0" fmla="*/ 77664 w 205064"/>
                <a:gd name="connsiteY0" fmla="*/ 31298 h 114346"/>
                <a:gd name="connsiteX1" fmla="*/ 205064 w 205064"/>
                <a:gd name="connsiteY1" fmla="*/ 0 h 114346"/>
                <a:gd name="connsiteX2" fmla="*/ 197801 w 205064"/>
                <a:gd name="connsiteY2" fmla="*/ 7813 h 114346"/>
                <a:gd name="connsiteX3" fmla="*/ 117893 w 205064"/>
                <a:gd name="connsiteY3" fmla="*/ 39652 h 114346"/>
                <a:gd name="connsiteX4" fmla="*/ 32407 w 205064"/>
                <a:gd name="connsiteY4" fmla="*/ 56423 h 114346"/>
                <a:gd name="connsiteX5" fmla="*/ 81016 w 205064"/>
                <a:gd name="connsiteY5" fmla="*/ 97787 h 114346"/>
                <a:gd name="connsiteX6" fmla="*/ 115667 w 205064"/>
                <a:gd name="connsiteY6" fmla="*/ 113973 h 114346"/>
                <a:gd name="connsiteX7" fmla="*/ 72086 w 205064"/>
                <a:gd name="connsiteY7" fmla="*/ 106168 h 114346"/>
                <a:gd name="connsiteX8" fmla="*/ 9507 w 205064"/>
                <a:gd name="connsiteY8" fmla="*/ 62019 h 114346"/>
                <a:gd name="connsiteX9" fmla="*/ 0 w 205064"/>
                <a:gd name="connsiteY9" fmla="*/ 23467 h 114346"/>
                <a:gd name="connsiteX10" fmla="*/ 77664 w 205064"/>
                <a:gd name="connsiteY10" fmla="*/ 31298 h 11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064" h="114346">
                  <a:moveTo>
                    <a:pt x="77664" y="31298"/>
                  </a:moveTo>
                  <a:cubicBezTo>
                    <a:pt x="121254" y="26260"/>
                    <a:pt x="163159" y="11193"/>
                    <a:pt x="205064" y="0"/>
                  </a:cubicBezTo>
                  <a:cubicBezTo>
                    <a:pt x="203397" y="2235"/>
                    <a:pt x="199477" y="6137"/>
                    <a:pt x="197801" y="7813"/>
                  </a:cubicBezTo>
                  <a:cubicBezTo>
                    <a:pt x="170981" y="17861"/>
                    <a:pt x="145280" y="31289"/>
                    <a:pt x="117893" y="39652"/>
                  </a:cubicBezTo>
                  <a:cubicBezTo>
                    <a:pt x="91073" y="51953"/>
                    <a:pt x="58658" y="39652"/>
                    <a:pt x="32407" y="56423"/>
                  </a:cubicBezTo>
                  <a:cubicBezTo>
                    <a:pt x="44699" y="74302"/>
                    <a:pt x="62578" y="87153"/>
                    <a:pt x="81016" y="97787"/>
                  </a:cubicBezTo>
                  <a:cubicBezTo>
                    <a:pt x="92750" y="102239"/>
                    <a:pt x="105051" y="106168"/>
                    <a:pt x="115667" y="113973"/>
                  </a:cubicBezTo>
                  <a:cubicBezTo>
                    <a:pt x="100581" y="115108"/>
                    <a:pt x="85495" y="113973"/>
                    <a:pt x="72086" y="106168"/>
                  </a:cubicBezTo>
                  <a:cubicBezTo>
                    <a:pt x="49736" y="93867"/>
                    <a:pt x="24025" y="84936"/>
                    <a:pt x="9507" y="62019"/>
                  </a:cubicBezTo>
                  <a:cubicBezTo>
                    <a:pt x="-550" y="51962"/>
                    <a:pt x="1117" y="36876"/>
                    <a:pt x="0" y="23467"/>
                  </a:cubicBezTo>
                  <a:cubicBezTo>
                    <a:pt x="25702" y="27946"/>
                    <a:pt x="51403" y="33533"/>
                    <a:pt x="77664" y="3129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D1B1B92A-96B4-C1F5-BF48-39BDCD1627DA}"/>
                </a:ext>
              </a:extLst>
            </p:cNvPr>
            <p:cNvSpPr/>
            <p:nvPr/>
          </p:nvSpPr>
          <p:spPr>
            <a:xfrm>
              <a:off x="6286158" y="4477939"/>
              <a:ext cx="60683" cy="107948"/>
            </a:xfrm>
            <a:custGeom>
              <a:avLst/>
              <a:gdLst>
                <a:gd name="connsiteX0" fmla="*/ 0 w 60683"/>
                <a:gd name="connsiteY0" fmla="*/ 5678 h 107948"/>
                <a:gd name="connsiteX1" fmla="*/ 52521 w 60683"/>
                <a:gd name="connsiteY1" fmla="*/ 11275 h 107948"/>
                <a:gd name="connsiteX2" fmla="*/ 49718 w 60683"/>
                <a:gd name="connsiteY2" fmla="*/ 54847 h 107948"/>
                <a:gd name="connsiteX3" fmla="*/ 59775 w 60683"/>
                <a:gd name="connsiteY3" fmla="*/ 97320 h 107948"/>
                <a:gd name="connsiteX4" fmla="*/ 21223 w 60683"/>
                <a:gd name="connsiteY4" fmla="*/ 107944 h 107948"/>
                <a:gd name="connsiteX5" fmla="*/ 43022 w 60683"/>
                <a:gd name="connsiteY5" fmla="*/ 82225 h 107948"/>
                <a:gd name="connsiteX6" fmla="*/ 39661 w 60683"/>
                <a:gd name="connsiteY6" fmla="*/ 12942 h 107948"/>
                <a:gd name="connsiteX7" fmla="*/ 0 w 60683"/>
                <a:gd name="connsiteY7" fmla="*/ 5678 h 10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683" h="107948">
                  <a:moveTo>
                    <a:pt x="0" y="5678"/>
                  </a:moveTo>
                  <a:cubicBezTo>
                    <a:pt x="17312" y="-3829"/>
                    <a:pt x="36867" y="-1018"/>
                    <a:pt x="52521" y="11275"/>
                  </a:cubicBezTo>
                  <a:cubicBezTo>
                    <a:pt x="51394" y="25793"/>
                    <a:pt x="49160" y="40329"/>
                    <a:pt x="49718" y="54847"/>
                  </a:cubicBezTo>
                  <a:cubicBezTo>
                    <a:pt x="50827" y="69374"/>
                    <a:pt x="64245" y="81675"/>
                    <a:pt x="59775" y="97320"/>
                  </a:cubicBezTo>
                  <a:cubicBezTo>
                    <a:pt x="50277" y="108494"/>
                    <a:pt x="34632" y="107944"/>
                    <a:pt x="21223" y="107944"/>
                  </a:cubicBezTo>
                  <a:cubicBezTo>
                    <a:pt x="28486" y="99545"/>
                    <a:pt x="38544" y="92291"/>
                    <a:pt x="43022" y="82225"/>
                  </a:cubicBezTo>
                  <a:cubicBezTo>
                    <a:pt x="39102" y="59317"/>
                    <a:pt x="39661" y="36409"/>
                    <a:pt x="39661" y="12942"/>
                  </a:cubicBezTo>
                  <a:cubicBezTo>
                    <a:pt x="26252" y="10716"/>
                    <a:pt x="12842" y="8481"/>
                    <a:pt x="0" y="567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DD7EC842-8C7C-AC6E-49F0-3685F9DB6D5C}"/>
                </a:ext>
              </a:extLst>
            </p:cNvPr>
            <p:cNvSpPr/>
            <p:nvPr/>
          </p:nvSpPr>
          <p:spPr>
            <a:xfrm>
              <a:off x="6416165" y="4476974"/>
              <a:ext cx="9875" cy="9635"/>
            </a:xfrm>
            <a:custGeom>
              <a:avLst/>
              <a:gdLst>
                <a:gd name="connsiteX0" fmla="*/ 746 w 9875"/>
                <a:gd name="connsiteY0" fmla="*/ 1056 h 9635"/>
                <a:gd name="connsiteX1" fmla="*/ 9136 w 9875"/>
                <a:gd name="connsiteY1" fmla="*/ 8888 h 9635"/>
                <a:gd name="connsiteX2" fmla="*/ 746 w 9875"/>
                <a:gd name="connsiteY2" fmla="*/ 1056 h 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75" h="9635">
                  <a:moveTo>
                    <a:pt x="746" y="1056"/>
                  </a:moveTo>
                  <a:cubicBezTo>
                    <a:pt x="8559" y="-1737"/>
                    <a:pt x="11362" y="1056"/>
                    <a:pt x="9136" y="8888"/>
                  </a:cubicBezTo>
                  <a:cubicBezTo>
                    <a:pt x="1296" y="11114"/>
                    <a:pt x="-1489" y="8329"/>
                    <a:pt x="746" y="1056"/>
                  </a:cubicBezTo>
                  <a:close/>
                </a:path>
              </a:pathLst>
            </a:custGeom>
            <a:solidFill>
              <a:srgbClr val="60656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B43B5CCE-E2E2-CC71-EF9D-25841CE5580D}"/>
                </a:ext>
              </a:extLst>
            </p:cNvPr>
            <p:cNvSpPr/>
            <p:nvPr/>
          </p:nvSpPr>
          <p:spPr>
            <a:xfrm>
              <a:off x="6435062" y="4476931"/>
              <a:ext cx="70687" cy="86594"/>
            </a:xfrm>
            <a:custGeom>
              <a:avLst/>
              <a:gdLst>
                <a:gd name="connsiteX0" fmla="*/ 3071 w 70687"/>
                <a:gd name="connsiteY0" fmla="*/ 13401 h 86594"/>
                <a:gd name="connsiteX1" fmla="*/ 39957 w 70687"/>
                <a:gd name="connsiteY1" fmla="*/ 0 h 86594"/>
                <a:gd name="connsiteX2" fmla="*/ 67894 w 70687"/>
                <a:gd name="connsiteY2" fmla="*/ 13401 h 86594"/>
                <a:gd name="connsiteX3" fmla="*/ 70687 w 70687"/>
                <a:gd name="connsiteY3" fmla="*/ 28486 h 86594"/>
                <a:gd name="connsiteX4" fmla="*/ 43877 w 70687"/>
                <a:gd name="connsiteY4" fmla="*/ 86595 h 86594"/>
                <a:gd name="connsiteX5" fmla="*/ 4198 w 70687"/>
                <a:gd name="connsiteY5" fmla="*/ 75429 h 86594"/>
                <a:gd name="connsiteX6" fmla="*/ 3071 w 70687"/>
                <a:gd name="connsiteY6" fmla="*/ 13401 h 86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687" h="86594">
                  <a:moveTo>
                    <a:pt x="3071" y="13401"/>
                  </a:moveTo>
                  <a:cubicBezTo>
                    <a:pt x="15363" y="8372"/>
                    <a:pt x="27097" y="1667"/>
                    <a:pt x="39957" y="0"/>
                  </a:cubicBezTo>
                  <a:cubicBezTo>
                    <a:pt x="50005" y="2235"/>
                    <a:pt x="58386" y="8940"/>
                    <a:pt x="67894" y="13401"/>
                  </a:cubicBezTo>
                  <a:cubicBezTo>
                    <a:pt x="68452" y="17303"/>
                    <a:pt x="70137" y="24575"/>
                    <a:pt x="70687" y="28486"/>
                  </a:cubicBezTo>
                  <a:cubicBezTo>
                    <a:pt x="53934" y="44140"/>
                    <a:pt x="47220" y="64804"/>
                    <a:pt x="43877" y="86595"/>
                  </a:cubicBezTo>
                  <a:cubicBezTo>
                    <a:pt x="30458" y="83242"/>
                    <a:pt x="17040" y="79322"/>
                    <a:pt x="4198" y="75429"/>
                  </a:cubicBezTo>
                  <a:cubicBezTo>
                    <a:pt x="-272" y="55315"/>
                    <a:pt x="-1948" y="34074"/>
                    <a:pt x="3071" y="1340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D20256BC-AF02-6EB9-3564-ABE883909B00}"/>
                </a:ext>
              </a:extLst>
            </p:cNvPr>
            <p:cNvSpPr/>
            <p:nvPr/>
          </p:nvSpPr>
          <p:spPr>
            <a:xfrm>
              <a:off x="6857787" y="4476381"/>
              <a:ext cx="72644" cy="54170"/>
            </a:xfrm>
            <a:custGeom>
              <a:avLst/>
              <a:gdLst>
                <a:gd name="connsiteX0" fmla="*/ 0 w 72644"/>
                <a:gd name="connsiteY0" fmla="*/ 31271 h 54170"/>
                <a:gd name="connsiteX1" fmla="*/ 25702 w 72644"/>
                <a:gd name="connsiteY1" fmla="*/ 541 h 54170"/>
                <a:gd name="connsiteX2" fmla="*/ 72644 w 72644"/>
                <a:gd name="connsiteY2" fmla="*/ 41311 h 54170"/>
                <a:gd name="connsiteX3" fmla="*/ 49736 w 72644"/>
                <a:gd name="connsiteY3" fmla="*/ 54171 h 54170"/>
                <a:gd name="connsiteX4" fmla="*/ 0 w 72644"/>
                <a:gd name="connsiteY4" fmla="*/ 31271 h 5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44" h="54170">
                  <a:moveTo>
                    <a:pt x="0" y="31271"/>
                  </a:moveTo>
                  <a:cubicBezTo>
                    <a:pt x="7813" y="20647"/>
                    <a:pt x="7813" y="-3947"/>
                    <a:pt x="25702" y="541"/>
                  </a:cubicBezTo>
                  <a:cubicBezTo>
                    <a:pt x="44699" y="8922"/>
                    <a:pt x="56991" y="27919"/>
                    <a:pt x="72644" y="41311"/>
                  </a:cubicBezTo>
                  <a:cubicBezTo>
                    <a:pt x="64831" y="45231"/>
                    <a:pt x="57549" y="49710"/>
                    <a:pt x="49736" y="54171"/>
                  </a:cubicBezTo>
                  <a:cubicBezTo>
                    <a:pt x="33515" y="45231"/>
                    <a:pt x="16744" y="38526"/>
                    <a:pt x="0" y="3127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33BC7C67-ACA8-A089-77F2-5587203FEBE9}"/>
                </a:ext>
              </a:extLst>
            </p:cNvPr>
            <p:cNvSpPr/>
            <p:nvPr/>
          </p:nvSpPr>
          <p:spPr>
            <a:xfrm>
              <a:off x="6349988" y="4483437"/>
              <a:ext cx="56856" cy="75276"/>
            </a:xfrm>
            <a:custGeom>
              <a:avLst/>
              <a:gdLst>
                <a:gd name="connsiteX0" fmla="*/ 9932 w 56856"/>
                <a:gd name="connsiteY0" fmla="*/ 6327 h 75276"/>
                <a:gd name="connsiteX1" fmla="*/ 56857 w 56856"/>
                <a:gd name="connsiteY1" fmla="*/ 2983 h 75276"/>
                <a:gd name="connsiteX2" fmla="*/ 56298 w 56856"/>
                <a:gd name="connsiteY2" fmla="*/ 71708 h 75276"/>
                <a:gd name="connsiteX3" fmla="*/ 2083 w 56856"/>
                <a:gd name="connsiteY3" fmla="*/ 59424 h 75276"/>
                <a:gd name="connsiteX4" fmla="*/ 9932 w 56856"/>
                <a:gd name="connsiteY4" fmla="*/ 6327 h 75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56" h="75276">
                  <a:moveTo>
                    <a:pt x="9932" y="6327"/>
                  </a:moveTo>
                  <a:cubicBezTo>
                    <a:pt x="24450" y="-2054"/>
                    <a:pt x="41221" y="-946"/>
                    <a:pt x="56857" y="2983"/>
                  </a:cubicBezTo>
                  <a:cubicBezTo>
                    <a:pt x="55757" y="25900"/>
                    <a:pt x="52405" y="48808"/>
                    <a:pt x="56298" y="71708"/>
                  </a:cubicBezTo>
                  <a:cubicBezTo>
                    <a:pt x="37310" y="74501"/>
                    <a:pt x="11050" y="82323"/>
                    <a:pt x="2083" y="59424"/>
                  </a:cubicBezTo>
                  <a:cubicBezTo>
                    <a:pt x="-1261" y="41518"/>
                    <a:pt x="-1810" y="20863"/>
                    <a:pt x="9932" y="632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6009DE1F-F5DC-AE8E-7C2A-4C4C3EAA7308}"/>
                </a:ext>
              </a:extLst>
            </p:cNvPr>
            <p:cNvSpPr/>
            <p:nvPr/>
          </p:nvSpPr>
          <p:spPr>
            <a:xfrm>
              <a:off x="4883062" y="4487538"/>
              <a:ext cx="145279" cy="67965"/>
            </a:xfrm>
            <a:custGeom>
              <a:avLst/>
              <a:gdLst>
                <a:gd name="connsiteX0" fmla="*/ 0 w 145279"/>
                <a:gd name="connsiteY0" fmla="*/ 25693 h 67965"/>
                <a:gd name="connsiteX1" fmla="*/ 85495 w 145279"/>
                <a:gd name="connsiteY1" fmla="*/ 0 h 67965"/>
                <a:gd name="connsiteX2" fmla="*/ 145280 w 145279"/>
                <a:gd name="connsiteY2" fmla="*/ 39652 h 67965"/>
                <a:gd name="connsiteX3" fmla="*/ 61470 w 145279"/>
                <a:gd name="connsiteY3" fmla="*/ 67598 h 67965"/>
                <a:gd name="connsiteX4" fmla="*/ 0 w 145279"/>
                <a:gd name="connsiteY4" fmla="*/ 25693 h 6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79" h="67965">
                  <a:moveTo>
                    <a:pt x="0" y="25693"/>
                  </a:moveTo>
                  <a:cubicBezTo>
                    <a:pt x="30172" y="23467"/>
                    <a:pt x="59235" y="14527"/>
                    <a:pt x="85495" y="0"/>
                  </a:cubicBezTo>
                  <a:cubicBezTo>
                    <a:pt x="105051" y="13383"/>
                    <a:pt x="124616" y="26810"/>
                    <a:pt x="145280" y="39652"/>
                  </a:cubicBezTo>
                  <a:cubicBezTo>
                    <a:pt x="121254" y="56982"/>
                    <a:pt x="92200" y="70382"/>
                    <a:pt x="61470" y="67598"/>
                  </a:cubicBezTo>
                  <a:cubicBezTo>
                    <a:pt x="36318" y="67048"/>
                    <a:pt x="4470" y="53647"/>
                    <a:pt x="0" y="2569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4AC27351-CAE5-DD5D-3A47-8BFEDDFDFAEB}"/>
                </a:ext>
              </a:extLst>
            </p:cNvPr>
            <p:cNvSpPr/>
            <p:nvPr/>
          </p:nvSpPr>
          <p:spPr>
            <a:xfrm>
              <a:off x="5045662" y="4485303"/>
              <a:ext cx="97787" cy="77569"/>
            </a:xfrm>
            <a:custGeom>
              <a:avLst/>
              <a:gdLst>
                <a:gd name="connsiteX0" fmla="*/ 0 w 97787"/>
                <a:gd name="connsiteY0" fmla="*/ 40229 h 77569"/>
                <a:gd name="connsiteX1" fmla="*/ 78790 w 97787"/>
                <a:gd name="connsiteY1" fmla="*/ 0 h 77569"/>
                <a:gd name="connsiteX2" fmla="*/ 97787 w 97787"/>
                <a:gd name="connsiteY2" fmla="*/ 25143 h 77569"/>
                <a:gd name="connsiteX3" fmla="*/ 91083 w 97787"/>
                <a:gd name="connsiteY3" fmla="*/ 70950 h 77569"/>
                <a:gd name="connsiteX4" fmla="*/ 0 w 97787"/>
                <a:gd name="connsiteY4" fmla="*/ 40229 h 7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787" h="77569">
                  <a:moveTo>
                    <a:pt x="0" y="40229"/>
                  </a:moveTo>
                  <a:cubicBezTo>
                    <a:pt x="30739" y="37435"/>
                    <a:pt x="57559" y="21791"/>
                    <a:pt x="78790" y="0"/>
                  </a:cubicBezTo>
                  <a:cubicBezTo>
                    <a:pt x="85495" y="8381"/>
                    <a:pt x="93876" y="15626"/>
                    <a:pt x="97787" y="25143"/>
                  </a:cubicBezTo>
                  <a:cubicBezTo>
                    <a:pt x="94985" y="40229"/>
                    <a:pt x="90524" y="55323"/>
                    <a:pt x="91083" y="70950"/>
                  </a:cubicBezTo>
                  <a:cubicBezTo>
                    <a:pt x="59235" y="86604"/>
                    <a:pt x="14536" y="73753"/>
                    <a:pt x="0" y="4022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E05098A0-76AA-7237-5738-A1CC3B625691}"/>
                </a:ext>
              </a:extLst>
            </p:cNvPr>
            <p:cNvSpPr/>
            <p:nvPr/>
          </p:nvSpPr>
          <p:spPr>
            <a:xfrm>
              <a:off x="4698167" y="4496462"/>
              <a:ext cx="13853" cy="15100"/>
            </a:xfrm>
            <a:custGeom>
              <a:avLst/>
              <a:gdLst>
                <a:gd name="connsiteX0" fmla="*/ 7208 w 13853"/>
                <a:gd name="connsiteY0" fmla="*/ 15 h 15100"/>
                <a:gd name="connsiteX1" fmla="*/ 6649 w 13853"/>
                <a:gd name="connsiteY1" fmla="*/ 15101 h 15100"/>
                <a:gd name="connsiteX2" fmla="*/ 7208 w 13853"/>
                <a:gd name="connsiteY2" fmla="*/ 15 h 1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53" h="15100">
                  <a:moveTo>
                    <a:pt x="7208" y="15"/>
                  </a:moveTo>
                  <a:cubicBezTo>
                    <a:pt x="16706" y="15"/>
                    <a:pt x="15580" y="15101"/>
                    <a:pt x="6649" y="15101"/>
                  </a:cubicBezTo>
                  <a:cubicBezTo>
                    <a:pt x="-2849" y="15101"/>
                    <a:pt x="-1732" y="-553"/>
                    <a:pt x="7208" y="15"/>
                  </a:cubicBezTo>
                  <a:close/>
                </a:path>
              </a:pathLst>
            </a:custGeom>
            <a:solidFill>
              <a:srgbClr val="878F91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F5D83A34-549A-01AC-9592-B7C24597F6F9}"/>
                </a:ext>
              </a:extLst>
            </p:cNvPr>
            <p:cNvSpPr/>
            <p:nvPr/>
          </p:nvSpPr>
          <p:spPr>
            <a:xfrm>
              <a:off x="4720805" y="4495895"/>
              <a:ext cx="14036" cy="14566"/>
            </a:xfrm>
            <a:custGeom>
              <a:avLst/>
              <a:gdLst>
                <a:gd name="connsiteX0" fmla="*/ 6919 w 14036"/>
                <a:gd name="connsiteY0" fmla="*/ 15 h 14566"/>
                <a:gd name="connsiteX1" fmla="*/ 6919 w 14036"/>
                <a:gd name="connsiteY1" fmla="*/ 14551 h 14566"/>
                <a:gd name="connsiteX2" fmla="*/ 6919 w 14036"/>
                <a:gd name="connsiteY2" fmla="*/ 15 h 1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36" h="14566">
                  <a:moveTo>
                    <a:pt x="6919" y="15"/>
                  </a:moveTo>
                  <a:cubicBezTo>
                    <a:pt x="16409" y="-544"/>
                    <a:pt x="16409" y="15119"/>
                    <a:pt x="6919" y="14551"/>
                  </a:cubicBezTo>
                  <a:cubicBezTo>
                    <a:pt x="-2579" y="14551"/>
                    <a:pt x="-2030" y="-544"/>
                    <a:pt x="6919" y="15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83C5A519-1041-5717-145D-AF25FBBACC9D}"/>
                </a:ext>
              </a:extLst>
            </p:cNvPr>
            <p:cNvSpPr/>
            <p:nvPr/>
          </p:nvSpPr>
          <p:spPr>
            <a:xfrm>
              <a:off x="5907832" y="4491985"/>
              <a:ext cx="7449" cy="8289"/>
            </a:xfrm>
            <a:custGeom>
              <a:avLst/>
              <a:gdLst>
                <a:gd name="connsiteX0" fmla="*/ 0 w 7449"/>
                <a:gd name="connsiteY0" fmla="*/ 1672 h 8289"/>
                <a:gd name="connsiteX1" fmla="*/ 0 w 7449"/>
                <a:gd name="connsiteY1" fmla="*/ 1672 h 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49" h="8289">
                  <a:moveTo>
                    <a:pt x="0" y="1672"/>
                  </a:moveTo>
                  <a:cubicBezTo>
                    <a:pt x="16762" y="-6709"/>
                    <a:pt x="0" y="20101"/>
                    <a:pt x="0" y="1672"/>
                  </a:cubicBezTo>
                  <a:close/>
                </a:path>
              </a:pathLst>
            </a:custGeom>
            <a:solidFill>
              <a:srgbClr val="86969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686D3FF8-0F76-13BE-3575-D129927E017F}"/>
                </a:ext>
              </a:extLst>
            </p:cNvPr>
            <p:cNvSpPr/>
            <p:nvPr/>
          </p:nvSpPr>
          <p:spPr>
            <a:xfrm>
              <a:off x="6787260" y="4491360"/>
              <a:ext cx="60438" cy="52041"/>
            </a:xfrm>
            <a:custGeom>
              <a:avLst/>
              <a:gdLst>
                <a:gd name="connsiteX0" fmla="*/ 12969 w 60438"/>
                <a:gd name="connsiteY0" fmla="*/ 7920 h 52041"/>
                <a:gd name="connsiteX1" fmla="*/ 59344 w 60438"/>
                <a:gd name="connsiteY1" fmla="*/ 1755 h 52041"/>
                <a:gd name="connsiteX2" fmla="*/ 31957 w 60438"/>
                <a:gd name="connsiteY2" fmla="*/ 52042 h 52041"/>
                <a:gd name="connsiteX3" fmla="*/ 1785 w 60438"/>
                <a:gd name="connsiteY3" fmla="*/ 33594 h 52041"/>
                <a:gd name="connsiteX4" fmla="*/ 12969 w 60438"/>
                <a:gd name="connsiteY4" fmla="*/ 7920 h 52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38" h="52041">
                  <a:moveTo>
                    <a:pt x="12969" y="7920"/>
                  </a:moveTo>
                  <a:cubicBezTo>
                    <a:pt x="25829" y="-3814"/>
                    <a:pt x="43699" y="647"/>
                    <a:pt x="59344" y="1755"/>
                  </a:cubicBezTo>
                  <a:cubicBezTo>
                    <a:pt x="64922" y="24105"/>
                    <a:pt x="48169" y="39768"/>
                    <a:pt x="31957" y="52042"/>
                  </a:cubicBezTo>
                  <a:cubicBezTo>
                    <a:pt x="21899" y="45895"/>
                    <a:pt x="11284" y="40885"/>
                    <a:pt x="1785" y="33594"/>
                  </a:cubicBezTo>
                  <a:cubicBezTo>
                    <a:pt x="-4352" y="22997"/>
                    <a:pt x="6814" y="14607"/>
                    <a:pt x="12969" y="792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D5C0A492-10C8-8B94-0258-4FC10B2AC118}"/>
                </a:ext>
              </a:extLst>
            </p:cNvPr>
            <p:cNvSpPr/>
            <p:nvPr/>
          </p:nvSpPr>
          <p:spPr>
            <a:xfrm>
              <a:off x="5273652" y="4499765"/>
              <a:ext cx="49487" cy="69897"/>
            </a:xfrm>
            <a:custGeom>
              <a:avLst/>
              <a:gdLst>
                <a:gd name="connsiteX0" fmla="*/ 0 w 49487"/>
                <a:gd name="connsiteY0" fmla="*/ 4535 h 69897"/>
                <a:gd name="connsiteX1" fmla="*/ 12292 w 49487"/>
                <a:gd name="connsiteY1" fmla="*/ 1732 h 69897"/>
                <a:gd name="connsiteX2" fmla="*/ 43590 w 49487"/>
                <a:gd name="connsiteY2" fmla="*/ 22964 h 69897"/>
                <a:gd name="connsiteX3" fmla="*/ 45266 w 49487"/>
                <a:gd name="connsiteY3" fmla="*/ 69897 h 69897"/>
                <a:gd name="connsiteX4" fmla="*/ 29622 w 49487"/>
                <a:gd name="connsiteY4" fmla="*/ 21287 h 69897"/>
                <a:gd name="connsiteX5" fmla="*/ 0 w 49487"/>
                <a:gd name="connsiteY5" fmla="*/ 4535 h 69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487" h="69897">
                  <a:moveTo>
                    <a:pt x="0" y="4535"/>
                  </a:moveTo>
                  <a:cubicBezTo>
                    <a:pt x="2794" y="3976"/>
                    <a:pt x="9498" y="2299"/>
                    <a:pt x="12292" y="1732"/>
                  </a:cubicBezTo>
                  <a:cubicBezTo>
                    <a:pt x="27928" y="-5550"/>
                    <a:pt x="37994" y="11789"/>
                    <a:pt x="43590" y="22964"/>
                  </a:cubicBezTo>
                  <a:cubicBezTo>
                    <a:pt x="53080" y="37482"/>
                    <a:pt x="49178" y="54811"/>
                    <a:pt x="45266" y="69897"/>
                  </a:cubicBezTo>
                  <a:cubicBezTo>
                    <a:pt x="40238" y="53694"/>
                    <a:pt x="45825" y="31903"/>
                    <a:pt x="29622" y="21287"/>
                  </a:cubicBezTo>
                  <a:cubicBezTo>
                    <a:pt x="20673" y="14024"/>
                    <a:pt x="10048" y="10122"/>
                    <a:pt x="0" y="4535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047BFDA0-46C2-3DA3-A31B-A786E888F096}"/>
                </a:ext>
              </a:extLst>
            </p:cNvPr>
            <p:cNvSpPr/>
            <p:nvPr/>
          </p:nvSpPr>
          <p:spPr>
            <a:xfrm>
              <a:off x="5840244" y="4501479"/>
              <a:ext cx="64254" cy="40796"/>
            </a:xfrm>
            <a:custGeom>
              <a:avLst/>
              <a:gdLst>
                <a:gd name="connsiteX0" fmla="*/ 0 w 64254"/>
                <a:gd name="connsiteY0" fmla="*/ 25702 h 40796"/>
                <a:gd name="connsiteX1" fmla="*/ 64254 w 64254"/>
                <a:gd name="connsiteY1" fmla="*/ 0 h 40796"/>
                <a:gd name="connsiteX2" fmla="*/ 22349 w 64254"/>
                <a:gd name="connsiteY2" fmla="*/ 40797 h 40796"/>
                <a:gd name="connsiteX3" fmla="*/ 0 w 64254"/>
                <a:gd name="connsiteY3" fmla="*/ 25702 h 40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54" h="40796">
                  <a:moveTo>
                    <a:pt x="0" y="25702"/>
                  </a:moveTo>
                  <a:cubicBezTo>
                    <a:pt x="20673" y="14518"/>
                    <a:pt x="41355" y="4470"/>
                    <a:pt x="64254" y="0"/>
                  </a:cubicBezTo>
                  <a:cubicBezTo>
                    <a:pt x="50286" y="13968"/>
                    <a:pt x="36318" y="26819"/>
                    <a:pt x="22349" y="40797"/>
                  </a:cubicBezTo>
                  <a:cubicBezTo>
                    <a:pt x="15086" y="35209"/>
                    <a:pt x="7813" y="30749"/>
                    <a:pt x="0" y="25702"/>
                  </a:cubicBezTo>
                  <a:close/>
                </a:path>
              </a:pathLst>
            </a:custGeom>
            <a:solidFill>
              <a:srgbClr val="F9FC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33EB55F9-DF40-9AD9-08F9-ABBC495AE533}"/>
                </a:ext>
              </a:extLst>
            </p:cNvPr>
            <p:cNvSpPr/>
            <p:nvPr/>
          </p:nvSpPr>
          <p:spPr>
            <a:xfrm>
              <a:off x="6075329" y="4495306"/>
              <a:ext cx="63332" cy="77114"/>
            </a:xfrm>
            <a:custGeom>
              <a:avLst/>
              <a:gdLst>
                <a:gd name="connsiteX0" fmla="*/ 9135 w 63332"/>
                <a:gd name="connsiteY0" fmla="*/ 77114 h 77114"/>
                <a:gd name="connsiteX1" fmla="*/ 24789 w 63332"/>
                <a:gd name="connsiteY1" fmla="*/ 0 h 77114"/>
                <a:gd name="connsiteX2" fmla="*/ 63332 w 63332"/>
                <a:gd name="connsiteY2" fmla="*/ 30181 h 77114"/>
                <a:gd name="connsiteX3" fmla="*/ 9135 w 63332"/>
                <a:gd name="connsiteY3" fmla="*/ 77114 h 7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332" h="77114">
                  <a:moveTo>
                    <a:pt x="9135" y="77114"/>
                  </a:moveTo>
                  <a:cubicBezTo>
                    <a:pt x="-11538" y="52530"/>
                    <a:pt x="6891" y="20664"/>
                    <a:pt x="24789" y="0"/>
                  </a:cubicBezTo>
                  <a:lnTo>
                    <a:pt x="63332" y="30181"/>
                  </a:lnTo>
                  <a:cubicBezTo>
                    <a:pt x="42659" y="43031"/>
                    <a:pt x="24789" y="58117"/>
                    <a:pt x="9135" y="7711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C79294D3-DD50-0BE4-97F1-AC98AE3B2E79}"/>
                </a:ext>
              </a:extLst>
            </p:cNvPr>
            <p:cNvSpPr/>
            <p:nvPr/>
          </p:nvSpPr>
          <p:spPr>
            <a:xfrm>
              <a:off x="6270505" y="4497586"/>
              <a:ext cx="41905" cy="69841"/>
            </a:xfrm>
            <a:custGeom>
              <a:avLst/>
              <a:gdLst>
                <a:gd name="connsiteX0" fmla="*/ 0 w 41905"/>
                <a:gd name="connsiteY0" fmla="*/ 16203 h 69841"/>
                <a:gd name="connsiteX1" fmla="*/ 41905 w 41905"/>
                <a:gd name="connsiteY1" fmla="*/ 0 h 69841"/>
                <a:gd name="connsiteX2" fmla="*/ 41905 w 41905"/>
                <a:gd name="connsiteY2" fmla="*/ 67057 h 69841"/>
                <a:gd name="connsiteX3" fmla="*/ 8381 w 41905"/>
                <a:gd name="connsiteY3" fmla="*/ 69842 h 69841"/>
                <a:gd name="connsiteX4" fmla="*/ 0 w 41905"/>
                <a:gd name="connsiteY4" fmla="*/ 16203 h 69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05" h="69841">
                  <a:moveTo>
                    <a:pt x="0" y="16203"/>
                  </a:moveTo>
                  <a:cubicBezTo>
                    <a:pt x="12301" y="6714"/>
                    <a:pt x="26270" y="568"/>
                    <a:pt x="41905" y="0"/>
                  </a:cubicBezTo>
                  <a:cubicBezTo>
                    <a:pt x="41346" y="22349"/>
                    <a:pt x="41346" y="44717"/>
                    <a:pt x="41905" y="67057"/>
                  </a:cubicBezTo>
                  <a:cubicBezTo>
                    <a:pt x="30739" y="68166"/>
                    <a:pt x="19556" y="69274"/>
                    <a:pt x="8381" y="69842"/>
                  </a:cubicBezTo>
                  <a:cubicBezTo>
                    <a:pt x="3920" y="51980"/>
                    <a:pt x="1126" y="34092"/>
                    <a:pt x="0" y="1620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FA736E10-06A3-20ED-FA94-EDA2A94DF01B}"/>
                </a:ext>
              </a:extLst>
            </p:cNvPr>
            <p:cNvSpPr/>
            <p:nvPr/>
          </p:nvSpPr>
          <p:spPr>
            <a:xfrm>
              <a:off x="6672829" y="4496533"/>
              <a:ext cx="52520" cy="46804"/>
            </a:xfrm>
            <a:custGeom>
              <a:avLst/>
              <a:gdLst>
                <a:gd name="connsiteX0" fmla="*/ 0 w 52520"/>
                <a:gd name="connsiteY0" fmla="*/ 31783 h 46804"/>
                <a:gd name="connsiteX1" fmla="*/ 52521 w 52520"/>
                <a:gd name="connsiteY1" fmla="*/ 494 h 46804"/>
                <a:gd name="connsiteX2" fmla="*/ 34083 w 52520"/>
                <a:gd name="connsiteY2" fmla="*/ 45761 h 46804"/>
                <a:gd name="connsiteX3" fmla="*/ 0 w 52520"/>
                <a:gd name="connsiteY3" fmla="*/ 31783 h 46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520" h="46804">
                  <a:moveTo>
                    <a:pt x="0" y="31783"/>
                  </a:moveTo>
                  <a:cubicBezTo>
                    <a:pt x="3911" y="6631"/>
                    <a:pt x="29604" y="-2308"/>
                    <a:pt x="52521" y="494"/>
                  </a:cubicBezTo>
                  <a:cubicBezTo>
                    <a:pt x="51394" y="17247"/>
                    <a:pt x="41896" y="31225"/>
                    <a:pt x="34083" y="45761"/>
                  </a:cubicBezTo>
                  <a:cubicBezTo>
                    <a:pt x="21232" y="50789"/>
                    <a:pt x="10616" y="36253"/>
                    <a:pt x="0" y="3178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9DAEA3B4-8471-781D-CEBE-C3D1DE5A90EB}"/>
                </a:ext>
              </a:extLst>
            </p:cNvPr>
            <p:cNvSpPr/>
            <p:nvPr/>
          </p:nvSpPr>
          <p:spPr>
            <a:xfrm>
              <a:off x="6595732" y="4503741"/>
              <a:ext cx="30712" cy="62019"/>
            </a:xfrm>
            <a:custGeom>
              <a:avLst/>
              <a:gdLst>
                <a:gd name="connsiteX0" fmla="*/ 0 w 30712"/>
                <a:gd name="connsiteY0" fmla="*/ 0 h 62019"/>
                <a:gd name="connsiteX1" fmla="*/ 28477 w 30712"/>
                <a:gd name="connsiteY1" fmla="*/ 21214 h 62019"/>
                <a:gd name="connsiteX2" fmla="*/ 30712 w 30712"/>
                <a:gd name="connsiteY2" fmla="*/ 48060 h 62019"/>
                <a:gd name="connsiteX3" fmla="*/ 3884 w 30712"/>
                <a:gd name="connsiteY3" fmla="*/ 62019 h 62019"/>
                <a:gd name="connsiteX4" fmla="*/ 17294 w 30712"/>
                <a:gd name="connsiteY4" fmla="*/ 24584 h 62019"/>
                <a:gd name="connsiteX5" fmla="*/ 0 w 30712"/>
                <a:gd name="connsiteY5" fmla="*/ 0 h 6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12" h="62019">
                  <a:moveTo>
                    <a:pt x="0" y="0"/>
                  </a:moveTo>
                  <a:cubicBezTo>
                    <a:pt x="10048" y="5596"/>
                    <a:pt x="20655" y="11733"/>
                    <a:pt x="28477" y="21214"/>
                  </a:cubicBezTo>
                  <a:cubicBezTo>
                    <a:pt x="30712" y="30172"/>
                    <a:pt x="30163" y="39111"/>
                    <a:pt x="30712" y="48060"/>
                  </a:cubicBezTo>
                  <a:cubicBezTo>
                    <a:pt x="21782" y="52512"/>
                    <a:pt x="12842" y="56991"/>
                    <a:pt x="3884" y="62019"/>
                  </a:cubicBezTo>
                  <a:cubicBezTo>
                    <a:pt x="9480" y="49736"/>
                    <a:pt x="23998" y="38562"/>
                    <a:pt x="17294" y="24584"/>
                  </a:cubicBezTo>
                  <a:cubicBezTo>
                    <a:pt x="11715" y="16203"/>
                    <a:pt x="5569" y="7822"/>
                    <a:pt x="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485A489B-682D-CE33-AA26-AE4F23FB36DB}"/>
                </a:ext>
              </a:extLst>
            </p:cNvPr>
            <p:cNvSpPr/>
            <p:nvPr/>
          </p:nvSpPr>
          <p:spPr>
            <a:xfrm>
              <a:off x="5151821" y="4510013"/>
              <a:ext cx="108980" cy="33956"/>
            </a:xfrm>
            <a:custGeom>
              <a:avLst/>
              <a:gdLst>
                <a:gd name="connsiteX0" fmla="*/ 5038 w 108980"/>
                <a:gd name="connsiteY0" fmla="*/ 1550 h 33956"/>
                <a:gd name="connsiteX1" fmla="*/ 67625 w 108980"/>
                <a:gd name="connsiteY1" fmla="*/ 6002 h 33956"/>
                <a:gd name="connsiteX2" fmla="*/ 108980 w 108980"/>
                <a:gd name="connsiteY2" fmla="*/ 9373 h 33956"/>
                <a:gd name="connsiteX3" fmla="*/ 78799 w 108980"/>
                <a:gd name="connsiteY3" fmla="*/ 23341 h 33956"/>
                <a:gd name="connsiteX4" fmla="*/ 29063 w 108980"/>
                <a:gd name="connsiteY4" fmla="*/ 10490 h 33956"/>
                <a:gd name="connsiteX5" fmla="*/ 0 w 108980"/>
                <a:gd name="connsiteY5" fmla="*/ 33957 h 33956"/>
                <a:gd name="connsiteX6" fmla="*/ 5038 w 108980"/>
                <a:gd name="connsiteY6" fmla="*/ 1550 h 33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980" h="33956">
                  <a:moveTo>
                    <a:pt x="5038" y="1550"/>
                  </a:moveTo>
                  <a:cubicBezTo>
                    <a:pt x="25720" y="433"/>
                    <a:pt x="48069" y="-2919"/>
                    <a:pt x="67625" y="6002"/>
                  </a:cubicBezTo>
                  <a:cubicBezTo>
                    <a:pt x="80476" y="12725"/>
                    <a:pt x="95003" y="9931"/>
                    <a:pt x="108980" y="9373"/>
                  </a:cubicBezTo>
                  <a:cubicBezTo>
                    <a:pt x="99473" y="14942"/>
                    <a:pt x="91092" y="25008"/>
                    <a:pt x="78799" y="23341"/>
                  </a:cubicBezTo>
                  <a:cubicBezTo>
                    <a:pt x="62028" y="20538"/>
                    <a:pt x="47501" y="5462"/>
                    <a:pt x="29063" y="10490"/>
                  </a:cubicBezTo>
                  <a:cubicBezTo>
                    <a:pt x="15086" y="11049"/>
                    <a:pt x="10057" y="26126"/>
                    <a:pt x="0" y="33957"/>
                  </a:cubicBezTo>
                  <a:cubicBezTo>
                    <a:pt x="1136" y="22773"/>
                    <a:pt x="2812" y="12166"/>
                    <a:pt x="5038" y="155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2927838D-F0D1-1332-DC69-39B5E3B4D6AF}"/>
                </a:ext>
              </a:extLst>
            </p:cNvPr>
            <p:cNvSpPr/>
            <p:nvPr/>
          </p:nvSpPr>
          <p:spPr>
            <a:xfrm>
              <a:off x="6156242" y="4510172"/>
              <a:ext cx="17605" cy="16783"/>
            </a:xfrm>
            <a:custGeom>
              <a:avLst/>
              <a:gdLst>
                <a:gd name="connsiteX0" fmla="*/ 8094 w 17605"/>
                <a:gd name="connsiteY0" fmla="*/ 832 h 16783"/>
                <a:gd name="connsiteX1" fmla="*/ 5300 w 17605"/>
                <a:gd name="connsiteY1" fmla="*/ 16468 h 16783"/>
                <a:gd name="connsiteX2" fmla="*/ 8094 w 17605"/>
                <a:gd name="connsiteY2" fmla="*/ 832 h 16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05" h="16783">
                  <a:moveTo>
                    <a:pt x="8094" y="832"/>
                  </a:moveTo>
                  <a:cubicBezTo>
                    <a:pt x="23730" y="-4764"/>
                    <a:pt x="18151" y="19820"/>
                    <a:pt x="5300" y="16468"/>
                  </a:cubicBezTo>
                  <a:cubicBezTo>
                    <a:pt x="-4748" y="15359"/>
                    <a:pt x="1389" y="1941"/>
                    <a:pt x="8094" y="832"/>
                  </a:cubicBezTo>
                  <a:close/>
                </a:path>
              </a:pathLst>
            </a:custGeom>
            <a:solidFill>
              <a:srgbClr val="D3DFDE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A14C9FB0-D84F-2CCD-07AF-CFF597BAF9A2}"/>
                </a:ext>
              </a:extLst>
            </p:cNvPr>
            <p:cNvSpPr/>
            <p:nvPr/>
          </p:nvSpPr>
          <p:spPr>
            <a:xfrm>
              <a:off x="6413713" y="4509729"/>
              <a:ext cx="11493" cy="11482"/>
            </a:xfrm>
            <a:custGeom>
              <a:avLst/>
              <a:gdLst>
                <a:gd name="connsiteX0" fmla="*/ 963 w 11493"/>
                <a:gd name="connsiteY0" fmla="*/ 1275 h 11482"/>
                <a:gd name="connsiteX1" fmla="*/ 10470 w 11493"/>
                <a:gd name="connsiteY1" fmla="*/ 10206 h 11482"/>
                <a:gd name="connsiteX2" fmla="*/ 963 w 11493"/>
                <a:gd name="connsiteY2" fmla="*/ 1275 h 11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93" h="11482">
                  <a:moveTo>
                    <a:pt x="963" y="1275"/>
                  </a:moveTo>
                  <a:cubicBezTo>
                    <a:pt x="10470" y="-2077"/>
                    <a:pt x="13246" y="1275"/>
                    <a:pt x="10470" y="10206"/>
                  </a:cubicBezTo>
                  <a:cubicBezTo>
                    <a:pt x="1521" y="13559"/>
                    <a:pt x="-1840" y="10215"/>
                    <a:pt x="963" y="1275"/>
                  </a:cubicBezTo>
                  <a:close/>
                </a:path>
              </a:pathLst>
            </a:custGeom>
            <a:solidFill>
              <a:srgbClr val="6D747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9B2566AF-3082-27E2-A031-008D59C1B5BD}"/>
                </a:ext>
              </a:extLst>
            </p:cNvPr>
            <p:cNvSpPr/>
            <p:nvPr/>
          </p:nvSpPr>
          <p:spPr>
            <a:xfrm>
              <a:off x="6515788" y="4512591"/>
              <a:ext cx="80924" cy="81141"/>
            </a:xfrm>
            <a:custGeom>
              <a:avLst/>
              <a:gdLst>
                <a:gd name="connsiteX0" fmla="*/ 41923 w 80924"/>
                <a:gd name="connsiteY0" fmla="*/ 639 h 81141"/>
                <a:gd name="connsiteX1" fmla="*/ 80476 w 80924"/>
                <a:gd name="connsiteY1" fmla="*/ 12931 h 81141"/>
                <a:gd name="connsiteX2" fmla="*/ 58135 w 80924"/>
                <a:gd name="connsiteY2" fmla="*/ 51493 h 81141"/>
                <a:gd name="connsiteX3" fmla="*/ 51971 w 80924"/>
                <a:gd name="connsiteY3" fmla="*/ 81097 h 81141"/>
                <a:gd name="connsiteX4" fmla="*/ 0 w 80924"/>
                <a:gd name="connsiteY4" fmla="*/ 38642 h 81141"/>
                <a:gd name="connsiteX5" fmla="*/ 41923 w 80924"/>
                <a:gd name="connsiteY5" fmla="*/ 639 h 81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924" h="81141">
                  <a:moveTo>
                    <a:pt x="41923" y="639"/>
                  </a:moveTo>
                  <a:cubicBezTo>
                    <a:pt x="55900" y="-2704"/>
                    <a:pt x="68193" y="7912"/>
                    <a:pt x="80476" y="12931"/>
                  </a:cubicBezTo>
                  <a:cubicBezTo>
                    <a:pt x="83828" y="30261"/>
                    <a:pt x="67634" y="39760"/>
                    <a:pt x="58135" y="51493"/>
                  </a:cubicBezTo>
                  <a:cubicBezTo>
                    <a:pt x="54215" y="60991"/>
                    <a:pt x="53647" y="71040"/>
                    <a:pt x="51971" y="81097"/>
                  </a:cubicBezTo>
                  <a:cubicBezTo>
                    <a:pt x="26837" y="82214"/>
                    <a:pt x="5596" y="62109"/>
                    <a:pt x="0" y="38642"/>
                  </a:cubicBezTo>
                  <a:cubicBezTo>
                    <a:pt x="13995" y="26350"/>
                    <a:pt x="27414" y="12940"/>
                    <a:pt x="41923" y="63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FEC18D22-8AF5-3A5F-DED2-6B6C98BB0751}"/>
                </a:ext>
              </a:extLst>
            </p:cNvPr>
            <p:cNvSpPr/>
            <p:nvPr/>
          </p:nvSpPr>
          <p:spPr>
            <a:xfrm>
              <a:off x="6720880" y="4512128"/>
              <a:ext cx="55873" cy="29607"/>
            </a:xfrm>
            <a:custGeom>
              <a:avLst/>
              <a:gdLst>
                <a:gd name="connsiteX0" fmla="*/ 26819 w 55873"/>
                <a:gd name="connsiteY0" fmla="*/ 1661 h 29607"/>
                <a:gd name="connsiteX1" fmla="*/ 55873 w 55873"/>
                <a:gd name="connsiteY1" fmla="*/ 3887 h 29607"/>
                <a:gd name="connsiteX2" fmla="*/ 0 w 55873"/>
                <a:gd name="connsiteY2" fmla="*/ 29607 h 29607"/>
                <a:gd name="connsiteX3" fmla="*/ 26819 w 55873"/>
                <a:gd name="connsiteY3" fmla="*/ 1661 h 2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873" h="29607">
                  <a:moveTo>
                    <a:pt x="26819" y="1661"/>
                  </a:moveTo>
                  <a:cubicBezTo>
                    <a:pt x="36327" y="-2240"/>
                    <a:pt x="46384" y="1661"/>
                    <a:pt x="55873" y="3887"/>
                  </a:cubicBezTo>
                  <a:cubicBezTo>
                    <a:pt x="38003" y="13404"/>
                    <a:pt x="19006" y="21785"/>
                    <a:pt x="0" y="29607"/>
                  </a:cubicBezTo>
                  <a:cubicBezTo>
                    <a:pt x="7822" y="19000"/>
                    <a:pt x="15644" y="8375"/>
                    <a:pt x="26819" y="1661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8778941D-FAB3-76C1-B936-0351A060DB78}"/>
                </a:ext>
              </a:extLst>
            </p:cNvPr>
            <p:cNvSpPr/>
            <p:nvPr/>
          </p:nvSpPr>
          <p:spPr>
            <a:xfrm>
              <a:off x="5951332" y="4517151"/>
              <a:ext cx="59901" cy="73402"/>
            </a:xfrm>
            <a:custGeom>
              <a:avLst/>
              <a:gdLst>
                <a:gd name="connsiteX0" fmla="*/ 13527 w 59901"/>
                <a:gd name="connsiteY0" fmla="*/ 0 h 73402"/>
                <a:gd name="connsiteX1" fmla="*/ 59902 w 59901"/>
                <a:gd name="connsiteY1" fmla="*/ 17870 h 73402"/>
                <a:gd name="connsiteX2" fmla="*/ 59902 w 59901"/>
                <a:gd name="connsiteY2" fmla="*/ 72635 h 73402"/>
                <a:gd name="connsiteX3" fmla="*/ 1226 w 59901"/>
                <a:gd name="connsiteY3" fmla="*/ 41337 h 73402"/>
                <a:gd name="connsiteX4" fmla="*/ 1785 w 59901"/>
                <a:gd name="connsiteY4" fmla="*/ 6696 h 73402"/>
                <a:gd name="connsiteX5" fmla="*/ 13527 w 59901"/>
                <a:gd name="connsiteY5" fmla="*/ 0 h 7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901" h="73402">
                  <a:moveTo>
                    <a:pt x="13527" y="0"/>
                  </a:moveTo>
                  <a:cubicBezTo>
                    <a:pt x="28613" y="7264"/>
                    <a:pt x="43699" y="13977"/>
                    <a:pt x="59902" y="17870"/>
                  </a:cubicBezTo>
                  <a:cubicBezTo>
                    <a:pt x="55423" y="36318"/>
                    <a:pt x="56550" y="54756"/>
                    <a:pt x="59902" y="72635"/>
                  </a:cubicBezTo>
                  <a:cubicBezTo>
                    <a:pt x="35309" y="77105"/>
                    <a:pt x="13527" y="61452"/>
                    <a:pt x="1226" y="41337"/>
                  </a:cubicBezTo>
                  <a:cubicBezTo>
                    <a:pt x="-1577" y="29595"/>
                    <a:pt x="1226" y="17870"/>
                    <a:pt x="1785" y="6696"/>
                  </a:cubicBezTo>
                  <a:cubicBezTo>
                    <a:pt x="4578" y="5028"/>
                    <a:pt x="10733" y="1685"/>
                    <a:pt x="13527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0F7E4FB8-230C-1E32-BC3D-D84C8DE73800}"/>
                </a:ext>
              </a:extLst>
            </p:cNvPr>
            <p:cNvSpPr/>
            <p:nvPr/>
          </p:nvSpPr>
          <p:spPr>
            <a:xfrm>
              <a:off x="6187812" y="4523356"/>
              <a:ext cx="55730" cy="75001"/>
            </a:xfrm>
            <a:custGeom>
              <a:avLst/>
              <a:gdLst>
                <a:gd name="connsiteX0" fmla="*/ 0 w 55730"/>
                <a:gd name="connsiteY0" fmla="*/ 17271 h 75001"/>
                <a:gd name="connsiteX1" fmla="*/ 50845 w 55730"/>
                <a:gd name="connsiteY1" fmla="*/ 6646 h 75001"/>
                <a:gd name="connsiteX2" fmla="*/ 55315 w 55730"/>
                <a:gd name="connsiteY2" fmla="*/ 54138 h 75001"/>
                <a:gd name="connsiteX3" fmla="*/ 44140 w 55730"/>
                <a:gd name="connsiteY3" fmla="*/ 73153 h 75001"/>
                <a:gd name="connsiteX4" fmla="*/ 11184 w 55730"/>
                <a:gd name="connsiteY4" fmla="*/ 56932 h 75001"/>
                <a:gd name="connsiteX5" fmla="*/ 0 w 55730"/>
                <a:gd name="connsiteY5" fmla="*/ 17271 h 75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730" h="75001">
                  <a:moveTo>
                    <a:pt x="0" y="17271"/>
                  </a:moveTo>
                  <a:cubicBezTo>
                    <a:pt x="15077" y="10566"/>
                    <a:pt x="35759" y="-10675"/>
                    <a:pt x="50845" y="6646"/>
                  </a:cubicBezTo>
                  <a:cubicBezTo>
                    <a:pt x="53647" y="22290"/>
                    <a:pt x="53647" y="38493"/>
                    <a:pt x="55315" y="54138"/>
                  </a:cubicBezTo>
                  <a:cubicBezTo>
                    <a:pt x="57558" y="62537"/>
                    <a:pt x="50286" y="68665"/>
                    <a:pt x="44140" y="73153"/>
                  </a:cubicBezTo>
                  <a:cubicBezTo>
                    <a:pt x="30739" y="79840"/>
                    <a:pt x="18447" y="66980"/>
                    <a:pt x="11184" y="56932"/>
                  </a:cubicBezTo>
                  <a:cubicBezTo>
                    <a:pt x="6146" y="44072"/>
                    <a:pt x="3902" y="30680"/>
                    <a:pt x="0" y="1727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6838471F-99BF-AED7-6627-2386EED089C0}"/>
                </a:ext>
              </a:extLst>
            </p:cNvPr>
            <p:cNvSpPr/>
            <p:nvPr/>
          </p:nvSpPr>
          <p:spPr>
            <a:xfrm>
              <a:off x="4618763" y="4522738"/>
              <a:ext cx="198368" cy="410687"/>
            </a:xfrm>
            <a:custGeom>
              <a:avLst/>
              <a:gdLst>
                <a:gd name="connsiteX0" fmla="*/ 56441 w 198368"/>
                <a:gd name="connsiteY0" fmla="*/ 35759 h 410687"/>
                <a:gd name="connsiteX1" fmla="*/ 79349 w 198368"/>
                <a:gd name="connsiteY1" fmla="*/ 0 h 410687"/>
                <a:gd name="connsiteX2" fmla="*/ 45825 w 198368"/>
                <a:gd name="connsiteY2" fmla="*/ 160924 h 410687"/>
                <a:gd name="connsiteX3" fmla="*/ 51971 w 198368"/>
                <a:gd name="connsiteY3" fmla="*/ 244734 h 410687"/>
                <a:gd name="connsiteX4" fmla="*/ 45266 w 198368"/>
                <a:gd name="connsiteY4" fmla="*/ 337493 h 410687"/>
                <a:gd name="connsiteX5" fmla="*/ 82702 w 198368"/>
                <a:gd name="connsiteY5" fmla="*/ 302283 h 410687"/>
                <a:gd name="connsiteX6" fmla="*/ 120704 w 198368"/>
                <a:gd name="connsiteY6" fmla="*/ 255359 h 410687"/>
                <a:gd name="connsiteX7" fmla="*/ 108971 w 198368"/>
                <a:gd name="connsiteY7" fmla="*/ 348118 h 410687"/>
                <a:gd name="connsiteX8" fmla="*/ 123498 w 198368"/>
                <a:gd name="connsiteY8" fmla="*/ 344197 h 410687"/>
                <a:gd name="connsiteX9" fmla="*/ 164835 w 198368"/>
                <a:gd name="connsiteY9" fmla="*/ 289992 h 410687"/>
                <a:gd name="connsiteX10" fmla="*/ 185518 w 198368"/>
                <a:gd name="connsiteY10" fmla="*/ 234668 h 410687"/>
                <a:gd name="connsiteX11" fmla="*/ 198368 w 198368"/>
                <a:gd name="connsiteY11" fmla="*/ 244185 h 410687"/>
                <a:gd name="connsiteX12" fmla="*/ 169864 w 198368"/>
                <a:gd name="connsiteY12" fmla="*/ 311791 h 410687"/>
                <a:gd name="connsiteX13" fmla="*/ 108962 w 198368"/>
                <a:gd name="connsiteY13" fmla="*/ 390582 h 410687"/>
                <a:gd name="connsiteX14" fmla="*/ 76546 w 198368"/>
                <a:gd name="connsiteY14" fmla="*/ 410687 h 410687"/>
                <a:gd name="connsiteX15" fmla="*/ 101689 w 198368"/>
                <a:gd name="connsiteY15" fmla="*/ 298363 h 410687"/>
                <a:gd name="connsiteX16" fmla="*/ 70409 w 198368"/>
                <a:gd name="connsiteY16" fmla="*/ 335258 h 410687"/>
                <a:gd name="connsiteX17" fmla="*/ 0 w 198368"/>
                <a:gd name="connsiteY17" fmla="*/ 393357 h 410687"/>
                <a:gd name="connsiteX18" fmla="*/ 31848 w 198368"/>
                <a:gd name="connsiteY18" fmla="*/ 306754 h 410687"/>
                <a:gd name="connsiteX19" fmla="*/ 34650 w 198368"/>
                <a:gd name="connsiteY19" fmla="*/ 160915 h 410687"/>
                <a:gd name="connsiteX20" fmla="*/ 36885 w 198368"/>
                <a:gd name="connsiteY20" fmla="*/ 89379 h 410687"/>
                <a:gd name="connsiteX21" fmla="*/ 56441 w 198368"/>
                <a:gd name="connsiteY21" fmla="*/ 35759 h 41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98368" h="410687">
                  <a:moveTo>
                    <a:pt x="56441" y="35759"/>
                  </a:moveTo>
                  <a:cubicBezTo>
                    <a:pt x="62587" y="22908"/>
                    <a:pt x="65372" y="6714"/>
                    <a:pt x="79349" y="0"/>
                  </a:cubicBezTo>
                  <a:cubicBezTo>
                    <a:pt x="56441" y="50295"/>
                    <a:pt x="40238" y="105042"/>
                    <a:pt x="45825" y="160924"/>
                  </a:cubicBezTo>
                  <a:cubicBezTo>
                    <a:pt x="50304" y="188861"/>
                    <a:pt x="48060" y="216798"/>
                    <a:pt x="51971" y="244734"/>
                  </a:cubicBezTo>
                  <a:cubicBezTo>
                    <a:pt x="59793" y="276032"/>
                    <a:pt x="43590" y="306213"/>
                    <a:pt x="45266" y="337493"/>
                  </a:cubicBezTo>
                  <a:cubicBezTo>
                    <a:pt x="60352" y="329680"/>
                    <a:pt x="70968" y="314585"/>
                    <a:pt x="82702" y="302283"/>
                  </a:cubicBezTo>
                  <a:cubicBezTo>
                    <a:pt x="96111" y="287198"/>
                    <a:pt x="100581" y="263749"/>
                    <a:pt x="120704" y="255359"/>
                  </a:cubicBezTo>
                  <a:cubicBezTo>
                    <a:pt x="127959" y="286648"/>
                    <a:pt x="112314" y="316829"/>
                    <a:pt x="108971" y="348118"/>
                  </a:cubicBezTo>
                  <a:cubicBezTo>
                    <a:pt x="112323" y="347000"/>
                    <a:pt x="119587" y="345315"/>
                    <a:pt x="123498" y="344197"/>
                  </a:cubicBezTo>
                  <a:cubicBezTo>
                    <a:pt x="138584" y="327436"/>
                    <a:pt x="154787" y="310674"/>
                    <a:pt x="164835" y="289992"/>
                  </a:cubicBezTo>
                  <a:cubicBezTo>
                    <a:pt x="174343" y="272121"/>
                    <a:pt x="177137" y="252565"/>
                    <a:pt x="185518" y="234668"/>
                  </a:cubicBezTo>
                  <a:cubicBezTo>
                    <a:pt x="189987" y="237471"/>
                    <a:pt x="193899" y="240832"/>
                    <a:pt x="198368" y="244185"/>
                  </a:cubicBezTo>
                  <a:cubicBezTo>
                    <a:pt x="188870" y="266525"/>
                    <a:pt x="180489" y="289433"/>
                    <a:pt x="169864" y="311791"/>
                  </a:cubicBezTo>
                  <a:cubicBezTo>
                    <a:pt x="158131" y="343648"/>
                    <a:pt x="132429" y="367115"/>
                    <a:pt x="108962" y="390582"/>
                  </a:cubicBezTo>
                  <a:cubicBezTo>
                    <a:pt x="100013" y="399512"/>
                    <a:pt x="87730" y="404541"/>
                    <a:pt x="76546" y="410687"/>
                  </a:cubicBezTo>
                  <a:cubicBezTo>
                    <a:pt x="84927" y="373252"/>
                    <a:pt x="105042" y="337484"/>
                    <a:pt x="101689" y="298363"/>
                  </a:cubicBezTo>
                  <a:cubicBezTo>
                    <a:pt x="84369" y="303951"/>
                    <a:pt x="81584" y="323507"/>
                    <a:pt x="70409" y="335258"/>
                  </a:cubicBezTo>
                  <a:cubicBezTo>
                    <a:pt x="50295" y="358166"/>
                    <a:pt x="26260" y="377713"/>
                    <a:pt x="0" y="393357"/>
                  </a:cubicBezTo>
                  <a:cubicBezTo>
                    <a:pt x="7822" y="363186"/>
                    <a:pt x="23467" y="336375"/>
                    <a:pt x="31848" y="306754"/>
                  </a:cubicBezTo>
                  <a:cubicBezTo>
                    <a:pt x="39120" y="258126"/>
                    <a:pt x="39120" y="208957"/>
                    <a:pt x="34650" y="160915"/>
                  </a:cubicBezTo>
                  <a:cubicBezTo>
                    <a:pt x="34092" y="136890"/>
                    <a:pt x="31848" y="112864"/>
                    <a:pt x="36885" y="89379"/>
                  </a:cubicBezTo>
                  <a:cubicBezTo>
                    <a:pt x="43581" y="71527"/>
                    <a:pt x="48610" y="53080"/>
                    <a:pt x="56441" y="3575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32B53598-E2ED-2DD8-D257-F02FE1497609}"/>
                </a:ext>
              </a:extLst>
            </p:cNvPr>
            <p:cNvSpPr/>
            <p:nvPr/>
          </p:nvSpPr>
          <p:spPr>
            <a:xfrm>
              <a:off x="4705856" y="4526759"/>
              <a:ext cx="14678" cy="16534"/>
            </a:xfrm>
            <a:custGeom>
              <a:avLst/>
              <a:gdLst>
                <a:gd name="connsiteX0" fmla="*/ 5665 w 14678"/>
                <a:gd name="connsiteY0" fmla="*/ 439 h 16534"/>
                <a:gd name="connsiteX1" fmla="*/ 9018 w 14678"/>
                <a:gd name="connsiteY1" fmla="*/ 16093 h 16534"/>
                <a:gd name="connsiteX2" fmla="*/ 5665 w 14678"/>
                <a:gd name="connsiteY2" fmla="*/ 439 h 16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8" h="16534">
                  <a:moveTo>
                    <a:pt x="5665" y="439"/>
                  </a:moveTo>
                  <a:cubicBezTo>
                    <a:pt x="15164" y="-2904"/>
                    <a:pt x="18507" y="13858"/>
                    <a:pt x="9018" y="16093"/>
                  </a:cubicBezTo>
                  <a:cubicBezTo>
                    <a:pt x="-481" y="19445"/>
                    <a:pt x="-3833" y="2692"/>
                    <a:pt x="5665" y="439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E1ECB0B9-43D7-51D7-19C3-972F6097FFD9}"/>
                </a:ext>
              </a:extLst>
            </p:cNvPr>
            <p:cNvSpPr/>
            <p:nvPr/>
          </p:nvSpPr>
          <p:spPr>
            <a:xfrm>
              <a:off x="4808191" y="4532786"/>
              <a:ext cx="111764" cy="69059"/>
            </a:xfrm>
            <a:custGeom>
              <a:avLst/>
              <a:gdLst>
                <a:gd name="connsiteX0" fmla="*/ 0 w 111764"/>
                <a:gd name="connsiteY0" fmla="*/ 22908 h 69059"/>
                <a:gd name="connsiteX1" fmla="*/ 64263 w 111764"/>
                <a:gd name="connsiteY1" fmla="*/ 0 h 69059"/>
                <a:gd name="connsiteX2" fmla="*/ 111197 w 111764"/>
                <a:gd name="connsiteY2" fmla="*/ 37435 h 69059"/>
                <a:gd name="connsiteX3" fmla="*/ 111765 w 111764"/>
                <a:gd name="connsiteY3" fmla="*/ 52530 h 69059"/>
                <a:gd name="connsiteX4" fmla="*/ 42473 w 111764"/>
                <a:gd name="connsiteY4" fmla="*/ 67048 h 69059"/>
                <a:gd name="connsiteX5" fmla="*/ 0 w 111764"/>
                <a:gd name="connsiteY5" fmla="*/ 22908 h 6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764" h="69059">
                  <a:moveTo>
                    <a:pt x="0" y="22908"/>
                  </a:moveTo>
                  <a:cubicBezTo>
                    <a:pt x="21232" y="15095"/>
                    <a:pt x="44699" y="12860"/>
                    <a:pt x="64263" y="0"/>
                  </a:cubicBezTo>
                  <a:cubicBezTo>
                    <a:pt x="78790" y="13968"/>
                    <a:pt x="91641" y="30190"/>
                    <a:pt x="111197" y="37435"/>
                  </a:cubicBezTo>
                  <a:cubicBezTo>
                    <a:pt x="111197" y="42473"/>
                    <a:pt x="111197" y="47493"/>
                    <a:pt x="111765" y="52530"/>
                  </a:cubicBezTo>
                  <a:cubicBezTo>
                    <a:pt x="92768" y="69283"/>
                    <a:pt x="66498" y="71527"/>
                    <a:pt x="42473" y="67048"/>
                  </a:cubicBezTo>
                  <a:cubicBezTo>
                    <a:pt x="21791" y="60361"/>
                    <a:pt x="7813" y="41923"/>
                    <a:pt x="0" y="2290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6B2CAC5F-BE17-A04B-B361-275770696277}"/>
                </a:ext>
              </a:extLst>
            </p:cNvPr>
            <p:cNvSpPr/>
            <p:nvPr/>
          </p:nvSpPr>
          <p:spPr>
            <a:xfrm>
              <a:off x="5170278" y="4531420"/>
              <a:ext cx="130837" cy="67509"/>
            </a:xfrm>
            <a:custGeom>
              <a:avLst/>
              <a:gdLst>
                <a:gd name="connsiteX0" fmla="*/ 12851 w 130837"/>
                <a:gd name="connsiteY0" fmla="*/ 1934 h 67509"/>
                <a:gd name="connsiteX1" fmla="*/ 92200 w 130837"/>
                <a:gd name="connsiteY1" fmla="*/ 5845 h 67509"/>
                <a:gd name="connsiteX2" fmla="*/ 130203 w 130837"/>
                <a:gd name="connsiteY2" fmla="*/ 4727 h 67509"/>
                <a:gd name="connsiteX3" fmla="*/ 106168 w 130837"/>
                <a:gd name="connsiteY3" fmla="*/ 64521 h 67509"/>
                <a:gd name="connsiteX4" fmla="*/ 21791 w 130837"/>
                <a:gd name="connsiteY4" fmla="*/ 55022 h 67509"/>
                <a:gd name="connsiteX5" fmla="*/ 0 w 130837"/>
                <a:gd name="connsiteY5" fmla="*/ 17587 h 67509"/>
                <a:gd name="connsiteX6" fmla="*/ 12851 w 130837"/>
                <a:gd name="connsiteY6" fmla="*/ 1934 h 67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837" h="67509">
                  <a:moveTo>
                    <a:pt x="12851" y="1934"/>
                  </a:moveTo>
                  <a:cubicBezTo>
                    <a:pt x="37444" y="14226"/>
                    <a:pt x="68733" y="24833"/>
                    <a:pt x="92200" y="5845"/>
                  </a:cubicBezTo>
                  <a:cubicBezTo>
                    <a:pt x="103375" y="-3654"/>
                    <a:pt x="117902" y="266"/>
                    <a:pt x="130203" y="4727"/>
                  </a:cubicBezTo>
                  <a:cubicBezTo>
                    <a:pt x="132997" y="27644"/>
                    <a:pt x="126850" y="52229"/>
                    <a:pt x="106168" y="64521"/>
                  </a:cubicBezTo>
                  <a:cubicBezTo>
                    <a:pt x="77664" y="75155"/>
                    <a:pt x="50845" y="53905"/>
                    <a:pt x="21791" y="55022"/>
                  </a:cubicBezTo>
                  <a:cubicBezTo>
                    <a:pt x="13968" y="43289"/>
                    <a:pt x="7264" y="30429"/>
                    <a:pt x="0" y="17587"/>
                  </a:cubicBezTo>
                  <a:cubicBezTo>
                    <a:pt x="4470" y="12559"/>
                    <a:pt x="8940" y="7521"/>
                    <a:pt x="12851" y="193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A905DBC1-CB7B-43C0-6A14-AE36073BC44A}"/>
                </a:ext>
              </a:extLst>
            </p:cNvPr>
            <p:cNvSpPr/>
            <p:nvPr/>
          </p:nvSpPr>
          <p:spPr>
            <a:xfrm>
              <a:off x="5640208" y="4532786"/>
              <a:ext cx="63695" cy="31307"/>
            </a:xfrm>
            <a:custGeom>
              <a:avLst/>
              <a:gdLst>
                <a:gd name="connsiteX0" fmla="*/ 0 w 63695"/>
                <a:gd name="connsiteY0" fmla="*/ 9516 h 31307"/>
                <a:gd name="connsiteX1" fmla="*/ 63696 w 63695"/>
                <a:gd name="connsiteY1" fmla="*/ 0 h 31307"/>
                <a:gd name="connsiteX2" fmla="*/ 31848 w 63695"/>
                <a:gd name="connsiteY2" fmla="*/ 31307 h 31307"/>
                <a:gd name="connsiteX3" fmla="*/ 0 w 63695"/>
                <a:gd name="connsiteY3" fmla="*/ 9516 h 3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695" h="31307">
                  <a:moveTo>
                    <a:pt x="0" y="9516"/>
                  </a:moveTo>
                  <a:cubicBezTo>
                    <a:pt x="21232" y="6155"/>
                    <a:pt x="42464" y="2794"/>
                    <a:pt x="63696" y="0"/>
                  </a:cubicBezTo>
                  <a:cubicBezTo>
                    <a:pt x="51962" y="9516"/>
                    <a:pt x="41355" y="20123"/>
                    <a:pt x="31848" y="31307"/>
                  </a:cubicBezTo>
                  <a:cubicBezTo>
                    <a:pt x="20114" y="25143"/>
                    <a:pt x="8940" y="18456"/>
                    <a:pt x="0" y="9516"/>
                  </a:cubicBez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C88B3321-E023-C235-B9DE-EB5B25915E37}"/>
                </a:ext>
              </a:extLst>
            </p:cNvPr>
            <p:cNvSpPr/>
            <p:nvPr/>
          </p:nvSpPr>
          <p:spPr>
            <a:xfrm>
              <a:off x="5892774" y="4529452"/>
              <a:ext cx="67615" cy="83801"/>
            </a:xfrm>
            <a:custGeom>
              <a:avLst/>
              <a:gdLst>
                <a:gd name="connsiteX0" fmla="*/ 0 w 67615"/>
                <a:gd name="connsiteY0" fmla="*/ 41328 h 83801"/>
                <a:gd name="connsiteX1" fmla="*/ 44140 w 67615"/>
                <a:gd name="connsiteY1" fmla="*/ 0 h 83801"/>
                <a:gd name="connsiteX2" fmla="*/ 67616 w 67615"/>
                <a:gd name="connsiteY2" fmla="*/ 64804 h 83801"/>
                <a:gd name="connsiteX3" fmla="*/ 56432 w 67615"/>
                <a:gd name="connsiteY3" fmla="*/ 83801 h 83801"/>
                <a:gd name="connsiteX4" fmla="*/ 0 w 67615"/>
                <a:gd name="connsiteY4" fmla="*/ 41328 h 83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15" h="83801">
                  <a:moveTo>
                    <a:pt x="0" y="41328"/>
                  </a:moveTo>
                  <a:cubicBezTo>
                    <a:pt x="10057" y="24017"/>
                    <a:pt x="26819" y="10607"/>
                    <a:pt x="44140" y="0"/>
                  </a:cubicBezTo>
                  <a:cubicBezTo>
                    <a:pt x="44140" y="23467"/>
                    <a:pt x="50845" y="46925"/>
                    <a:pt x="67616" y="64804"/>
                  </a:cubicBezTo>
                  <a:cubicBezTo>
                    <a:pt x="63696" y="70941"/>
                    <a:pt x="60343" y="77105"/>
                    <a:pt x="56432" y="83801"/>
                  </a:cubicBezTo>
                  <a:cubicBezTo>
                    <a:pt x="31289" y="82134"/>
                    <a:pt x="8372" y="65363"/>
                    <a:pt x="0" y="4132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0580D462-4306-A45F-09B3-554A2473F180}"/>
                </a:ext>
              </a:extLst>
            </p:cNvPr>
            <p:cNvSpPr/>
            <p:nvPr/>
          </p:nvSpPr>
          <p:spPr>
            <a:xfrm>
              <a:off x="6828706" y="4532190"/>
              <a:ext cx="62268" cy="48655"/>
            </a:xfrm>
            <a:custGeom>
              <a:avLst/>
              <a:gdLst>
                <a:gd name="connsiteX0" fmla="*/ 19024 w 62268"/>
                <a:gd name="connsiteY0" fmla="*/ 2831 h 48655"/>
                <a:gd name="connsiteX1" fmla="*/ 62056 w 62268"/>
                <a:gd name="connsiteY1" fmla="*/ 3948 h 48655"/>
                <a:gd name="connsiteX2" fmla="*/ 56459 w 62268"/>
                <a:gd name="connsiteY2" fmla="*/ 48656 h 48655"/>
                <a:gd name="connsiteX3" fmla="*/ 0 w 62268"/>
                <a:gd name="connsiteY3" fmla="*/ 30218 h 48655"/>
                <a:gd name="connsiteX4" fmla="*/ 19024 w 62268"/>
                <a:gd name="connsiteY4" fmla="*/ 2831 h 4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268" h="48655">
                  <a:moveTo>
                    <a:pt x="19024" y="2831"/>
                  </a:moveTo>
                  <a:cubicBezTo>
                    <a:pt x="32983" y="-2739"/>
                    <a:pt x="48087" y="1155"/>
                    <a:pt x="62056" y="3948"/>
                  </a:cubicBezTo>
                  <a:cubicBezTo>
                    <a:pt x="63155" y="19052"/>
                    <a:pt x="59811" y="34129"/>
                    <a:pt x="56459" y="48656"/>
                  </a:cubicBezTo>
                  <a:cubicBezTo>
                    <a:pt x="36894" y="45294"/>
                    <a:pt x="17906" y="38590"/>
                    <a:pt x="0" y="30218"/>
                  </a:cubicBezTo>
                  <a:cubicBezTo>
                    <a:pt x="5596" y="20728"/>
                    <a:pt x="10625" y="10671"/>
                    <a:pt x="19024" y="283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94B62A52-31FC-858C-0174-C9DA38702494}"/>
                </a:ext>
              </a:extLst>
            </p:cNvPr>
            <p:cNvSpPr/>
            <p:nvPr/>
          </p:nvSpPr>
          <p:spPr>
            <a:xfrm>
              <a:off x="6901369" y="4532389"/>
              <a:ext cx="79964" cy="68012"/>
            </a:xfrm>
            <a:custGeom>
              <a:avLst/>
              <a:gdLst>
                <a:gd name="connsiteX0" fmla="*/ 0 w 79964"/>
                <a:gd name="connsiteY0" fmla="*/ 47898 h 68012"/>
                <a:gd name="connsiteX1" fmla="*/ 29063 w 79964"/>
                <a:gd name="connsiteY1" fmla="*/ 965 h 68012"/>
                <a:gd name="connsiteX2" fmla="*/ 49736 w 79964"/>
                <a:gd name="connsiteY2" fmla="*/ 5993 h 68012"/>
                <a:gd name="connsiteX3" fmla="*/ 79917 w 79964"/>
                <a:gd name="connsiteY3" fmla="*/ 68012 h 68012"/>
                <a:gd name="connsiteX4" fmla="*/ 0 w 79964"/>
                <a:gd name="connsiteY4" fmla="*/ 47898 h 6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964" h="68012">
                  <a:moveTo>
                    <a:pt x="0" y="47898"/>
                  </a:moveTo>
                  <a:cubicBezTo>
                    <a:pt x="559" y="28343"/>
                    <a:pt x="11166" y="9346"/>
                    <a:pt x="29063" y="965"/>
                  </a:cubicBezTo>
                  <a:cubicBezTo>
                    <a:pt x="35759" y="-144"/>
                    <a:pt x="45257" y="-1838"/>
                    <a:pt x="49736" y="5993"/>
                  </a:cubicBezTo>
                  <a:cubicBezTo>
                    <a:pt x="62587" y="24990"/>
                    <a:pt x="81025" y="43428"/>
                    <a:pt x="79917" y="68012"/>
                  </a:cubicBezTo>
                  <a:cubicBezTo>
                    <a:pt x="56432" y="50142"/>
                    <a:pt x="27928" y="50692"/>
                    <a:pt x="0" y="4789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64F5AE2B-2E29-7A6A-F745-5A5EAD5E776A}"/>
                </a:ext>
              </a:extLst>
            </p:cNvPr>
            <p:cNvSpPr/>
            <p:nvPr/>
          </p:nvSpPr>
          <p:spPr>
            <a:xfrm>
              <a:off x="6026386" y="4540059"/>
              <a:ext cx="37927" cy="51002"/>
            </a:xfrm>
            <a:custGeom>
              <a:avLst/>
              <a:gdLst>
                <a:gd name="connsiteX0" fmla="*/ 493 w 37927"/>
                <a:gd name="connsiteY0" fmla="*/ 0 h 51002"/>
                <a:gd name="connsiteX1" fmla="*/ 31232 w 37927"/>
                <a:gd name="connsiteY1" fmla="*/ 10048 h 51002"/>
                <a:gd name="connsiteX2" fmla="*/ 37928 w 37927"/>
                <a:gd name="connsiteY2" fmla="*/ 49159 h 51002"/>
                <a:gd name="connsiteX3" fmla="*/ 5521 w 37927"/>
                <a:gd name="connsiteY3" fmla="*/ 48601 h 51002"/>
                <a:gd name="connsiteX4" fmla="*/ 493 w 37927"/>
                <a:gd name="connsiteY4" fmla="*/ 0 h 5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27" h="51002">
                  <a:moveTo>
                    <a:pt x="493" y="0"/>
                  </a:moveTo>
                  <a:cubicBezTo>
                    <a:pt x="11109" y="2244"/>
                    <a:pt x="23401" y="2244"/>
                    <a:pt x="31232" y="10048"/>
                  </a:cubicBezTo>
                  <a:cubicBezTo>
                    <a:pt x="35702" y="22349"/>
                    <a:pt x="37928" y="35759"/>
                    <a:pt x="37928" y="49159"/>
                  </a:cubicBezTo>
                  <a:cubicBezTo>
                    <a:pt x="27321" y="50845"/>
                    <a:pt x="16137" y="52521"/>
                    <a:pt x="5521" y="48601"/>
                  </a:cubicBezTo>
                  <a:cubicBezTo>
                    <a:pt x="1610" y="32974"/>
                    <a:pt x="-1174" y="16753"/>
                    <a:pt x="493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B52E023D-8C24-F3A1-D671-96C628FE19CD}"/>
                </a:ext>
              </a:extLst>
            </p:cNvPr>
            <p:cNvSpPr/>
            <p:nvPr/>
          </p:nvSpPr>
          <p:spPr>
            <a:xfrm>
              <a:off x="4940611" y="4542852"/>
              <a:ext cx="170990" cy="90598"/>
            </a:xfrm>
            <a:custGeom>
              <a:avLst/>
              <a:gdLst>
                <a:gd name="connsiteX0" fmla="*/ 11184 w 170990"/>
                <a:gd name="connsiteY0" fmla="*/ 27928 h 90598"/>
                <a:gd name="connsiteX1" fmla="*/ 94444 w 170990"/>
                <a:gd name="connsiteY1" fmla="*/ 0 h 90598"/>
                <a:gd name="connsiteX2" fmla="*/ 135790 w 170990"/>
                <a:gd name="connsiteY2" fmla="*/ 30181 h 90598"/>
                <a:gd name="connsiteX3" fmla="*/ 170990 w 170990"/>
                <a:gd name="connsiteY3" fmla="*/ 36876 h 90598"/>
                <a:gd name="connsiteX4" fmla="*/ 120146 w 170990"/>
                <a:gd name="connsiteY4" fmla="*/ 82683 h 90598"/>
                <a:gd name="connsiteX5" fmla="*/ 45825 w 170990"/>
                <a:gd name="connsiteY5" fmla="*/ 82134 h 90598"/>
                <a:gd name="connsiteX6" fmla="*/ 0 w 170990"/>
                <a:gd name="connsiteY6" fmla="*/ 39670 h 90598"/>
                <a:gd name="connsiteX7" fmla="*/ 11184 w 170990"/>
                <a:gd name="connsiteY7" fmla="*/ 27928 h 90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990" h="90598">
                  <a:moveTo>
                    <a:pt x="11184" y="27928"/>
                  </a:moveTo>
                  <a:cubicBezTo>
                    <a:pt x="41914" y="30739"/>
                    <a:pt x="71536" y="19556"/>
                    <a:pt x="94444" y="0"/>
                  </a:cubicBezTo>
                  <a:cubicBezTo>
                    <a:pt x="107845" y="10616"/>
                    <a:pt x="118470" y="26819"/>
                    <a:pt x="135790" y="30181"/>
                  </a:cubicBezTo>
                  <a:cubicBezTo>
                    <a:pt x="147524" y="33524"/>
                    <a:pt x="159257" y="34632"/>
                    <a:pt x="170990" y="36876"/>
                  </a:cubicBezTo>
                  <a:cubicBezTo>
                    <a:pt x="164286" y="60893"/>
                    <a:pt x="141378" y="73762"/>
                    <a:pt x="120146" y="82683"/>
                  </a:cubicBezTo>
                  <a:cubicBezTo>
                    <a:pt x="96670" y="93867"/>
                    <a:pt x="68733" y="92759"/>
                    <a:pt x="45825" y="82134"/>
                  </a:cubicBezTo>
                  <a:cubicBezTo>
                    <a:pt x="24035" y="76537"/>
                    <a:pt x="12851" y="55864"/>
                    <a:pt x="0" y="39670"/>
                  </a:cubicBezTo>
                  <a:cubicBezTo>
                    <a:pt x="2803" y="36876"/>
                    <a:pt x="8390" y="30739"/>
                    <a:pt x="11184" y="2792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9DC79901-0619-E093-2851-E0D63AD1F2CD}"/>
                </a:ext>
              </a:extLst>
            </p:cNvPr>
            <p:cNvSpPr/>
            <p:nvPr/>
          </p:nvSpPr>
          <p:spPr>
            <a:xfrm>
              <a:off x="6723106" y="4541123"/>
              <a:ext cx="92218" cy="58711"/>
            </a:xfrm>
            <a:custGeom>
              <a:avLst/>
              <a:gdLst>
                <a:gd name="connsiteX0" fmla="*/ 0 w 92218"/>
                <a:gd name="connsiteY0" fmla="*/ 33027 h 58711"/>
                <a:gd name="connsiteX1" fmla="*/ 27955 w 92218"/>
                <a:gd name="connsiteY1" fmla="*/ 2279 h 58711"/>
                <a:gd name="connsiteX2" fmla="*/ 92218 w 92218"/>
                <a:gd name="connsiteY2" fmla="*/ 22394 h 58711"/>
                <a:gd name="connsiteX3" fmla="*/ 48628 w 92218"/>
                <a:gd name="connsiteY3" fmla="*/ 58711 h 58711"/>
                <a:gd name="connsiteX4" fmla="*/ 0 w 92218"/>
                <a:gd name="connsiteY4" fmla="*/ 33027 h 5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218" h="58711">
                  <a:moveTo>
                    <a:pt x="0" y="33027"/>
                  </a:moveTo>
                  <a:cubicBezTo>
                    <a:pt x="8390" y="21853"/>
                    <a:pt x="15654" y="9552"/>
                    <a:pt x="27955" y="2279"/>
                  </a:cubicBezTo>
                  <a:cubicBezTo>
                    <a:pt x="51421" y="-3867"/>
                    <a:pt x="76565" y="2279"/>
                    <a:pt x="92218" y="22394"/>
                  </a:cubicBezTo>
                  <a:cubicBezTo>
                    <a:pt x="76565" y="33577"/>
                    <a:pt x="60352" y="43634"/>
                    <a:pt x="48628" y="58711"/>
                  </a:cubicBezTo>
                  <a:cubicBezTo>
                    <a:pt x="32415" y="49781"/>
                    <a:pt x="16203" y="41958"/>
                    <a:pt x="0" y="3302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7D9A2DB4-12AE-704D-841E-932497364FF5}"/>
                </a:ext>
              </a:extLst>
            </p:cNvPr>
            <p:cNvSpPr/>
            <p:nvPr/>
          </p:nvSpPr>
          <p:spPr>
            <a:xfrm>
              <a:off x="5717322" y="4556253"/>
              <a:ext cx="131302" cy="65064"/>
            </a:xfrm>
            <a:custGeom>
              <a:avLst/>
              <a:gdLst>
                <a:gd name="connsiteX0" fmla="*/ 87153 w 131302"/>
                <a:gd name="connsiteY0" fmla="*/ 8399 h 65064"/>
                <a:gd name="connsiteX1" fmla="*/ 131302 w 131302"/>
                <a:gd name="connsiteY1" fmla="*/ 0 h 65064"/>
                <a:gd name="connsiteX2" fmla="*/ 110071 w 131302"/>
                <a:gd name="connsiteY2" fmla="*/ 9507 h 65064"/>
                <a:gd name="connsiteX3" fmla="*/ 78781 w 131302"/>
                <a:gd name="connsiteY3" fmla="*/ 56441 h 65064"/>
                <a:gd name="connsiteX4" fmla="*/ 45807 w 131302"/>
                <a:gd name="connsiteY4" fmla="*/ 64273 h 65064"/>
                <a:gd name="connsiteX5" fmla="*/ 94435 w 131302"/>
                <a:gd name="connsiteY5" fmla="*/ 24602 h 65064"/>
                <a:gd name="connsiteX6" fmla="*/ 0 w 131302"/>
                <a:gd name="connsiteY6" fmla="*/ 14536 h 65064"/>
                <a:gd name="connsiteX7" fmla="*/ 87153 w 131302"/>
                <a:gd name="connsiteY7" fmla="*/ 8399 h 6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302" h="65064">
                  <a:moveTo>
                    <a:pt x="87153" y="8399"/>
                  </a:moveTo>
                  <a:cubicBezTo>
                    <a:pt x="101699" y="5047"/>
                    <a:pt x="116226" y="1126"/>
                    <a:pt x="131302" y="0"/>
                  </a:cubicBezTo>
                  <a:cubicBezTo>
                    <a:pt x="124588" y="3362"/>
                    <a:pt x="117334" y="6723"/>
                    <a:pt x="110071" y="9507"/>
                  </a:cubicBezTo>
                  <a:cubicBezTo>
                    <a:pt x="108953" y="30190"/>
                    <a:pt x="88839" y="40256"/>
                    <a:pt x="78781" y="56441"/>
                  </a:cubicBezTo>
                  <a:cubicBezTo>
                    <a:pt x="72626" y="68742"/>
                    <a:pt x="56991" y="64273"/>
                    <a:pt x="45807" y="64273"/>
                  </a:cubicBezTo>
                  <a:cubicBezTo>
                    <a:pt x="60343" y="49178"/>
                    <a:pt x="88830" y="48069"/>
                    <a:pt x="94435" y="24602"/>
                  </a:cubicBezTo>
                  <a:cubicBezTo>
                    <a:pt x="63146" y="17906"/>
                    <a:pt x="27928" y="32974"/>
                    <a:pt x="0" y="14536"/>
                  </a:cubicBezTo>
                  <a:cubicBezTo>
                    <a:pt x="28495" y="8399"/>
                    <a:pt x="58108" y="14527"/>
                    <a:pt x="87153" y="839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3803666A-9F5C-9A0A-B9A5-3D555C7D59F0}"/>
                </a:ext>
              </a:extLst>
            </p:cNvPr>
            <p:cNvSpPr/>
            <p:nvPr/>
          </p:nvSpPr>
          <p:spPr>
            <a:xfrm>
              <a:off x="6163629" y="4552703"/>
              <a:ext cx="14272" cy="14936"/>
            </a:xfrm>
            <a:custGeom>
              <a:avLst/>
              <a:gdLst>
                <a:gd name="connsiteX0" fmla="*/ 1275 w 14272"/>
                <a:gd name="connsiteY0" fmla="*/ 2442 h 14936"/>
                <a:gd name="connsiteX1" fmla="*/ 13008 w 14272"/>
                <a:gd name="connsiteY1" fmla="*/ 12490 h 14936"/>
                <a:gd name="connsiteX2" fmla="*/ 1275 w 14272"/>
                <a:gd name="connsiteY2" fmla="*/ 2442 h 14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72" h="14936">
                  <a:moveTo>
                    <a:pt x="1275" y="2442"/>
                  </a:moveTo>
                  <a:cubicBezTo>
                    <a:pt x="6853" y="-4822"/>
                    <a:pt x="18028" y="5794"/>
                    <a:pt x="13008" y="12490"/>
                  </a:cubicBezTo>
                  <a:cubicBezTo>
                    <a:pt x="7421" y="19762"/>
                    <a:pt x="-3772" y="9146"/>
                    <a:pt x="1275" y="2442"/>
                  </a:cubicBezTo>
                  <a:close/>
                </a:path>
              </a:pathLst>
            </a:custGeom>
            <a:solidFill>
              <a:srgbClr val="E2ECE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475F2330-6E67-8A12-CB4C-4C3B671B5357}"/>
                </a:ext>
              </a:extLst>
            </p:cNvPr>
            <p:cNvSpPr/>
            <p:nvPr/>
          </p:nvSpPr>
          <p:spPr>
            <a:xfrm>
              <a:off x="6590127" y="4556061"/>
              <a:ext cx="88838" cy="86245"/>
            </a:xfrm>
            <a:custGeom>
              <a:avLst/>
              <a:gdLst>
                <a:gd name="connsiteX0" fmla="*/ 46934 w 88838"/>
                <a:gd name="connsiteY0" fmla="*/ 2994 h 86245"/>
                <a:gd name="connsiteX1" fmla="*/ 88839 w 88838"/>
                <a:gd name="connsiteY1" fmla="*/ 25344 h 86245"/>
                <a:gd name="connsiteX2" fmla="*/ 50295 w 88838"/>
                <a:gd name="connsiteY2" fmla="*/ 75062 h 86245"/>
                <a:gd name="connsiteX3" fmla="*/ 30181 w 88838"/>
                <a:gd name="connsiteY3" fmla="*/ 86246 h 86245"/>
                <a:gd name="connsiteX4" fmla="*/ 0 w 88838"/>
                <a:gd name="connsiteY4" fmla="*/ 68375 h 86245"/>
                <a:gd name="connsiteX5" fmla="*/ 5605 w 88838"/>
                <a:gd name="connsiteY5" fmla="*/ 35410 h 86245"/>
                <a:gd name="connsiteX6" fmla="*/ 46934 w 88838"/>
                <a:gd name="connsiteY6" fmla="*/ 2994 h 8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838" h="86245">
                  <a:moveTo>
                    <a:pt x="46934" y="2994"/>
                  </a:moveTo>
                  <a:cubicBezTo>
                    <a:pt x="64822" y="-7640"/>
                    <a:pt x="79349" y="12484"/>
                    <a:pt x="88839" y="25344"/>
                  </a:cubicBezTo>
                  <a:cubicBezTo>
                    <a:pt x="70401" y="36509"/>
                    <a:pt x="49736" y="50496"/>
                    <a:pt x="50295" y="75062"/>
                  </a:cubicBezTo>
                  <a:cubicBezTo>
                    <a:pt x="43581" y="78982"/>
                    <a:pt x="36885" y="82344"/>
                    <a:pt x="30181" y="86246"/>
                  </a:cubicBezTo>
                  <a:cubicBezTo>
                    <a:pt x="20133" y="80658"/>
                    <a:pt x="10066" y="74494"/>
                    <a:pt x="0" y="68375"/>
                  </a:cubicBezTo>
                  <a:cubicBezTo>
                    <a:pt x="1108" y="57200"/>
                    <a:pt x="1685" y="46017"/>
                    <a:pt x="5605" y="35410"/>
                  </a:cubicBezTo>
                  <a:cubicBezTo>
                    <a:pt x="16771" y="21982"/>
                    <a:pt x="33524" y="14169"/>
                    <a:pt x="46934" y="299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3250648B-099D-A677-A9D3-2958DC0FFA57}"/>
                </a:ext>
              </a:extLst>
            </p:cNvPr>
            <p:cNvSpPr/>
            <p:nvPr/>
          </p:nvSpPr>
          <p:spPr>
            <a:xfrm>
              <a:off x="6573365" y="4550107"/>
              <a:ext cx="129853" cy="117291"/>
            </a:xfrm>
            <a:custGeom>
              <a:avLst/>
              <a:gdLst>
                <a:gd name="connsiteX0" fmla="*/ 109521 w 129853"/>
                <a:gd name="connsiteY0" fmla="*/ 0 h 117291"/>
                <a:gd name="connsiteX1" fmla="*/ 129626 w 129853"/>
                <a:gd name="connsiteY1" fmla="*/ 31848 h 117291"/>
                <a:gd name="connsiteX2" fmla="*/ 98328 w 129853"/>
                <a:gd name="connsiteY2" fmla="*/ 71527 h 117291"/>
                <a:gd name="connsiteX3" fmla="*/ 48042 w 129853"/>
                <a:gd name="connsiteY3" fmla="*/ 116784 h 117291"/>
                <a:gd name="connsiteX4" fmla="*/ 0 w 129853"/>
                <a:gd name="connsiteY4" fmla="*/ 84369 h 117291"/>
                <a:gd name="connsiteX5" fmla="*/ 62578 w 129853"/>
                <a:gd name="connsiteY5" fmla="*/ 104474 h 117291"/>
                <a:gd name="connsiteX6" fmla="*/ 83251 w 129853"/>
                <a:gd name="connsiteY6" fmla="*/ 62569 h 117291"/>
                <a:gd name="connsiteX7" fmla="*/ 114549 w 129853"/>
                <a:gd name="connsiteY7" fmla="*/ 49718 h 117291"/>
                <a:gd name="connsiteX8" fmla="*/ 109521 w 129853"/>
                <a:gd name="connsiteY8" fmla="*/ 0 h 117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853" h="117291">
                  <a:moveTo>
                    <a:pt x="109521" y="0"/>
                  </a:moveTo>
                  <a:cubicBezTo>
                    <a:pt x="116793" y="10057"/>
                    <a:pt x="131879" y="17880"/>
                    <a:pt x="129626" y="31848"/>
                  </a:cubicBezTo>
                  <a:cubicBezTo>
                    <a:pt x="129067" y="51413"/>
                    <a:pt x="105601" y="55315"/>
                    <a:pt x="98328" y="71527"/>
                  </a:cubicBezTo>
                  <a:cubicBezTo>
                    <a:pt x="87721" y="92200"/>
                    <a:pt x="73203" y="114541"/>
                    <a:pt x="48042" y="116784"/>
                  </a:cubicBezTo>
                  <a:cubicBezTo>
                    <a:pt x="25702" y="120704"/>
                    <a:pt x="10057" y="101131"/>
                    <a:pt x="0" y="84369"/>
                  </a:cubicBezTo>
                  <a:cubicBezTo>
                    <a:pt x="19556" y="94426"/>
                    <a:pt x="39661" y="111747"/>
                    <a:pt x="62578" y="104474"/>
                  </a:cubicBezTo>
                  <a:cubicBezTo>
                    <a:pt x="81016" y="98905"/>
                    <a:pt x="82125" y="78232"/>
                    <a:pt x="83251" y="62569"/>
                  </a:cubicBezTo>
                  <a:cubicBezTo>
                    <a:pt x="93867" y="58649"/>
                    <a:pt x="103915" y="53630"/>
                    <a:pt x="114549" y="49718"/>
                  </a:cubicBezTo>
                  <a:cubicBezTo>
                    <a:pt x="117352" y="32425"/>
                    <a:pt x="115108" y="16212"/>
                    <a:pt x="109521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CA606990-8AE8-B4C1-D15D-4BC722661D4C}"/>
                </a:ext>
              </a:extLst>
            </p:cNvPr>
            <p:cNvSpPr/>
            <p:nvPr/>
          </p:nvSpPr>
          <p:spPr>
            <a:xfrm>
              <a:off x="6115726" y="4563523"/>
              <a:ext cx="68724" cy="62651"/>
            </a:xfrm>
            <a:custGeom>
              <a:avLst/>
              <a:gdLst>
                <a:gd name="connsiteX0" fmla="*/ 0 w 68724"/>
                <a:gd name="connsiteY0" fmla="*/ 17891 h 62651"/>
                <a:gd name="connsiteX1" fmla="*/ 41905 w 68724"/>
                <a:gd name="connsiteY1" fmla="*/ 2796 h 62651"/>
                <a:gd name="connsiteX2" fmla="*/ 68724 w 68724"/>
                <a:gd name="connsiteY2" fmla="*/ 53659 h 62651"/>
                <a:gd name="connsiteX3" fmla="*/ 27937 w 68724"/>
                <a:gd name="connsiteY3" fmla="*/ 62590 h 62651"/>
                <a:gd name="connsiteX4" fmla="*/ 0 w 68724"/>
                <a:gd name="connsiteY4" fmla="*/ 17891 h 62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24" h="62651">
                  <a:moveTo>
                    <a:pt x="0" y="17891"/>
                  </a:moveTo>
                  <a:cubicBezTo>
                    <a:pt x="11724" y="8383"/>
                    <a:pt x="26270" y="-6144"/>
                    <a:pt x="41905" y="2796"/>
                  </a:cubicBezTo>
                  <a:cubicBezTo>
                    <a:pt x="46934" y="21793"/>
                    <a:pt x="57550" y="37996"/>
                    <a:pt x="68724" y="53659"/>
                  </a:cubicBezTo>
                  <a:cubicBezTo>
                    <a:pt x="55873" y="59796"/>
                    <a:pt x="42455" y="63157"/>
                    <a:pt x="27937" y="62590"/>
                  </a:cubicBezTo>
                  <a:cubicBezTo>
                    <a:pt x="18997" y="48063"/>
                    <a:pt x="10057" y="32409"/>
                    <a:pt x="0" y="1789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7CF87C33-7059-6A67-78B9-1C58FA606C2E}"/>
                </a:ext>
              </a:extLst>
            </p:cNvPr>
            <p:cNvSpPr/>
            <p:nvPr/>
          </p:nvSpPr>
          <p:spPr>
            <a:xfrm>
              <a:off x="6992451" y="4564093"/>
              <a:ext cx="306212" cy="455385"/>
            </a:xfrm>
            <a:custGeom>
              <a:avLst/>
              <a:gdLst>
                <a:gd name="connsiteX0" fmla="*/ 225737 w 306212"/>
                <a:gd name="connsiteY0" fmla="*/ 39652 h 455385"/>
                <a:gd name="connsiteX1" fmla="*/ 306213 w 306212"/>
                <a:gd name="connsiteY1" fmla="*/ 0 h 455385"/>
                <a:gd name="connsiteX2" fmla="*/ 290001 w 306212"/>
                <a:gd name="connsiteY2" fmla="*/ 31839 h 455385"/>
                <a:gd name="connsiteX3" fmla="*/ 211219 w 306212"/>
                <a:gd name="connsiteY3" fmla="*/ 265957 h 455385"/>
                <a:gd name="connsiteX4" fmla="*/ 172667 w 306212"/>
                <a:gd name="connsiteY4" fmla="*/ 344747 h 455385"/>
                <a:gd name="connsiteX5" fmla="*/ 0 w 306212"/>
                <a:gd name="connsiteY5" fmla="*/ 455385 h 455385"/>
                <a:gd name="connsiteX6" fmla="*/ 0 w 306212"/>
                <a:gd name="connsiteY6" fmla="*/ 450357 h 455385"/>
                <a:gd name="connsiteX7" fmla="*/ 12301 w 306212"/>
                <a:gd name="connsiteY7" fmla="*/ 429684 h 455385"/>
                <a:gd name="connsiteX8" fmla="*/ 115108 w 306212"/>
                <a:gd name="connsiteY8" fmla="*/ 371008 h 455385"/>
                <a:gd name="connsiteX9" fmla="*/ 213445 w 306212"/>
                <a:gd name="connsiteY9" fmla="*/ 202820 h 455385"/>
                <a:gd name="connsiteX10" fmla="*/ 234118 w 306212"/>
                <a:gd name="connsiteY10" fmla="*/ 121786 h 455385"/>
                <a:gd name="connsiteX11" fmla="*/ 251457 w 306212"/>
                <a:gd name="connsiteY11" fmla="*/ 64246 h 455385"/>
                <a:gd name="connsiteX12" fmla="*/ 141927 w 306212"/>
                <a:gd name="connsiteY12" fmla="*/ 163691 h 455385"/>
                <a:gd name="connsiteX13" fmla="*/ 134105 w 306212"/>
                <a:gd name="connsiteY13" fmla="*/ 146370 h 455385"/>
                <a:gd name="connsiteX14" fmla="*/ 155905 w 306212"/>
                <a:gd name="connsiteY14" fmla="*/ 137989 h 455385"/>
                <a:gd name="connsiteX15" fmla="*/ 225737 w 306212"/>
                <a:gd name="connsiteY15" fmla="*/ 39652 h 455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212" h="455385">
                  <a:moveTo>
                    <a:pt x="225737" y="39652"/>
                  </a:moveTo>
                  <a:cubicBezTo>
                    <a:pt x="250330" y="22340"/>
                    <a:pt x="278258" y="11716"/>
                    <a:pt x="306213" y="0"/>
                  </a:cubicBezTo>
                  <a:cubicBezTo>
                    <a:pt x="301734" y="11166"/>
                    <a:pt x="296156" y="21791"/>
                    <a:pt x="290001" y="31839"/>
                  </a:cubicBezTo>
                  <a:cubicBezTo>
                    <a:pt x="249204" y="105051"/>
                    <a:pt x="245861" y="191096"/>
                    <a:pt x="211219" y="265957"/>
                  </a:cubicBezTo>
                  <a:cubicBezTo>
                    <a:pt x="201162" y="293335"/>
                    <a:pt x="191655" y="321839"/>
                    <a:pt x="172667" y="344747"/>
                  </a:cubicBezTo>
                  <a:cubicBezTo>
                    <a:pt x="125165" y="394484"/>
                    <a:pt x="69851" y="443661"/>
                    <a:pt x="0" y="455385"/>
                  </a:cubicBezTo>
                  <a:lnTo>
                    <a:pt x="0" y="450357"/>
                  </a:lnTo>
                  <a:cubicBezTo>
                    <a:pt x="3920" y="443652"/>
                    <a:pt x="8381" y="436948"/>
                    <a:pt x="12301" y="429684"/>
                  </a:cubicBezTo>
                  <a:cubicBezTo>
                    <a:pt x="51403" y="420185"/>
                    <a:pt x="87730" y="400071"/>
                    <a:pt x="115108" y="371008"/>
                  </a:cubicBezTo>
                  <a:cubicBezTo>
                    <a:pt x="164277" y="326868"/>
                    <a:pt x="199477" y="267624"/>
                    <a:pt x="213445" y="202820"/>
                  </a:cubicBezTo>
                  <a:cubicBezTo>
                    <a:pt x="218483" y="175433"/>
                    <a:pt x="226305" y="148614"/>
                    <a:pt x="234118" y="121786"/>
                  </a:cubicBezTo>
                  <a:cubicBezTo>
                    <a:pt x="239715" y="102230"/>
                    <a:pt x="253124" y="84919"/>
                    <a:pt x="251457" y="64246"/>
                  </a:cubicBezTo>
                  <a:cubicBezTo>
                    <a:pt x="199477" y="74294"/>
                    <a:pt x="168197" y="121786"/>
                    <a:pt x="141927" y="163691"/>
                  </a:cubicBezTo>
                  <a:cubicBezTo>
                    <a:pt x="139692" y="159239"/>
                    <a:pt x="136340" y="150290"/>
                    <a:pt x="134105" y="146370"/>
                  </a:cubicBezTo>
                  <a:cubicBezTo>
                    <a:pt x="141368" y="143018"/>
                    <a:pt x="148632" y="140224"/>
                    <a:pt x="155905" y="137989"/>
                  </a:cubicBezTo>
                  <a:cubicBezTo>
                    <a:pt x="161474" y="95553"/>
                    <a:pt x="196124" y="67039"/>
                    <a:pt x="225737" y="3965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F26D2480-39F6-AD13-3479-B576592D73C5}"/>
                </a:ext>
              </a:extLst>
            </p:cNvPr>
            <p:cNvSpPr/>
            <p:nvPr/>
          </p:nvSpPr>
          <p:spPr>
            <a:xfrm>
              <a:off x="4794214" y="4569672"/>
              <a:ext cx="45816" cy="56441"/>
            </a:xfrm>
            <a:custGeom>
              <a:avLst/>
              <a:gdLst>
                <a:gd name="connsiteX0" fmla="*/ 0 w 45816"/>
                <a:gd name="connsiteY0" fmla="*/ 0 h 56441"/>
                <a:gd name="connsiteX1" fmla="*/ 45816 w 45816"/>
                <a:gd name="connsiteY1" fmla="*/ 46942 h 56441"/>
                <a:gd name="connsiteX2" fmla="*/ 15086 w 45816"/>
                <a:gd name="connsiteY2" fmla="*/ 56441 h 56441"/>
                <a:gd name="connsiteX3" fmla="*/ 0 w 45816"/>
                <a:gd name="connsiteY3" fmla="*/ 0 h 5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816" h="56441">
                  <a:moveTo>
                    <a:pt x="0" y="0"/>
                  </a:moveTo>
                  <a:cubicBezTo>
                    <a:pt x="14527" y="16762"/>
                    <a:pt x="29063" y="32965"/>
                    <a:pt x="45816" y="46942"/>
                  </a:cubicBezTo>
                  <a:cubicBezTo>
                    <a:pt x="35759" y="50277"/>
                    <a:pt x="25702" y="53638"/>
                    <a:pt x="15086" y="56441"/>
                  </a:cubicBezTo>
                  <a:cubicBezTo>
                    <a:pt x="8949" y="38003"/>
                    <a:pt x="1126" y="1954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0E5A89A5-11EB-DCCD-A436-0A16C96B4A52}"/>
                </a:ext>
              </a:extLst>
            </p:cNvPr>
            <p:cNvSpPr/>
            <p:nvPr/>
          </p:nvSpPr>
          <p:spPr>
            <a:xfrm>
              <a:off x="5055719" y="4577002"/>
              <a:ext cx="114359" cy="103416"/>
            </a:xfrm>
            <a:custGeom>
              <a:avLst/>
              <a:gdLst>
                <a:gd name="connsiteX0" fmla="*/ 60352 w 114359"/>
                <a:gd name="connsiteY0" fmla="*/ 26194 h 103416"/>
                <a:gd name="connsiteX1" fmla="*/ 88857 w 114359"/>
                <a:gd name="connsiteY1" fmla="*/ 483 h 103416"/>
                <a:gd name="connsiteX2" fmla="*/ 112882 w 114359"/>
                <a:gd name="connsiteY2" fmla="*/ 29564 h 103416"/>
                <a:gd name="connsiteX3" fmla="*/ 111197 w 114359"/>
                <a:gd name="connsiteY3" fmla="*/ 98279 h 103416"/>
                <a:gd name="connsiteX4" fmla="*/ 0 w 114359"/>
                <a:gd name="connsiteY4" fmla="*/ 72577 h 103416"/>
                <a:gd name="connsiteX5" fmla="*/ 60352 w 114359"/>
                <a:gd name="connsiteY5" fmla="*/ 26194 h 103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59" h="103416">
                  <a:moveTo>
                    <a:pt x="60352" y="26194"/>
                  </a:moveTo>
                  <a:cubicBezTo>
                    <a:pt x="68733" y="17263"/>
                    <a:pt x="73203" y="-3410"/>
                    <a:pt x="88857" y="483"/>
                  </a:cubicBezTo>
                  <a:cubicBezTo>
                    <a:pt x="97787" y="9431"/>
                    <a:pt x="105610" y="19498"/>
                    <a:pt x="112882" y="29564"/>
                  </a:cubicBezTo>
                  <a:cubicBezTo>
                    <a:pt x="116793" y="52463"/>
                    <a:pt x="111765" y="75371"/>
                    <a:pt x="111197" y="98279"/>
                  </a:cubicBezTo>
                  <a:cubicBezTo>
                    <a:pt x="72644" y="108327"/>
                    <a:pt x="26269" y="105552"/>
                    <a:pt x="0" y="72577"/>
                  </a:cubicBezTo>
                  <a:cubicBezTo>
                    <a:pt x="21791" y="59726"/>
                    <a:pt x="47501" y="49669"/>
                    <a:pt x="60352" y="2619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FB94DFEA-5AFA-D610-F41B-C1EE763DC171}"/>
                </a:ext>
              </a:extLst>
            </p:cNvPr>
            <p:cNvSpPr/>
            <p:nvPr/>
          </p:nvSpPr>
          <p:spPr>
            <a:xfrm>
              <a:off x="5846408" y="4579738"/>
              <a:ext cx="830331" cy="529156"/>
            </a:xfrm>
            <a:custGeom>
              <a:avLst/>
              <a:gdLst>
                <a:gd name="connsiteX0" fmla="*/ 502887 w 830331"/>
                <a:gd name="connsiteY0" fmla="*/ 10057 h 529156"/>
                <a:gd name="connsiteX1" fmla="*/ 579451 w 830331"/>
                <a:gd name="connsiteY1" fmla="*/ 0 h 529156"/>
                <a:gd name="connsiteX2" fmla="*/ 657665 w 830331"/>
                <a:gd name="connsiteY2" fmla="*/ 12851 h 529156"/>
                <a:gd name="connsiteX3" fmla="*/ 710195 w 830331"/>
                <a:gd name="connsiteY3" fmla="*/ 44708 h 529156"/>
                <a:gd name="connsiteX4" fmla="*/ 769980 w 830331"/>
                <a:gd name="connsiteY4" fmla="*/ 102816 h 529156"/>
                <a:gd name="connsiteX5" fmla="*/ 807983 w 830331"/>
                <a:gd name="connsiteY5" fmla="*/ 145830 h 529156"/>
                <a:gd name="connsiteX6" fmla="*/ 810217 w 830331"/>
                <a:gd name="connsiteY6" fmla="*/ 185508 h 529156"/>
                <a:gd name="connsiteX7" fmla="*/ 830332 w 830331"/>
                <a:gd name="connsiteY7" fmla="*/ 215121 h 529156"/>
                <a:gd name="connsiteX8" fmla="*/ 817472 w 830331"/>
                <a:gd name="connsiteY8" fmla="*/ 257585 h 529156"/>
                <a:gd name="connsiteX9" fmla="*/ 783380 w 830331"/>
                <a:gd name="connsiteY9" fmla="*/ 290550 h 529156"/>
                <a:gd name="connsiteX10" fmla="*/ 780037 w 830331"/>
                <a:gd name="connsiteY10" fmla="*/ 331905 h 529156"/>
                <a:gd name="connsiteX11" fmla="*/ 754894 w 830331"/>
                <a:gd name="connsiteY11" fmla="*/ 352570 h 529156"/>
                <a:gd name="connsiteX12" fmla="*/ 734221 w 830331"/>
                <a:gd name="connsiteY12" fmla="*/ 391699 h 529156"/>
                <a:gd name="connsiteX13" fmla="*/ 655980 w 830331"/>
                <a:gd name="connsiteY13" fmla="*/ 443661 h 529156"/>
                <a:gd name="connsiteX14" fmla="*/ 604585 w 830331"/>
                <a:gd name="connsiteY14" fmla="*/ 463767 h 529156"/>
                <a:gd name="connsiteX15" fmla="*/ 562681 w 830331"/>
                <a:gd name="connsiteY15" fmla="*/ 471039 h 529156"/>
                <a:gd name="connsiteX16" fmla="*/ 516855 w 830331"/>
                <a:gd name="connsiteY16" fmla="*/ 500652 h 529156"/>
                <a:gd name="connsiteX17" fmla="*/ 473274 w 830331"/>
                <a:gd name="connsiteY17" fmla="*/ 499544 h 529156"/>
                <a:gd name="connsiteX18" fmla="*/ 435830 w 830331"/>
                <a:gd name="connsiteY18" fmla="*/ 515170 h 529156"/>
                <a:gd name="connsiteX19" fmla="*/ 368791 w 830331"/>
                <a:gd name="connsiteY19" fmla="*/ 514071 h 529156"/>
                <a:gd name="connsiteX20" fmla="*/ 338052 w 830331"/>
                <a:gd name="connsiteY20" fmla="*/ 529156 h 529156"/>
                <a:gd name="connsiteX21" fmla="*/ 298382 w 830331"/>
                <a:gd name="connsiteY21" fmla="*/ 519658 h 529156"/>
                <a:gd name="connsiteX22" fmla="*/ 205623 w 830331"/>
                <a:gd name="connsiteY22" fmla="*/ 510709 h 529156"/>
                <a:gd name="connsiteX23" fmla="*/ 129076 w 830331"/>
                <a:gd name="connsiteY23" fmla="*/ 500102 h 529156"/>
                <a:gd name="connsiteX24" fmla="*/ 55873 w 830331"/>
                <a:gd name="connsiteY24" fmla="*/ 471030 h 529156"/>
                <a:gd name="connsiteX25" fmla="*/ 0 w 830331"/>
                <a:gd name="connsiteY25" fmla="*/ 445320 h 529156"/>
                <a:gd name="connsiteX26" fmla="*/ 29063 w 830331"/>
                <a:gd name="connsiteY26" fmla="*/ 403424 h 529156"/>
                <a:gd name="connsiteX27" fmla="*/ 58117 w 830331"/>
                <a:gd name="connsiteY27" fmla="*/ 359284 h 529156"/>
                <a:gd name="connsiteX28" fmla="*/ 97787 w 830331"/>
                <a:gd name="connsiteY28" fmla="*/ 315144 h 529156"/>
                <a:gd name="connsiteX29" fmla="*/ 116226 w 830331"/>
                <a:gd name="connsiteY29" fmla="*/ 282728 h 529156"/>
                <a:gd name="connsiteX30" fmla="*/ 164844 w 830331"/>
                <a:gd name="connsiteY30" fmla="*/ 220150 h 529156"/>
                <a:gd name="connsiteX31" fmla="*/ 217924 w 830331"/>
                <a:gd name="connsiteY31" fmla="*/ 173217 h 529156"/>
                <a:gd name="connsiteX32" fmla="*/ 284981 w 830331"/>
                <a:gd name="connsiteY32" fmla="*/ 116766 h 529156"/>
                <a:gd name="connsiteX33" fmla="*/ 315162 w 830331"/>
                <a:gd name="connsiteY33" fmla="*/ 78772 h 529156"/>
                <a:gd name="connsiteX34" fmla="*/ 368241 w 830331"/>
                <a:gd name="connsiteY34" fmla="*/ 49178 h 529156"/>
                <a:gd name="connsiteX35" fmla="*/ 398981 w 830331"/>
                <a:gd name="connsiteY35" fmla="*/ 41337 h 529156"/>
                <a:gd name="connsiteX36" fmla="*/ 434740 w 830331"/>
                <a:gd name="connsiteY36" fmla="*/ 20655 h 529156"/>
                <a:gd name="connsiteX37" fmla="*/ 502887 w 830331"/>
                <a:gd name="connsiteY37" fmla="*/ 10057 h 529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30331" h="529156">
                  <a:moveTo>
                    <a:pt x="502887" y="10057"/>
                  </a:moveTo>
                  <a:cubicBezTo>
                    <a:pt x="528030" y="6146"/>
                    <a:pt x="555417" y="12851"/>
                    <a:pt x="579451" y="0"/>
                  </a:cubicBezTo>
                  <a:cubicBezTo>
                    <a:pt x="604585" y="9490"/>
                    <a:pt x="630287" y="23467"/>
                    <a:pt x="657665" y="12851"/>
                  </a:cubicBezTo>
                  <a:cubicBezTo>
                    <a:pt x="673886" y="25152"/>
                    <a:pt x="688396" y="43023"/>
                    <a:pt x="710195" y="44708"/>
                  </a:cubicBezTo>
                  <a:cubicBezTo>
                    <a:pt x="720252" y="72644"/>
                    <a:pt x="740367" y="96111"/>
                    <a:pt x="769980" y="102816"/>
                  </a:cubicBezTo>
                  <a:cubicBezTo>
                    <a:pt x="781163" y="118443"/>
                    <a:pt x="791788" y="134664"/>
                    <a:pt x="807983" y="145830"/>
                  </a:cubicBezTo>
                  <a:cubicBezTo>
                    <a:pt x="808541" y="158690"/>
                    <a:pt x="806865" y="172658"/>
                    <a:pt x="810217" y="185508"/>
                  </a:cubicBezTo>
                  <a:cubicBezTo>
                    <a:pt x="815805" y="196125"/>
                    <a:pt x="824745" y="204496"/>
                    <a:pt x="830332" y="215121"/>
                  </a:cubicBezTo>
                  <a:cubicBezTo>
                    <a:pt x="824177" y="228522"/>
                    <a:pt x="819707" y="243058"/>
                    <a:pt x="817472" y="257585"/>
                  </a:cubicBezTo>
                  <a:cubicBezTo>
                    <a:pt x="806856" y="269328"/>
                    <a:pt x="792888" y="278267"/>
                    <a:pt x="783380" y="290550"/>
                  </a:cubicBezTo>
                  <a:cubicBezTo>
                    <a:pt x="778928" y="303960"/>
                    <a:pt x="781704" y="317928"/>
                    <a:pt x="780037" y="331905"/>
                  </a:cubicBezTo>
                  <a:cubicBezTo>
                    <a:pt x="773891" y="340845"/>
                    <a:pt x="762716" y="344757"/>
                    <a:pt x="754894" y="352570"/>
                  </a:cubicBezTo>
                  <a:cubicBezTo>
                    <a:pt x="742043" y="360960"/>
                    <a:pt x="739808" y="377713"/>
                    <a:pt x="734221" y="391699"/>
                  </a:cubicBezTo>
                  <a:cubicBezTo>
                    <a:pt x="702914" y="397827"/>
                    <a:pt x="669957" y="412372"/>
                    <a:pt x="655980" y="443661"/>
                  </a:cubicBezTo>
                  <a:cubicBezTo>
                    <a:pt x="637551" y="445896"/>
                    <a:pt x="617436" y="449249"/>
                    <a:pt x="604585" y="463767"/>
                  </a:cubicBezTo>
                  <a:cubicBezTo>
                    <a:pt x="594528" y="477177"/>
                    <a:pt x="576640" y="469931"/>
                    <a:pt x="562681" y="471039"/>
                  </a:cubicBezTo>
                  <a:cubicBezTo>
                    <a:pt x="543116" y="472157"/>
                    <a:pt x="530815" y="489486"/>
                    <a:pt x="516855" y="500652"/>
                  </a:cubicBezTo>
                  <a:cubicBezTo>
                    <a:pt x="502887" y="505122"/>
                    <a:pt x="487792" y="496182"/>
                    <a:pt x="473274" y="499544"/>
                  </a:cubicBezTo>
                  <a:cubicBezTo>
                    <a:pt x="459306" y="500652"/>
                    <a:pt x="450366" y="517973"/>
                    <a:pt x="435830" y="515170"/>
                  </a:cubicBezTo>
                  <a:cubicBezTo>
                    <a:pt x="413481" y="511268"/>
                    <a:pt x="391140" y="511268"/>
                    <a:pt x="368791" y="514071"/>
                  </a:cubicBezTo>
                  <a:cubicBezTo>
                    <a:pt x="358166" y="518532"/>
                    <a:pt x="348677" y="525236"/>
                    <a:pt x="338052" y="529156"/>
                  </a:cubicBezTo>
                  <a:cubicBezTo>
                    <a:pt x="324651" y="526922"/>
                    <a:pt x="312350" y="520217"/>
                    <a:pt x="298382" y="519658"/>
                  </a:cubicBezTo>
                  <a:cubicBezTo>
                    <a:pt x="267093" y="520758"/>
                    <a:pt x="237480" y="503995"/>
                    <a:pt x="205623" y="510709"/>
                  </a:cubicBezTo>
                  <a:cubicBezTo>
                    <a:pt x="181597" y="498976"/>
                    <a:pt x="154778" y="494506"/>
                    <a:pt x="129076" y="500102"/>
                  </a:cubicBezTo>
                  <a:cubicBezTo>
                    <a:pt x="109521" y="480538"/>
                    <a:pt x="82702" y="472148"/>
                    <a:pt x="55873" y="471030"/>
                  </a:cubicBezTo>
                  <a:cubicBezTo>
                    <a:pt x="38553" y="459306"/>
                    <a:pt x="18438" y="454277"/>
                    <a:pt x="0" y="445320"/>
                  </a:cubicBezTo>
                  <a:cubicBezTo>
                    <a:pt x="6705" y="429684"/>
                    <a:pt x="21800" y="419068"/>
                    <a:pt x="29063" y="403424"/>
                  </a:cubicBezTo>
                  <a:cubicBezTo>
                    <a:pt x="34650" y="386103"/>
                    <a:pt x="51412" y="376037"/>
                    <a:pt x="58117" y="359284"/>
                  </a:cubicBezTo>
                  <a:cubicBezTo>
                    <a:pt x="66507" y="340296"/>
                    <a:pt x="88298" y="333014"/>
                    <a:pt x="97787" y="315144"/>
                  </a:cubicBezTo>
                  <a:cubicBezTo>
                    <a:pt x="105051" y="305087"/>
                    <a:pt x="103375" y="289442"/>
                    <a:pt x="116226" y="282728"/>
                  </a:cubicBezTo>
                  <a:cubicBezTo>
                    <a:pt x="138584" y="268201"/>
                    <a:pt x="159257" y="248077"/>
                    <a:pt x="164844" y="220150"/>
                  </a:cubicBezTo>
                  <a:cubicBezTo>
                    <a:pt x="183841" y="206182"/>
                    <a:pt x="204523" y="193322"/>
                    <a:pt x="217924" y="173217"/>
                  </a:cubicBezTo>
                  <a:cubicBezTo>
                    <a:pt x="246978" y="162051"/>
                    <a:pt x="258153" y="130744"/>
                    <a:pt x="284981" y="116766"/>
                  </a:cubicBezTo>
                  <a:cubicBezTo>
                    <a:pt x="300607" y="108953"/>
                    <a:pt x="309574" y="94426"/>
                    <a:pt x="315162" y="78772"/>
                  </a:cubicBezTo>
                  <a:cubicBezTo>
                    <a:pt x="335267" y="74312"/>
                    <a:pt x="352597" y="62569"/>
                    <a:pt x="368241" y="49178"/>
                  </a:cubicBezTo>
                  <a:cubicBezTo>
                    <a:pt x="376631" y="41337"/>
                    <a:pt x="388923" y="43572"/>
                    <a:pt x="398981" y="41337"/>
                  </a:cubicBezTo>
                  <a:cubicBezTo>
                    <a:pt x="413490" y="39111"/>
                    <a:pt x="423565" y="27937"/>
                    <a:pt x="434740" y="20655"/>
                  </a:cubicBezTo>
                  <a:cubicBezTo>
                    <a:pt x="457621" y="18420"/>
                    <a:pt x="482773" y="25143"/>
                    <a:pt x="502887" y="1005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0DB62413-1F92-CED3-2131-4A930040A1E2}"/>
                </a:ext>
              </a:extLst>
            </p:cNvPr>
            <p:cNvSpPr/>
            <p:nvPr/>
          </p:nvSpPr>
          <p:spPr>
            <a:xfrm>
              <a:off x="4752877" y="4579170"/>
              <a:ext cx="18996" cy="27945"/>
            </a:xfrm>
            <a:custGeom>
              <a:avLst/>
              <a:gdLst>
                <a:gd name="connsiteX0" fmla="*/ 6146 w 18996"/>
                <a:gd name="connsiteY0" fmla="*/ 0 h 27945"/>
                <a:gd name="connsiteX1" fmla="*/ 18997 w 18996"/>
                <a:gd name="connsiteY1" fmla="*/ 26837 h 27945"/>
                <a:gd name="connsiteX2" fmla="*/ 0 w 18996"/>
                <a:gd name="connsiteY2" fmla="*/ 27946 h 27945"/>
                <a:gd name="connsiteX3" fmla="*/ 6146 w 18996"/>
                <a:gd name="connsiteY3" fmla="*/ 0 h 27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96" h="27945">
                  <a:moveTo>
                    <a:pt x="6146" y="0"/>
                  </a:moveTo>
                  <a:cubicBezTo>
                    <a:pt x="10607" y="8940"/>
                    <a:pt x="14527" y="17889"/>
                    <a:pt x="18997" y="26837"/>
                  </a:cubicBezTo>
                  <a:cubicBezTo>
                    <a:pt x="13968" y="26837"/>
                    <a:pt x="5029" y="27396"/>
                    <a:pt x="0" y="27946"/>
                  </a:cubicBezTo>
                  <a:cubicBezTo>
                    <a:pt x="1676" y="18438"/>
                    <a:pt x="3902" y="9499"/>
                    <a:pt x="6146" y="0"/>
                  </a:cubicBezTo>
                  <a:close/>
                </a:path>
              </a:pathLst>
            </a:custGeom>
            <a:solidFill>
              <a:srgbClr val="8C949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D2814BE1-7795-28CB-6BA2-77F9FAE08C9F}"/>
                </a:ext>
              </a:extLst>
            </p:cNvPr>
            <p:cNvSpPr/>
            <p:nvPr/>
          </p:nvSpPr>
          <p:spPr>
            <a:xfrm>
              <a:off x="5834107" y="4580846"/>
              <a:ext cx="70400" cy="76570"/>
            </a:xfrm>
            <a:custGeom>
              <a:avLst/>
              <a:gdLst>
                <a:gd name="connsiteX0" fmla="*/ 0 w 70400"/>
                <a:gd name="connsiteY0" fmla="*/ 48069 h 76570"/>
                <a:gd name="connsiteX1" fmla="*/ 39670 w 70400"/>
                <a:gd name="connsiteY1" fmla="*/ 0 h 76570"/>
                <a:gd name="connsiteX2" fmla="*/ 70401 w 70400"/>
                <a:gd name="connsiteY2" fmla="*/ 35768 h 76570"/>
                <a:gd name="connsiteX3" fmla="*/ 58108 w 70400"/>
                <a:gd name="connsiteY3" fmla="*/ 75997 h 76570"/>
                <a:gd name="connsiteX4" fmla="*/ 0 w 70400"/>
                <a:gd name="connsiteY4" fmla="*/ 48069 h 7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400" h="76570">
                  <a:moveTo>
                    <a:pt x="0" y="48069"/>
                  </a:moveTo>
                  <a:cubicBezTo>
                    <a:pt x="12283" y="31289"/>
                    <a:pt x="27378" y="16753"/>
                    <a:pt x="39670" y="0"/>
                  </a:cubicBezTo>
                  <a:cubicBezTo>
                    <a:pt x="51953" y="9490"/>
                    <a:pt x="63705" y="20673"/>
                    <a:pt x="70401" y="35768"/>
                  </a:cubicBezTo>
                  <a:cubicBezTo>
                    <a:pt x="65931" y="49168"/>
                    <a:pt x="60893" y="62020"/>
                    <a:pt x="58108" y="75997"/>
                  </a:cubicBezTo>
                  <a:cubicBezTo>
                    <a:pt x="36318" y="78241"/>
                    <a:pt x="2226" y="74879"/>
                    <a:pt x="0" y="4806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4ED1C39E-5860-20F5-B887-EB7827423C96}"/>
                </a:ext>
              </a:extLst>
            </p:cNvPr>
            <p:cNvSpPr/>
            <p:nvPr/>
          </p:nvSpPr>
          <p:spPr>
            <a:xfrm>
              <a:off x="6251508" y="4581964"/>
              <a:ext cx="16771" cy="18438"/>
            </a:xfrm>
            <a:custGeom>
              <a:avLst/>
              <a:gdLst>
                <a:gd name="connsiteX0" fmla="*/ 0 w 16771"/>
                <a:gd name="connsiteY0" fmla="*/ 16762 h 18438"/>
                <a:gd name="connsiteX1" fmla="*/ 13968 w 16771"/>
                <a:gd name="connsiteY1" fmla="*/ 0 h 18438"/>
                <a:gd name="connsiteX2" fmla="*/ 16771 w 16771"/>
                <a:gd name="connsiteY2" fmla="*/ 18438 h 18438"/>
                <a:gd name="connsiteX3" fmla="*/ 0 w 16771"/>
                <a:gd name="connsiteY3" fmla="*/ 16762 h 1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71" h="18438">
                  <a:moveTo>
                    <a:pt x="0" y="16762"/>
                  </a:moveTo>
                  <a:cubicBezTo>
                    <a:pt x="4461" y="11184"/>
                    <a:pt x="9498" y="5587"/>
                    <a:pt x="13968" y="0"/>
                  </a:cubicBezTo>
                  <a:cubicBezTo>
                    <a:pt x="15086" y="4479"/>
                    <a:pt x="16212" y="13977"/>
                    <a:pt x="16771" y="18438"/>
                  </a:cubicBezTo>
                  <a:cubicBezTo>
                    <a:pt x="12851" y="17880"/>
                    <a:pt x="3911" y="17321"/>
                    <a:pt x="0" y="16762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46A440F0-8738-66AD-0739-FD372B0C8139}"/>
                </a:ext>
              </a:extLst>
            </p:cNvPr>
            <p:cNvSpPr/>
            <p:nvPr/>
          </p:nvSpPr>
          <p:spPr>
            <a:xfrm>
              <a:off x="6785134" y="4581310"/>
              <a:ext cx="91650" cy="66584"/>
            </a:xfrm>
            <a:custGeom>
              <a:avLst/>
              <a:gdLst>
                <a:gd name="connsiteX0" fmla="*/ 0 w 91650"/>
                <a:gd name="connsiteY0" fmla="*/ 22435 h 66584"/>
                <a:gd name="connsiteX1" fmla="*/ 53089 w 91650"/>
                <a:gd name="connsiteY1" fmla="*/ 95 h 66584"/>
                <a:gd name="connsiteX2" fmla="*/ 91650 w 91650"/>
                <a:gd name="connsiteY2" fmla="*/ 24112 h 66584"/>
                <a:gd name="connsiteX3" fmla="*/ 59235 w 91650"/>
                <a:gd name="connsiteY3" fmla="*/ 49246 h 66584"/>
                <a:gd name="connsiteX4" fmla="*/ 17330 w 91650"/>
                <a:gd name="connsiteY4" fmla="*/ 66585 h 66584"/>
                <a:gd name="connsiteX5" fmla="*/ 0 w 91650"/>
                <a:gd name="connsiteY5" fmla="*/ 22435 h 66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50" h="66584">
                  <a:moveTo>
                    <a:pt x="0" y="22435"/>
                  </a:moveTo>
                  <a:cubicBezTo>
                    <a:pt x="13968" y="7908"/>
                    <a:pt x="32965" y="-1031"/>
                    <a:pt x="53089" y="95"/>
                  </a:cubicBezTo>
                  <a:cubicBezTo>
                    <a:pt x="68724" y="3448"/>
                    <a:pt x="80466" y="14064"/>
                    <a:pt x="91650" y="24112"/>
                  </a:cubicBezTo>
                  <a:cubicBezTo>
                    <a:pt x="83819" y="35296"/>
                    <a:pt x="74879" y="49813"/>
                    <a:pt x="59235" y="49246"/>
                  </a:cubicBezTo>
                  <a:cubicBezTo>
                    <a:pt x="42473" y="48146"/>
                    <a:pt x="29054" y="56527"/>
                    <a:pt x="17330" y="66585"/>
                  </a:cubicBezTo>
                  <a:cubicBezTo>
                    <a:pt x="6164" y="54310"/>
                    <a:pt x="0" y="38639"/>
                    <a:pt x="0" y="2243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A77903EE-6384-F30A-3662-18FCC646E17A}"/>
                </a:ext>
              </a:extLst>
            </p:cNvPr>
            <p:cNvSpPr/>
            <p:nvPr/>
          </p:nvSpPr>
          <p:spPr>
            <a:xfrm>
              <a:off x="5284268" y="4586361"/>
              <a:ext cx="62125" cy="60992"/>
            </a:xfrm>
            <a:custGeom>
              <a:avLst/>
              <a:gdLst>
                <a:gd name="connsiteX0" fmla="*/ 0 w 62125"/>
                <a:gd name="connsiteY0" fmla="*/ 16834 h 60992"/>
                <a:gd name="connsiteX1" fmla="*/ 44140 w 62125"/>
                <a:gd name="connsiteY1" fmla="*/ 3434 h 60992"/>
                <a:gd name="connsiteX2" fmla="*/ 60343 w 62125"/>
                <a:gd name="connsiteY2" fmla="*/ 60992 h 60992"/>
                <a:gd name="connsiteX3" fmla="*/ 39670 w 62125"/>
                <a:gd name="connsiteY3" fmla="*/ 19646 h 60992"/>
                <a:gd name="connsiteX4" fmla="*/ 2226 w 62125"/>
                <a:gd name="connsiteY4" fmla="*/ 28018 h 60992"/>
                <a:gd name="connsiteX5" fmla="*/ 0 w 62125"/>
                <a:gd name="connsiteY5" fmla="*/ 16834 h 6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125" h="60992">
                  <a:moveTo>
                    <a:pt x="0" y="16834"/>
                  </a:moveTo>
                  <a:cubicBezTo>
                    <a:pt x="13410" y="9571"/>
                    <a:pt x="28495" y="-7191"/>
                    <a:pt x="44140" y="3434"/>
                  </a:cubicBezTo>
                  <a:cubicBezTo>
                    <a:pt x="64263" y="15167"/>
                    <a:pt x="63696" y="40878"/>
                    <a:pt x="60343" y="60992"/>
                  </a:cubicBezTo>
                  <a:cubicBezTo>
                    <a:pt x="52530" y="47582"/>
                    <a:pt x="54756" y="28018"/>
                    <a:pt x="39670" y="19646"/>
                  </a:cubicBezTo>
                  <a:cubicBezTo>
                    <a:pt x="27937" y="6227"/>
                    <a:pt x="13410" y="21872"/>
                    <a:pt x="2226" y="28018"/>
                  </a:cubicBezTo>
                  <a:lnTo>
                    <a:pt x="0" y="16834"/>
                  </a:lnTo>
                  <a:close/>
                </a:path>
              </a:pathLst>
            </a:custGeom>
            <a:solidFill>
              <a:srgbClr val="F7FCFE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42165FC9-3A46-7B8E-8463-7B1D1BC67A39}"/>
                </a:ext>
              </a:extLst>
            </p:cNvPr>
            <p:cNvSpPr/>
            <p:nvPr/>
          </p:nvSpPr>
          <p:spPr>
            <a:xfrm>
              <a:off x="7065095" y="4584216"/>
              <a:ext cx="77096" cy="141359"/>
            </a:xfrm>
            <a:custGeom>
              <a:avLst/>
              <a:gdLst>
                <a:gd name="connsiteX0" fmla="*/ 44131 w 77096"/>
                <a:gd name="connsiteY0" fmla="*/ 45249 h 141359"/>
                <a:gd name="connsiteX1" fmla="*/ 77096 w 77096"/>
                <a:gd name="connsiteY1" fmla="*/ 0 h 141359"/>
                <a:gd name="connsiteX2" fmla="*/ 71518 w 77096"/>
                <a:gd name="connsiteY2" fmla="*/ 42464 h 141359"/>
                <a:gd name="connsiteX3" fmla="*/ 46925 w 77096"/>
                <a:gd name="connsiteY3" fmla="*/ 70391 h 141359"/>
                <a:gd name="connsiteX4" fmla="*/ 0 w 77096"/>
                <a:gd name="connsiteY4" fmla="*/ 141360 h 141359"/>
                <a:gd name="connsiteX5" fmla="*/ 7272 w 77096"/>
                <a:gd name="connsiteY5" fmla="*/ 120686 h 141359"/>
                <a:gd name="connsiteX6" fmla="*/ 44131 w 77096"/>
                <a:gd name="connsiteY6" fmla="*/ 45249 h 14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096" h="141359">
                  <a:moveTo>
                    <a:pt x="44131" y="45249"/>
                  </a:moveTo>
                  <a:cubicBezTo>
                    <a:pt x="50286" y="27369"/>
                    <a:pt x="62578" y="11716"/>
                    <a:pt x="77096" y="0"/>
                  </a:cubicBezTo>
                  <a:cubicBezTo>
                    <a:pt x="75420" y="13950"/>
                    <a:pt x="74293" y="28477"/>
                    <a:pt x="71518" y="42464"/>
                  </a:cubicBezTo>
                  <a:cubicBezTo>
                    <a:pt x="65354" y="53630"/>
                    <a:pt x="50845" y="58099"/>
                    <a:pt x="46925" y="70391"/>
                  </a:cubicBezTo>
                  <a:cubicBezTo>
                    <a:pt x="35759" y="96670"/>
                    <a:pt x="24025" y="124606"/>
                    <a:pt x="0" y="141360"/>
                  </a:cubicBezTo>
                  <a:cubicBezTo>
                    <a:pt x="1099" y="133537"/>
                    <a:pt x="3343" y="126841"/>
                    <a:pt x="7272" y="120686"/>
                  </a:cubicBezTo>
                  <a:cubicBezTo>
                    <a:pt x="21782" y="96661"/>
                    <a:pt x="35200" y="71509"/>
                    <a:pt x="44131" y="4524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55C35E99-01F7-4822-0BA4-8C791CD346B5}"/>
                </a:ext>
              </a:extLst>
            </p:cNvPr>
            <p:cNvSpPr/>
            <p:nvPr/>
          </p:nvSpPr>
          <p:spPr>
            <a:xfrm>
              <a:off x="4858477" y="4596509"/>
              <a:ext cx="158689" cy="90505"/>
            </a:xfrm>
            <a:custGeom>
              <a:avLst/>
              <a:gdLst>
                <a:gd name="connsiteX0" fmla="*/ 34641 w 158689"/>
                <a:gd name="connsiteY0" fmla="*/ 22890 h 90505"/>
                <a:gd name="connsiteX1" fmla="*/ 73203 w 158689"/>
                <a:gd name="connsiteY1" fmla="*/ 0 h 90505"/>
                <a:gd name="connsiteX2" fmla="*/ 158689 w 158689"/>
                <a:gd name="connsiteY2" fmla="*/ 56414 h 90505"/>
                <a:gd name="connsiteX3" fmla="*/ 92200 w 158689"/>
                <a:gd name="connsiteY3" fmla="*/ 90506 h 90505"/>
                <a:gd name="connsiteX4" fmla="*/ 0 w 158689"/>
                <a:gd name="connsiteY4" fmla="*/ 28486 h 90505"/>
                <a:gd name="connsiteX5" fmla="*/ 34641 w 158689"/>
                <a:gd name="connsiteY5" fmla="*/ 22890 h 9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689" h="90505">
                  <a:moveTo>
                    <a:pt x="34641" y="22890"/>
                  </a:moveTo>
                  <a:cubicBezTo>
                    <a:pt x="48060" y="16753"/>
                    <a:pt x="60352" y="7245"/>
                    <a:pt x="73203" y="0"/>
                  </a:cubicBezTo>
                  <a:cubicBezTo>
                    <a:pt x="92200" y="30730"/>
                    <a:pt x="125724" y="45807"/>
                    <a:pt x="158689" y="56414"/>
                  </a:cubicBezTo>
                  <a:cubicBezTo>
                    <a:pt x="143054" y="78214"/>
                    <a:pt x="117911" y="87712"/>
                    <a:pt x="92200" y="90506"/>
                  </a:cubicBezTo>
                  <a:cubicBezTo>
                    <a:pt x="53089" y="88271"/>
                    <a:pt x="17888" y="63137"/>
                    <a:pt x="0" y="28486"/>
                  </a:cubicBezTo>
                  <a:cubicBezTo>
                    <a:pt x="11733" y="26243"/>
                    <a:pt x="23467" y="25134"/>
                    <a:pt x="34641" y="2289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任意多边形: 形状 746">
              <a:extLst>
                <a:ext uri="{FF2B5EF4-FFF2-40B4-BE49-F238E27FC236}">
                  <a16:creationId xmlns:a16="http://schemas.microsoft.com/office/drawing/2014/main" id="{78CB3F96-F6FD-5027-F550-3F6D9E7A4EB3}"/>
                </a:ext>
              </a:extLst>
            </p:cNvPr>
            <p:cNvSpPr/>
            <p:nvPr/>
          </p:nvSpPr>
          <p:spPr>
            <a:xfrm>
              <a:off x="6739886" y="4598726"/>
              <a:ext cx="41582" cy="83828"/>
            </a:xfrm>
            <a:custGeom>
              <a:avLst/>
              <a:gdLst>
                <a:gd name="connsiteX0" fmla="*/ 0 w 41582"/>
                <a:gd name="connsiteY0" fmla="*/ 0 h 83828"/>
                <a:gd name="connsiteX1" fmla="*/ 36318 w 41582"/>
                <a:gd name="connsiteY1" fmla="*/ 30739 h 83828"/>
                <a:gd name="connsiteX2" fmla="*/ 35759 w 41582"/>
                <a:gd name="connsiteY2" fmla="*/ 70968 h 83828"/>
                <a:gd name="connsiteX3" fmla="*/ 13410 w 41582"/>
                <a:gd name="connsiteY3" fmla="*/ 83828 h 83828"/>
                <a:gd name="connsiteX4" fmla="*/ 24575 w 41582"/>
                <a:gd name="connsiteY4" fmla="*/ 38003 h 83828"/>
                <a:gd name="connsiteX5" fmla="*/ 0 w 41582"/>
                <a:gd name="connsiteY5" fmla="*/ 0 h 8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582" h="83828">
                  <a:moveTo>
                    <a:pt x="0" y="0"/>
                  </a:moveTo>
                  <a:cubicBezTo>
                    <a:pt x="12283" y="10048"/>
                    <a:pt x="27946" y="17330"/>
                    <a:pt x="36318" y="30739"/>
                  </a:cubicBezTo>
                  <a:cubicBezTo>
                    <a:pt x="39111" y="43590"/>
                    <a:pt x="46916" y="60361"/>
                    <a:pt x="35759" y="70968"/>
                  </a:cubicBezTo>
                  <a:cubicBezTo>
                    <a:pt x="30172" y="77673"/>
                    <a:pt x="21232" y="79908"/>
                    <a:pt x="13410" y="83828"/>
                  </a:cubicBezTo>
                  <a:cubicBezTo>
                    <a:pt x="18447" y="68733"/>
                    <a:pt x="29622" y="54197"/>
                    <a:pt x="24575" y="38003"/>
                  </a:cubicBezTo>
                  <a:cubicBezTo>
                    <a:pt x="18988" y="24026"/>
                    <a:pt x="8372" y="1228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任意多边形: 形状 747">
              <a:extLst>
                <a:ext uri="{FF2B5EF4-FFF2-40B4-BE49-F238E27FC236}">
                  <a16:creationId xmlns:a16="http://schemas.microsoft.com/office/drawing/2014/main" id="{0D4371E3-71D0-FCCF-41C5-1297B3661BB5}"/>
                </a:ext>
              </a:extLst>
            </p:cNvPr>
            <p:cNvSpPr/>
            <p:nvPr/>
          </p:nvSpPr>
          <p:spPr>
            <a:xfrm>
              <a:off x="6875099" y="4598298"/>
              <a:ext cx="92191" cy="68132"/>
            </a:xfrm>
            <a:custGeom>
              <a:avLst/>
              <a:gdLst>
                <a:gd name="connsiteX0" fmla="*/ 32415 w 92191"/>
                <a:gd name="connsiteY0" fmla="*/ 1545 h 68132"/>
                <a:gd name="connsiteX1" fmla="*/ 92191 w 92191"/>
                <a:gd name="connsiteY1" fmla="*/ 17198 h 68132"/>
                <a:gd name="connsiteX2" fmla="*/ 71518 w 92191"/>
                <a:gd name="connsiteY2" fmla="*/ 68043 h 68132"/>
                <a:gd name="connsiteX3" fmla="*/ 33533 w 92191"/>
                <a:gd name="connsiteY3" fmla="*/ 66926 h 68132"/>
                <a:gd name="connsiteX4" fmla="*/ 0 w 92191"/>
                <a:gd name="connsiteY4" fmla="*/ 34510 h 68132"/>
                <a:gd name="connsiteX5" fmla="*/ 32415 w 92191"/>
                <a:gd name="connsiteY5" fmla="*/ 1545 h 6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191" h="68132">
                  <a:moveTo>
                    <a:pt x="32415" y="1545"/>
                  </a:moveTo>
                  <a:cubicBezTo>
                    <a:pt x="54197" y="-1239"/>
                    <a:pt x="78791" y="-2366"/>
                    <a:pt x="92191" y="17198"/>
                  </a:cubicBezTo>
                  <a:cubicBezTo>
                    <a:pt x="83251" y="33402"/>
                    <a:pt x="78232" y="51282"/>
                    <a:pt x="71518" y="68043"/>
                  </a:cubicBezTo>
                  <a:cubicBezTo>
                    <a:pt x="58676" y="68043"/>
                    <a:pt x="45825" y="68602"/>
                    <a:pt x="33533" y="66926"/>
                  </a:cubicBezTo>
                  <a:cubicBezTo>
                    <a:pt x="20664" y="57986"/>
                    <a:pt x="7813" y="48497"/>
                    <a:pt x="0" y="34510"/>
                  </a:cubicBezTo>
                  <a:cubicBezTo>
                    <a:pt x="6137" y="20551"/>
                    <a:pt x="17321" y="7132"/>
                    <a:pt x="32415" y="154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任意多边形: 形状 748">
              <a:extLst>
                <a:ext uri="{FF2B5EF4-FFF2-40B4-BE49-F238E27FC236}">
                  <a16:creationId xmlns:a16="http://schemas.microsoft.com/office/drawing/2014/main" id="{D7CAF9D4-61E6-7C68-67F1-ADB8E4AD370B}"/>
                </a:ext>
              </a:extLst>
            </p:cNvPr>
            <p:cNvSpPr/>
            <p:nvPr/>
          </p:nvSpPr>
          <p:spPr>
            <a:xfrm>
              <a:off x="4677381" y="4606557"/>
              <a:ext cx="9798" cy="114540"/>
            </a:xfrm>
            <a:custGeom>
              <a:avLst/>
              <a:gdLst>
                <a:gd name="connsiteX0" fmla="*/ 1724 w 9798"/>
                <a:gd name="connsiteY0" fmla="*/ 550 h 114540"/>
                <a:gd name="connsiteX1" fmla="*/ 8438 w 9798"/>
                <a:gd name="connsiteY1" fmla="*/ 0 h 114540"/>
                <a:gd name="connsiteX2" fmla="*/ 5077 w 9798"/>
                <a:gd name="connsiteY2" fmla="*/ 114540 h 114540"/>
                <a:gd name="connsiteX3" fmla="*/ 1724 w 9798"/>
                <a:gd name="connsiteY3" fmla="*/ 550 h 11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8" h="114540">
                  <a:moveTo>
                    <a:pt x="1724" y="550"/>
                  </a:moveTo>
                  <a:cubicBezTo>
                    <a:pt x="3410" y="550"/>
                    <a:pt x="6753" y="550"/>
                    <a:pt x="8438" y="0"/>
                  </a:cubicBezTo>
                  <a:cubicBezTo>
                    <a:pt x="4518" y="37985"/>
                    <a:pt x="15693" y="77646"/>
                    <a:pt x="5077" y="114540"/>
                  </a:cubicBezTo>
                  <a:cubicBezTo>
                    <a:pt x="-3863" y="77114"/>
                    <a:pt x="1724" y="38544"/>
                    <a:pt x="1724" y="550"/>
                  </a:cubicBezTo>
                  <a:close/>
                </a:path>
              </a:pathLst>
            </a:custGeom>
            <a:solidFill>
              <a:srgbClr val="E8F5F5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A7597D26-A924-782B-A002-2C95A4BDB44E}"/>
                </a:ext>
              </a:extLst>
            </p:cNvPr>
            <p:cNvSpPr/>
            <p:nvPr/>
          </p:nvSpPr>
          <p:spPr>
            <a:xfrm>
              <a:off x="5962841" y="4606979"/>
              <a:ext cx="66607" cy="50972"/>
            </a:xfrm>
            <a:custGeom>
              <a:avLst/>
              <a:gdLst>
                <a:gd name="connsiteX0" fmla="*/ 2568 w 66607"/>
                <a:gd name="connsiteY0" fmla="*/ 128 h 50972"/>
                <a:gd name="connsiteX1" fmla="*/ 65714 w 66607"/>
                <a:gd name="connsiteY1" fmla="*/ 5706 h 50972"/>
                <a:gd name="connsiteX2" fmla="*/ 48952 w 66607"/>
                <a:gd name="connsiteY2" fmla="*/ 26947 h 50972"/>
                <a:gd name="connsiteX3" fmla="*/ 12626 w 66607"/>
                <a:gd name="connsiteY3" fmla="*/ 50972 h 50972"/>
                <a:gd name="connsiteX4" fmla="*/ 2568 w 66607"/>
                <a:gd name="connsiteY4" fmla="*/ 128 h 50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07" h="50972">
                  <a:moveTo>
                    <a:pt x="2568" y="128"/>
                  </a:moveTo>
                  <a:cubicBezTo>
                    <a:pt x="23241" y="-422"/>
                    <a:pt x="45041" y="686"/>
                    <a:pt x="65714" y="5706"/>
                  </a:cubicBezTo>
                  <a:cubicBezTo>
                    <a:pt x="70193" y="16881"/>
                    <a:pt x="56765" y="22477"/>
                    <a:pt x="48952" y="26947"/>
                  </a:cubicBezTo>
                  <a:cubicBezTo>
                    <a:pt x="35534" y="33093"/>
                    <a:pt x="24359" y="42042"/>
                    <a:pt x="12626" y="50972"/>
                  </a:cubicBezTo>
                  <a:cubicBezTo>
                    <a:pt x="-3569" y="39248"/>
                    <a:pt x="-775" y="18016"/>
                    <a:pt x="2568" y="12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79D281F3-FC3F-7911-6BCF-1B123B3EAEB7}"/>
                </a:ext>
              </a:extLst>
            </p:cNvPr>
            <p:cNvSpPr/>
            <p:nvPr/>
          </p:nvSpPr>
          <p:spPr>
            <a:xfrm>
              <a:off x="6047561" y="4607107"/>
              <a:ext cx="82124" cy="74364"/>
            </a:xfrm>
            <a:custGeom>
              <a:avLst/>
              <a:gdLst>
                <a:gd name="connsiteX0" fmla="*/ 0 w 82124"/>
                <a:gd name="connsiteY0" fmla="*/ 31298 h 74364"/>
                <a:gd name="connsiteX1" fmla="*/ 37426 w 82124"/>
                <a:gd name="connsiteY1" fmla="*/ 0 h 74364"/>
                <a:gd name="connsiteX2" fmla="*/ 58658 w 82124"/>
                <a:gd name="connsiteY2" fmla="*/ 10066 h 74364"/>
                <a:gd name="connsiteX3" fmla="*/ 82125 w 82124"/>
                <a:gd name="connsiteY3" fmla="*/ 55315 h 74364"/>
                <a:gd name="connsiteX4" fmla="*/ 39102 w 82124"/>
                <a:gd name="connsiteY4" fmla="*/ 71518 h 74364"/>
                <a:gd name="connsiteX5" fmla="*/ 0 w 82124"/>
                <a:gd name="connsiteY5" fmla="*/ 31298 h 74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124" h="74364">
                  <a:moveTo>
                    <a:pt x="0" y="31298"/>
                  </a:moveTo>
                  <a:cubicBezTo>
                    <a:pt x="6696" y="15645"/>
                    <a:pt x="19547" y="568"/>
                    <a:pt x="37426" y="0"/>
                  </a:cubicBezTo>
                  <a:cubicBezTo>
                    <a:pt x="45257" y="0"/>
                    <a:pt x="56432" y="559"/>
                    <a:pt x="58658" y="10066"/>
                  </a:cubicBezTo>
                  <a:cubicBezTo>
                    <a:pt x="65372" y="25693"/>
                    <a:pt x="70959" y="41914"/>
                    <a:pt x="82125" y="55315"/>
                  </a:cubicBezTo>
                  <a:cubicBezTo>
                    <a:pt x="70391" y="66480"/>
                    <a:pt x="55855" y="80457"/>
                    <a:pt x="39102" y="71518"/>
                  </a:cubicBezTo>
                  <a:cubicBezTo>
                    <a:pt x="24575" y="59794"/>
                    <a:pt x="12842" y="44699"/>
                    <a:pt x="0" y="3129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F52D16F5-115E-3FDE-5CFB-BF3856E68862}"/>
                </a:ext>
              </a:extLst>
            </p:cNvPr>
            <p:cNvSpPr/>
            <p:nvPr/>
          </p:nvSpPr>
          <p:spPr>
            <a:xfrm>
              <a:off x="5180185" y="4608531"/>
              <a:ext cx="106309" cy="74571"/>
            </a:xfrm>
            <a:custGeom>
              <a:avLst/>
              <a:gdLst>
                <a:gd name="connsiteX0" fmla="*/ 18588 w 106309"/>
                <a:gd name="connsiteY0" fmla="*/ 74572 h 74571"/>
                <a:gd name="connsiteX1" fmla="*/ 10766 w 106309"/>
                <a:gd name="connsiteY1" fmla="*/ 801 h 74571"/>
                <a:gd name="connsiteX2" fmla="*/ 67757 w 106309"/>
                <a:gd name="connsiteY2" fmla="*/ 6965 h 74571"/>
                <a:gd name="connsiteX3" fmla="*/ 106310 w 106309"/>
                <a:gd name="connsiteY3" fmla="*/ 8650 h 74571"/>
                <a:gd name="connsiteX4" fmla="*/ 20265 w 106309"/>
                <a:gd name="connsiteY4" fmla="*/ 29315 h 74571"/>
                <a:gd name="connsiteX5" fmla="*/ 18588 w 106309"/>
                <a:gd name="connsiteY5" fmla="*/ 74572 h 7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09" h="74571">
                  <a:moveTo>
                    <a:pt x="18588" y="74572"/>
                  </a:moveTo>
                  <a:cubicBezTo>
                    <a:pt x="-3761" y="56692"/>
                    <a:pt x="-5437" y="23169"/>
                    <a:pt x="10766" y="801"/>
                  </a:cubicBezTo>
                  <a:cubicBezTo>
                    <a:pt x="30322" y="-1975"/>
                    <a:pt x="48769" y="3045"/>
                    <a:pt x="67757" y="6965"/>
                  </a:cubicBezTo>
                  <a:cubicBezTo>
                    <a:pt x="80617" y="10867"/>
                    <a:pt x="95144" y="-3101"/>
                    <a:pt x="106310" y="8650"/>
                  </a:cubicBezTo>
                  <a:cubicBezTo>
                    <a:pt x="79490" y="20934"/>
                    <a:pt x="38144" y="-1416"/>
                    <a:pt x="20265" y="29315"/>
                  </a:cubicBezTo>
                  <a:cubicBezTo>
                    <a:pt x="7963" y="42165"/>
                    <a:pt x="17480" y="59477"/>
                    <a:pt x="18588" y="74572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F5A4FDB5-70AB-A6EC-D905-751836BD94BF}"/>
                </a:ext>
              </a:extLst>
            </p:cNvPr>
            <p:cNvSpPr/>
            <p:nvPr/>
          </p:nvSpPr>
          <p:spPr>
            <a:xfrm>
              <a:off x="5678202" y="4612135"/>
              <a:ext cx="97228" cy="33276"/>
            </a:xfrm>
            <a:custGeom>
              <a:avLst/>
              <a:gdLst>
                <a:gd name="connsiteX0" fmla="*/ 9 w 97228"/>
                <a:gd name="connsiteY0" fmla="*/ 13401 h 33276"/>
                <a:gd name="connsiteX1" fmla="*/ 32415 w 97228"/>
                <a:gd name="connsiteY1" fmla="*/ 0 h 33276"/>
                <a:gd name="connsiteX2" fmla="*/ 19556 w 97228"/>
                <a:gd name="connsiteY2" fmla="*/ 23476 h 33276"/>
                <a:gd name="connsiteX3" fmla="*/ 97228 w 97228"/>
                <a:gd name="connsiteY3" fmla="*/ 25161 h 33276"/>
                <a:gd name="connsiteX4" fmla="*/ 77114 w 97228"/>
                <a:gd name="connsiteY4" fmla="*/ 32965 h 33276"/>
                <a:gd name="connsiteX5" fmla="*/ 0 w 97228"/>
                <a:gd name="connsiteY5" fmla="*/ 22350 h 33276"/>
                <a:gd name="connsiteX6" fmla="*/ 9 w 97228"/>
                <a:gd name="connsiteY6" fmla="*/ 13401 h 3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28" h="33276">
                  <a:moveTo>
                    <a:pt x="9" y="13401"/>
                  </a:moveTo>
                  <a:cubicBezTo>
                    <a:pt x="11184" y="10048"/>
                    <a:pt x="21800" y="5038"/>
                    <a:pt x="32415" y="0"/>
                  </a:cubicBezTo>
                  <a:cubicBezTo>
                    <a:pt x="27946" y="7813"/>
                    <a:pt x="24025" y="15645"/>
                    <a:pt x="19556" y="23476"/>
                  </a:cubicBezTo>
                  <a:cubicBezTo>
                    <a:pt x="45257" y="25161"/>
                    <a:pt x="71518" y="21791"/>
                    <a:pt x="97228" y="25161"/>
                  </a:cubicBezTo>
                  <a:cubicBezTo>
                    <a:pt x="91082" y="29054"/>
                    <a:pt x="84927" y="34660"/>
                    <a:pt x="77114" y="32965"/>
                  </a:cubicBezTo>
                  <a:cubicBezTo>
                    <a:pt x="50845" y="32965"/>
                    <a:pt x="25693" y="26270"/>
                    <a:pt x="0" y="22350"/>
                  </a:cubicBezTo>
                  <a:cubicBezTo>
                    <a:pt x="9" y="20124"/>
                    <a:pt x="9" y="15645"/>
                    <a:pt x="9" y="1340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ECAD8147-5EE6-AC70-D87F-E97164C59170}"/>
                </a:ext>
              </a:extLst>
            </p:cNvPr>
            <p:cNvSpPr/>
            <p:nvPr/>
          </p:nvSpPr>
          <p:spPr>
            <a:xfrm>
              <a:off x="6188082" y="4611009"/>
              <a:ext cx="17122" cy="19411"/>
            </a:xfrm>
            <a:custGeom>
              <a:avLst/>
              <a:gdLst>
                <a:gd name="connsiteX0" fmla="*/ 12581 w 17122"/>
                <a:gd name="connsiteY0" fmla="*/ 0 h 19411"/>
                <a:gd name="connsiteX1" fmla="*/ 838 w 17122"/>
                <a:gd name="connsiteY1" fmla="*/ 19006 h 19411"/>
                <a:gd name="connsiteX2" fmla="*/ 12581 w 17122"/>
                <a:gd name="connsiteY2" fmla="*/ 0 h 1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22" h="19411">
                  <a:moveTo>
                    <a:pt x="12581" y="0"/>
                  </a:moveTo>
                  <a:cubicBezTo>
                    <a:pt x="24873" y="3929"/>
                    <a:pt x="9228" y="22359"/>
                    <a:pt x="838" y="19006"/>
                  </a:cubicBezTo>
                  <a:cubicBezTo>
                    <a:pt x="-2514" y="11743"/>
                    <a:pt x="4758" y="1685"/>
                    <a:pt x="12581" y="0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任意多边形: 形状 754">
              <a:extLst>
                <a:ext uri="{FF2B5EF4-FFF2-40B4-BE49-F238E27FC236}">
                  <a16:creationId xmlns:a16="http://schemas.microsoft.com/office/drawing/2014/main" id="{0A8C3C46-B49F-F97A-1EC3-2D833B2D64AE}"/>
                </a:ext>
              </a:extLst>
            </p:cNvPr>
            <p:cNvSpPr/>
            <p:nvPr/>
          </p:nvSpPr>
          <p:spPr>
            <a:xfrm>
              <a:off x="6655499" y="4610368"/>
              <a:ext cx="98913" cy="80094"/>
            </a:xfrm>
            <a:custGeom>
              <a:avLst/>
              <a:gdLst>
                <a:gd name="connsiteX0" fmla="*/ 43581 w 98913"/>
                <a:gd name="connsiteY0" fmla="*/ 5128 h 80094"/>
                <a:gd name="connsiteX1" fmla="*/ 63146 w 98913"/>
                <a:gd name="connsiteY1" fmla="*/ 3452 h 80094"/>
                <a:gd name="connsiteX2" fmla="*/ 98914 w 98913"/>
                <a:gd name="connsiteY2" fmla="*/ 29154 h 80094"/>
                <a:gd name="connsiteX3" fmla="*/ 87730 w 98913"/>
                <a:gd name="connsiteY3" fmla="*/ 54288 h 80094"/>
                <a:gd name="connsiteX4" fmla="*/ 52530 w 98913"/>
                <a:gd name="connsiteY4" fmla="*/ 64345 h 80094"/>
                <a:gd name="connsiteX5" fmla="*/ 12869 w 98913"/>
                <a:gd name="connsiteY5" fmla="*/ 78322 h 80094"/>
                <a:gd name="connsiteX6" fmla="*/ 0 w 98913"/>
                <a:gd name="connsiteY6" fmla="*/ 62119 h 80094"/>
                <a:gd name="connsiteX7" fmla="*/ 43581 w 98913"/>
                <a:gd name="connsiteY7" fmla="*/ 5128 h 80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913" h="80094">
                  <a:moveTo>
                    <a:pt x="43581" y="5128"/>
                  </a:moveTo>
                  <a:cubicBezTo>
                    <a:pt x="48060" y="-468"/>
                    <a:pt x="57558" y="-2144"/>
                    <a:pt x="63146" y="3452"/>
                  </a:cubicBezTo>
                  <a:cubicBezTo>
                    <a:pt x="74311" y="12941"/>
                    <a:pt x="86613" y="20755"/>
                    <a:pt x="98914" y="29154"/>
                  </a:cubicBezTo>
                  <a:cubicBezTo>
                    <a:pt x="95561" y="37535"/>
                    <a:pt x="91641" y="45907"/>
                    <a:pt x="87730" y="54288"/>
                  </a:cubicBezTo>
                  <a:cubicBezTo>
                    <a:pt x="75997" y="56532"/>
                    <a:pt x="62596" y="56532"/>
                    <a:pt x="52530" y="64345"/>
                  </a:cubicBezTo>
                  <a:cubicBezTo>
                    <a:pt x="40238" y="71059"/>
                    <a:pt x="27946" y="85018"/>
                    <a:pt x="12869" y="78322"/>
                  </a:cubicBezTo>
                  <a:cubicBezTo>
                    <a:pt x="7840" y="73294"/>
                    <a:pt x="3929" y="67698"/>
                    <a:pt x="0" y="62119"/>
                  </a:cubicBezTo>
                  <a:cubicBezTo>
                    <a:pt x="15086" y="43681"/>
                    <a:pt x="23467" y="19646"/>
                    <a:pt x="43581" y="512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任意多边形: 形状 755">
              <a:extLst>
                <a:ext uri="{FF2B5EF4-FFF2-40B4-BE49-F238E27FC236}">
                  <a16:creationId xmlns:a16="http://schemas.microsoft.com/office/drawing/2014/main" id="{0D25AC8F-898D-30C5-B70A-790659C333A3}"/>
                </a:ext>
              </a:extLst>
            </p:cNvPr>
            <p:cNvSpPr/>
            <p:nvPr/>
          </p:nvSpPr>
          <p:spPr>
            <a:xfrm>
              <a:off x="6965860" y="4608233"/>
              <a:ext cx="61791" cy="104501"/>
            </a:xfrm>
            <a:custGeom>
              <a:avLst/>
              <a:gdLst>
                <a:gd name="connsiteX0" fmla="*/ 19318 w 61791"/>
                <a:gd name="connsiteY0" fmla="*/ 0 h 104501"/>
                <a:gd name="connsiteX1" fmla="*/ 61791 w 61791"/>
                <a:gd name="connsiteY1" fmla="*/ 104501 h 104501"/>
                <a:gd name="connsiteX2" fmla="*/ 32178 w 61791"/>
                <a:gd name="connsiteY2" fmla="*/ 101140 h 104501"/>
                <a:gd name="connsiteX3" fmla="*/ 330 w 61791"/>
                <a:gd name="connsiteY3" fmla="*/ 68724 h 104501"/>
                <a:gd name="connsiteX4" fmla="*/ 19318 w 61791"/>
                <a:gd name="connsiteY4" fmla="*/ 0 h 104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791" h="104501">
                  <a:moveTo>
                    <a:pt x="19318" y="0"/>
                  </a:moveTo>
                  <a:cubicBezTo>
                    <a:pt x="47255" y="27946"/>
                    <a:pt x="55077" y="67048"/>
                    <a:pt x="61791" y="104501"/>
                  </a:cubicBezTo>
                  <a:cubicBezTo>
                    <a:pt x="51734" y="103375"/>
                    <a:pt x="41668" y="103375"/>
                    <a:pt x="32178" y="101140"/>
                  </a:cubicBezTo>
                  <a:cubicBezTo>
                    <a:pt x="21553" y="90524"/>
                    <a:pt x="11496" y="78790"/>
                    <a:pt x="330" y="68724"/>
                  </a:cubicBezTo>
                  <a:cubicBezTo>
                    <a:pt x="-1913" y="44140"/>
                    <a:pt x="7585" y="21232"/>
                    <a:pt x="19318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任意多边形: 形状 756">
              <a:extLst>
                <a:ext uri="{FF2B5EF4-FFF2-40B4-BE49-F238E27FC236}">
                  <a16:creationId xmlns:a16="http://schemas.microsoft.com/office/drawing/2014/main" id="{840A063C-BA41-1817-A36E-588B15FB09EA}"/>
                </a:ext>
              </a:extLst>
            </p:cNvPr>
            <p:cNvSpPr/>
            <p:nvPr/>
          </p:nvSpPr>
          <p:spPr>
            <a:xfrm>
              <a:off x="5210698" y="4618849"/>
              <a:ext cx="113798" cy="55483"/>
            </a:xfrm>
            <a:custGeom>
              <a:avLst/>
              <a:gdLst>
                <a:gd name="connsiteX0" fmla="*/ 57917 w 113798"/>
                <a:gd name="connsiteY0" fmla="*/ 22340 h 55483"/>
                <a:gd name="connsiteX1" fmla="*/ 95919 w 113798"/>
                <a:gd name="connsiteY1" fmla="*/ 0 h 55483"/>
                <a:gd name="connsiteX2" fmla="*/ 113240 w 113798"/>
                <a:gd name="connsiteY2" fmla="*/ 5587 h 55483"/>
                <a:gd name="connsiteX3" fmla="*/ 113799 w 113798"/>
                <a:gd name="connsiteY3" fmla="*/ 25143 h 55483"/>
                <a:gd name="connsiteX4" fmla="*/ 367 w 113798"/>
                <a:gd name="connsiteY4" fmla="*/ 47484 h 55483"/>
                <a:gd name="connsiteX5" fmla="*/ 926 w 113798"/>
                <a:gd name="connsiteY5" fmla="*/ 17871 h 55483"/>
                <a:gd name="connsiteX6" fmla="*/ 57917 w 113798"/>
                <a:gd name="connsiteY6" fmla="*/ 22340 h 5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798" h="55483">
                  <a:moveTo>
                    <a:pt x="57917" y="22340"/>
                  </a:moveTo>
                  <a:cubicBezTo>
                    <a:pt x="71326" y="15645"/>
                    <a:pt x="83060" y="7264"/>
                    <a:pt x="95919" y="0"/>
                  </a:cubicBezTo>
                  <a:cubicBezTo>
                    <a:pt x="100398" y="1100"/>
                    <a:pt x="108770" y="4461"/>
                    <a:pt x="113240" y="5587"/>
                  </a:cubicBezTo>
                  <a:cubicBezTo>
                    <a:pt x="113240" y="12274"/>
                    <a:pt x="113240" y="18447"/>
                    <a:pt x="113799" y="25143"/>
                  </a:cubicBezTo>
                  <a:cubicBezTo>
                    <a:pt x="84745" y="53639"/>
                    <a:pt x="38370" y="64254"/>
                    <a:pt x="367" y="47484"/>
                  </a:cubicBezTo>
                  <a:cubicBezTo>
                    <a:pt x="-192" y="37426"/>
                    <a:pt x="-192" y="27378"/>
                    <a:pt x="926" y="17871"/>
                  </a:cubicBezTo>
                  <a:cubicBezTo>
                    <a:pt x="19932" y="17880"/>
                    <a:pt x="38929" y="22899"/>
                    <a:pt x="57917" y="2234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任意多边形: 形状 757">
              <a:extLst>
                <a:ext uri="{FF2B5EF4-FFF2-40B4-BE49-F238E27FC236}">
                  <a16:creationId xmlns:a16="http://schemas.microsoft.com/office/drawing/2014/main" id="{E67648BE-EC4F-8121-10D5-1D297A977710}"/>
                </a:ext>
              </a:extLst>
            </p:cNvPr>
            <p:cNvSpPr/>
            <p:nvPr/>
          </p:nvSpPr>
          <p:spPr>
            <a:xfrm>
              <a:off x="4790303" y="4628356"/>
              <a:ext cx="404000" cy="629719"/>
            </a:xfrm>
            <a:custGeom>
              <a:avLst/>
              <a:gdLst>
                <a:gd name="connsiteX0" fmla="*/ 0 w 404000"/>
                <a:gd name="connsiteY0" fmla="*/ 0 h 629719"/>
                <a:gd name="connsiteX1" fmla="*/ 25702 w 404000"/>
                <a:gd name="connsiteY1" fmla="*/ 82125 h 629719"/>
                <a:gd name="connsiteX2" fmla="*/ 54765 w 404000"/>
                <a:gd name="connsiteY2" fmla="*/ 163150 h 629719"/>
                <a:gd name="connsiteX3" fmla="*/ 123489 w 404000"/>
                <a:gd name="connsiteY3" fmla="*/ 303951 h 629719"/>
                <a:gd name="connsiteX4" fmla="*/ 232451 w 404000"/>
                <a:gd name="connsiteY4" fmla="*/ 463776 h 629719"/>
                <a:gd name="connsiteX5" fmla="*/ 387238 w 404000"/>
                <a:gd name="connsiteY5" fmla="*/ 610173 h 629719"/>
                <a:gd name="connsiteX6" fmla="*/ 404000 w 404000"/>
                <a:gd name="connsiteY6" fmla="*/ 629720 h 629719"/>
                <a:gd name="connsiteX7" fmla="*/ 377181 w 404000"/>
                <a:gd name="connsiteY7" fmla="*/ 620789 h 629719"/>
                <a:gd name="connsiteX8" fmla="*/ 290010 w 404000"/>
                <a:gd name="connsiteY8" fmla="*/ 546469 h 629719"/>
                <a:gd name="connsiteX9" fmla="*/ 257603 w 404000"/>
                <a:gd name="connsiteY9" fmla="*/ 511259 h 629719"/>
                <a:gd name="connsiteX10" fmla="*/ 164853 w 404000"/>
                <a:gd name="connsiteY10" fmla="*/ 392240 h 629719"/>
                <a:gd name="connsiteX11" fmla="*/ 69292 w 404000"/>
                <a:gd name="connsiteY11" fmla="*/ 214545 h 629719"/>
                <a:gd name="connsiteX12" fmla="*/ 29063 w 404000"/>
                <a:gd name="connsiteY12" fmla="*/ 120678 h 629719"/>
                <a:gd name="connsiteX13" fmla="*/ 0 w 404000"/>
                <a:gd name="connsiteY13" fmla="*/ 0 h 629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4000" h="629719">
                  <a:moveTo>
                    <a:pt x="0" y="0"/>
                  </a:moveTo>
                  <a:cubicBezTo>
                    <a:pt x="13410" y="25702"/>
                    <a:pt x="17330" y="54747"/>
                    <a:pt x="25702" y="82125"/>
                  </a:cubicBezTo>
                  <a:cubicBezTo>
                    <a:pt x="38562" y="107836"/>
                    <a:pt x="49169" y="134655"/>
                    <a:pt x="54765" y="163150"/>
                  </a:cubicBezTo>
                  <a:cubicBezTo>
                    <a:pt x="72086" y="212310"/>
                    <a:pt x="97787" y="258144"/>
                    <a:pt x="123489" y="303951"/>
                  </a:cubicBezTo>
                  <a:cubicBezTo>
                    <a:pt x="153670" y="361510"/>
                    <a:pt x="192772" y="412922"/>
                    <a:pt x="232451" y="463776"/>
                  </a:cubicBezTo>
                  <a:cubicBezTo>
                    <a:pt x="273797" y="521875"/>
                    <a:pt x="330806" y="567132"/>
                    <a:pt x="387238" y="610173"/>
                  </a:cubicBezTo>
                  <a:cubicBezTo>
                    <a:pt x="394502" y="615211"/>
                    <a:pt x="399530" y="622456"/>
                    <a:pt x="404000" y="629720"/>
                  </a:cubicBezTo>
                  <a:cubicBezTo>
                    <a:pt x="395060" y="628044"/>
                    <a:pt x="383886" y="628044"/>
                    <a:pt x="377181" y="620789"/>
                  </a:cubicBezTo>
                  <a:cubicBezTo>
                    <a:pt x="349235" y="594519"/>
                    <a:pt x="314603" y="576081"/>
                    <a:pt x="290010" y="546469"/>
                  </a:cubicBezTo>
                  <a:cubicBezTo>
                    <a:pt x="279394" y="534176"/>
                    <a:pt x="269895" y="521316"/>
                    <a:pt x="257603" y="511259"/>
                  </a:cubicBezTo>
                  <a:cubicBezTo>
                    <a:pt x="218492" y="478303"/>
                    <a:pt x="197810" y="430243"/>
                    <a:pt x="164853" y="392240"/>
                  </a:cubicBezTo>
                  <a:cubicBezTo>
                    <a:pt x="128527" y="335817"/>
                    <a:pt x="94444" y="277141"/>
                    <a:pt x="69292" y="214545"/>
                  </a:cubicBezTo>
                  <a:cubicBezTo>
                    <a:pt x="58676" y="182147"/>
                    <a:pt x="45825" y="150300"/>
                    <a:pt x="29063" y="120678"/>
                  </a:cubicBezTo>
                  <a:cubicBezTo>
                    <a:pt x="20123" y="79890"/>
                    <a:pt x="5587" y="4133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3EE97560-AC4B-0078-2EC2-5C1905034F62}"/>
                </a:ext>
              </a:extLst>
            </p:cNvPr>
            <p:cNvSpPr/>
            <p:nvPr/>
          </p:nvSpPr>
          <p:spPr>
            <a:xfrm>
              <a:off x="5907301" y="4624436"/>
              <a:ext cx="59234" cy="73744"/>
            </a:xfrm>
            <a:custGeom>
              <a:avLst/>
              <a:gdLst>
                <a:gd name="connsiteX0" fmla="*/ 12292 w 59234"/>
                <a:gd name="connsiteY0" fmla="*/ 0 h 73744"/>
                <a:gd name="connsiteX1" fmla="*/ 39111 w 59234"/>
                <a:gd name="connsiteY1" fmla="*/ 13401 h 73744"/>
                <a:gd name="connsiteX2" fmla="*/ 59235 w 59234"/>
                <a:gd name="connsiteY2" fmla="*/ 59775 h 73744"/>
                <a:gd name="connsiteX3" fmla="*/ 36876 w 59234"/>
                <a:gd name="connsiteY3" fmla="*/ 73744 h 73744"/>
                <a:gd name="connsiteX4" fmla="*/ 0 w 59234"/>
                <a:gd name="connsiteY4" fmla="*/ 21791 h 73744"/>
                <a:gd name="connsiteX5" fmla="*/ 12292 w 59234"/>
                <a:gd name="connsiteY5" fmla="*/ 0 h 7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234" h="73744">
                  <a:moveTo>
                    <a:pt x="12292" y="0"/>
                  </a:moveTo>
                  <a:cubicBezTo>
                    <a:pt x="21232" y="3920"/>
                    <a:pt x="31848" y="6128"/>
                    <a:pt x="39111" y="13401"/>
                  </a:cubicBezTo>
                  <a:cubicBezTo>
                    <a:pt x="45825" y="29045"/>
                    <a:pt x="53089" y="44140"/>
                    <a:pt x="59235" y="59775"/>
                  </a:cubicBezTo>
                  <a:cubicBezTo>
                    <a:pt x="51403" y="64822"/>
                    <a:pt x="44140" y="69292"/>
                    <a:pt x="36876" y="73744"/>
                  </a:cubicBezTo>
                  <a:cubicBezTo>
                    <a:pt x="18997" y="60893"/>
                    <a:pt x="5596" y="43023"/>
                    <a:pt x="0" y="21791"/>
                  </a:cubicBezTo>
                  <a:cubicBezTo>
                    <a:pt x="3911" y="14545"/>
                    <a:pt x="8390" y="7264"/>
                    <a:pt x="12292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5D203192-B78F-4D66-F0BC-E0EFFFC2647A}"/>
                </a:ext>
              </a:extLst>
            </p:cNvPr>
            <p:cNvSpPr/>
            <p:nvPr/>
          </p:nvSpPr>
          <p:spPr>
            <a:xfrm>
              <a:off x="4813220" y="4632249"/>
              <a:ext cx="130752" cy="113448"/>
            </a:xfrm>
            <a:custGeom>
              <a:avLst/>
              <a:gdLst>
                <a:gd name="connsiteX0" fmla="*/ 0 w 130752"/>
                <a:gd name="connsiteY0" fmla="*/ 16212 h 113448"/>
                <a:gd name="connsiteX1" fmla="*/ 30730 w 130752"/>
                <a:gd name="connsiteY1" fmla="*/ 0 h 113448"/>
                <a:gd name="connsiteX2" fmla="*/ 86613 w 130752"/>
                <a:gd name="connsiteY2" fmla="*/ 57550 h 113448"/>
                <a:gd name="connsiteX3" fmla="*/ 130753 w 130752"/>
                <a:gd name="connsiteY3" fmla="*/ 72086 h 113448"/>
                <a:gd name="connsiteX4" fmla="*/ 70400 w 130752"/>
                <a:gd name="connsiteY4" fmla="*/ 113432 h 113448"/>
                <a:gd name="connsiteX5" fmla="*/ 27378 w 130752"/>
                <a:gd name="connsiteY5" fmla="*/ 94444 h 113448"/>
                <a:gd name="connsiteX6" fmla="*/ 0 w 130752"/>
                <a:gd name="connsiteY6" fmla="*/ 16212 h 11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752" h="113448">
                  <a:moveTo>
                    <a:pt x="0" y="16212"/>
                  </a:moveTo>
                  <a:cubicBezTo>
                    <a:pt x="10057" y="10616"/>
                    <a:pt x="19556" y="3362"/>
                    <a:pt x="30730" y="0"/>
                  </a:cubicBezTo>
                  <a:cubicBezTo>
                    <a:pt x="48051" y="20664"/>
                    <a:pt x="62578" y="44699"/>
                    <a:pt x="86613" y="57550"/>
                  </a:cubicBezTo>
                  <a:cubicBezTo>
                    <a:pt x="99464" y="67066"/>
                    <a:pt x="115667" y="68174"/>
                    <a:pt x="130753" y="72086"/>
                  </a:cubicBezTo>
                  <a:cubicBezTo>
                    <a:pt x="126283" y="100032"/>
                    <a:pt x="96102" y="113991"/>
                    <a:pt x="70400" y="113432"/>
                  </a:cubicBezTo>
                  <a:cubicBezTo>
                    <a:pt x="54756" y="113432"/>
                    <a:pt x="34083" y="111756"/>
                    <a:pt x="27378" y="94444"/>
                  </a:cubicBezTo>
                  <a:cubicBezTo>
                    <a:pt x="16762" y="69301"/>
                    <a:pt x="6696" y="43032"/>
                    <a:pt x="0" y="1621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5C145227-E752-C53C-748A-C2A2CCF6CCAD}"/>
                </a:ext>
              </a:extLst>
            </p:cNvPr>
            <p:cNvSpPr/>
            <p:nvPr/>
          </p:nvSpPr>
          <p:spPr>
            <a:xfrm>
              <a:off x="6809159" y="4643836"/>
              <a:ext cx="73281" cy="57898"/>
            </a:xfrm>
            <a:custGeom>
              <a:avLst/>
              <a:gdLst>
                <a:gd name="connsiteX0" fmla="*/ 17330 w 73281"/>
                <a:gd name="connsiteY0" fmla="*/ 4067 h 57898"/>
                <a:gd name="connsiteX1" fmla="*/ 70968 w 73281"/>
                <a:gd name="connsiteY1" fmla="*/ 16359 h 57898"/>
                <a:gd name="connsiteX2" fmla="*/ 21800 w 73281"/>
                <a:gd name="connsiteY2" fmla="*/ 54912 h 57898"/>
                <a:gd name="connsiteX3" fmla="*/ 0 w 73281"/>
                <a:gd name="connsiteY3" fmla="*/ 18594 h 57898"/>
                <a:gd name="connsiteX4" fmla="*/ 17330 w 73281"/>
                <a:gd name="connsiteY4" fmla="*/ 4067 h 5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281" h="57898">
                  <a:moveTo>
                    <a:pt x="17330" y="4067"/>
                  </a:moveTo>
                  <a:cubicBezTo>
                    <a:pt x="35777" y="-5432"/>
                    <a:pt x="57000" y="2958"/>
                    <a:pt x="70968" y="16359"/>
                  </a:cubicBezTo>
                  <a:cubicBezTo>
                    <a:pt x="83260" y="44295"/>
                    <a:pt x="43590" y="66086"/>
                    <a:pt x="21800" y="54912"/>
                  </a:cubicBezTo>
                  <a:cubicBezTo>
                    <a:pt x="12860" y="44286"/>
                    <a:pt x="568" y="33112"/>
                    <a:pt x="0" y="18594"/>
                  </a:cubicBezTo>
                  <a:cubicBezTo>
                    <a:pt x="5038" y="13006"/>
                    <a:pt x="11175" y="8537"/>
                    <a:pt x="17330" y="406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0240E3D6-2FCC-40F0-47EE-DC3E1D2F270B}"/>
                </a:ext>
              </a:extLst>
            </p:cNvPr>
            <p:cNvSpPr/>
            <p:nvPr/>
          </p:nvSpPr>
          <p:spPr>
            <a:xfrm>
              <a:off x="4774025" y="4647344"/>
              <a:ext cx="8034" cy="37985"/>
            </a:xfrm>
            <a:custGeom>
              <a:avLst/>
              <a:gdLst>
                <a:gd name="connsiteX0" fmla="*/ 1192 w 8034"/>
                <a:gd name="connsiteY0" fmla="*/ 0 h 37985"/>
                <a:gd name="connsiteX1" fmla="*/ 3427 w 8034"/>
                <a:gd name="connsiteY1" fmla="*/ 37985 h 37985"/>
                <a:gd name="connsiteX2" fmla="*/ 1192 w 8034"/>
                <a:gd name="connsiteY2" fmla="*/ 0 h 3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34" h="37985">
                  <a:moveTo>
                    <a:pt x="1192" y="0"/>
                  </a:moveTo>
                  <a:cubicBezTo>
                    <a:pt x="7347" y="12292"/>
                    <a:pt x="11808" y="25693"/>
                    <a:pt x="3427" y="37985"/>
                  </a:cubicBezTo>
                  <a:cubicBezTo>
                    <a:pt x="-1601" y="25693"/>
                    <a:pt x="75" y="12851"/>
                    <a:pt x="1192" y="0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335ACC72-4D83-C945-1725-49139C0B313B}"/>
                </a:ext>
              </a:extLst>
            </p:cNvPr>
            <p:cNvSpPr/>
            <p:nvPr/>
          </p:nvSpPr>
          <p:spPr>
            <a:xfrm>
              <a:off x="5797221" y="4646236"/>
              <a:ext cx="44130" cy="44140"/>
            </a:xfrm>
            <a:custGeom>
              <a:avLst/>
              <a:gdLst>
                <a:gd name="connsiteX0" fmla="*/ 0 w 44130"/>
                <a:gd name="connsiteY0" fmla="*/ 39661 h 44140"/>
                <a:gd name="connsiteX1" fmla="*/ 20114 w 44130"/>
                <a:gd name="connsiteY1" fmla="*/ 0 h 44140"/>
                <a:gd name="connsiteX2" fmla="*/ 44131 w 44130"/>
                <a:gd name="connsiteY2" fmla="*/ 20673 h 44140"/>
                <a:gd name="connsiteX3" fmla="*/ 44131 w 44130"/>
                <a:gd name="connsiteY3" fmla="*/ 44140 h 44140"/>
                <a:gd name="connsiteX4" fmla="*/ 0 w 44130"/>
                <a:gd name="connsiteY4" fmla="*/ 39661 h 4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30" h="44140">
                  <a:moveTo>
                    <a:pt x="0" y="39661"/>
                  </a:moveTo>
                  <a:cubicBezTo>
                    <a:pt x="2235" y="24026"/>
                    <a:pt x="10616" y="11725"/>
                    <a:pt x="20114" y="0"/>
                  </a:cubicBezTo>
                  <a:cubicBezTo>
                    <a:pt x="28486" y="6146"/>
                    <a:pt x="38003" y="11733"/>
                    <a:pt x="44131" y="20673"/>
                  </a:cubicBezTo>
                  <a:lnTo>
                    <a:pt x="44131" y="44140"/>
                  </a:lnTo>
                  <a:cubicBezTo>
                    <a:pt x="29054" y="43564"/>
                    <a:pt x="14536" y="41896"/>
                    <a:pt x="0" y="3966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DB15AE7F-61EA-C2A9-F96E-E0EB1F0853D2}"/>
                </a:ext>
              </a:extLst>
            </p:cNvPr>
            <p:cNvSpPr/>
            <p:nvPr/>
          </p:nvSpPr>
          <p:spPr>
            <a:xfrm>
              <a:off x="4718937" y="4654501"/>
              <a:ext cx="13421" cy="15615"/>
            </a:xfrm>
            <a:custGeom>
              <a:avLst/>
              <a:gdLst>
                <a:gd name="connsiteX0" fmla="*/ 2641 w 13421"/>
                <a:gd name="connsiteY0" fmla="*/ 1783 h 15615"/>
                <a:gd name="connsiteX1" fmla="*/ 11022 w 13421"/>
                <a:gd name="connsiteY1" fmla="*/ 14084 h 15615"/>
                <a:gd name="connsiteX2" fmla="*/ 2641 w 13421"/>
                <a:gd name="connsiteY2" fmla="*/ 1783 h 1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21" h="15615">
                  <a:moveTo>
                    <a:pt x="2641" y="1783"/>
                  </a:moveTo>
                  <a:cubicBezTo>
                    <a:pt x="10464" y="-4913"/>
                    <a:pt x="17168" y="9047"/>
                    <a:pt x="11022" y="14084"/>
                  </a:cubicBezTo>
                  <a:cubicBezTo>
                    <a:pt x="3200" y="20212"/>
                    <a:pt x="-4063" y="6271"/>
                    <a:pt x="2641" y="1783"/>
                  </a:cubicBezTo>
                  <a:close/>
                </a:path>
              </a:pathLst>
            </a:custGeom>
            <a:solidFill>
              <a:srgbClr val="E2ECE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任意多边形: 形状 764">
              <a:extLst>
                <a:ext uri="{FF2B5EF4-FFF2-40B4-BE49-F238E27FC236}">
                  <a16:creationId xmlns:a16="http://schemas.microsoft.com/office/drawing/2014/main" id="{0C14621E-9671-ECA4-E463-3111132938E1}"/>
                </a:ext>
              </a:extLst>
            </p:cNvPr>
            <p:cNvSpPr/>
            <p:nvPr/>
          </p:nvSpPr>
          <p:spPr>
            <a:xfrm>
              <a:off x="4973585" y="4653490"/>
              <a:ext cx="152543" cy="82908"/>
            </a:xfrm>
            <a:custGeom>
              <a:avLst/>
              <a:gdLst>
                <a:gd name="connsiteX0" fmla="*/ 0 w 152543"/>
                <a:gd name="connsiteY0" fmla="*/ 52512 h 82908"/>
                <a:gd name="connsiteX1" fmla="*/ 70409 w 152543"/>
                <a:gd name="connsiteY1" fmla="*/ 0 h 82908"/>
                <a:gd name="connsiteX2" fmla="*/ 106727 w 152543"/>
                <a:gd name="connsiteY2" fmla="*/ 34641 h 82908"/>
                <a:gd name="connsiteX3" fmla="*/ 152543 w 152543"/>
                <a:gd name="connsiteY3" fmla="*/ 50854 h 82908"/>
                <a:gd name="connsiteX4" fmla="*/ 72077 w 152543"/>
                <a:gd name="connsiteY4" fmla="*/ 82143 h 82908"/>
                <a:gd name="connsiteX5" fmla="*/ 0 w 152543"/>
                <a:gd name="connsiteY5" fmla="*/ 52512 h 8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543" h="82908">
                  <a:moveTo>
                    <a:pt x="0" y="52512"/>
                  </a:moveTo>
                  <a:cubicBezTo>
                    <a:pt x="26269" y="39120"/>
                    <a:pt x="49736" y="20673"/>
                    <a:pt x="70409" y="0"/>
                  </a:cubicBezTo>
                  <a:cubicBezTo>
                    <a:pt x="78790" y="14518"/>
                    <a:pt x="89965" y="29063"/>
                    <a:pt x="106727" y="34641"/>
                  </a:cubicBezTo>
                  <a:cubicBezTo>
                    <a:pt x="122372" y="38571"/>
                    <a:pt x="137466" y="44149"/>
                    <a:pt x="152543" y="50854"/>
                  </a:cubicBezTo>
                  <a:cubicBezTo>
                    <a:pt x="130753" y="70959"/>
                    <a:pt x="102816" y="86604"/>
                    <a:pt x="72077" y="82143"/>
                  </a:cubicBezTo>
                  <a:cubicBezTo>
                    <a:pt x="44708" y="84369"/>
                    <a:pt x="18447" y="72645"/>
                    <a:pt x="0" y="5251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id="{4067A109-C2FF-BBCA-E112-AF91492AF6D0}"/>
                </a:ext>
              </a:extLst>
            </p:cNvPr>
            <p:cNvSpPr/>
            <p:nvPr/>
          </p:nvSpPr>
          <p:spPr>
            <a:xfrm>
              <a:off x="7018693" y="4653490"/>
              <a:ext cx="203406" cy="320749"/>
            </a:xfrm>
            <a:custGeom>
              <a:avLst/>
              <a:gdLst>
                <a:gd name="connsiteX0" fmla="*/ 165971 w 203406"/>
                <a:gd name="connsiteY0" fmla="*/ 25143 h 320749"/>
                <a:gd name="connsiteX1" fmla="*/ 203406 w 203406"/>
                <a:gd name="connsiteY1" fmla="*/ 0 h 320749"/>
                <a:gd name="connsiteX2" fmla="*/ 131329 w 203406"/>
                <a:gd name="connsiteY2" fmla="*/ 211778 h 320749"/>
                <a:gd name="connsiteX3" fmla="*/ 0 w 203406"/>
                <a:gd name="connsiteY3" fmla="*/ 320749 h 320749"/>
                <a:gd name="connsiteX4" fmla="*/ 13419 w 203406"/>
                <a:gd name="connsiteY4" fmla="*/ 281629 h 320749"/>
                <a:gd name="connsiteX5" fmla="*/ 46952 w 203406"/>
                <a:gd name="connsiteY5" fmla="*/ 278276 h 320749"/>
                <a:gd name="connsiteX6" fmla="*/ 116244 w 203406"/>
                <a:gd name="connsiteY6" fmla="*/ 186086 h 320749"/>
                <a:gd name="connsiteX7" fmla="*/ 143063 w 203406"/>
                <a:gd name="connsiteY7" fmla="*/ 122381 h 320749"/>
                <a:gd name="connsiteX8" fmla="*/ 181616 w 203406"/>
                <a:gd name="connsiteY8" fmla="*/ 34651 h 320749"/>
                <a:gd name="connsiteX9" fmla="*/ 165971 w 203406"/>
                <a:gd name="connsiteY9" fmla="*/ 25143 h 320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406" h="320749">
                  <a:moveTo>
                    <a:pt x="165971" y="25143"/>
                  </a:moveTo>
                  <a:cubicBezTo>
                    <a:pt x="176596" y="15095"/>
                    <a:pt x="188311" y="3920"/>
                    <a:pt x="203406" y="0"/>
                  </a:cubicBezTo>
                  <a:cubicBezTo>
                    <a:pt x="177137" y="69860"/>
                    <a:pt x="174911" y="148632"/>
                    <a:pt x="131329" y="211778"/>
                  </a:cubicBezTo>
                  <a:cubicBezTo>
                    <a:pt x="97247" y="257594"/>
                    <a:pt x="57009" y="304519"/>
                    <a:pt x="0" y="320749"/>
                  </a:cubicBezTo>
                  <a:cubicBezTo>
                    <a:pt x="4488" y="307889"/>
                    <a:pt x="9516" y="295030"/>
                    <a:pt x="13419" y="281629"/>
                  </a:cubicBezTo>
                  <a:cubicBezTo>
                    <a:pt x="24593" y="279944"/>
                    <a:pt x="35759" y="281070"/>
                    <a:pt x="46952" y="278276"/>
                  </a:cubicBezTo>
                  <a:cubicBezTo>
                    <a:pt x="77682" y="254242"/>
                    <a:pt x="97247" y="219601"/>
                    <a:pt x="116244" y="186086"/>
                  </a:cubicBezTo>
                  <a:cubicBezTo>
                    <a:pt x="129644" y="166521"/>
                    <a:pt x="134682" y="143613"/>
                    <a:pt x="143063" y="122381"/>
                  </a:cubicBezTo>
                  <a:cubicBezTo>
                    <a:pt x="158698" y="93885"/>
                    <a:pt x="164286" y="61461"/>
                    <a:pt x="181616" y="34651"/>
                  </a:cubicBezTo>
                  <a:cubicBezTo>
                    <a:pt x="176596" y="31289"/>
                    <a:pt x="170999" y="28505"/>
                    <a:pt x="165971" y="2514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任意多边形: 形状 766">
              <a:extLst>
                <a:ext uri="{FF2B5EF4-FFF2-40B4-BE49-F238E27FC236}">
                  <a16:creationId xmlns:a16="http://schemas.microsoft.com/office/drawing/2014/main" id="{18BC982A-A017-7BC4-F3D9-787E7949611C}"/>
                </a:ext>
              </a:extLst>
            </p:cNvPr>
            <p:cNvSpPr/>
            <p:nvPr/>
          </p:nvSpPr>
          <p:spPr>
            <a:xfrm>
              <a:off x="5320027" y="4659087"/>
              <a:ext cx="49727" cy="25692"/>
            </a:xfrm>
            <a:custGeom>
              <a:avLst/>
              <a:gdLst>
                <a:gd name="connsiteX0" fmla="*/ 0 w 49727"/>
                <a:gd name="connsiteY0" fmla="*/ 8372 h 25692"/>
                <a:gd name="connsiteX1" fmla="*/ 21791 w 49727"/>
                <a:gd name="connsiteY1" fmla="*/ 0 h 25692"/>
                <a:gd name="connsiteX2" fmla="*/ 49727 w 49727"/>
                <a:gd name="connsiteY2" fmla="*/ 25693 h 25692"/>
                <a:gd name="connsiteX3" fmla="*/ 0 w 49727"/>
                <a:gd name="connsiteY3" fmla="*/ 8372 h 25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727" h="25692">
                  <a:moveTo>
                    <a:pt x="0" y="8372"/>
                  </a:moveTo>
                  <a:cubicBezTo>
                    <a:pt x="7273" y="5020"/>
                    <a:pt x="14527" y="1685"/>
                    <a:pt x="21791" y="0"/>
                  </a:cubicBezTo>
                  <a:cubicBezTo>
                    <a:pt x="34092" y="5020"/>
                    <a:pt x="40788" y="16753"/>
                    <a:pt x="49727" y="25693"/>
                  </a:cubicBezTo>
                  <a:cubicBezTo>
                    <a:pt x="33524" y="18438"/>
                    <a:pt x="16771" y="13401"/>
                    <a:pt x="0" y="8372"/>
                  </a:cubicBezTo>
                  <a:close/>
                </a:path>
              </a:pathLst>
            </a:custGeom>
            <a:solidFill>
              <a:srgbClr val="E8F5F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任意多边形: 形状 767">
              <a:extLst>
                <a:ext uri="{FF2B5EF4-FFF2-40B4-BE49-F238E27FC236}">
                  <a16:creationId xmlns:a16="http://schemas.microsoft.com/office/drawing/2014/main" id="{A7C88B9B-286B-A673-4871-DB707BD1EEFD}"/>
                </a:ext>
              </a:extLst>
            </p:cNvPr>
            <p:cNvSpPr/>
            <p:nvPr/>
          </p:nvSpPr>
          <p:spPr>
            <a:xfrm>
              <a:off x="5996148" y="4657951"/>
              <a:ext cx="75987" cy="67111"/>
            </a:xfrm>
            <a:custGeom>
              <a:avLst/>
              <a:gdLst>
                <a:gd name="connsiteX0" fmla="*/ 0 w 75987"/>
                <a:gd name="connsiteY0" fmla="*/ 24593 h 67111"/>
                <a:gd name="connsiteX1" fmla="*/ 26828 w 75987"/>
                <a:gd name="connsiteY1" fmla="*/ 0 h 67111"/>
                <a:gd name="connsiteX2" fmla="*/ 75988 w 75987"/>
                <a:gd name="connsiteY2" fmla="*/ 49169 h 67111"/>
                <a:gd name="connsiteX3" fmla="*/ 33515 w 75987"/>
                <a:gd name="connsiteY3" fmla="*/ 66490 h 67111"/>
                <a:gd name="connsiteX4" fmla="*/ 0 w 75987"/>
                <a:gd name="connsiteY4" fmla="*/ 24593 h 67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987" h="67111">
                  <a:moveTo>
                    <a:pt x="0" y="24593"/>
                  </a:moveTo>
                  <a:cubicBezTo>
                    <a:pt x="6146" y="13410"/>
                    <a:pt x="16203" y="6146"/>
                    <a:pt x="26828" y="0"/>
                  </a:cubicBezTo>
                  <a:cubicBezTo>
                    <a:pt x="45807" y="13401"/>
                    <a:pt x="60352" y="31839"/>
                    <a:pt x="75988" y="49169"/>
                  </a:cubicBezTo>
                  <a:cubicBezTo>
                    <a:pt x="65930" y="62570"/>
                    <a:pt x="50845" y="69274"/>
                    <a:pt x="33515" y="66490"/>
                  </a:cubicBezTo>
                  <a:cubicBezTo>
                    <a:pt x="24584" y="50854"/>
                    <a:pt x="13401" y="36318"/>
                    <a:pt x="0" y="2459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任意多边形: 形状 768">
              <a:extLst>
                <a:ext uri="{FF2B5EF4-FFF2-40B4-BE49-F238E27FC236}">
                  <a16:creationId xmlns:a16="http://schemas.microsoft.com/office/drawing/2014/main" id="{1FCAD40B-5B46-AF87-E44C-17C46855689A}"/>
                </a:ext>
              </a:extLst>
            </p:cNvPr>
            <p:cNvSpPr/>
            <p:nvPr/>
          </p:nvSpPr>
          <p:spPr>
            <a:xfrm>
              <a:off x="5543034" y="4669730"/>
              <a:ext cx="172098" cy="134654"/>
            </a:xfrm>
            <a:custGeom>
              <a:avLst/>
              <a:gdLst>
                <a:gd name="connsiteX0" fmla="*/ 0 w 172098"/>
                <a:gd name="connsiteY0" fmla="*/ 134655 h 134654"/>
                <a:gd name="connsiteX1" fmla="*/ 172099 w 172098"/>
                <a:gd name="connsiteY1" fmla="*/ 0 h 134654"/>
                <a:gd name="connsiteX2" fmla="*/ 79908 w 172098"/>
                <a:gd name="connsiteY2" fmla="*/ 49168 h 134654"/>
                <a:gd name="connsiteX3" fmla="*/ 0 w 172098"/>
                <a:gd name="connsiteY3" fmla="*/ 134655 h 13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098" h="134654">
                  <a:moveTo>
                    <a:pt x="0" y="134655"/>
                  </a:moveTo>
                  <a:cubicBezTo>
                    <a:pt x="35750" y="69283"/>
                    <a:pt x="96661" y="12302"/>
                    <a:pt x="172099" y="0"/>
                  </a:cubicBezTo>
                  <a:cubicBezTo>
                    <a:pt x="141369" y="15086"/>
                    <a:pt x="106727" y="25702"/>
                    <a:pt x="79908" y="49168"/>
                  </a:cubicBezTo>
                  <a:cubicBezTo>
                    <a:pt x="51394" y="75447"/>
                    <a:pt x="31839" y="111188"/>
                    <a:pt x="0" y="134655"/>
                  </a:cubicBezTo>
                  <a:close/>
                </a:path>
              </a:pathLst>
            </a:custGeom>
            <a:solidFill>
              <a:srgbClr val="E8F5F5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任意多边形: 形状 769">
              <a:extLst>
                <a:ext uri="{FF2B5EF4-FFF2-40B4-BE49-F238E27FC236}">
                  <a16:creationId xmlns:a16="http://schemas.microsoft.com/office/drawing/2014/main" id="{A701CF5F-BC80-19D7-0E08-CA0B42AF9E2A}"/>
                </a:ext>
              </a:extLst>
            </p:cNvPr>
            <p:cNvSpPr/>
            <p:nvPr/>
          </p:nvSpPr>
          <p:spPr>
            <a:xfrm>
              <a:off x="7030039" y="4666978"/>
              <a:ext cx="11417" cy="11577"/>
            </a:xfrm>
            <a:custGeom>
              <a:avLst/>
              <a:gdLst>
                <a:gd name="connsiteX0" fmla="*/ 955 w 11417"/>
                <a:gd name="connsiteY0" fmla="*/ 1031 h 11577"/>
                <a:gd name="connsiteX1" fmla="*/ 10463 w 11417"/>
                <a:gd name="connsiteY1" fmla="*/ 10547 h 11577"/>
                <a:gd name="connsiteX2" fmla="*/ 955 w 11417"/>
                <a:gd name="connsiteY2" fmla="*/ 1031 h 11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17" h="11577">
                  <a:moveTo>
                    <a:pt x="955" y="1031"/>
                  </a:moveTo>
                  <a:cubicBezTo>
                    <a:pt x="9904" y="-1763"/>
                    <a:pt x="13247" y="1031"/>
                    <a:pt x="10463" y="10547"/>
                  </a:cubicBezTo>
                  <a:cubicBezTo>
                    <a:pt x="1514" y="13341"/>
                    <a:pt x="-1829" y="10547"/>
                    <a:pt x="955" y="1031"/>
                  </a:cubicBezTo>
                  <a:close/>
                </a:path>
              </a:pathLst>
            </a:custGeom>
            <a:solidFill>
              <a:srgbClr val="717E7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任意多边形: 形状 770">
              <a:extLst>
                <a:ext uri="{FF2B5EF4-FFF2-40B4-BE49-F238E27FC236}">
                  <a16:creationId xmlns:a16="http://schemas.microsoft.com/office/drawing/2014/main" id="{1156F6E2-AE5E-78B3-EE92-E904EEE312D9}"/>
                </a:ext>
              </a:extLst>
            </p:cNvPr>
            <p:cNvSpPr/>
            <p:nvPr/>
          </p:nvSpPr>
          <p:spPr>
            <a:xfrm>
              <a:off x="5852967" y="4673037"/>
              <a:ext cx="78927" cy="50959"/>
            </a:xfrm>
            <a:custGeom>
              <a:avLst/>
              <a:gdLst>
                <a:gd name="connsiteX0" fmla="*/ 128 w 78927"/>
                <a:gd name="connsiteY0" fmla="*/ 0 h 50959"/>
                <a:gd name="connsiteX1" fmla="*/ 49864 w 78927"/>
                <a:gd name="connsiteY1" fmla="*/ 6714 h 50959"/>
                <a:gd name="connsiteX2" fmla="*/ 78927 w 78927"/>
                <a:gd name="connsiteY2" fmla="*/ 50854 h 50959"/>
                <a:gd name="connsiteX3" fmla="*/ 28632 w 78927"/>
                <a:gd name="connsiteY3" fmla="*/ 46934 h 50959"/>
                <a:gd name="connsiteX4" fmla="*/ 128 w 78927"/>
                <a:gd name="connsiteY4" fmla="*/ 0 h 50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927" h="50959">
                  <a:moveTo>
                    <a:pt x="128" y="0"/>
                  </a:moveTo>
                  <a:cubicBezTo>
                    <a:pt x="16890" y="1126"/>
                    <a:pt x="33652" y="2244"/>
                    <a:pt x="49864" y="6714"/>
                  </a:cubicBezTo>
                  <a:cubicBezTo>
                    <a:pt x="61597" y="20691"/>
                    <a:pt x="76133" y="32416"/>
                    <a:pt x="78927" y="50854"/>
                  </a:cubicBezTo>
                  <a:cubicBezTo>
                    <a:pt x="62156" y="50854"/>
                    <a:pt x="44835" y="51971"/>
                    <a:pt x="28632" y="46934"/>
                  </a:cubicBezTo>
                  <a:cubicBezTo>
                    <a:pt x="13555" y="35210"/>
                    <a:pt x="-1548" y="20691"/>
                    <a:pt x="128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任意多边形: 形状 771">
              <a:extLst>
                <a:ext uri="{FF2B5EF4-FFF2-40B4-BE49-F238E27FC236}">
                  <a16:creationId xmlns:a16="http://schemas.microsoft.com/office/drawing/2014/main" id="{6E93880B-2DCE-EE2B-2FCB-ECE546A21672}"/>
                </a:ext>
              </a:extLst>
            </p:cNvPr>
            <p:cNvSpPr/>
            <p:nvPr/>
          </p:nvSpPr>
          <p:spPr>
            <a:xfrm>
              <a:off x="5255205" y="4680877"/>
              <a:ext cx="51971" cy="17292"/>
            </a:xfrm>
            <a:custGeom>
              <a:avLst/>
              <a:gdLst>
                <a:gd name="connsiteX0" fmla="*/ 0 w 51971"/>
                <a:gd name="connsiteY0" fmla="*/ 12851 h 17292"/>
                <a:gd name="connsiteX1" fmla="*/ 51971 w 51971"/>
                <a:gd name="connsiteY1" fmla="*/ 0 h 17292"/>
                <a:gd name="connsiteX2" fmla="*/ 0 w 51971"/>
                <a:gd name="connsiteY2" fmla="*/ 12851 h 17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971" h="17292">
                  <a:moveTo>
                    <a:pt x="0" y="12851"/>
                  </a:moveTo>
                  <a:cubicBezTo>
                    <a:pt x="17330" y="8922"/>
                    <a:pt x="34650" y="5020"/>
                    <a:pt x="51971" y="0"/>
                  </a:cubicBezTo>
                  <a:cubicBezTo>
                    <a:pt x="37994" y="13401"/>
                    <a:pt x="18447" y="23467"/>
                    <a:pt x="0" y="12851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任意多边形: 形状 772">
              <a:extLst>
                <a:ext uri="{FF2B5EF4-FFF2-40B4-BE49-F238E27FC236}">
                  <a16:creationId xmlns:a16="http://schemas.microsoft.com/office/drawing/2014/main" id="{247F7CA0-2B9F-2A82-616F-E9CF5E4E0D76}"/>
                </a:ext>
              </a:extLst>
            </p:cNvPr>
            <p:cNvSpPr/>
            <p:nvPr/>
          </p:nvSpPr>
          <p:spPr>
            <a:xfrm>
              <a:off x="6637070" y="4678038"/>
              <a:ext cx="77672" cy="36409"/>
            </a:xfrm>
            <a:custGeom>
              <a:avLst/>
              <a:gdLst>
                <a:gd name="connsiteX0" fmla="*/ 0 w 77672"/>
                <a:gd name="connsiteY0" fmla="*/ 0 h 36409"/>
                <a:gd name="connsiteX1" fmla="*/ 35209 w 77672"/>
                <a:gd name="connsiteY1" fmla="*/ 31298 h 36409"/>
                <a:gd name="connsiteX2" fmla="*/ 77673 w 77672"/>
                <a:gd name="connsiteY2" fmla="*/ 12869 h 36409"/>
                <a:gd name="connsiteX3" fmla="*/ 34642 w 77672"/>
                <a:gd name="connsiteY3" fmla="*/ 36336 h 36409"/>
                <a:gd name="connsiteX4" fmla="*/ 0 w 77672"/>
                <a:gd name="connsiteY4" fmla="*/ 0 h 36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672" h="36409">
                  <a:moveTo>
                    <a:pt x="0" y="0"/>
                  </a:moveTo>
                  <a:cubicBezTo>
                    <a:pt x="11742" y="10057"/>
                    <a:pt x="21800" y="22926"/>
                    <a:pt x="35209" y="31298"/>
                  </a:cubicBezTo>
                  <a:cubicBezTo>
                    <a:pt x="51412" y="31298"/>
                    <a:pt x="64263" y="19565"/>
                    <a:pt x="77673" y="12869"/>
                  </a:cubicBezTo>
                  <a:cubicBezTo>
                    <a:pt x="67048" y="25711"/>
                    <a:pt x="52530" y="37453"/>
                    <a:pt x="34642" y="36336"/>
                  </a:cubicBezTo>
                  <a:cubicBezTo>
                    <a:pt x="15086" y="37444"/>
                    <a:pt x="3361" y="16753"/>
                    <a:pt x="0" y="0"/>
                  </a:cubicBezTo>
                  <a:close/>
                </a:path>
              </a:pathLst>
            </a:custGeom>
            <a:solidFill>
              <a:srgbClr val="E8F5F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任意多边形: 形状 773">
              <a:extLst>
                <a:ext uri="{FF2B5EF4-FFF2-40B4-BE49-F238E27FC236}">
                  <a16:creationId xmlns:a16="http://schemas.microsoft.com/office/drawing/2014/main" id="{3F6B8A9B-F5A1-8CA7-1D6D-F423776D4F17}"/>
                </a:ext>
              </a:extLst>
            </p:cNvPr>
            <p:cNvSpPr/>
            <p:nvPr/>
          </p:nvSpPr>
          <p:spPr>
            <a:xfrm>
              <a:off x="6876784" y="4678210"/>
              <a:ext cx="104483" cy="71070"/>
            </a:xfrm>
            <a:custGeom>
              <a:avLst/>
              <a:gdLst>
                <a:gd name="connsiteX0" fmla="*/ 0 w 104483"/>
                <a:gd name="connsiteY0" fmla="*/ 27243 h 71070"/>
                <a:gd name="connsiteX1" fmla="*/ 62578 w 104483"/>
                <a:gd name="connsiteY1" fmla="*/ 424 h 71070"/>
                <a:gd name="connsiteX2" fmla="*/ 104483 w 104483"/>
                <a:gd name="connsiteY2" fmla="*/ 37309 h 71070"/>
                <a:gd name="connsiteX3" fmla="*/ 56982 w 104483"/>
                <a:gd name="connsiteY3" fmla="*/ 70833 h 71070"/>
                <a:gd name="connsiteX4" fmla="*/ 0 w 104483"/>
                <a:gd name="connsiteY4" fmla="*/ 27243 h 71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483" h="71070">
                  <a:moveTo>
                    <a:pt x="0" y="27243"/>
                  </a:moveTo>
                  <a:cubicBezTo>
                    <a:pt x="14518" y="8805"/>
                    <a:pt x="39111" y="-2361"/>
                    <a:pt x="62578" y="424"/>
                  </a:cubicBezTo>
                  <a:cubicBezTo>
                    <a:pt x="81016" y="6002"/>
                    <a:pt x="94417" y="21655"/>
                    <a:pt x="104483" y="37309"/>
                  </a:cubicBezTo>
                  <a:cubicBezTo>
                    <a:pt x="89397" y="49033"/>
                    <a:pt x="78772" y="70833"/>
                    <a:pt x="56982" y="70833"/>
                  </a:cubicBezTo>
                  <a:cubicBezTo>
                    <a:pt x="29054" y="74186"/>
                    <a:pt x="18988" y="41220"/>
                    <a:pt x="0" y="2724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任意多边形: 形状 774">
              <a:extLst>
                <a:ext uri="{FF2B5EF4-FFF2-40B4-BE49-F238E27FC236}">
                  <a16:creationId xmlns:a16="http://schemas.microsoft.com/office/drawing/2014/main" id="{98FD2A3A-F5D4-F85C-AB5C-6992FCE228ED}"/>
                </a:ext>
              </a:extLst>
            </p:cNvPr>
            <p:cNvSpPr/>
            <p:nvPr/>
          </p:nvSpPr>
          <p:spPr>
            <a:xfrm>
              <a:off x="5549684" y="4685433"/>
              <a:ext cx="195016" cy="136254"/>
            </a:xfrm>
            <a:custGeom>
              <a:avLst/>
              <a:gdLst>
                <a:gd name="connsiteX0" fmla="*/ 151984 w 195016"/>
                <a:gd name="connsiteY0" fmla="*/ 6061 h 136254"/>
                <a:gd name="connsiteX1" fmla="*/ 195016 w 195016"/>
                <a:gd name="connsiteY1" fmla="*/ 464 h 136254"/>
                <a:gd name="connsiteX2" fmla="*/ 99463 w 195016"/>
                <a:gd name="connsiteY2" fmla="*/ 109985 h 136254"/>
                <a:gd name="connsiteX3" fmla="*/ 0 w 195016"/>
                <a:gd name="connsiteY3" fmla="*/ 136254 h 136254"/>
                <a:gd name="connsiteX4" fmla="*/ 69283 w 195016"/>
                <a:gd name="connsiteY4" fmla="*/ 102163 h 136254"/>
                <a:gd name="connsiteX5" fmla="*/ 135214 w 195016"/>
                <a:gd name="connsiteY5" fmla="*/ 76461 h 136254"/>
                <a:gd name="connsiteX6" fmla="*/ 135214 w 195016"/>
                <a:gd name="connsiteY6" fmla="*/ 56896 h 136254"/>
                <a:gd name="connsiteX7" fmla="*/ 162591 w 195016"/>
                <a:gd name="connsiteY7" fmla="*/ 43486 h 136254"/>
                <a:gd name="connsiteX8" fmla="*/ 143594 w 195016"/>
                <a:gd name="connsiteY8" fmla="*/ 33429 h 136254"/>
                <a:gd name="connsiteX9" fmla="*/ 48601 w 195016"/>
                <a:gd name="connsiteY9" fmla="*/ 83724 h 136254"/>
                <a:gd name="connsiteX10" fmla="*/ 151984 w 195016"/>
                <a:gd name="connsiteY10" fmla="*/ 6061 h 136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5016" h="136254">
                  <a:moveTo>
                    <a:pt x="151984" y="6061"/>
                  </a:moveTo>
                  <a:cubicBezTo>
                    <a:pt x="165394" y="-104"/>
                    <a:pt x="180480" y="-653"/>
                    <a:pt x="195016" y="464"/>
                  </a:cubicBezTo>
                  <a:cubicBezTo>
                    <a:pt x="165394" y="38467"/>
                    <a:pt x="147524" y="90997"/>
                    <a:pt x="99463" y="109985"/>
                  </a:cubicBezTo>
                  <a:cubicBezTo>
                    <a:pt x="69283" y="127864"/>
                    <a:pt x="34083" y="132902"/>
                    <a:pt x="0" y="136254"/>
                  </a:cubicBezTo>
                  <a:cubicBezTo>
                    <a:pt x="20114" y="120042"/>
                    <a:pt x="42464" y="104398"/>
                    <a:pt x="69283" y="102163"/>
                  </a:cubicBezTo>
                  <a:cubicBezTo>
                    <a:pt x="90515" y="92105"/>
                    <a:pt x="110638" y="78146"/>
                    <a:pt x="135214" y="76461"/>
                  </a:cubicBezTo>
                  <a:lnTo>
                    <a:pt x="135214" y="56896"/>
                  </a:lnTo>
                  <a:cubicBezTo>
                    <a:pt x="144153" y="52426"/>
                    <a:pt x="153102" y="47965"/>
                    <a:pt x="162591" y="43486"/>
                  </a:cubicBezTo>
                  <a:cubicBezTo>
                    <a:pt x="156454" y="39576"/>
                    <a:pt x="150308" y="36232"/>
                    <a:pt x="143594" y="33429"/>
                  </a:cubicBezTo>
                  <a:cubicBezTo>
                    <a:pt x="108953" y="44604"/>
                    <a:pt x="83819" y="74785"/>
                    <a:pt x="48601" y="83724"/>
                  </a:cubicBezTo>
                  <a:cubicBezTo>
                    <a:pt x="71518" y="45731"/>
                    <a:pt x="112305" y="23381"/>
                    <a:pt x="151984" y="606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任意多边形: 形状 775">
              <a:extLst>
                <a:ext uri="{FF2B5EF4-FFF2-40B4-BE49-F238E27FC236}">
                  <a16:creationId xmlns:a16="http://schemas.microsoft.com/office/drawing/2014/main" id="{391021BB-DB63-D064-00C3-6B2F52172620}"/>
                </a:ext>
              </a:extLst>
            </p:cNvPr>
            <p:cNvSpPr/>
            <p:nvPr/>
          </p:nvSpPr>
          <p:spPr>
            <a:xfrm>
              <a:off x="5141782" y="4689249"/>
              <a:ext cx="50853" cy="48609"/>
            </a:xfrm>
            <a:custGeom>
              <a:avLst/>
              <a:gdLst>
                <a:gd name="connsiteX0" fmla="*/ 2794 w 50853"/>
                <a:gd name="connsiteY0" fmla="*/ 10616 h 48609"/>
                <a:gd name="connsiteX1" fmla="*/ 32965 w 50853"/>
                <a:gd name="connsiteY1" fmla="*/ 0 h 48609"/>
                <a:gd name="connsiteX2" fmla="*/ 48610 w 50853"/>
                <a:gd name="connsiteY2" fmla="*/ 11742 h 48609"/>
                <a:gd name="connsiteX3" fmla="*/ 50854 w 50853"/>
                <a:gd name="connsiteY3" fmla="*/ 48610 h 48609"/>
                <a:gd name="connsiteX4" fmla="*/ 0 w 50853"/>
                <a:gd name="connsiteY4" fmla="*/ 32974 h 48609"/>
                <a:gd name="connsiteX5" fmla="*/ 2794 w 50853"/>
                <a:gd name="connsiteY5" fmla="*/ 10616 h 48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53" h="48609">
                  <a:moveTo>
                    <a:pt x="2794" y="10616"/>
                  </a:moveTo>
                  <a:cubicBezTo>
                    <a:pt x="12851" y="7254"/>
                    <a:pt x="22899" y="3902"/>
                    <a:pt x="32965" y="0"/>
                  </a:cubicBezTo>
                  <a:cubicBezTo>
                    <a:pt x="37994" y="3902"/>
                    <a:pt x="43022" y="7813"/>
                    <a:pt x="48610" y="11742"/>
                  </a:cubicBezTo>
                  <a:cubicBezTo>
                    <a:pt x="49736" y="24016"/>
                    <a:pt x="50286" y="36318"/>
                    <a:pt x="50854" y="48610"/>
                  </a:cubicBezTo>
                  <a:cubicBezTo>
                    <a:pt x="32974" y="48051"/>
                    <a:pt x="13977" y="45266"/>
                    <a:pt x="0" y="32974"/>
                  </a:cubicBezTo>
                  <a:cubicBezTo>
                    <a:pt x="1117" y="25152"/>
                    <a:pt x="2235" y="17880"/>
                    <a:pt x="2794" y="1061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任意多边形: 形状 776">
              <a:extLst>
                <a:ext uri="{FF2B5EF4-FFF2-40B4-BE49-F238E27FC236}">
                  <a16:creationId xmlns:a16="http://schemas.microsoft.com/office/drawing/2014/main" id="{CD1CD5E6-A5BD-401A-07A8-7ECB6E45CCB1}"/>
                </a:ext>
              </a:extLst>
            </p:cNvPr>
            <p:cNvSpPr/>
            <p:nvPr/>
          </p:nvSpPr>
          <p:spPr>
            <a:xfrm>
              <a:off x="5206723" y="4689249"/>
              <a:ext cx="41777" cy="69841"/>
            </a:xfrm>
            <a:custGeom>
              <a:avLst/>
              <a:gdLst>
                <a:gd name="connsiteX0" fmla="*/ 8803 w 41777"/>
                <a:gd name="connsiteY0" fmla="*/ 1685 h 69841"/>
                <a:gd name="connsiteX1" fmla="*/ 41777 w 41777"/>
                <a:gd name="connsiteY1" fmla="*/ 0 h 69841"/>
                <a:gd name="connsiteX2" fmla="*/ 17193 w 41777"/>
                <a:gd name="connsiteY2" fmla="*/ 24016 h 69841"/>
                <a:gd name="connsiteX3" fmla="*/ 19987 w 41777"/>
                <a:gd name="connsiteY3" fmla="*/ 69842 h 69841"/>
                <a:gd name="connsiteX4" fmla="*/ 8803 w 41777"/>
                <a:gd name="connsiteY4" fmla="*/ 1685 h 69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77" h="69841">
                  <a:moveTo>
                    <a:pt x="8803" y="1685"/>
                  </a:moveTo>
                  <a:cubicBezTo>
                    <a:pt x="19978" y="550"/>
                    <a:pt x="30603" y="0"/>
                    <a:pt x="41777" y="0"/>
                  </a:cubicBezTo>
                  <a:cubicBezTo>
                    <a:pt x="33396" y="7254"/>
                    <a:pt x="22231" y="13409"/>
                    <a:pt x="17193" y="24016"/>
                  </a:cubicBezTo>
                  <a:cubicBezTo>
                    <a:pt x="9929" y="38543"/>
                    <a:pt x="17752" y="54756"/>
                    <a:pt x="19987" y="69842"/>
                  </a:cubicBezTo>
                  <a:cubicBezTo>
                    <a:pt x="2107" y="52539"/>
                    <a:pt x="-8509" y="22917"/>
                    <a:pt x="8803" y="168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8" name="任意多边形: 形状 777">
              <a:extLst>
                <a:ext uri="{FF2B5EF4-FFF2-40B4-BE49-F238E27FC236}">
                  <a16:creationId xmlns:a16="http://schemas.microsoft.com/office/drawing/2014/main" id="{50186B76-E3C2-DEDF-D4D4-1A862C7583E1}"/>
                </a:ext>
              </a:extLst>
            </p:cNvPr>
            <p:cNvSpPr/>
            <p:nvPr/>
          </p:nvSpPr>
          <p:spPr>
            <a:xfrm>
              <a:off x="5233798" y="4687024"/>
              <a:ext cx="115468" cy="72412"/>
            </a:xfrm>
            <a:custGeom>
              <a:avLst/>
              <a:gdLst>
                <a:gd name="connsiteX0" fmla="*/ 56057 w 115468"/>
                <a:gd name="connsiteY0" fmla="*/ 22899 h 72412"/>
                <a:gd name="connsiteX1" fmla="*/ 111940 w 115468"/>
                <a:gd name="connsiteY1" fmla="*/ 1108 h 72412"/>
                <a:gd name="connsiteX2" fmla="*/ 93501 w 115468"/>
                <a:gd name="connsiteY2" fmla="*/ 65930 h 72412"/>
                <a:gd name="connsiteX3" fmla="*/ 42648 w 115468"/>
                <a:gd name="connsiteY3" fmla="*/ 70959 h 72412"/>
                <a:gd name="connsiteX4" fmla="*/ 743 w 115468"/>
                <a:gd name="connsiteY4" fmla="*/ 25711 h 72412"/>
                <a:gd name="connsiteX5" fmla="*/ 56057 w 115468"/>
                <a:gd name="connsiteY5" fmla="*/ 22899 h 7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468" h="72412">
                  <a:moveTo>
                    <a:pt x="56057" y="22899"/>
                  </a:moveTo>
                  <a:cubicBezTo>
                    <a:pt x="73378" y="12292"/>
                    <a:pt x="89590" y="-4470"/>
                    <a:pt x="111940" y="1108"/>
                  </a:cubicBezTo>
                  <a:cubicBezTo>
                    <a:pt x="120321" y="24575"/>
                    <a:pt x="113616" y="50845"/>
                    <a:pt x="93501" y="65930"/>
                  </a:cubicBezTo>
                  <a:cubicBezTo>
                    <a:pt x="77298" y="70391"/>
                    <a:pt x="59410" y="67615"/>
                    <a:pt x="42648" y="70959"/>
                  </a:cubicBezTo>
                  <a:cubicBezTo>
                    <a:pt x="16946" y="79349"/>
                    <a:pt x="-4286" y="49727"/>
                    <a:pt x="743" y="25711"/>
                  </a:cubicBezTo>
                  <a:cubicBezTo>
                    <a:pt x="19172" y="23458"/>
                    <a:pt x="37610" y="26251"/>
                    <a:pt x="56057" y="2289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任意多边形: 形状 778">
              <a:extLst>
                <a:ext uri="{FF2B5EF4-FFF2-40B4-BE49-F238E27FC236}">
                  <a16:creationId xmlns:a16="http://schemas.microsoft.com/office/drawing/2014/main" id="{DBD5104D-5624-DCD2-989E-280C550B041C}"/>
                </a:ext>
              </a:extLst>
            </p:cNvPr>
            <p:cNvSpPr/>
            <p:nvPr/>
          </p:nvSpPr>
          <p:spPr>
            <a:xfrm>
              <a:off x="6690904" y="4687573"/>
              <a:ext cx="109664" cy="69841"/>
            </a:xfrm>
            <a:custGeom>
              <a:avLst/>
              <a:gdLst>
                <a:gd name="connsiteX0" fmla="*/ 47305 w 109664"/>
                <a:gd name="connsiteY0" fmla="*/ 12292 h 69841"/>
                <a:gd name="connsiteX1" fmla="*/ 93680 w 109664"/>
                <a:gd name="connsiteY1" fmla="*/ 0 h 69841"/>
                <a:gd name="connsiteX2" fmla="*/ 96474 w 109664"/>
                <a:gd name="connsiteY2" fmla="*/ 68733 h 69841"/>
                <a:gd name="connsiteX3" fmla="*/ 8753 w 109664"/>
                <a:gd name="connsiteY3" fmla="*/ 69842 h 69841"/>
                <a:gd name="connsiteX4" fmla="*/ 4833 w 109664"/>
                <a:gd name="connsiteY4" fmla="*/ 38552 h 69841"/>
                <a:gd name="connsiteX5" fmla="*/ 47305 w 109664"/>
                <a:gd name="connsiteY5" fmla="*/ 12292 h 69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664" h="69841">
                  <a:moveTo>
                    <a:pt x="47305" y="12292"/>
                  </a:moveTo>
                  <a:cubicBezTo>
                    <a:pt x="63509" y="11175"/>
                    <a:pt x="78594" y="5028"/>
                    <a:pt x="93680" y="0"/>
                  </a:cubicBezTo>
                  <a:cubicBezTo>
                    <a:pt x="112127" y="17870"/>
                    <a:pt x="116588" y="50286"/>
                    <a:pt x="96474" y="68733"/>
                  </a:cubicBezTo>
                  <a:cubicBezTo>
                    <a:pt x="67420" y="65922"/>
                    <a:pt x="37807" y="61461"/>
                    <a:pt x="8753" y="69842"/>
                  </a:cubicBezTo>
                  <a:cubicBezTo>
                    <a:pt x="4833" y="60343"/>
                    <a:pt x="-6342" y="46942"/>
                    <a:pt x="4833" y="38552"/>
                  </a:cubicBezTo>
                  <a:cubicBezTo>
                    <a:pt x="18801" y="29604"/>
                    <a:pt x="29426" y="13418"/>
                    <a:pt x="47305" y="1229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0" name="任意多边形: 形状 779">
              <a:extLst>
                <a:ext uri="{FF2B5EF4-FFF2-40B4-BE49-F238E27FC236}">
                  <a16:creationId xmlns:a16="http://schemas.microsoft.com/office/drawing/2014/main" id="{68C80F25-568E-FA7B-E128-DA24CEC3E762}"/>
                </a:ext>
              </a:extLst>
            </p:cNvPr>
            <p:cNvSpPr/>
            <p:nvPr/>
          </p:nvSpPr>
          <p:spPr>
            <a:xfrm>
              <a:off x="7042133" y="4684212"/>
              <a:ext cx="7210" cy="41914"/>
            </a:xfrm>
            <a:custGeom>
              <a:avLst/>
              <a:gdLst>
                <a:gd name="connsiteX0" fmla="*/ 1162 w 7210"/>
                <a:gd name="connsiteY0" fmla="*/ 0 h 41914"/>
                <a:gd name="connsiteX1" fmla="*/ 3406 w 7210"/>
                <a:gd name="connsiteY1" fmla="*/ 41914 h 41914"/>
                <a:gd name="connsiteX2" fmla="*/ 1162 w 7210"/>
                <a:gd name="connsiteY2" fmla="*/ 0 h 4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10" h="41914">
                  <a:moveTo>
                    <a:pt x="1162" y="0"/>
                  </a:moveTo>
                  <a:cubicBezTo>
                    <a:pt x="7867" y="12860"/>
                    <a:pt x="9543" y="28513"/>
                    <a:pt x="3406" y="41914"/>
                  </a:cubicBezTo>
                  <a:cubicBezTo>
                    <a:pt x="45" y="28513"/>
                    <a:pt x="-1073" y="13969"/>
                    <a:pt x="1162" y="0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1" name="任意多边形: 形状 780">
              <a:extLst>
                <a:ext uri="{FF2B5EF4-FFF2-40B4-BE49-F238E27FC236}">
                  <a16:creationId xmlns:a16="http://schemas.microsoft.com/office/drawing/2014/main" id="{54B32966-C736-F40C-C8EB-7D2D6A056319}"/>
                </a:ext>
              </a:extLst>
            </p:cNvPr>
            <p:cNvSpPr/>
            <p:nvPr/>
          </p:nvSpPr>
          <p:spPr>
            <a:xfrm>
              <a:off x="7163991" y="4692052"/>
              <a:ext cx="17552" cy="19255"/>
            </a:xfrm>
            <a:custGeom>
              <a:avLst/>
              <a:gdLst>
                <a:gd name="connsiteX0" fmla="*/ 13409 w 17552"/>
                <a:gd name="connsiteY0" fmla="*/ 0 h 19255"/>
                <a:gd name="connsiteX1" fmla="*/ 0 w 17552"/>
                <a:gd name="connsiteY1" fmla="*/ 15626 h 19255"/>
                <a:gd name="connsiteX2" fmla="*/ 13409 w 17552"/>
                <a:gd name="connsiteY2" fmla="*/ 0 h 1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52" h="19255">
                  <a:moveTo>
                    <a:pt x="13409" y="0"/>
                  </a:moveTo>
                  <a:cubicBezTo>
                    <a:pt x="26269" y="3334"/>
                    <a:pt x="5596" y="28477"/>
                    <a:pt x="0" y="15626"/>
                  </a:cubicBezTo>
                  <a:cubicBezTo>
                    <a:pt x="-9" y="8372"/>
                    <a:pt x="6155" y="1676"/>
                    <a:pt x="13409" y="0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B928E10C-9635-526D-CCC2-9F22D15D710A}"/>
                </a:ext>
              </a:extLst>
            </p:cNvPr>
            <p:cNvSpPr/>
            <p:nvPr/>
          </p:nvSpPr>
          <p:spPr>
            <a:xfrm>
              <a:off x="5797779" y="4700992"/>
              <a:ext cx="57699" cy="60334"/>
            </a:xfrm>
            <a:custGeom>
              <a:avLst/>
              <a:gdLst>
                <a:gd name="connsiteX0" fmla="*/ 10 w 57699"/>
                <a:gd name="connsiteY0" fmla="*/ 0 h 60334"/>
                <a:gd name="connsiteX1" fmla="*/ 56443 w 57699"/>
                <a:gd name="connsiteY1" fmla="*/ 12274 h 60334"/>
                <a:gd name="connsiteX2" fmla="*/ 56443 w 57699"/>
                <a:gd name="connsiteY2" fmla="*/ 60334 h 60334"/>
                <a:gd name="connsiteX3" fmla="*/ 6697 w 57699"/>
                <a:gd name="connsiteY3" fmla="*/ 39093 h 60334"/>
                <a:gd name="connsiteX4" fmla="*/ 10 w 57699"/>
                <a:gd name="connsiteY4" fmla="*/ 0 h 6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99" h="60334">
                  <a:moveTo>
                    <a:pt x="10" y="0"/>
                  </a:moveTo>
                  <a:cubicBezTo>
                    <a:pt x="18440" y="5011"/>
                    <a:pt x="37455" y="8922"/>
                    <a:pt x="56443" y="12274"/>
                  </a:cubicBezTo>
                  <a:cubicBezTo>
                    <a:pt x="58119" y="28486"/>
                    <a:pt x="58119" y="44140"/>
                    <a:pt x="56443" y="60334"/>
                  </a:cubicBezTo>
                  <a:cubicBezTo>
                    <a:pt x="37455" y="59767"/>
                    <a:pt x="20125" y="51953"/>
                    <a:pt x="6697" y="39093"/>
                  </a:cubicBezTo>
                  <a:cubicBezTo>
                    <a:pt x="-557" y="27369"/>
                    <a:pt x="10" y="13410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DE5B1912-B009-FA88-9043-65A7BD7809C8}"/>
                </a:ext>
              </a:extLst>
            </p:cNvPr>
            <p:cNvSpPr/>
            <p:nvPr/>
          </p:nvSpPr>
          <p:spPr>
            <a:xfrm>
              <a:off x="7062293" y="4694828"/>
              <a:ext cx="60037" cy="144738"/>
            </a:xfrm>
            <a:custGeom>
              <a:avLst/>
              <a:gdLst>
                <a:gd name="connsiteX0" fmla="*/ 10616 w 60037"/>
                <a:gd name="connsiteY0" fmla="*/ 48628 h 144738"/>
                <a:gd name="connsiteX1" fmla="*/ 45807 w 60037"/>
                <a:gd name="connsiteY1" fmla="*/ 0 h 144738"/>
                <a:gd name="connsiteX2" fmla="*/ 54756 w 60037"/>
                <a:gd name="connsiteY2" fmla="*/ 23467 h 144738"/>
                <a:gd name="connsiteX3" fmla="*/ 54197 w 60037"/>
                <a:gd name="connsiteY3" fmla="*/ 82152 h 144738"/>
                <a:gd name="connsiteX4" fmla="*/ 0 w 60037"/>
                <a:gd name="connsiteY4" fmla="*/ 144739 h 144738"/>
                <a:gd name="connsiteX5" fmla="*/ 10616 w 60037"/>
                <a:gd name="connsiteY5" fmla="*/ 48628 h 14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037" h="144738">
                  <a:moveTo>
                    <a:pt x="10616" y="48628"/>
                  </a:moveTo>
                  <a:cubicBezTo>
                    <a:pt x="21791" y="31866"/>
                    <a:pt x="34632" y="16771"/>
                    <a:pt x="45807" y="0"/>
                  </a:cubicBezTo>
                  <a:cubicBezTo>
                    <a:pt x="49727" y="7281"/>
                    <a:pt x="54197" y="14536"/>
                    <a:pt x="54756" y="23467"/>
                  </a:cubicBezTo>
                  <a:cubicBezTo>
                    <a:pt x="57568" y="42473"/>
                    <a:pt x="65381" y="63704"/>
                    <a:pt x="54197" y="82152"/>
                  </a:cubicBezTo>
                  <a:cubicBezTo>
                    <a:pt x="40788" y="106168"/>
                    <a:pt x="22908" y="129085"/>
                    <a:pt x="0" y="144739"/>
                  </a:cubicBezTo>
                  <a:cubicBezTo>
                    <a:pt x="2803" y="112882"/>
                    <a:pt x="559" y="79367"/>
                    <a:pt x="10616" y="4862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0846F84B-A157-29CA-29F7-3BCA0C0BF989}"/>
                </a:ext>
              </a:extLst>
            </p:cNvPr>
            <p:cNvSpPr/>
            <p:nvPr/>
          </p:nvSpPr>
          <p:spPr>
            <a:xfrm>
              <a:off x="5753081" y="4705444"/>
              <a:ext cx="39120" cy="50483"/>
            </a:xfrm>
            <a:custGeom>
              <a:avLst/>
              <a:gdLst>
                <a:gd name="connsiteX0" fmla="*/ 0 w 39120"/>
                <a:gd name="connsiteY0" fmla="*/ 33533 h 50483"/>
                <a:gd name="connsiteX1" fmla="*/ 25143 w 39120"/>
                <a:gd name="connsiteY1" fmla="*/ 0 h 50483"/>
                <a:gd name="connsiteX2" fmla="*/ 39120 w 39120"/>
                <a:gd name="connsiteY2" fmla="*/ 49187 h 50483"/>
                <a:gd name="connsiteX3" fmla="*/ 0 w 39120"/>
                <a:gd name="connsiteY3" fmla="*/ 33533 h 50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20" h="50483">
                  <a:moveTo>
                    <a:pt x="0" y="33533"/>
                  </a:moveTo>
                  <a:cubicBezTo>
                    <a:pt x="5029" y="20124"/>
                    <a:pt x="15086" y="10066"/>
                    <a:pt x="25143" y="0"/>
                  </a:cubicBezTo>
                  <a:cubicBezTo>
                    <a:pt x="29063" y="16771"/>
                    <a:pt x="34650" y="32974"/>
                    <a:pt x="39120" y="49187"/>
                  </a:cubicBezTo>
                  <a:cubicBezTo>
                    <a:pt x="24584" y="51413"/>
                    <a:pt x="2235" y="53089"/>
                    <a:pt x="0" y="3353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C9F475BC-C36D-B2F1-431D-4E6FBA5C8F09}"/>
                </a:ext>
              </a:extLst>
            </p:cNvPr>
            <p:cNvSpPr/>
            <p:nvPr/>
          </p:nvSpPr>
          <p:spPr>
            <a:xfrm>
              <a:off x="5611154" y="4711049"/>
              <a:ext cx="139133" cy="279943"/>
            </a:xfrm>
            <a:custGeom>
              <a:avLst/>
              <a:gdLst>
                <a:gd name="connsiteX0" fmla="*/ 95543 w 139133"/>
                <a:gd name="connsiteY0" fmla="*/ 63146 h 279943"/>
                <a:gd name="connsiteX1" fmla="*/ 139134 w 139133"/>
                <a:gd name="connsiteY1" fmla="*/ 0 h 279943"/>
                <a:gd name="connsiteX2" fmla="*/ 73753 w 139133"/>
                <a:gd name="connsiteY2" fmla="*/ 126832 h 279943"/>
                <a:gd name="connsiteX3" fmla="*/ 13968 w 139133"/>
                <a:gd name="connsiteY3" fmla="*/ 262064 h 279943"/>
                <a:gd name="connsiteX4" fmla="*/ 0 w 139133"/>
                <a:gd name="connsiteY4" fmla="*/ 279944 h 279943"/>
                <a:gd name="connsiteX5" fmla="*/ 31280 w 139133"/>
                <a:gd name="connsiteY5" fmla="*/ 188302 h 279943"/>
                <a:gd name="connsiteX6" fmla="*/ 63696 w 139133"/>
                <a:gd name="connsiteY6" fmla="*/ 121254 h 279943"/>
                <a:gd name="connsiteX7" fmla="*/ 95543 w 139133"/>
                <a:gd name="connsiteY7" fmla="*/ 63146 h 279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133" h="279943">
                  <a:moveTo>
                    <a:pt x="95543" y="63146"/>
                  </a:moveTo>
                  <a:cubicBezTo>
                    <a:pt x="107845" y="40796"/>
                    <a:pt x="121254" y="18438"/>
                    <a:pt x="139134" y="0"/>
                  </a:cubicBezTo>
                  <a:cubicBezTo>
                    <a:pt x="118460" y="42455"/>
                    <a:pt x="92191" y="82702"/>
                    <a:pt x="73753" y="126832"/>
                  </a:cubicBezTo>
                  <a:cubicBezTo>
                    <a:pt x="53638" y="171540"/>
                    <a:pt x="36876" y="218483"/>
                    <a:pt x="13968" y="262064"/>
                  </a:cubicBezTo>
                  <a:cubicBezTo>
                    <a:pt x="10057" y="268760"/>
                    <a:pt x="5029" y="274356"/>
                    <a:pt x="0" y="279944"/>
                  </a:cubicBezTo>
                  <a:cubicBezTo>
                    <a:pt x="9489" y="249213"/>
                    <a:pt x="23467" y="219591"/>
                    <a:pt x="31280" y="188302"/>
                  </a:cubicBezTo>
                  <a:cubicBezTo>
                    <a:pt x="37435" y="163718"/>
                    <a:pt x="55873" y="144712"/>
                    <a:pt x="63696" y="121254"/>
                  </a:cubicBezTo>
                  <a:cubicBezTo>
                    <a:pt x="69851" y="99463"/>
                    <a:pt x="82692" y="81016"/>
                    <a:pt x="95543" y="63146"/>
                  </a:cubicBez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90F512BD-C16E-2BA0-A47E-251BCE83F17D}"/>
                </a:ext>
              </a:extLst>
            </p:cNvPr>
            <p:cNvSpPr/>
            <p:nvPr/>
          </p:nvSpPr>
          <p:spPr>
            <a:xfrm>
              <a:off x="5951999" y="4713337"/>
              <a:ext cx="63704" cy="58707"/>
            </a:xfrm>
            <a:custGeom>
              <a:avLst/>
              <a:gdLst>
                <a:gd name="connsiteX0" fmla="*/ 0 w 63704"/>
                <a:gd name="connsiteY0" fmla="*/ 25640 h 58707"/>
                <a:gd name="connsiteX1" fmla="*/ 33533 w 63704"/>
                <a:gd name="connsiteY1" fmla="*/ 1055 h 58707"/>
                <a:gd name="connsiteX2" fmla="*/ 63705 w 63704"/>
                <a:gd name="connsiteY2" fmla="*/ 51341 h 58707"/>
                <a:gd name="connsiteX3" fmla="*/ 25152 w 63704"/>
                <a:gd name="connsiteY3" fmla="*/ 56379 h 58707"/>
                <a:gd name="connsiteX4" fmla="*/ 0 w 63704"/>
                <a:gd name="connsiteY4" fmla="*/ 25640 h 58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704" h="58707">
                  <a:moveTo>
                    <a:pt x="0" y="25640"/>
                  </a:moveTo>
                  <a:cubicBezTo>
                    <a:pt x="10057" y="17259"/>
                    <a:pt x="18997" y="-5091"/>
                    <a:pt x="33533" y="1055"/>
                  </a:cubicBezTo>
                  <a:cubicBezTo>
                    <a:pt x="40797" y="19493"/>
                    <a:pt x="50854" y="36246"/>
                    <a:pt x="63705" y="51341"/>
                  </a:cubicBezTo>
                  <a:cubicBezTo>
                    <a:pt x="51971" y="56379"/>
                    <a:pt x="37994" y="61966"/>
                    <a:pt x="25152" y="56379"/>
                  </a:cubicBezTo>
                  <a:cubicBezTo>
                    <a:pt x="12860" y="50242"/>
                    <a:pt x="7273" y="36255"/>
                    <a:pt x="0" y="2564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E09DF94F-FC2A-C22F-6681-23D9F88708EF}"/>
                </a:ext>
              </a:extLst>
            </p:cNvPr>
            <p:cNvSpPr/>
            <p:nvPr/>
          </p:nvSpPr>
          <p:spPr>
            <a:xfrm>
              <a:off x="6665608" y="4705453"/>
              <a:ext cx="156760" cy="73103"/>
            </a:xfrm>
            <a:custGeom>
              <a:avLst/>
              <a:gdLst>
                <a:gd name="connsiteX0" fmla="*/ 150257 w 156760"/>
                <a:gd name="connsiteY0" fmla="*/ 0 h 73103"/>
                <a:gd name="connsiteX1" fmla="*/ 153609 w 156760"/>
                <a:gd name="connsiteY1" fmla="*/ 58685 h 73103"/>
                <a:gd name="connsiteX2" fmla="*/ 112821 w 156760"/>
                <a:gd name="connsiteY2" fmla="*/ 72085 h 73103"/>
                <a:gd name="connsiteX3" fmla="*/ 45215 w 156760"/>
                <a:gd name="connsiteY3" fmla="*/ 72644 h 73103"/>
                <a:gd name="connsiteX4" fmla="*/ 8897 w 156760"/>
                <a:gd name="connsiteY4" fmla="*/ 64822 h 73103"/>
                <a:gd name="connsiteX5" fmla="*/ 507 w 156760"/>
                <a:gd name="connsiteY5" fmla="*/ 25710 h 73103"/>
                <a:gd name="connsiteX6" fmla="*/ 28453 w 156760"/>
                <a:gd name="connsiteY6" fmla="*/ 63145 h 73103"/>
                <a:gd name="connsiteX7" fmla="*/ 132386 w 156760"/>
                <a:gd name="connsiteY7" fmla="*/ 64822 h 73103"/>
                <a:gd name="connsiteX8" fmla="*/ 150257 w 156760"/>
                <a:gd name="connsiteY8" fmla="*/ 0 h 7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760" h="73103">
                  <a:moveTo>
                    <a:pt x="150257" y="0"/>
                  </a:moveTo>
                  <a:cubicBezTo>
                    <a:pt x="159764" y="17897"/>
                    <a:pt x="156970" y="39129"/>
                    <a:pt x="153609" y="58685"/>
                  </a:cubicBezTo>
                  <a:cubicBezTo>
                    <a:pt x="140208" y="64272"/>
                    <a:pt x="127907" y="74888"/>
                    <a:pt x="112821" y="72085"/>
                  </a:cubicBezTo>
                  <a:cubicBezTo>
                    <a:pt x="89913" y="69859"/>
                    <a:pt x="67564" y="70977"/>
                    <a:pt x="45215" y="72644"/>
                  </a:cubicBezTo>
                  <a:cubicBezTo>
                    <a:pt x="32364" y="73203"/>
                    <a:pt x="17837" y="74879"/>
                    <a:pt x="8897" y="64822"/>
                  </a:cubicBezTo>
                  <a:cubicBezTo>
                    <a:pt x="-3954" y="56441"/>
                    <a:pt x="1075" y="38562"/>
                    <a:pt x="507" y="25710"/>
                  </a:cubicBezTo>
                  <a:cubicBezTo>
                    <a:pt x="13358" y="35200"/>
                    <a:pt x="16710" y="52530"/>
                    <a:pt x="28453" y="63145"/>
                  </a:cubicBezTo>
                  <a:cubicBezTo>
                    <a:pt x="63644" y="59793"/>
                    <a:pt x="97736" y="68174"/>
                    <a:pt x="132386" y="64822"/>
                  </a:cubicBezTo>
                  <a:cubicBezTo>
                    <a:pt x="146913" y="46384"/>
                    <a:pt x="146345" y="22349"/>
                    <a:pt x="150257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任意多边形: 形状 787">
              <a:extLst>
                <a:ext uri="{FF2B5EF4-FFF2-40B4-BE49-F238E27FC236}">
                  <a16:creationId xmlns:a16="http://schemas.microsoft.com/office/drawing/2014/main" id="{C0EA16E8-DAB1-6C4A-C696-F42011BF298C}"/>
                </a:ext>
              </a:extLst>
            </p:cNvPr>
            <p:cNvSpPr/>
            <p:nvPr/>
          </p:nvSpPr>
          <p:spPr>
            <a:xfrm>
              <a:off x="4889208" y="4717177"/>
              <a:ext cx="143044" cy="83522"/>
            </a:xfrm>
            <a:custGeom>
              <a:avLst/>
              <a:gdLst>
                <a:gd name="connsiteX0" fmla="*/ 72077 w 143044"/>
                <a:gd name="connsiteY0" fmla="*/ 0 h 83522"/>
                <a:gd name="connsiteX1" fmla="*/ 143045 w 143044"/>
                <a:gd name="connsiteY1" fmla="*/ 41355 h 83522"/>
                <a:gd name="connsiteX2" fmla="*/ 67607 w 143044"/>
                <a:gd name="connsiteY2" fmla="*/ 83269 h 83522"/>
                <a:gd name="connsiteX3" fmla="*/ 0 w 143044"/>
                <a:gd name="connsiteY3" fmla="*/ 56441 h 83522"/>
                <a:gd name="connsiteX4" fmla="*/ 4470 w 143044"/>
                <a:gd name="connsiteY4" fmla="*/ 44708 h 83522"/>
                <a:gd name="connsiteX5" fmla="*/ 72077 w 143044"/>
                <a:gd name="connsiteY5" fmla="*/ 0 h 8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044" h="83522">
                  <a:moveTo>
                    <a:pt x="72077" y="0"/>
                  </a:moveTo>
                  <a:cubicBezTo>
                    <a:pt x="93308" y="17339"/>
                    <a:pt x="116217" y="32415"/>
                    <a:pt x="143045" y="41355"/>
                  </a:cubicBezTo>
                  <a:cubicBezTo>
                    <a:pt x="125733" y="65381"/>
                    <a:pt x="98346" y="86063"/>
                    <a:pt x="67607" y="83269"/>
                  </a:cubicBezTo>
                  <a:cubicBezTo>
                    <a:pt x="43581" y="79358"/>
                    <a:pt x="20105" y="70968"/>
                    <a:pt x="0" y="56441"/>
                  </a:cubicBezTo>
                  <a:cubicBezTo>
                    <a:pt x="1126" y="53639"/>
                    <a:pt x="3352" y="48060"/>
                    <a:pt x="4470" y="44708"/>
                  </a:cubicBezTo>
                  <a:cubicBezTo>
                    <a:pt x="32974" y="41355"/>
                    <a:pt x="58676" y="25720"/>
                    <a:pt x="72077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任意多边形: 形状 788">
              <a:extLst>
                <a:ext uri="{FF2B5EF4-FFF2-40B4-BE49-F238E27FC236}">
                  <a16:creationId xmlns:a16="http://schemas.microsoft.com/office/drawing/2014/main" id="{4D0E41D7-C4F2-3B69-3A18-7728786FF89B}"/>
                </a:ext>
              </a:extLst>
            </p:cNvPr>
            <p:cNvSpPr/>
            <p:nvPr/>
          </p:nvSpPr>
          <p:spPr>
            <a:xfrm>
              <a:off x="6002862" y="4715519"/>
              <a:ext cx="39661" cy="53089"/>
            </a:xfrm>
            <a:custGeom>
              <a:avLst/>
              <a:gdLst>
                <a:gd name="connsiteX0" fmla="*/ 0 w 39661"/>
                <a:gd name="connsiteY0" fmla="*/ 0 h 53089"/>
                <a:gd name="connsiteX1" fmla="*/ 39661 w 39661"/>
                <a:gd name="connsiteY1" fmla="*/ 34642 h 53089"/>
                <a:gd name="connsiteX2" fmla="*/ 34083 w 39661"/>
                <a:gd name="connsiteY2" fmla="*/ 53089 h 53089"/>
                <a:gd name="connsiteX3" fmla="*/ 0 w 39661"/>
                <a:gd name="connsiteY3" fmla="*/ 0 h 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61" h="53089">
                  <a:moveTo>
                    <a:pt x="0" y="0"/>
                  </a:moveTo>
                  <a:cubicBezTo>
                    <a:pt x="12842" y="11725"/>
                    <a:pt x="25143" y="24576"/>
                    <a:pt x="39661" y="34642"/>
                  </a:cubicBezTo>
                  <a:cubicBezTo>
                    <a:pt x="37426" y="40797"/>
                    <a:pt x="35750" y="46925"/>
                    <a:pt x="34083" y="53089"/>
                  </a:cubicBezTo>
                  <a:cubicBezTo>
                    <a:pt x="25134" y="33524"/>
                    <a:pt x="1658" y="22909"/>
                    <a:pt x="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id="{2F2CE43B-C8FA-73D4-E2DB-5EDF09FA20F5}"/>
                </a:ext>
              </a:extLst>
            </p:cNvPr>
            <p:cNvSpPr/>
            <p:nvPr/>
          </p:nvSpPr>
          <p:spPr>
            <a:xfrm>
              <a:off x="6834993" y="4718089"/>
              <a:ext cx="56868" cy="72300"/>
            </a:xfrm>
            <a:custGeom>
              <a:avLst/>
              <a:gdLst>
                <a:gd name="connsiteX0" fmla="*/ 2112 w 56868"/>
                <a:gd name="connsiteY0" fmla="*/ 774 h 72300"/>
                <a:gd name="connsiteX1" fmla="*/ 56868 w 56868"/>
                <a:gd name="connsiteY1" fmla="*/ 27052 h 72300"/>
                <a:gd name="connsiteX2" fmla="*/ 25570 w 56868"/>
                <a:gd name="connsiteY2" fmla="*/ 72301 h 72300"/>
                <a:gd name="connsiteX3" fmla="*/ 11061 w 56868"/>
                <a:gd name="connsiteY3" fmla="*/ 70624 h 72300"/>
                <a:gd name="connsiteX4" fmla="*/ 2112 w 56868"/>
                <a:gd name="connsiteY4" fmla="*/ 774 h 7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8" h="72300">
                  <a:moveTo>
                    <a:pt x="2112" y="774"/>
                  </a:moveTo>
                  <a:cubicBezTo>
                    <a:pt x="24453" y="-2570"/>
                    <a:pt x="47929" y="4694"/>
                    <a:pt x="56868" y="27052"/>
                  </a:cubicBezTo>
                  <a:cubicBezTo>
                    <a:pt x="47929" y="43247"/>
                    <a:pt x="33960" y="55538"/>
                    <a:pt x="25570" y="72301"/>
                  </a:cubicBezTo>
                  <a:cubicBezTo>
                    <a:pt x="21668" y="71742"/>
                    <a:pt x="14954" y="71183"/>
                    <a:pt x="11061" y="70624"/>
                  </a:cubicBezTo>
                  <a:cubicBezTo>
                    <a:pt x="-4592" y="49942"/>
                    <a:pt x="436" y="24808"/>
                    <a:pt x="2112" y="77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任意多边形: 形状 790">
              <a:extLst>
                <a:ext uri="{FF2B5EF4-FFF2-40B4-BE49-F238E27FC236}">
                  <a16:creationId xmlns:a16="http://schemas.microsoft.com/office/drawing/2014/main" id="{A5408BEA-F974-2955-2FB5-D0260282D5F4}"/>
                </a:ext>
              </a:extLst>
            </p:cNvPr>
            <p:cNvSpPr/>
            <p:nvPr/>
          </p:nvSpPr>
          <p:spPr>
            <a:xfrm>
              <a:off x="6963440" y="4725915"/>
              <a:ext cx="69114" cy="83462"/>
            </a:xfrm>
            <a:custGeom>
              <a:avLst/>
              <a:gdLst>
                <a:gd name="connsiteX0" fmla="*/ 23983 w 69114"/>
                <a:gd name="connsiteY0" fmla="*/ 5249 h 83462"/>
                <a:gd name="connsiteX1" fmla="*/ 67564 w 69114"/>
                <a:gd name="connsiteY1" fmla="*/ 3563 h 83462"/>
                <a:gd name="connsiteX2" fmla="*/ 64770 w 69114"/>
                <a:gd name="connsiteY2" fmla="*/ 82345 h 83462"/>
                <a:gd name="connsiteX3" fmla="*/ 25100 w 69114"/>
                <a:gd name="connsiteY3" fmla="*/ 83462 h 83462"/>
                <a:gd name="connsiteX4" fmla="*/ 1084 w 69114"/>
                <a:gd name="connsiteY4" fmla="*/ 38764 h 83462"/>
                <a:gd name="connsiteX5" fmla="*/ 23983 w 69114"/>
                <a:gd name="connsiteY5" fmla="*/ 5249 h 8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114" h="83462">
                  <a:moveTo>
                    <a:pt x="23983" y="5249"/>
                  </a:moveTo>
                  <a:cubicBezTo>
                    <a:pt x="37951" y="-2024"/>
                    <a:pt x="53596" y="-906"/>
                    <a:pt x="67564" y="3563"/>
                  </a:cubicBezTo>
                  <a:cubicBezTo>
                    <a:pt x="68123" y="29824"/>
                    <a:pt x="72034" y="56643"/>
                    <a:pt x="64770" y="82345"/>
                  </a:cubicBezTo>
                  <a:cubicBezTo>
                    <a:pt x="51360" y="82345"/>
                    <a:pt x="38492" y="82345"/>
                    <a:pt x="25100" y="83462"/>
                  </a:cubicBezTo>
                  <a:cubicBezTo>
                    <a:pt x="18386" y="67827"/>
                    <a:pt x="9465" y="53282"/>
                    <a:pt x="1084" y="38764"/>
                  </a:cubicBezTo>
                  <a:cubicBezTo>
                    <a:pt x="-3963" y="23678"/>
                    <a:pt x="9456" y="8601"/>
                    <a:pt x="23983" y="524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:a16="http://schemas.microsoft.com/office/drawing/2014/main" id="{4731E087-6F74-18CF-AEC9-C9137BA58B38}"/>
                </a:ext>
              </a:extLst>
            </p:cNvPr>
            <p:cNvSpPr/>
            <p:nvPr/>
          </p:nvSpPr>
          <p:spPr>
            <a:xfrm>
              <a:off x="5049023" y="4725612"/>
              <a:ext cx="137457" cy="68100"/>
            </a:xfrm>
            <a:custGeom>
              <a:avLst/>
              <a:gdLst>
                <a:gd name="connsiteX0" fmla="*/ 0 w 137457"/>
                <a:gd name="connsiteY0" fmla="*/ 33533 h 68100"/>
                <a:gd name="connsiteX1" fmla="*/ 75988 w 137457"/>
                <a:gd name="connsiteY1" fmla="*/ 0 h 68100"/>
                <a:gd name="connsiteX2" fmla="*/ 137457 w 137457"/>
                <a:gd name="connsiteY2" fmla="*/ 34650 h 68100"/>
                <a:gd name="connsiteX3" fmla="*/ 0 w 137457"/>
                <a:gd name="connsiteY3" fmla="*/ 33533 h 6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457" h="68100">
                  <a:moveTo>
                    <a:pt x="0" y="33533"/>
                  </a:moveTo>
                  <a:cubicBezTo>
                    <a:pt x="29054" y="31848"/>
                    <a:pt x="53080" y="16221"/>
                    <a:pt x="75988" y="0"/>
                  </a:cubicBezTo>
                  <a:cubicBezTo>
                    <a:pt x="93309" y="16221"/>
                    <a:pt x="112314" y="32415"/>
                    <a:pt x="137457" y="34650"/>
                  </a:cubicBezTo>
                  <a:cubicBezTo>
                    <a:pt x="107277" y="82702"/>
                    <a:pt x="31839" y="76005"/>
                    <a:pt x="0" y="3353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任意多边形: 形状 792">
              <a:extLst>
                <a:ext uri="{FF2B5EF4-FFF2-40B4-BE49-F238E27FC236}">
                  <a16:creationId xmlns:a16="http://schemas.microsoft.com/office/drawing/2014/main" id="{DFD45C2D-17C3-07E6-93B2-A3A2F272EAAB}"/>
                </a:ext>
              </a:extLst>
            </p:cNvPr>
            <p:cNvSpPr/>
            <p:nvPr/>
          </p:nvSpPr>
          <p:spPr>
            <a:xfrm>
              <a:off x="4781809" y="4736742"/>
              <a:ext cx="15078" cy="19452"/>
            </a:xfrm>
            <a:custGeom>
              <a:avLst/>
              <a:gdLst>
                <a:gd name="connsiteX0" fmla="*/ 8494 w 15078"/>
                <a:gd name="connsiteY0" fmla="*/ 0 h 19452"/>
                <a:gd name="connsiteX1" fmla="*/ 2907 w 15078"/>
                <a:gd name="connsiteY1" fmla="*/ 18447 h 19452"/>
                <a:gd name="connsiteX2" fmla="*/ 8494 w 15078"/>
                <a:gd name="connsiteY2" fmla="*/ 0 h 19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78" h="19452">
                  <a:moveTo>
                    <a:pt x="8494" y="0"/>
                  </a:moveTo>
                  <a:cubicBezTo>
                    <a:pt x="20795" y="559"/>
                    <a:pt x="14082" y="24593"/>
                    <a:pt x="2907" y="18447"/>
                  </a:cubicBezTo>
                  <a:cubicBezTo>
                    <a:pt x="-2680" y="12851"/>
                    <a:pt x="113" y="1117"/>
                    <a:pt x="8494" y="0"/>
                  </a:cubicBezTo>
                  <a:close/>
                </a:path>
              </a:pathLst>
            </a:custGeom>
            <a:solidFill>
              <a:srgbClr val="7D8184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:a16="http://schemas.microsoft.com/office/drawing/2014/main" id="{B5DC8F22-DAD8-F1A7-4D4D-EC98ABC486A5}"/>
                </a:ext>
              </a:extLst>
            </p:cNvPr>
            <p:cNvSpPr/>
            <p:nvPr/>
          </p:nvSpPr>
          <p:spPr>
            <a:xfrm>
              <a:off x="5333959" y="4733930"/>
              <a:ext cx="34650" cy="35759"/>
            </a:xfrm>
            <a:custGeom>
              <a:avLst/>
              <a:gdLst>
                <a:gd name="connsiteX0" fmla="*/ 0 w 34650"/>
                <a:gd name="connsiteY0" fmla="*/ 35759 h 35759"/>
                <a:gd name="connsiteX1" fmla="*/ 34650 w 34650"/>
                <a:gd name="connsiteY1" fmla="*/ 0 h 35759"/>
                <a:gd name="connsiteX2" fmla="*/ 0 w 34650"/>
                <a:gd name="connsiteY2" fmla="*/ 35759 h 3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50" h="35759">
                  <a:moveTo>
                    <a:pt x="0" y="35759"/>
                  </a:moveTo>
                  <a:cubicBezTo>
                    <a:pt x="9507" y="22349"/>
                    <a:pt x="21791" y="10616"/>
                    <a:pt x="34650" y="0"/>
                  </a:cubicBezTo>
                  <a:cubicBezTo>
                    <a:pt x="25143" y="13959"/>
                    <a:pt x="19556" y="34074"/>
                    <a:pt x="0" y="35759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任意多边形: 形状 794">
              <a:extLst>
                <a:ext uri="{FF2B5EF4-FFF2-40B4-BE49-F238E27FC236}">
                  <a16:creationId xmlns:a16="http://schemas.microsoft.com/office/drawing/2014/main" id="{502253EA-55FB-BD7D-91E9-9249A271A9C7}"/>
                </a:ext>
              </a:extLst>
            </p:cNvPr>
            <p:cNvSpPr/>
            <p:nvPr/>
          </p:nvSpPr>
          <p:spPr>
            <a:xfrm>
              <a:off x="5867072" y="4734516"/>
              <a:ext cx="32397" cy="25692"/>
            </a:xfrm>
            <a:custGeom>
              <a:avLst/>
              <a:gdLst>
                <a:gd name="connsiteX0" fmla="*/ 0 w 32397"/>
                <a:gd name="connsiteY0" fmla="*/ 0 h 25692"/>
                <a:gd name="connsiteX1" fmla="*/ 32398 w 32397"/>
                <a:gd name="connsiteY1" fmla="*/ 10057 h 25692"/>
                <a:gd name="connsiteX2" fmla="*/ 27928 w 32397"/>
                <a:gd name="connsiteY2" fmla="*/ 25693 h 25692"/>
                <a:gd name="connsiteX3" fmla="*/ 9498 w 32397"/>
                <a:gd name="connsiteY3" fmla="*/ 24008 h 25692"/>
                <a:gd name="connsiteX4" fmla="*/ 0 w 32397"/>
                <a:gd name="connsiteY4" fmla="*/ 0 h 25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97" h="25692">
                  <a:moveTo>
                    <a:pt x="0" y="0"/>
                  </a:moveTo>
                  <a:cubicBezTo>
                    <a:pt x="11175" y="2226"/>
                    <a:pt x="21782" y="6137"/>
                    <a:pt x="32398" y="10057"/>
                  </a:cubicBezTo>
                  <a:lnTo>
                    <a:pt x="27928" y="25693"/>
                  </a:lnTo>
                  <a:cubicBezTo>
                    <a:pt x="21782" y="25134"/>
                    <a:pt x="15644" y="25134"/>
                    <a:pt x="9498" y="24008"/>
                  </a:cubicBezTo>
                  <a:cubicBezTo>
                    <a:pt x="5587" y="16194"/>
                    <a:pt x="2785" y="78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id="{738196D5-59AC-CEE3-5BF7-F09F14702960}"/>
                </a:ext>
              </a:extLst>
            </p:cNvPr>
            <p:cNvSpPr/>
            <p:nvPr/>
          </p:nvSpPr>
          <p:spPr>
            <a:xfrm>
              <a:off x="5402720" y="4740671"/>
              <a:ext cx="17470" cy="58117"/>
            </a:xfrm>
            <a:custGeom>
              <a:avLst/>
              <a:gdLst>
                <a:gd name="connsiteX0" fmla="*/ 0 w 17470"/>
                <a:gd name="connsiteY0" fmla="*/ 0 h 58117"/>
                <a:gd name="connsiteX1" fmla="*/ 11175 w 17470"/>
                <a:gd name="connsiteY1" fmla="*/ 58118 h 58117"/>
                <a:gd name="connsiteX2" fmla="*/ 0 w 17470"/>
                <a:gd name="connsiteY2" fmla="*/ 0 h 58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70" h="58117">
                  <a:moveTo>
                    <a:pt x="0" y="0"/>
                  </a:moveTo>
                  <a:cubicBezTo>
                    <a:pt x="15654" y="13419"/>
                    <a:pt x="24026" y="40797"/>
                    <a:pt x="11175" y="58118"/>
                  </a:cubicBezTo>
                  <a:cubicBezTo>
                    <a:pt x="8372" y="38553"/>
                    <a:pt x="4470" y="19565"/>
                    <a:pt x="0" y="0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7" name="任意多边形: 形状 796">
              <a:extLst>
                <a:ext uri="{FF2B5EF4-FFF2-40B4-BE49-F238E27FC236}">
                  <a16:creationId xmlns:a16="http://schemas.microsoft.com/office/drawing/2014/main" id="{165F6FC7-648D-2DE6-2C83-66C4A511793B}"/>
                </a:ext>
              </a:extLst>
            </p:cNvPr>
            <p:cNvSpPr/>
            <p:nvPr/>
          </p:nvSpPr>
          <p:spPr>
            <a:xfrm>
              <a:off x="7043498" y="4747887"/>
              <a:ext cx="14552" cy="17404"/>
            </a:xfrm>
            <a:custGeom>
              <a:avLst/>
              <a:gdLst>
                <a:gd name="connsiteX0" fmla="*/ 3709 w 14552"/>
                <a:gd name="connsiteY0" fmla="*/ 1155 h 17404"/>
                <a:gd name="connsiteX1" fmla="*/ 10963 w 14552"/>
                <a:gd name="connsiteY1" fmla="*/ 16250 h 17404"/>
                <a:gd name="connsiteX2" fmla="*/ 3709 w 14552"/>
                <a:gd name="connsiteY2" fmla="*/ 1155 h 17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52" h="17404">
                  <a:moveTo>
                    <a:pt x="3709" y="1155"/>
                  </a:moveTo>
                  <a:cubicBezTo>
                    <a:pt x="12639" y="-4423"/>
                    <a:pt x="18795" y="11771"/>
                    <a:pt x="10963" y="16250"/>
                  </a:cubicBezTo>
                  <a:cubicBezTo>
                    <a:pt x="1474" y="21829"/>
                    <a:pt x="-4122" y="5616"/>
                    <a:pt x="3709" y="1155"/>
                  </a:cubicBezTo>
                  <a:close/>
                </a:path>
              </a:pathLst>
            </a:custGeom>
            <a:solidFill>
              <a:srgbClr val="535E5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8" name="任意多边形: 形状 797">
              <a:extLst>
                <a:ext uri="{FF2B5EF4-FFF2-40B4-BE49-F238E27FC236}">
                  <a16:creationId xmlns:a16="http://schemas.microsoft.com/office/drawing/2014/main" id="{D4CBA746-D7B1-944C-3B02-45487C6C9885}"/>
                </a:ext>
              </a:extLst>
            </p:cNvPr>
            <p:cNvSpPr/>
            <p:nvPr/>
          </p:nvSpPr>
          <p:spPr>
            <a:xfrm>
              <a:off x="5288595" y="4751269"/>
              <a:ext cx="111907" cy="75820"/>
            </a:xfrm>
            <a:custGeom>
              <a:avLst/>
              <a:gdLst>
                <a:gd name="connsiteX0" fmla="*/ 59369 w 111907"/>
                <a:gd name="connsiteY0" fmla="*/ 27936 h 75820"/>
                <a:gd name="connsiteX1" fmla="*/ 87315 w 111907"/>
                <a:gd name="connsiteY1" fmla="*/ 0 h 75820"/>
                <a:gd name="connsiteX2" fmla="*/ 100724 w 111907"/>
                <a:gd name="connsiteY2" fmla="*/ 1685 h 75820"/>
                <a:gd name="connsiteX3" fmla="*/ 111908 w 111907"/>
                <a:gd name="connsiteY3" fmla="*/ 20673 h 75820"/>
                <a:gd name="connsiteX4" fmla="*/ 99057 w 111907"/>
                <a:gd name="connsiteY4" fmla="*/ 62028 h 75820"/>
                <a:gd name="connsiteX5" fmla="*/ 38146 w 111907"/>
                <a:gd name="connsiteY5" fmla="*/ 73752 h 75820"/>
                <a:gd name="connsiteX6" fmla="*/ 720 w 111907"/>
                <a:gd name="connsiteY6" fmla="*/ 40237 h 75820"/>
                <a:gd name="connsiteX7" fmla="*/ 59369 w 111907"/>
                <a:gd name="connsiteY7" fmla="*/ 27936 h 75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907" h="75820">
                  <a:moveTo>
                    <a:pt x="59369" y="27936"/>
                  </a:moveTo>
                  <a:cubicBezTo>
                    <a:pt x="73337" y="25152"/>
                    <a:pt x="78925" y="10066"/>
                    <a:pt x="87315" y="0"/>
                  </a:cubicBezTo>
                  <a:cubicBezTo>
                    <a:pt x="90667" y="559"/>
                    <a:pt x="97372" y="1117"/>
                    <a:pt x="100724" y="1685"/>
                  </a:cubicBezTo>
                  <a:cubicBezTo>
                    <a:pt x="104644" y="7831"/>
                    <a:pt x="107997" y="14536"/>
                    <a:pt x="111908" y="20673"/>
                  </a:cubicBezTo>
                  <a:cubicBezTo>
                    <a:pt x="106312" y="34091"/>
                    <a:pt x="105194" y="48618"/>
                    <a:pt x="99057" y="62028"/>
                  </a:cubicBezTo>
                  <a:cubicBezTo>
                    <a:pt x="78375" y="64254"/>
                    <a:pt x="57702" y="65381"/>
                    <a:pt x="38146" y="73752"/>
                  </a:cubicBezTo>
                  <a:cubicBezTo>
                    <a:pt x="18032" y="82710"/>
                    <a:pt x="-4318" y="60911"/>
                    <a:pt x="720" y="40237"/>
                  </a:cubicBezTo>
                  <a:cubicBezTo>
                    <a:pt x="20258" y="36876"/>
                    <a:pt x="40372" y="34650"/>
                    <a:pt x="59369" y="2793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9" name="任意多边形: 形状 798">
              <a:extLst>
                <a:ext uri="{FF2B5EF4-FFF2-40B4-BE49-F238E27FC236}">
                  <a16:creationId xmlns:a16="http://schemas.microsoft.com/office/drawing/2014/main" id="{38F8F388-C2CE-782A-AE3C-1A44368DE270}"/>
                </a:ext>
              </a:extLst>
            </p:cNvPr>
            <p:cNvSpPr/>
            <p:nvPr/>
          </p:nvSpPr>
          <p:spPr>
            <a:xfrm>
              <a:off x="4748560" y="4753495"/>
              <a:ext cx="24431" cy="74888"/>
            </a:xfrm>
            <a:custGeom>
              <a:avLst/>
              <a:gdLst>
                <a:gd name="connsiteX0" fmla="*/ 5993 w 24431"/>
                <a:gd name="connsiteY0" fmla="*/ 74888 h 74888"/>
                <a:gd name="connsiteX1" fmla="*/ 2632 w 24431"/>
                <a:gd name="connsiteY1" fmla="*/ 0 h 74888"/>
                <a:gd name="connsiteX2" fmla="*/ 5435 w 24431"/>
                <a:gd name="connsiteY2" fmla="*/ 32424 h 74888"/>
                <a:gd name="connsiteX3" fmla="*/ 24432 w 24431"/>
                <a:gd name="connsiteY3" fmla="*/ 45275 h 74888"/>
                <a:gd name="connsiteX4" fmla="*/ 5993 w 24431"/>
                <a:gd name="connsiteY4" fmla="*/ 74888 h 7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31" h="74888">
                  <a:moveTo>
                    <a:pt x="5993" y="74888"/>
                  </a:moveTo>
                  <a:cubicBezTo>
                    <a:pt x="8787" y="49168"/>
                    <a:pt x="-5740" y="24034"/>
                    <a:pt x="2632" y="0"/>
                  </a:cubicBezTo>
                  <a:cubicBezTo>
                    <a:pt x="4317" y="10634"/>
                    <a:pt x="5435" y="21241"/>
                    <a:pt x="5435" y="32424"/>
                  </a:cubicBezTo>
                  <a:cubicBezTo>
                    <a:pt x="11581" y="36336"/>
                    <a:pt x="18286" y="40805"/>
                    <a:pt x="24432" y="45275"/>
                  </a:cubicBezTo>
                  <a:cubicBezTo>
                    <a:pt x="22188" y="57018"/>
                    <a:pt x="14924" y="66516"/>
                    <a:pt x="5993" y="74888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0" name="任意多边形: 形状 799">
              <a:extLst>
                <a:ext uri="{FF2B5EF4-FFF2-40B4-BE49-F238E27FC236}">
                  <a16:creationId xmlns:a16="http://schemas.microsoft.com/office/drawing/2014/main" id="{9857ABCC-6908-FB70-EDA6-2896E6E2A52B}"/>
                </a:ext>
              </a:extLst>
            </p:cNvPr>
            <p:cNvSpPr/>
            <p:nvPr/>
          </p:nvSpPr>
          <p:spPr>
            <a:xfrm>
              <a:off x="5938894" y="4756159"/>
              <a:ext cx="17276" cy="17668"/>
            </a:xfrm>
            <a:custGeom>
              <a:avLst/>
              <a:gdLst>
                <a:gd name="connsiteX0" fmla="*/ 1931 w 17276"/>
                <a:gd name="connsiteY0" fmla="*/ 1824 h 17668"/>
                <a:gd name="connsiteX1" fmla="*/ 15350 w 17276"/>
                <a:gd name="connsiteY1" fmla="*/ 15792 h 17668"/>
                <a:gd name="connsiteX2" fmla="*/ 1931 w 17276"/>
                <a:gd name="connsiteY2" fmla="*/ 1824 h 17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76" h="17668">
                  <a:moveTo>
                    <a:pt x="1931" y="1824"/>
                  </a:moveTo>
                  <a:cubicBezTo>
                    <a:pt x="9753" y="-4881"/>
                    <a:pt x="22045" y="8528"/>
                    <a:pt x="15350" y="15792"/>
                  </a:cubicBezTo>
                  <a:cubicBezTo>
                    <a:pt x="7518" y="22506"/>
                    <a:pt x="-4774" y="9646"/>
                    <a:pt x="1931" y="1824"/>
                  </a:cubicBezTo>
                  <a:close/>
                </a:path>
              </a:pathLst>
            </a:custGeom>
            <a:solidFill>
              <a:srgbClr val="747E7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1" name="任意多边形: 形状 800">
              <a:extLst>
                <a:ext uri="{FF2B5EF4-FFF2-40B4-BE49-F238E27FC236}">
                  <a16:creationId xmlns:a16="http://schemas.microsoft.com/office/drawing/2014/main" id="{67467F5E-DEE1-CBB4-B4A3-C11787DA584E}"/>
                </a:ext>
              </a:extLst>
            </p:cNvPr>
            <p:cNvSpPr/>
            <p:nvPr/>
          </p:nvSpPr>
          <p:spPr>
            <a:xfrm>
              <a:off x="4857360" y="4759100"/>
              <a:ext cx="84420" cy="113432"/>
            </a:xfrm>
            <a:custGeom>
              <a:avLst/>
              <a:gdLst>
                <a:gd name="connsiteX0" fmla="*/ 0 w 84420"/>
                <a:gd name="connsiteY0" fmla="*/ 0 h 113432"/>
                <a:gd name="connsiteX1" fmla="*/ 48060 w 84420"/>
                <a:gd name="connsiteY1" fmla="*/ 42473 h 113432"/>
                <a:gd name="connsiteX2" fmla="*/ 84378 w 84420"/>
                <a:gd name="connsiteY2" fmla="*/ 58118 h 113432"/>
                <a:gd name="connsiteX3" fmla="*/ 41914 w 84420"/>
                <a:gd name="connsiteY3" fmla="*/ 113432 h 113432"/>
                <a:gd name="connsiteX4" fmla="*/ 0 w 84420"/>
                <a:gd name="connsiteY4" fmla="*/ 0 h 11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420" h="113432">
                  <a:moveTo>
                    <a:pt x="0" y="0"/>
                  </a:moveTo>
                  <a:cubicBezTo>
                    <a:pt x="16762" y="13410"/>
                    <a:pt x="28495" y="32416"/>
                    <a:pt x="48060" y="42473"/>
                  </a:cubicBezTo>
                  <a:cubicBezTo>
                    <a:pt x="59235" y="49737"/>
                    <a:pt x="71527" y="54206"/>
                    <a:pt x="84378" y="58118"/>
                  </a:cubicBezTo>
                  <a:cubicBezTo>
                    <a:pt x="85504" y="83810"/>
                    <a:pt x="64263" y="105051"/>
                    <a:pt x="41914" y="113432"/>
                  </a:cubicBezTo>
                  <a:cubicBezTo>
                    <a:pt x="23467" y="77673"/>
                    <a:pt x="1117" y="4135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2" name="任意多边形: 形状 801">
              <a:extLst>
                <a:ext uri="{FF2B5EF4-FFF2-40B4-BE49-F238E27FC236}">
                  <a16:creationId xmlns:a16="http://schemas.microsoft.com/office/drawing/2014/main" id="{CD665D1A-BE2E-8173-868C-898A57B5AD06}"/>
                </a:ext>
              </a:extLst>
            </p:cNvPr>
            <p:cNvSpPr/>
            <p:nvPr/>
          </p:nvSpPr>
          <p:spPr>
            <a:xfrm>
              <a:off x="5718413" y="4759100"/>
              <a:ext cx="37453" cy="54756"/>
            </a:xfrm>
            <a:custGeom>
              <a:avLst/>
              <a:gdLst>
                <a:gd name="connsiteX0" fmla="*/ 18 w 37453"/>
                <a:gd name="connsiteY0" fmla="*/ 54756 h 54756"/>
                <a:gd name="connsiteX1" fmla="*/ 22368 w 37453"/>
                <a:gd name="connsiteY1" fmla="*/ 0 h 54756"/>
                <a:gd name="connsiteX2" fmla="*/ 37454 w 37453"/>
                <a:gd name="connsiteY2" fmla="*/ 51971 h 54756"/>
                <a:gd name="connsiteX3" fmla="*/ 18 w 37453"/>
                <a:gd name="connsiteY3" fmla="*/ 54756 h 54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53" h="54756">
                  <a:moveTo>
                    <a:pt x="18" y="54756"/>
                  </a:moveTo>
                  <a:cubicBezTo>
                    <a:pt x="-540" y="34074"/>
                    <a:pt x="11752" y="16762"/>
                    <a:pt x="22368" y="0"/>
                  </a:cubicBezTo>
                  <a:cubicBezTo>
                    <a:pt x="25720" y="17880"/>
                    <a:pt x="29082" y="35768"/>
                    <a:pt x="37454" y="51971"/>
                  </a:cubicBezTo>
                  <a:cubicBezTo>
                    <a:pt x="25170" y="53080"/>
                    <a:pt x="12310" y="54197"/>
                    <a:pt x="18" y="5475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3" name="任意多边形: 形状 802">
              <a:extLst>
                <a:ext uri="{FF2B5EF4-FFF2-40B4-BE49-F238E27FC236}">
                  <a16:creationId xmlns:a16="http://schemas.microsoft.com/office/drawing/2014/main" id="{894111B3-371E-7DD9-01B8-4B83E9275DAE}"/>
                </a:ext>
              </a:extLst>
            </p:cNvPr>
            <p:cNvSpPr/>
            <p:nvPr/>
          </p:nvSpPr>
          <p:spPr>
            <a:xfrm>
              <a:off x="6875667" y="4763596"/>
              <a:ext cx="96102" cy="60326"/>
            </a:xfrm>
            <a:custGeom>
              <a:avLst/>
              <a:gdLst>
                <a:gd name="connsiteX0" fmla="*/ 18988 w 96102"/>
                <a:gd name="connsiteY0" fmla="*/ 3335 h 60326"/>
                <a:gd name="connsiteX1" fmla="*/ 90524 w 96102"/>
                <a:gd name="connsiteY1" fmla="*/ 27352 h 60326"/>
                <a:gd name="connsiteX2" fmla="*/ 96102 w 96102"/>
                <a:gd name="connsiteY2" fmla="*/ 58649 h 60326"/>
                <a:gd name="connsiteX3" fmla="*/ 26251 w 96102"/>
                <a:gd name="connsiteY3" fmla="*/ 60326 h 60326"/>
                <a:gd name="connsiteX4" fmla="*/ 0 w 96102"/>
                <a:gd name="connsiteY4" fmla="*/ 31830 h 60326"/>
                <a:gd name="connsiteX5" fmla="*/ 18988 w 96102"/>
                <a:gd name="connsiteY5" fmla="*/ 3335 h 6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102" h="60326">
                  <a:moveTo>
                    <a:pt x="18988" y="3335"/>
                  </a:moveTo>
                  <a:cubicBezTo>
                    <a:pt x="44140" y="-5064"/>
                    <a:pt x="77673" y="2208"/>
                    <a:pt x="90524" y="27352"/>
                  </a:cubicBezTo>
                  <a:cubicBezTo>
                    <a:pt x="94426" y="37400"/>
                    <a:pt x="94985" y="48034"/>
                    <a:pt x="96102" y="58649"/>
                  </a:cubicBezTo>
                  <a:cubicBezTo>
                    <a:pt x="72635" y="54739"/>
                    <a:pt x="49160" y="55297"/>
                    <a:pt x="26251" y="60326"/>
                  </a:cubicBezTo>
                  <a:cubicBezTo>
                    <a:pt x="17303" y="50827"/>
                    <a:pt x="8381" y="41329"/>
                    <a:pt x="0" y="31830"/>
                  </a:cubicBezTo>
                  <a:cubicBezTo>
                    <a:pt x="6128" y="22323"/>
                    <a:pt x="11733" y="12266"/>
                    <a:pt x="18988" y="333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5D1A692C-BFD8-8256-ED82-6CE8ED0004C4}"/>
                </a:ext>
              </a:extLst>
            </p:cNvPr>
            <p:cNvSpPr/>
            <p:nvPr/>
          </p:nvSpPr>
          <p:spPr>
            <a:xfrm>
              <a:off x="4679106" y="4765291"/>
              <a:ext cx="43590" cy="60901"/>
            </a:xfrm>
            <a:custGeom>
              <a:avLst/>
              <a:gdLst>
                <a:gd name="connsiteX0" fmla="*/ 0 w 43590"/>
                <a:gd name="connsiteY0" fmla="*/ 60902 h 60901"/>
                <a:gd name="connsiteX1" fmla="*/ 43590 w 43590"/>
                <a:gd name="connsiteY1" fmla="*/ 0 h 60901"/>
                <a:gd name="connsiteX2" fmla="*/ 0 w 43590"/>
                <a:gd name="connsiteY2" fmla="*/ 60902 h 6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590" h="60901">
                  <a:moveTo>
                    <a:pt x="0" y="60902"/>
                  </a:moveTo>
                  <a:cubicBezTo>
                    <a:pt x="4470" y="34641"/>
                    <a:pt x="21791" y="13959"/>
                    <a:pt x="43590" y="0"/>
                  </a:cubicBezTo>
                  <a:cubicBezTo>
                    <a:pt x="34092" y="23476"/>
                    <a:pt x="21241" y="45817"/>
                    <a:pt x="0" y="60902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53B576C4-81AD-78C9-7695-71AC88A9C209}"/>
                </a:ext>
              </a:extLst>
            </p:cNvPr>
            <p:cNvSpPr/>
            <p:nvPr/>
          </p:nvSpPr>
          <p:spPr>
            <a:xfrm>
              <a:off x="5165249" y="4764688"/>
              <a:ext cx="82142" cy="59025"/>
            </a:xfrm>
            <a:custGeom>
              <a:avLst/>
              <a:gdLst>
                <a:gd name="connsiteX0" fmla="*/ 0 w 82142"/>
                <a:gd name="connsiteY0" fmla="*/ 40788 h 59025"/>
                <a:gd name="connsiteX1" fmla="*/ 40229 w 82142"/>
                <a:gd name="connsiteY1" fmla="*/ 0 h 59025"/>
                <a:gd name="connsiteX2" fmla="*/ 79349 w 82142"/>
                <a:gd name="connsiteY2" fmla="*/ 29063 h 59025"/>
                <a:gd name="connsiteX3" fmla="*/ 81584 w 82142"/>
                <a:gd name="connsiteY3" fmla="*/ 55323 h 59025"/>
                <a:gd name="connsiteX4" fmla="*/ 32416 w 82142"/>
                <a:gd name="connsiteY4" fmla="*/ 58117 h 59025"/>
                <a:gd name="connsiteX5" fmla="*/ 0 w 82142"/>
                <a:gd name="connsiteY5" fmla="*/ 40788 h 5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142" h="59025">
                  <a:moveTo>
                    <a:pt x="0" y="40788"/>
                  </a:moveTo>
                  <a:cubicBezTo>
                    <a:pt x="12292" y="25702"/>
                    <a:pt x="26269" y="12842"/>
                    <a:pt x="40229" y="0"/>
                  </a:cubicBezTo>
                  <a:cubicBezTo>
                    <a:pt x="53080" y="10057"/>
                    <a:pt x="67057" y="18438"/>
                    <a:pt x="79349" y="29063"/>
                  </a:cubicBezTo>
                  <a:cubicBezTo>
                    <a:pt x="83819" y="36885"/>
                    <a:pt x="81584" y="46384"/>
                    <a:pt x="81584" y="55323"/>
                  </a:cubicBezTo>
                  <a:cubicBezTo>
                    <a:pt x="65381" y="58117"/>
                    <a:pt x="48610" y="60343"/>
                    <a:pt x="32416" y="58117"/>
                  </a:cubicBezTo>
                  <a:cubicBezTo>
                    <a:pt x="20673" y="54197"/>
                    <a:pt x="10616" y="46375"/>
                    <a:pt x="0" y="4078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6" name="任意多边形: 形状 805">
              <a:extLst>
                <a:ext uri="{FF2B5EF4-FFF2-40B4-BE49-F238E27FC236}">
                  <a16:creationId xmlns:a16="http://schemas.microsoft.com/office/drawing/2014/main" id="{5168C8DE-4B25-1377-3DB2-64E580306224}"/>
                </a:ext>
              </a:extLst>
            </p:cNvPr>
            <p:cNvSpPr/>
            <p:nvPr/>
          </p:nvSpPr>
          <p:spPr>
            <a:xfrm>
              <a:off x="5265821" y="4766931"/>
              <a:ext cx="27377" cy="41337"/>
            </a:xfrm>
            <a:custGeom>
              <a:avLst/>
              <a:gdLst>
                <a:gd name="connsiteX0" fmla="*/ 0 w 27377"/>
                <a:gd name="connsiteY0" fmla="*/ 13951 h 41337"/>
                <a:gd name="connsiteX1" fmla="*/ 27378 w 27377"/>
                <a:gd name="connsiteY1" fmla="*/ 0 h 41337"/>
                <a:gd name="connsiteX2" fmla="*/ 2785 w 27377"/>
                <a:gd name="connsiteY2" fmla="*/ 41338 h 41337"/>
                <a:gd name="connsiteX3" fmla="*/ 0 w 27377"/>
                <a:gd name="connsiteY3" fmla="*/ 13951 h 4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77" h="41337">
                  <a:moveTo>
                    <a:pt x="0" y="13951"/>
                  </a:moveTo>
                  <a:cubicBezTo>
                    <a:pt x="8940" y="8931"/>
                    <a:pt x="17879" y="4461"/>
                    <a:pt x="27378" y="0"/>
                  </a:cubicBezTo>
                  <a:cubicBezTo>
                    <a:pt x="19556" y="13951"/>
                    <a:pt x="11184" y="27369"/>
                    <a:pt x="2785" y="41338"/>
                  </a:cubicBezTo>
                  <a:cubicBezTo>
                    <a:pt x="1676" y="31839"/>
                    <a:pt x="568" y="22899"/>
                    <a:pt x="0" y="13951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B2840B5F-2B4D-6AAD-DEB3-DE015B90527A}"/>
                </a:ext>
              </a:extLst>
            </p:cNvPr>
            <p:cNvSpPr/>
            <p:nvPr/>
          </p:nvSpPr>
          <p:spPr>
            <a:xfrm>
              <a:off x="5756984" y="4766931"/>
              <a:ext cx="55891" cy="45318"/>
            </a:xfrm>
            <a:custGeom>
              <a:avLst/>
              <a:gdLst>
                <a:gd name="connsiteX0" fmla="*/ 5596 w 55891"/>
                <a:gd name="connsiteY0" fmla="*/ 4461 h 45318"/>
                <a:gd name="connsiteX1" fmla="*/ 55891 w 55891"/>
                <a:gd name="connsiteY1" fmla="*/ 0 h 45318"/>
                <a:gd name="connsiteX2" fmla="*/ 55891 w 55891"/>
                <a:gd name="connsiteY2" fmla="*/ 45248 h 45318"/>
                <a:gd name="connsiteX3" fmla="*/ 0 w 55891"/>
                <a:gd name="connsiteY3" fmla="*/ 11166 h 45318"/>
                <a:gd name="connsiteX4" fmla="*/ 5596 w 55891"/>
                <a:gd name="connsiteY4" fmla="*/ 4461 h 4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891" h="45318">
                  <a:moveTo>
                    <a:pt x="5596" y="4461"/>
                  </a:moveTo>
                  <a:cubicBezTo>
                    <a:pt x="22358" y="2785"/>
                    <a:pt x="39120" y="2226"/>
                    <a:pt x="55891" y="0"/>
                  </a:cubicBezTo>
                  <a:lnTo>
                    <a:pt x="55891" y="45248"/>
                  </a:lnTo>
                  <a:cubicBezTo>
                    <a:pt x="32425" y="46366"/>
                    <a:pt x="8949" y="34065"/>
                    <a:pt x="0" y="11166"/>
                  </a:cubicBezTo>
                  <a:cubicBezTo>
                    <a:pt x="1126" y="9499"/>
                    <a:pt x="4470" y="6137"/>
                    <a:pt x="5596" y="446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B9E636F9-DA20-A663-18FE-C2FBDCE0211B}"/>
                </a:ext>
              </a:extLst>
            </p:cNvPr>
            <p:cNvSpPr/>
            <p:nvPr/>
          </p:nvSpPr>
          <p:spPr>
            <a:xfrm>
              <a:off x="5901932" y="4769658"/>
              <a:ext cx="72975" cy="74928"/>
            </a:xfrm>
            <a:custGeom>
              <a:avLst/>
              <a:gdLst>
                <a:gd name="connsiteX0" fmla="*/ 18229 w 72975"/>
                <a:gd name="connsiteY0" fmla="*/ 1166 h 74928"/>
                <a:gd name="connsiteX1" fmla="*/ 36108 w 72975"/>
                <a:gd name="connsiteY1" fmla="*/ 10115 h 74928"/>
                <a:gd name="connsiteX2" fmla="*/ 72976 w 72975"/>
                <a:gd name="connsiteY2" fmla="*/ 33582 h 74928"/>
                <a:gd name="connsiteX3" fmla="*/ 43363 w 72975"/>
                <a:gd name="connsiteY3" fmla="*/ 74928 h 74928"/>
                <a:gd name="connsiteX4" fmla="*/ 890 w 72975"/>
                <a:gd name="connsiteY4" fmla="*/ 50902 h 74928"/>
                <a:gd name="connsiteX5" fmla="*/ 18229 w 72975"/>
                <a:gd name="connsiteY5" fmla="*/ 1166 h 7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975" h="74928">
                  <a:moveTo>
                    <a:pt x="18229" y="1166"/>
                  </a:moveTo>
                  <a:cubicBezTo>
                    <a:pt x="26042" y="-3294"/>
                    <a:pt x="31080" y="6204"/>
                    <a:pt x="36108" y="10115"/>
                  </a:cubicBezTo>
                  <a:cubicBezTo>
                    <a:pt x="46166" y="21281"/>
                    <a:pt x="60684" y="26318"/>
                    <a:pt x="72976" y="33582"/>
                  </a:cubicBezTo>
                  <a:cubicBezTo>
                    <a:pt x="72417" y="52579"/>
                    <a:pt x="56773" y="63762"/>
                    <a:pt x="43363" y="74928"/>
                  </a:cubicBezTo>
                  <a:cubicBezTo>
                    <a:pt x="29386" y="67115"/>
                    <a:pt x="13182" y="62645"/>
                    <a:pt x="890" y="50902"/>
                  </a:cubicBezTo>
                  <a:cubicBezTo>
                    <a:pt x="-3012" y="32465"/>
                    <a:pt x="6487" y="14585"/>
                    <a:pt x="18229" y="116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5F3AD341-C405-C31C-F8F0-E80E5BAE563F}"/>
                </a:ext>
              </a:extLst>
            </p:cNvPr>
            <p:cNvSpPr/>
            <p:nvPr/>
          </p:nvSpPr>
          <p:spPr>
            <a:xfrm>
              <a:off x="4961275" y="4778305"/>
              <a:ext cx="155354" cy="77836"/>
            </a:xfrm>
            <a:custGeom>
              <a:avLst/>
              <a:gdLst>
                <a:gd name="connsiteX0" fmla="*/ 63155 w 155354"/>
                <a:gd name="connsiteY0" fmla="*/ 13201 h 77836"/>
                <a:gd name="connsiteX1" fmla="*/ 86622 w 155354"/>
                <a:gd name="connsiteY1" fmla="*/ 3144 h 77836"/>
                <a:gd name="connsiteX2" fmla="*/ 155355 w 155354"/>
                <a:gd name="connsiteY2" fmla="*/ 38344 h 77836"/>
                <a:gd name="connsiteX3" fmla="*/ 96120 w 155354"/>
                <a:gd name="connsiteY3" fmla="*/ 77455 h 77836"/>
                <a:gd name="connsiteX4" fmla="*/ 0 w 155354"/>
                <a:gd name="connsiteY4" fmla="*/ 44491 h 77836"/>
                <a:gd name="connsiteX5" fmla="*/ 63155 w 155354"/>
                <a:gd name="connsiteY5" fmla="*/ 13201 h 7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354" h="77836">
                  <a:moveTo>
                    <a:pt x="63155" y="13201"/>
                  </a:moveTo>
                  <a:cubicBezTo>
                    <a:pt x="69301" y="6487"/>
                    <a:pt x="77123" y="-5796"/>
                    <a:pt x="86622" y="3144"/>
                  </a:cubicBezTo>
                  <a:cubicBezTo>
                    <a:pt x="105060" y="22141"/>
                    <a:pt x="131879" y="28287"/>
                    <a:pt x="155355" y="38344"/>
                  </a:cubicBezTo>
                  <a:cubicBezTo>
                    <a:pt x="142495" y="58459"/>
                    <a:pt x="121263" y="77455"/>
                    <a:pt x="96120" y="77455"/>
                  </a:cubicBezTo>
                  <a:cubicBezTo>
                    <a:pt x="61470" y="79700"/>
                    <a:pt x="22358" y="72436"/>
                    <a:pt x="0" y="44491"/>
                  </a:cubicBezTo>
                  <a:cubicBezTo>
                    <a:pt x="21800" y="35551"/>
                    <a:pt x="47510" y="32757"/>
                    <a:pt x="63155" y="1320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37BB2B86-F7E4-383A-6EF6-DCCC594E4E61}"/>
                </a:ext>
              </a:extLst>
            </p:cNvPr>
            <p:cNvSpPr/>
            <p:nvPr/>
          </p:nvSpPr>
          <p:spPr>
            <a:xfrm>
              <a:off x="5829078" y="4777538"/>
              <a:ext cx="43754" cy="35304"/>
            </a:xfrm>
            <a:custGeom>
              <a:avLst/>
              <a:gdLst>
                <a:gd name="connsiteX0" fmla="*/ 0 w 43754"/>
                <a:gd name="connsiteY0" fmla="*/ 0 h 35304"/>
                <a:gd name="connsiteX1" fmla="*/ 43581 w 43754"/>
                <a:gd name="connsiteY1" fmla="*/ 3344 h 35304"/>
                <a:gd name="connsiteX2" fmla="*/ 6146 w 43754"/>
                <a:gd name="connsiteY2" fmla="*/ 34651 h 35304"/>
                <a:gd name="connsiteX3" fmla="*/ 0 w 43754"/>
                <a:gd name="connsiteY3" fmla="*/ 0 h 35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754" h="35304">
                  <a:moveTo>
                    <a:pt x="0" y="0"/>
                  </a:moveTo>
                  <a:cubicBezTo>
                    <a:pt x="14527" y="0"/>
                    <a:pt x="29045" y="1126"/>
                    <a:pt x="43581" y="3344"/>
                  </a:cubicBezTo>
                  <a:cubicBezTo>
                    <a:pt x="45807" y="24585"/>
                    <a:pt x="26260" y="38553"/>
                    <a:pt x="6146" y="34651"/>
                  </a:cubicBezTo>
                  <a:cubicBezTo>
                    <a:pt x="2785" y="23458"/>
                    <a:pt x="550" y="1173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AD6A7CA6-2EE3-E532-B4A1-72E46058F723}"/>
                </a:ext>
              </a:extLst>
            </p:cNvPr>
            <p:cNvSpPr/>
            <p:nvPr/>
          </p:nvSpPr>
          <p:spPr>
            <a:xfrm>
              <a:off x="6697841" y="4789822"/>
              <a:ext cx="114794" cy="75996"/>
            </a:xfrm>
            <a:custGeom>
              <a:avLst/>
              <a:gdLst>
                <a:gd name="connsiteX0" fmla="*/ 20254 w 114794"/>
                <a:gd name="connsiteY0" fmla="*/ 1685 h 75996"/>
                <a:gd name="connsiteX1" fmla="*/ 114689 w 114794"/>
                <a:gd name="connsiteY1" fmla="*/ 0 h 75996"/>
                <a:gd name="connsiteX2" fmla="*/ 110760 w 114794"/>
                <a:gd name="connsiteY2" fmla="*/ 53647 h 75996"/>
                <a:gd name="connsiteX3" fmla="*/ 75010 w 114794"/>
                <a:gd name="connsiteY3" fmla="*/ 75997 h 75996"/>
                <a:gd name="connsiteX4" fmla="*/ 39242 w 114794"/>
                <a:gd name="connsiteY4" fmla="*/ 46933 h 75996"/>
                <a:gd name="connsiteX5" fmla="*/ 690 w 114794"/>
                <a:gd name="connsiteY5" fmla="*/ 47492 h 75996"/>
                <a:gd name="connsiteX6" fmla="*/ 20254 w 114794"/>
                <a:gd name="connsiteY6" fmla="*/ 1685 h 7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794" h="75996">
                  <a:moveTo>
                    <a:pt x="20254" y="1685"/>
                  </a:moveTo>
                  <a:cubicBezTo>
                    <a:pt x="51543" y="-3903"/>
                    <a:pt x="83391" y="8949"/>
                    <a:pt x="114689" y="0"/>
                  </a:cubicBezTo>
                  <a:cubicBezTo>
                    <a:pt x="114689" y="17879"/>
                    <a:pt x="115807" y="36317"/>
                    <a:pt x="110760" y="53647"/>
                  </a:cubicBezTo>
                  <a:cubicBezTo>
                    <a:pt x="104064" y="66507"/>
                    <a:pt x="89537" y="75438"/>
                    <a:pt x="75010" y="75997"/>
                  </a:cubicBezTo>
                  <a:cubicBezTo>
                    <a:pt x="61592" y="68174"/>
                    <a:pt x="50417" y="56991"/>
                    <a:pt x="39242" y="46933"/>
                  </a:cubicBezTo>
                  <a:cubicBezTo>
                    <a:pt x="26382" y="46933"/>
                    <a:pt x="13532" y="47492"/>
                    <a:pt x="690" y="47492"/>
                  </a:cubicBezTo>
                  <a:cubicBezTo>
                    <a:pt x="-2113" y="30189"/>
                    <a:pt x="3474" y="9507"/>
                    <a:pt x="20254" y="168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8B5D8091-9B27-9171-22CC-12095A6B30C6}"/>
                </a:ext>
              </a:extLst>
            </p:cNvPr>
            <p:cNvSpPr/>
            <p:nvPr/>
          </p:nvSpPr>
          <p:spPr>
            <a:xfrm>
              <a:off x="4769635" y="4800996"/>
              <a:ext cx="211433" cy="554326"/>
            </a:xfrm>
            <a:custGeom>
              <a:avLst/>
              <a:gdLst>
                <a:gd name="connsiteX0" fmla="*/ 49173 w 211433"/>
                <a:gd name="connsiteY0" fmla="*/ 0 h 554326"/>
                <a:gd name="connsiteX1" fmla="*/ 68170 w 211433"/>
                <a:gd name="connsiteY1" fmla="*/ 16221 h 554326"/>
                <a:gd name="connsiteX2" fmla="*/ 15640 w 211433"/>
                <a:gd name="connsiteY2" fmla="*/ 162618 h 554326"/>
                <a:gd name="connsiteX3" fmla="*/ 24021 w 211433"/>
                <a:gd name="connsiteY3" fmla="*/ 351488 h 554326"/>
                <a:gd name="connsiteX4" fmla="*/ 51957 w 211433"/>
                <a:gd name="connsiteY4" fmla="*/ 477771 h 554326"/>
                <a:gd name="connsiteX5" fmla="*/ 67602 w 211433"/>
                <a:gd name="connsiteY5" fmla="*/ 478320 h 554326"/>
                <a:gd name="connsiteX6" fmla="*/ 119014 w 211433"/>
                <a:gd name="connsiteY6" fmla="*/ 276050 h 554326"/>
                <a:gd name="connsiteX7" fmla="*/ 149745 w 211433"/>
                <a:gd name="connsiteY7" fmla="*/ 327463 h 554326"/>
                <a:gd name="connsiteX8" fmla="*/ 173779 w 211433"/>
                <a:gd name="connsiteY8" fmla="*/ 444247 h 554326"/>
                <a:gd name="connsiteX9" fmla="*/ 189982 w 211433"/>
                <a:gd name="connsiteY9" fmla="*/ 426926 h 554326"/>
                <a:gd name="connsiteX10" fmla="*/ 208979 w 211433"/>
                <a:gd name="connsiteY10" fmla="*/ 338628 h 554326"/>
                <a:gd name="connsiteX11" fmla="*/ 209538 w 211433"/>
                <a:gd name="connsiteY11" fmla="*/ 376072 h 554326"/>
                <a:gd name="connsiteX12" fmla="*/ 189424 w 211433"/>
                <a:gd name="connsiteY12" fmla="*/ 450384 h 554326"/>
                <a:gd name="connsiteX13" fmla="*/ 156449 w 211433"/>
                <a:gd name="connsiteY13" fmla="*/ 500670 h 554326"/>
                <a:gd name="connsiteX14" fmla="*/ 154773 w 211433"/>
                <a:gd name="connsiteY14" fmla="*/ 396755 h 554326"/>
                <a:gd name="connsiteX15" fmla="*/ 131865 w 211433"/>
                <a:gd name="connsiteY15" fmla="*/ 309024 h 554326"/>
                <a:gd name="connsiteX16" fmla="*/ 82688 w 211433"/>
                <a:gd name="connsiteY16" fmla="*/ 482808 h 554326"/>
                <a:gd name="connsiteX17" fmla="*/ 38548 w 211433"/>
                <a:gd name="connsiteY17" fmla="*/ 554326 h 554326"/>
                <a:gd name="connsiteX18" fmla="*/ 34636 w 211433"/>
                <a:gd name="connsiteY18" fmla="*/ 471075 h 554326"/>
                <a:gd name="connsiteX19" fmla="*/ 2230 w 211433"/>
                <a:gd name="connsiteY19" fmla="*/ 280538 h 554326"/>
                <a:gd name="connsiteX20" fmla="*/ 3906 w 211433"/>
                <a:gd name="connsiteY20" fmla="*/ 167656 h 554326"/>
                <a:gd name="connsiteX21" fmla="*/ 49173 w 211433"/>
                <a:gd name="connsiteY21" fmla="*/ 0 h 55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1433" h="554326">
                  <a:moveTo>
                    <a:pt x="49173" y="0"/>
                  </a:moveTo>
                  <a:cubicBezTo>
                    <a:pt x="58112" y="1126"/>
                    <a:pt x="62023" y="10634"/>
                    <a:pt x="68170" y="16221"/>
                  </a:cubicBezTo>
                  <a:cubicBezTo>
                    <a:pt x="45820" y="63155"/>
                    <a:pt x="29617" y="112882"/>
                    <a:pt x="15640" y="162618"/>
                  </a:cubicBezTo>
                  <a:cubicBezTo>
                    <a:pt x="10611" y="225764"/>
                    <a:pt x="7259" y="290019"/>
                    <a:pt x="24021" y="351488"/>
                  </a:cubicBezTo>
                  <a:cubicBezTo>
                    <a:pt x="36313" y="392825"/>
                    <a:pt x="46929" y="435307"/>
                    <a:pt x="51957" y="477771"/>
                  </a:cubicBezTo>
                  <a:cubicBezTo>
                    <a:pt x="55877" y="477771"/>
                    <a:pt x="63691" y="477771"/>
                    <a:pt x="67602" y="478320"/>
                  </a:cubicBezTo>
                  <a:cubicBezTo>
                    <a:pt x="104478" y="416869"/>
                    <a:pt x="101135" y="343116"/>
                    <a:pt x="119014" y="276050"/>
                  </a:cubicBezTo>
                  <a:cubicBezTo>
                    <a:pt x="131865" y="291703"/>
                    <a:pt x="138011" y="311268"/>
                    <a:pt x="149745" y="327463"/>
                  </a:cubicBezTo>
                  <a:cubicBezTo>
                    <a:pt x="167633" y="363780"/>
                    <a:pt x="170976" y="404577"/>
                    <a:pt x="173779" y="444247"/>
                  </a:cubicBezTo>
                  <a:cubicBezTo>
                    <a:pt x="182160" y="441444"/>
                    <a:pt x="188865" y="435866"/>
                    <a:pt x="189982" y="426926"/>
                  </a:cubicBezTo>
                  <a:cubicBezTo>
                    <a:pt x="198922" y="397863"/>
                    <a:pt x="203951" y="368250"/>
                    <a:pt x="208979" y="338628"/>
                  </a:cubicBezTo>
                  <a:cubicBezTo>
                    <a:pt x="211214" y="350921"/>
                    <a:pt x="212890" y="363780"/>
                    <a:pt x="209538" y="376072"/>
                  </a:cubicBezTo>
                  <a:cubicBezTo>
                    <a:pt x="203951" y="401206"/>
                    <a:pt x="202275" y="427485"/>
                    <a:pt x="189424" y="450384"/>
                  </a:cubicBezTo>
                  <a:cubicBezTo>
                    <a:pt x="179366" y="467713"/>
                    <a:pt x="170427" y="486152"/>
                    <a:pt x="156449" y="500670"/>
                  </a:cubicBezTo>
                  <a:cubicBezTo>
                    <a:pt x="155891" y="466028"/>
                    <a:pt x="155891" y="431387"/>
                    <a:pt x="154773" y="396755"/>
                  </a:cubicBezTo>
                  <a:cubicBezTo>
                    <a:pt x="148636" y="367124"/>
                    <a:pt x="148636" y="335285"/>
                    <a:pt x="131865" y="309024"/>
                  </a:cubicBezTo>
                  <a:cubicBezTo>
                    <a:pt x="113418" y="366574"/>
                    <a:pt x="110075" y="428044"/>
                    <a:pt x="82688" y="482808"/>
                  </a:cubicBezTo>
                  <a:cubicBezTo>
                    <a:pt x="69837" y="507393"/>
                    <a:pt x="57536" y="533094"/>
                    <a:pt x="38548" y="554326"/>
                  </a:cubicBezTo>
                  <a:cubicBezTo>
                    <a:pt x="34636" y="526381"/>
                    <a:pt x="39665" y="498444"/>
                    <a:pt x="34636" y="471075"/>
                  </a:cubicBezTo>
                  <a:cubicBezTo>
                    <a:pt x="24579" y="407370"/>
                    <a:pt x="5024" y="345342"/>
                    <a:pt x="2230" y="280538"/>
                  </a:cubicBezTo>
                  <a:cubicBezTo>
                    <a:pt x="-1690" y="243085"/>
                    <a:pt x="-5" y="205100"/>
                    <a:pt x="3906" y="167656"/>
                  </a:cubicBezTo>
                  <a:cubicBezTo>
                    <a:pt x="17884" y="111764"/>
                    <a:pt x="27941" y="54215"/>
                    <a:pt x="49173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A23C7143-F69D-2522-060C-C106ADA5821F}"/>
                </a:ext>
              </a:extLst>
            </p:cNvPr>
            <p:cNvSpPr/>
            <p:nvPr/>
          </p:nvSpPr>
          <p:spPr>
            <a:xfrm>
              <a:off x="5495487" y="4803240"/>
              <a:ext cx="173784" cy="54750"/>
            </a:xfrm>
            <a:custGeom>
              <a:avLst/>
              <a:gdLst>
                <a:gd name="connsiteX0" fmla="*/ 101140 w 173784"/>
                <a:gd name="connsiteY0" fmla="*/ 27937 h 54750"/>
                <a:gd name="connsiteX1" fmla="*/ 173784 w 173784"/>
                <a:gd name="connsiteY1" fmla="*/ 0 h 54750"/>
                <a:gd name="connsiteX2" fmla="*/ 129635 w 173784"/>
                <a:gd name="connsiteY2" fmla="*/ 35200 h 54750"/>
                <a:gd name="connsiteX3" fmla="*/ 0 w 173784"/>
                <a:gd name="connsiteY3" fmla="*/ 50845 h 54750"/>
                <a:gd name="connsiteX4" fmla="*/ 21232 w 173784"/>
                <a:gd name="connsiteY4" fmla="*/ 33524 h 54750"/>
                <a:gd name="connsiteX5" fmla="*/ 101140 w 173784"/>
                <a:gd name="connsiteY5" fmla="*/ 27937 h 5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784" h="54750">
                  <a:moveTo>
                    <a:pt x="101140" y="27937"/>
                  </a:moveTo>
                  <a:cubicBezTo>
                    <a:pt x="125724" y="20124"/>
                    <a:pt x="150308" y="10066"/>
                    <a:pt x="173784" y="0"/>
                  </a:cubicBezTo>
                  <a:cubicBezTo>
                    <a:pt x="165953" y="18997"/>
                    <a:pt x="145289" y="25143"/>
                    <a:pt x="129635" y="35200"/>
                  </a:cubicBezTo>
                  <a:cubicBezTo>
                    <a:pt x="89965" y="57550"/>
                    <a:pt x="43581" y="57550"/>
                    <a:pt x="0" y="50845"/>
                  </a:cubicBezTo>
                  <a:cubicBezTo>
                    <a:pt x="6705" y="44690"/>
                    <a:pt x="12851" y="37426"/>
                    <a:pt x="21232" y="33524"/>
                  </a:cubicBezTo>
                  <a:cubicBezTo>
                    <a:pt x="48051" y="31298"/>
                    <a:pt x="74870" y="34641"/>
                    <a:pt x="101140" y="2793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3CB37022-9941-0DF5-B6BA-9F1904FDB422}"/>
                </a:ext>
              </a:extLst>
            </p:cNvPr>
            <p:cNvSpPr/>
            <p:nvPr/>
          </p:nvSpPr>
          <p:spPr>
            <a:xfrm>
              <a:off x="5315566" y="4805484"/>
              <a:ext cx="121245" cy="81025"/>
            </a:xfrm>
            <a:custGeom>
              <a:avLst/>
              <a:gdLst>
                <a:gd name="connsiteX0" fmla="*/ 75429 w 121245"/>
                <a:gd name="connsiteY0" fmla="*/ 23476 h 81025"/>
                <a:gd name="connsiteX1" fmla="*/ 121245 w 121245"/>
                <a:gd name="connsiteY1" fmla="*/ 0 h 81025"/>
                <a:gd name="connsiteX2" fmla="*/ 81575 w 121245"/>
                <a:gd name="connsiteY2" fmla="*/ 35191 h 81025"/>
                <a:gd name="connsiteX3" fmla="*/ 32398 w 121245"/>
                <a:gd name="connsiteY3" fmla="*/ 40779 h 81025"/>
                <a:gd name="connsiteX4" fmla="*/ 16194 w 121245"/>
                <a:gd name="connsiteY4" fmla="*/ 81025 h 81025"/>
                <a:gd name="connsiteX5" fmla="*/ 0 w 121245"/>
                <a:gd name="connsiteY5" fmla="*/ 49727 h 81025"/>
                <a:gd name="connsiteX6" fmla="*/ 18429 w 121245"/>
                <a:gd name="connsiteY6" fmla="*/ 31848 h 81025"/>
                <a:gd name="connsiteX7" fmla="*/ 75429 w 121245"/>
                <a:gd name="connsiteY7" fmla="*/ 23476 h 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245" h="81025">
                  <a:moveTo>
                    <a:pt x="75429" y="23476"/>
                  </a:moveTo>
                  <a:cubicBezTo>
                    <a:pt x="89956" y="14527"/>
                    <a:pt x="103933" y="3352"/>
                    <a:pt x="121245" y="0"/>
                  </a:cubicBezTo>
                  <a:cubicBezTo>
                    <a:pt x="108953" y="12292"/>
                    <a:pt x="98337" y="28505"/>
                    <a:pt x="81575" y="35191"/>
                  </a:cubicBezTo>
                  <a:cubicBezTo>
                    <a:pt x="65372" y="39670"/>
                    <a:pt x="48601" y="39670"/>
                    <a:pt x="32398" y="40779"/>
                  </a:cubicBezTo>
                  <a:cubicBezTo>
                    <a:pt x="24017" y="53080"/>
                    <a:pt x="20105" y="67048"/>
                    <a:pt x="16194" y="81025"/>
                  </a:cubicBezTo>
                  <a:cubicBezTo>
                    <a:pt x="10607" y="70977"/>
                    <a:pt x="5029" y="60352"/>
                    <a:pt x="0" y="49727"/>
                  </a:cubicBezTo>
                  <a:cubicBezTo>
                    <a:pt x="5587" y="43581"/>
                    <a:pt x="11166" y="36876"/>
                    <a:pt x="18429" y="31848"/>
                  </a:cubicBezTo>
                  <a:cubicBezTo>
                    <a:pt x="36867" y="26819"/>
                    <a:pt x="56982" y="30730"/>
                    <a:pt x="75429" y="2347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CC99D92A-6F53-F562-CC22-8419378B6CE4}"/>
                </a:ext>
              </a:extLst>
            </p:cNvPr>
            <p:cNvSpPr/>
            <p:nvPr/>
          </p:nvSpPr>
          <p:spPr>
            <a:xfrm>
              <a:off x="6718645" y="4803808"/>
              <a:ext cx="113066" cy="88505"/>
            </a:xfrm>
            <a:custGeom>
              <a:avLst/>
              <a:gdLst>
                <a:gd name="connsiteX0" fmla="*/ 93876 w 113066"/>
                <a:gd name="connsiteY0" fmla="*/ 59207 h 88505"/>
                <a:gd name="connsiteX1" fmla="*/ 112314 w 113066"/>
                <a:gd name="connsiteY1" fmla="*/ 0 h 88505"/>
                <a:gd name="connsiteX2" fmla="*/ 98337 w 113066"/>
                <a:gd name="connsiteY2" fmla="*/ 69842 h 88505"/>
                <a:gd name="connsiteX3" fmla="*/ 37994 w 113066"/>
                <a:gd name="connsiteY3" fmla="*/ 86594 h 88505"/>
                <a:gd name="connsiteX4" fmla="*/ 0 w 113066"/>
                <a:gd name="connsiteY4" fmla="*/ 49718 h 88505"/>
                <a:gd name="connsiteX5" fmla="*/ 40779 w 113066"/>
                <a:gd name="connsiteY5" fmla="*/ 73185 h 88505"/>
                <a:gd name="connsiteX6" fmla="*/ 93876 w 113066"/>
                <a:gd name="connsiteY6" fmla="*/ 59207 h 8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066" h="88505">
                  <a:moveTo>
                    <a:pt x="93876" y="59207"/>
                  </a:moveTo>
                  <a:cubicBezTo>
                    <a:pt x="111197" y="44131"/>
                    <a:pt x="105042" y="19556"/>
                    <a:pt x="112314" y="0"/>
                  </a:cubicBezTo>
                  <a:cubicBezTo>
                    <a:pt x="115658" y="24016"/>
                    <a:pt x="107286" y="47501"/>
                    <a:pt x="98337" y="69842"/>
                  </a:cubicBezTo>
                  <a:cubicBezTo>
                    <a:pt x="85495" y="89947"/>
                    <a:pt x="59217" y="90514"/>
                    <a:pt x="37994" y="86594"/>
                  </a:cubicBezTo>
                  <a:cubicBezTo>
                    <a:pt x="23476" y="76546"/>
                    <a:pt x="12283" y="62587"/>
                    <a:pt x="0" y="49718"/>
                  </a:cubicBezTo>
                  <a:cubicBezTo>
                    <a:pt x="18438" y="46933"/>
                    <a:pt x="29613" y="60343"/>
                    <a:pt x="40779" y="73185"/>
                  </a:cubicBezTo>
                  <a:cubicBezTo>
                    <a:pt x="59226" y="81566"/>
                    <a:pt x="82143" y="75978"/>
                    <a:pt x="93876" y="59207"/>
                  </a:cubicBezTo>
                  <a:close/>
                </a:path>
              </a:pathLst>
            </a:custGeom>
            <a:solidFill>
              <a:srgbClr val="F9FC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973EC285-8B3A-2D8F-52D9-8E37C3F9B767}"/>
                </a:ext>
              </a:extLst>
            </p:cNvPr>
            <p:cNvSpPr/>
            <p:nvPr/>
          </p:nvSpPr>
          <p:spPr>
            <a:xfrm>
              <a:off x="6844378" y="4807710"/>
              <a:ext cx="46933" cy="41355"/>
            </a:xfrm>
            <a:custGeom>
              <a:avLst/>
              <a:gdLst>
                <a:gd name="connsiteX0" fmla="*/ 3352 w 46933"/>
                <a:gd name="connsiteY0" fmla="*/ 0 h 41355"/>
                <a:gd name="connsiteX1" fmla="*/ 31298 w 46933"/>
                <a:gd name="connsiteY1" fmla="*/ 6704 h 41355"/>
                <a:gd name="connsiteX2" fmla="*/ 46934 w 46933"/>
                <a:gd name="connsiteY2" fmla="*/ 36327 h 41355"/>
                <a:gd name="connsiteX3" fmla="*/ 0 w 46933"/>
                <a:gd name="connsiteY3" fmla="*/ 41355 h 41355"/>
                <a:gd name="connsiteX4" fmla="*/ 3352 w 46933"/>
                <a:gd name="connsiteY4" fmla="*/ 0 h 41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33" h="41355">
                  <a:moveTo>
                    <a:pt x="3352" y="0"/>
                  </a:moveTo>
                  <a:cubicBezTo>
                    <a:pt x="12851" y="1117"/>
                    <a:pt x="22908" y="1117"/>
                    <a:pt x="31298" y="6704"/>
                  </a:cubicBezTo>
                  <a:cubicBezTo>
                    <a:pt x="37426" y="16203"/>
                    <a:pt x="42464" y="26269"/>
                    <a:pt x="46934" y="36327"/>
                  </a:cubicBezTo>
                  <a:lnTo>
                    <a:pt x="0" y="41355"/>
                  </a:lnTo>
                  <a:cubicBezTo>
                    <a:pt x="1108" y="27369"/>
                    <a:pt x="2235" y="13409"/>
                    <a:pt x="3352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42DC78DB-1EBB-BBA3-686E-0A086C6B3989}"/>
                </a:ext>
              </a:extLst>
            </p:cNvPr>
            <p:cNvSpPr/>
            <p:nvPr/>
          </p:nvSpPr>
          <p:spPr>
            <a:xfrm>
              <a:off x="5080871" y="4807710"/>
              <a:ext cx="157571" cy="94068"/>
            </a:xfrm>
            <a:custGeom>
              <a:avLst/>
              <a:gdLst>
                <a:gd name="connsiteX0" fmla="*/ 26260 w 157571"/>
                <a:gd name="connsiteY0" fmla="*/ 43590 h 94068"/>
                <a:gd name="connsiteX1" fmla="*/ 69292 w 157571"/>
                <a:gd name="connsiteY1" fmla="*/ 0 h 94068"/>
                <a:gd name="connsiteX2" fmla="*/ 154219 w 157571"/>
                <a:gd name="connsiteY2" fmla="*/ 36327 h 94068"/>
                <a:gd name="connsiteX3" fmla="*/ 157572 w 157571"/>
                <a:gd name="connsiteY3" fmla="*/ 44131 h 94068"/>
                <a:gd name="connsiteX4" fmla="*/ 40797 w 157571"/>
                <a:gd name="connsiteY4" fmla="*/ 90524 h 94068"/>
                <a:gd name="connsiteX5" fmla="*/ 0 w 157571"/>
                <a:gd name="connsiteY5" fmla="*/ 65371 h 94068"/>
                <a:gd name="connsiteX6" fmla="*/ 26260 w 157571"/>
                <a:gd name="connsiteY6" fmla="*/ 43590 h 9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571" h="94068">
                  <a:moveTo>
                    <a:pt x="26260" y="43590"/>
                  </a:moveTo>
                  <a:cubicBezTo>
                    <a:pt x="43581" y="31298"/>
                    <a:pt x="47492" y="6146"/>
                    <a:pt x="69292" y="0"/>
                  </a:cubicBezTo>
                  <a:cubicBezTo>
                    <a:pt x="87162" y="29063"/>
                    <a:pt x="122930" y="34083"/>
                    <a:pt x="154219" y="36327"/>
                  </a:cubicBezTo>
                  <a:cubicBezTo>
                    <a:pt x="154778" y="37994"/>
                    <a:pt x="156454" y="41914"/>
                    <a:pt x="157572" y="44131"/>
                  </a:cubicBezTo>
                  <a:cubicBezTo>
                    <a:pt x="135781" y="84369"/>
                    <a:pt x="83819" y="102257"/>
                    <a:pt x="40797" y="90524"/>
                  </a:cubicBezTo>
                  <a:cubicBezTo>
                    <a:pt x="27387" y="82683"/>
                    <a:pt x="13410" y="74311"/>
                    <a:pt x="0" y="65371"/>
                  </a:cubicBezTo>
                  <a:cubicBezTo>
                    <a:pt x="7822" y="57000"/>
                    <a:pt x="17321" y="50295"/>
                    <a:pt x="26260" y="4359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348F5287-5012-DB64-C0F1-ACCEF343C496}"/>
                </a:ext>
              </a:extLst>
            </p:cNvPr>
            <p:cNvSpPr/>
            <p:nvPr/>
          </p:nvSpPr>
          <p:spPr>
            <a:xfrm>
              <a:off x="5711004" y="4823363"/>
              <a:ext cx="59957" cy="58050"/>
            </a:xfrm>
            <a:custGeom>
              <a:avLst/>
              <a:gdLst>
                <a:gd name="connsiteX0" fmla="*/ 164 w 59957"/>
                <a:gd name="connsiteY0" fmla="*/ 10057 h 58050"/>
                <a:gd name="connsiteX1" fmla="*/ 54919 w 59957"/>
                <a:gd name="connsiteY1" fmla="*/ 0 h 58050"/>
                <a:gd name="connsiteX2" fmla="*/ 59957 w 59957"/>
                <a:gd name="connsiteY2" fmla="*/ 56991 h 58050"/>
                <a:gd name="connsiteX3" fmla="*/ 164 w 59957"/>
                <a:gd name="connsiteY3" fmla="*/ 10057 h 58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57" h="58050">
                  <a:moveTo>
                    <a:pt x="164" y="10057"/>
                  </a:moveTo>
                  <a:cubicBezTo>
                    <a:pt x="18602" y="7813"/>
                    <a:pt x="37049" y="6137"/>
                    <a:pt x="54919" y="0"/>
                  </a:cubicBezTo>
                  <a:cubicBezTo>
                    <a:pt x="51567" y="19547"/>
                    <a:pt x="56046" y="38553"/>
                    <a:pt x="59957" y="56991"/>
                  </a:cubicBezTo>
                  <a:cubicBezTo>
                    <a:pt x="30903" y="63137"/>
                    <a:pt x="-2630" y="41905"/>
                    <a:pt x="164" y="1005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514E81F9-BB4E-70AD-AD0F-27BF4EDAD7C4}"/>
                </a:ext>
              </a:extLst>
            </p:cNvPr>
            <p:cNvSpPr/>
            <p:nvPr/>
          </p:nvSpPr>
          <p:spPr>
            <a:xfrm>
              <a:off x="5885091" y="4824472"/>
              <a:ext cx="10895" cy="11174"/>
            </a:xfrm>
            <a:custGeom>
              <a:avLst/>
              <a:gdLst>
                <a:gd name="connsiteX0" fmla="*/ 5448 w 10895"/>
                <a:gd name="connsiteY0" fmla="*/ 0 h 11174"/>
                <a:gd name="connsiteX1" fmla="*/ 5448 w 10895"/>
                <a:gd name="connsiteY1" fmla="*/ 11175 h 11174"/>
                <a:gd name="connsiteX2" fmla="*/ 5448 w 10895"/>
                <a:gd name="connsiteY2" fmla="*/ 0 h 11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95" h="11174">
                  <a:moveTo>
                    <a:pt x="5448" y="0"/>
                  </a:moveTo>
                  <a:cubicBezTo>
                    <a:pt x="12711" y="3920"/>
                    <a:pt x="12711" y="7831"/>
                    <a:pt x="5448" y="11175"/>
                  </a:cubicBezTo>
                  <a:cubicBezTo>
                    <a:pt x="-1816" y="7831"/>
                    <a:pt x="-1816" y="3911"/>
                    <a:pt x="5448" y="0"/>
                  </a:cubicBezTo>
                  <a:close/>
                </a:path>
              </a:pathLst>
            </a:custGeom>
            <a:solidFill>
              <a:srgbClr val="616B6C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id="{F2F20D7A-7E1F-2760-91A6-D2E635C10054}"/>
                </a:ext>
              </a:extLst>
            </p:cNvPr>
            <p:cNvSpPr/>
            <p:nvPr/>
          </p:nvSpPr>
          <p:spPr>
            <a:xfrm>
              <a:off x="6984629" y="4824080"/>
              <a:ext cx="43434" cy="54589"/>
            </a:xfrm>
            <a:custGeom>
              <a:avLst/>
              <a:gdLst>
                <a:gd name="connsiteX0" fmla="*/ 0 w 43434"/>
                <a:gd name="connsiteY0" fmla="*/ 3745 h 54589"/>
                <a:gd name="connsiteX1" fmla="*/ 42473 w 43434"/>
                <a:gd name="connsiteY1" fmla="*/ 2068 h 54589"/>
                <a:gd name="connsiteX2" fmla="*/ 28486 w 43434"/>
                <a:gd name="connsiteY2" fmla="*/ 54589 h 54589"/>
                <a:gd name="connsiteX3" fmla="*/ 0 w 43434"/>
                <a:gd name="connsiteY3" fmla="*/ 3745 h 54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34" h="54589">
                  <a:moveTo>
                    <a:pt x="0" y="3745"/>
                  </a:moveTo>
                  <a:cubicBezTo>
                    <a:pt x="13959" y="392"/>
                    <a:pt x="28486" y="-1834"/>
                    <a:pt x="42473" y="2068"/>
                  </a:cubicBezTo>
                  <a:cubicBezTo>
                    <a:pt x="45825" y="21065"/>
                    <a:pt x="40238" y="39504"/>
                    <a:pt x="28486" y="54589"/>
                  </a:cubicBezTo>
                  <a:cubicBezTo>
                    <a:pt x="18438" y="38386"/>
                    <a:pt x="2794" y="23859"/>
                    <a:pt x="0" y="374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id="{4FC9F1CA-0402-4E68-414C-7D3A8BBB76C0}"/>
                </a:ext>
              </a:extLst>
            </p:cNvPr>
            <p:cNvSpPr/>
            <p:nvPr/>
          </p:nvSpPr>
          <p:spPr>
            <a:xfrm>
              <a:off x="5349072" y="4822796"/>
              <a:ext cx="110079" cy="78087"/>
            </a:xfrm>
            <a:custGeom>
              <a:avLst/>
              <a:gdLst>
                <a:gd name="connsiteX0" fmla="*/ 52539 w 110079"/>
                <a:gd name="connsiteY0" fmla="*/ 32415 h 78087"/>
                <a:gd name="connsiteX1" fmla="*/ 94994 w 110079"/>
                <a:gd name="connsiteY1" fmla="*/ 0 h 78087"/>
                <a:gd name="connsiteX2" fmla="*/ 110080 w 110079"/>
                <a:gd name="connsiteY2" fmla="*/ 22349 h 78087"/>
                <a:gd name="connsiteX3" fmla="*/ 62019 w 110079"/>
                <a:gd name="connsiteY3" fmla="*/ 69850 h 78087"/>
                <a:gd name="connsiteX4" fmla="*/ 38003 w 110079"/>
                <a:gd name="connsiteY4" fmla="*/ 77664 h 78087"/>
                <a:gd name="connsiteX5" fmla="*/ 0 w 110079"/>
                <a:gd name="connsiteY5" fmla="*/ 52521 h 78087"/>
                <a:gd name="connsiteX6" fmla="*/ 8381 w 110079"/>
                <a:gd name="connsiteY6" fmla="*/ 35209 h 78087"/>
                <a:gd name="connsiteX7" fmla="*/ 52539 w 110079"/>
                <a:gd name="connsiteY7" fmla="*/ 32415 h 78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079" h="78087">
                  <a:moveTo>
                    <a:pt x="52539" y="32415"/>
                  </a:moveTo>
                  <a:cubicBezTo>
                    <a:pt x="68175" y="24025"/>
                    <a:pt x="80476" y="10625"/>
                    <a:pt x="94994" y="0"/>
                  </a:cubicBezTo>
                  <a:cubicBezTo>
                    <a:pt x="100031" y="7263"/>
                    <a:pt x="105060" y="14527"/>
                    <a:pt x="110080" y="22349"/>
                  </a:cubicBezTo>
                  <a:cubicBezTo>
                    <a:pt x="93318" y="37994"/>
                    <a:pt x="85495" y="63704"/>
                    <a:pt x="62019" y="69850"/>
                  </a:cubicBezTo>
                  <a:cubicBezTo>
                    <a:pt x="54206" y="72644"/>
                    <a:pt x="46943" y="79908"/>
                    <a:pt x="38003" y="77664"/>
                  </a:cubicBezTo>
                  <a:cubicBezTo>
                    <a:pt x="23458" y="72635"/>
                    <a:pt x="12283" y="61470"/>
                    <a:pt x="0" y="52521"/>
                  </a:cubicBezTo>
                  <a:cubicBezTo>
                    <a:pt x="2235" y="48060"/>
                    <a:pt x="6146" y="39670"/>
                    <a:pt x="8381" y="35209"/>
                  </a:cubicBezTo>
                  <a:cubicBezTo>
                    <a:pt x="22926" y="34083"/>
                    <a:pt x="38012" y="35768"/>
                    <a:pt x="52539" y="3241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id="{1EFE3238-A00E-F470-2B7D-CB457BA59AF5}"/>
                </a:ext>
              </a:extLst>
            </p:cNvPr>
            <p:cNvSpPr/>
            <p:nvPr/>
          </p:nvSpPr>
          <p:spPr>
            <a:xfrm>
              <a:off x="5777666" y="4830308"/>
              <a:ext cx="56441" cy="51172"/>
            </a:xfrm>
            <a:custGeom>
              <a:avLst/>
              <a:gdLst>
                <a:gd name="connsiteX0" fmla="*/ 0 w 56441"/>
                <a:gd name="connsiteY0" fmla="*/ 1995 h 51172"/>
                <a:gd name="connsiteX1" fmla="*/ 56441 w 56441"/>
                <a:gd name="connsiteY1" fmla="*/ 310 h 51172"/>
                <a:gd name="connsiteX2" fmla="*/ 27378 w 56441"/>
                <a:gd name="connsiteY2" fmla="*/ 51173 h 51172"/>
                <a:gd name="connsiteX3" fmla="*/ 0 w 56441"/>
                <a:gd name="connsiteY3" fmla="*/ 1995 h 51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441" h="51172">
                  <a:moveTo>
                    <a:pt x="0" y="1995"/>
                  </a:moveTo>
                  <a:cubicBezTo>
                    <a:pt x="18997" y="-249"/>
                    <a:pt x="37426" y="-249"/>
                    <a:pt x="56441" y="310"/>
                  </a:cubicBezTo>
                  <a:cubicBezTo>
                    <a:pt x="50845" y="19316"/>
                    <a:pt x="42464" y="37745"/>
                    <a:pt x="27378" y="51173"/>
                  </a:cubicBezTo>
                  <a:cubicBezTo>
                    <a:pt x="11175" y="39431"/>
                    <a:pt x="0" y="22110"/>
                    <a:pt x="0" y="199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id="{EE780E22-38A8-9BFD-5386-F7D525BB4CEC}"/>
                </a:ext>
              </a:extLst>
            </p:cNvPr>
            <p:cNvSpPr/>
            <p:nvPr/>
          </p:nvSpPr>
          <p:spPr>
            <a:xfrm>
              <a:off x="6675792" y="4829710"/>
              <a:ext cx="15052" cy="14672"/>
            </a:xfrm>
            <a:custGeom>
              <a:avLst/>
              <a:gdLst>
                <a:gd name="connsiteX0" fmla="*/ 3174 w 15052"/>
                <a:gd name="connsiteY0" fmla="*/ 1467 h 14672"/>
                <a:gd name="connsiteX1" fmla="*/ 12123 w 15052"/>
                <a:gd name="connsiteY1" fmla="*/ 13201 h 14672"/>
                <a:gd name="connsiteX2" fmla="*/ 3174 w 15052"/>
                <a:gd name="connsiteY2" fmla="*/ 1467 h 1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52" h="14672">
                  <a:moveTo>
                    <a:pt x="3174" y="1467"/>
                  </a:moveTo>
                  <a:cubicBezTo>
                    <a:pt x="10447" y="-4111"/>
                    <a:pt x="19936" y="7622"/>
                    <a:pt x="12123" y="13201"/>
                  </a:cubicBezTo>
                  <a:cubicBezTo>
                    <a:pt x="4850" y="18788"/>
                    <a:pt x="-5207" y="7063"/>
                    <a:pt x="3174" y="1467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id="{3F586B56-9A93-C21E-AA89-020E95B05B4B}"/>
                </a:ext>
              </a:extLst>
            </p:cNvPr>
            <p:cNvSpPr/>
            <p:nvPr/>
          </p:nvSpPr>
          <p:spPr>
            <a:xfrm>
              <a:off x="5233982" y="4831736"/>
              <a:ext cx="68468" cy="59698"/>
            </a:xfrm>
            <a:custGeom>
              <a:avLst/>
              <a:gdLst>
                <a:gd name="connsiteX0" fmla="*/ 0 w 68468"/>
                <a:gd name="connsiteY0" fmla="*/ 55882 h 59698"/>
                <a:gd name="connsiteX1" fmla="*/ 29054 w 68468"/>
                <a:gd name="connsiteY1" fmla="*/ 0 h 59698"/>
                <a:gd name="connsiteX2" fmla="*/ 67607 w 68468"/>
                <a:gd name="connsiteY2" fmla="*/ 27386 h 59698"/>
                <a:gd name="connsiteX3" fmla="*/ 67057 w 68468"/>
                <a:gd name="connsiteY3" fmla="*/ 55882 h 59698"/>
                <a:gd name="connsiteX4" fmla="*/ 0 w 68468"/>
                <a:gd name="connsiteY4" fmla="*/ 55882 h 5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68" h="59698">
                  <a:moveTo>
                    <a:pt x="0" y="55882"/>
                  </a:moveTo>
                  <a:cubicBezTo>
                    <a:pt x="7264" y="35768"/>
                    <a:pt x="19556" y="18438"/>
                    <a:pt x="29054" y="0"/>
                  </a:cubicBezTo>
                  <a:cubicBezTo>
                    <a:pt x="43031" y="7831"/>
                    <a:pt x="56441" y="15644"/>
                    <a:pt x="67607" y="27386"/>
                  </a:cubicBezTo>
                  <a:cubicBezTo>
                    <a:pt x="69292" y="36876"/>
                    <a:pt x="68175" y="46375"/>
                    <a:pt x="67057" y="55882"/>
                  </a:cubicBezTo>
                  <a:cubicBezTo>
                    <a:pt x="45257" y="59802"/>
                    <a:pt x="22349" y="62019"/>
                    <a:pt x="0" y="5588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id="{B4D0D985-0DCB-E8D2-44B7-C84B2F2FA7D4}"/>
                </a:ext>
              </a:extLst>
            </p:cNvPr>
            <p:cNvSpPr/>
            <p:nvPr/>
          </p:nvSpPr>
          <p:spPr>
            <a:xfrm>
              <a:off x="6896340" y="4833722"/>
              <a:ext cx="102257" cy="75650"/>
            </a:xfrm>
            <a:custGeom>
              <a:avLst/>
              <a:gdLst>
                <a:gd name="connsiteX0" fmla="*/ 0 w 102257"/>
                <a:gd name="connsiteY0" fmla="*/ 16983 h 75650"/>
                <a:gd name="connsiteX1" fmla="*/ 63146 w 102257"/>
                <a:gd name="connsiteY1" fmla="*/ 3006 h 75650"/>
                <a:gd name="connsiteX2" fmla="*/ 102257 w 102257"/>
                <a:gd name="connsiteY2" fmla="*/ 56635 h 75650"/>
                <a:gd name="connsiteX3" fmla="*/ 41914 w 102257"/>
                <a:gd name="connsiteY3" fmla="*/ 75651 h 75650"/>
                <a:gd name="connsiteX4" fmla="*/ 0 w 102257"/>
                <a:gd name="connsiteY4" fmla="*/ 16983 h 7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257" h="75650">
                  <a:moveTo>
                    <a:pt x="0" y="16983"/>
                  </a:moveTo>
                  <a:cubicBezTo>
                    <a:pt x="16753" y="771"/>
                    <a:pt x="40788" y="-3708"/>
                    <a:pt x="63146" y="3006"/>
                  </a:cubicBezTo>
                  <a:cubicBezTo>
                    <a:pt x="83819" y="13622"/>
                    <a:pt x="95552" y="34845"/>
                    <a:pt x="102257" y="56635"/>
                  </a:cubicBezTo>
                  <a:cubicBezTo>
                    <a:pt x="82143" y="62799"/>
                    <a:pt x="61479" y="67260"/>
                    <a:pt x="41914" y="75651"/>
                  </a:cubicBezTo>
                  <a:cubicBezTo>
                    <a:pt x="30730" y="54400"/>
                    <a:pt x="15095" y="35971"/>
                    <a:pt x="0" y="1698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id="{735E5A81-E177-5AB1-9403-A4F07309AD9B}"/>
                </a:ext>
              </a:extLst>
            </p:cNvPr>
            <p:cNvSpPr/>
            <p:nvPr/>
          </p:nvSpPr>
          <p:spPr>
            <a:xfrm>
              <a:off x="5853971" y="4841234"/>
              <a:ext cx="66198" cy="57634"/>
            </a:xfrm>
            <a:custGeom>
              <a:avLst/>
              <a:gdLst>
                <a:gd name="connsiteX0" fmla="*/ 7514 w 66198"/>
                <a:gd name="connsiteY0" fmla="*/ 37435 h 57634"/>
                <a:gd name="connsiteX1" fmla="*/ 18697 w 66198"/>
                <a:gd name="connsiteY1" fmla="*/ 0 h 57634"/>
                <a:gd name="connsiteX2" fmla="*/ 66199 w 66198"/>
                <a:gd name="connsiteY2" fmla="*/ 33542 h 57634"/>
                <a:gd name="connsiteX3" fmla="*/ 43849 w 66198"/>
                <a:gd name="connsiteY3" fmla="*/ 57568 h 57634"/>
                <a:gd name="connsiteX4" fmla="*/ 7514 w 66198"/>
                <a:gd name="connsiteY4" fmla="*/ 37435 h 5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98" h="57634">
                  <a:moveTo>
                    <a:pt x="7514" y="37435"/>
                  </a:moveTo>
                  <a:cubicBezTo>
                    <a:pt x="-5896" y="26270"/>
                    <a:pt x="-867" y="559"/>
                    <a:pt x="18697" y="0"/>
                  </a:cubicBezTo>
                  <a:cubicBezTo>
                    <a:pt x="35450" y="9517"/>
                    <a:pt x="51663" y="20683"/>
                    <a:pt x="66199" y="33542"/>
                  </a:cubicBezTo>
                  <a:cubicBezTo>
                    <a:pt x="60044" y="42473"/>
                    <a:pt x="53339" y="51413"/>
                    <a:pt x="43849" y="57568"/>
                  </a:cubicBezTo>
                  <a:cubicBezTo>
                    <a:pt x="29304" y="58676"/>
                    <a:pt x="18130" y="45825"/>
                    <a:pt x="7514" y="3743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id="{BCBE362C-53D1-6883-1121-6446629DC333}"/>
                </a:ext>
              </a:extLst>
            </p:cNvPr>
            <p:cNvSpPr/>
            <p:nvPr/>
          </p:nvSpPr>
          <p:spPr>
            <a:xfrm>
              <a:off x="4913792" y="4842360"/>
              <a:ext cx="143603" cy="82639"/>
            </a:xfrm>
            <a:custGeom>
              <a:avLst/>
              <a:gdLst>
                <a:gd name="connsiteX0" fmla="*/ 0 w 143603"/>
                <a:gd name="connsiteY0" fmla="*/ 52521 h 82639"/>
                <a:gd name="connsiteX1" fmla="*/ 40788 w 143603"/>
                <a:gd name="connsiteY1" fmla="*/ 0 h 82639"/>
                <a:gd name="connsiteX2" fmla="*/ 143603 w 143603"/>
                <a:gd name="connsiteY2" fmla="*/ 36309 h 82639"/>
                <a:gd name="connsiteX3" fmla="*/ 82134 w 143603"/>
                <a:gd name="connsiteY3" fmla="*/ 81016 h 82639"/>
                <a:gd name="connsiteX4" fmla="*/ 0 w 143603"/>
                <a:gd name="connsiteY4" fmla="*/ 52521 h 8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603" h="82639">
                  <a:moveTo>
                    <a:pt x="0" y="52521"/>
                  </a:moveTo>
                  <a:cubicBezTo>
                    <a:pt x="7822" y="31289"/>
                    <a:pt x="31298" y="20655"/>
                    <a:pt x="40788" y="0"/>
                  </a:cubicBezTo>
                  <a:cubicBezTo>
                    <a:pt x="70400" y="22350"/>
                    <a:pt x="106727" y="31839"/>
                    <a:pt x="143603" y="36309"/>
                  </a:cubicBezTo>
                  <a:cubicBezTo>
                    <a:pt x="126841" y="55306"/>
                    <a:pt x="109521" y="79331"/>
                    <a:pt x="82134" y="81016"/>
                  </a:cubicBezTo>
                  <a:cubicBezTo>
                    <a:pt x="51971" y="87172"/>
                    <a:pt x="20123" y="75429"/>
                    <a:pt x="0" y="5252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D788F8E2-45DD-4CB2-03AF-459272F360BE}"/>
                </a:ext>
              </a:extLst>
            </p:cNvPr>
            <p:cNvSpPr/>
            <p:nvPr/>
          </p:nvSpPr>
          <p:spPr>
            <a:xfrm>
              <a:off x="7026534" y="4841234"/>
              <a:ext cx="19546" cy="53088"/>
            </a:xfrm>
            <a:custGeom>
              <a:avLst/>
              <a:gdLst>
                <a:gd name="connsiteX0" fmla="*/ 0 w 19546"/>
                <a:gd name="connsiteY0" fmla="*/ 53089 h 53088"/>
                <a:gd name="connsiteX1" fmla="*/ 19547 w 19546"/>
                <a:gd name="connsiteY1" fmla="*/ 0 h 53088"/>
                <a:gd name="connsiteX2" fmla="*/ 0 w 19546"/>
                <a:gd name="connsiteY2" fmla="*/ 53089 h 53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46" h="53088">
                  <a:moveTo>
                    <a:pt x="0" y="53089"/>
                  </a:moveTo>
                  <a:cubicBezTo>
                    <a:pt x="3920" y="34651"/>
                    <a:pt x="10048" y="16780"/>
                    <a:pt x="19547" y="0"/>
                  </a:cubicBezTo>
                  <a:cubicBezTo>
                    <a:pt x="14527" y="17888"/>
                    <a:pt x="21232" y="46384"/>
                    <a:pt x="0" y="53089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2BA9E3B7-7B96-B32D-A9EC-CC91870C0BB7}"/>
                </a:ext>
              </a:extLst>
            </p:cNvPr>
            <p:cNvSpPr/>
            <p:nvPr/>
          </p:nvSpPr>
          <p:spPr>
            <a:xfrm>
              <a:off x="4836227" y="4852865"/>
              <a:ext cx="15674" cy="16719"/>
            </a:xfrm>
            <a:custGeom>
              <a:avLst/>
              <a:gdLst>
                <a:gd name="connsiteX0" fmla="*/ 3253 w 15674"/>
                <a:gd name="connsiteY0" fmla="*/ 1778 h 16719"/>
                <a:gd name="connsiteX1" fmla="*/ 12751 w 15674"/>
                <a:gd name="connsiteY1" fmla="*/ 15188 h 16719"/>
                <a:gd name="connsiteX2" fmla="*/ 3253 w 15674"/>
                <a:gd name="connsiteY2" fmla="*/ 1778 h 1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74" h="16719">
                  <a:moveTo>
                    <a:pt x="3253" y="1778"/>
                  </a:moveTo>
                  <a:cubicBezTo>
                    <a:pt x="11075" y="-4927"/>
                    <a:pt x="20574" y="9051"/>
                    <a:pt x="12751" y="15188"/>
                  </a:cubicBezTo>
                  <a:cubicBezTo>
                    <a:pt x="4370" y="21334"/>
                    <a:pt x="-5128" y="7366"/>
                    <a:pt x="3253" y="1778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id="{F1FFD431-F11E-592F-2057-C57F393A2145}"/>
                </a:ext>
              </a:extLst>
            </p:cNvPr>
            <p:cNvSpPr/>
            <p:nvPr/>
          </p:nvSpPr>
          <p:spPr>
            <a:xfrm>
              <a:off x="5677643" y="4852418"/>
              <a:ext cx="46933" cy="46985"/>
            </a:xfrm>
            <a:custGeom>
              <a:avLst/>
              <a:gdLst>
                <a:gd name="connsiteX0" fmla="*/ 13410 w 46933"/>
                <a:gd name="connsiteY0" fmla="*/ 0 h 46985"/>
                <a:gd name="connsiteX1" fmla="*/ 24026 w 46933"/>
                <a:gd name="connsiteY1" fmla="*/ 7254 h 46985"/>
                <a:gd name="connsiteX2" fmla="*/ 46934 w 46933"/>
                <a:gd name="connsiteY2" fmla="*/ 45825 h 46985"/>
                <a:gd name="connsiteX3" fmla="*/ 0 w 46933"/>
                <a:gd name="connsiteY3" fmla="*/ 39120 h 46985"/>
                <a:gd name="connsiteX4" fmla="*/ 13410 w 46933"/>
                <a:gd name="connsiteY4" fmla="*/ 0 h 4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33" h="46985">
                  <a:moveTo>
                    <a:pt x="13410" y="0"/>
                  </a:moveTo>
                  <a:cubicBezTo>
                    <a:pt x="18429" y="0"/>
                    <a:pt x="21791" y="2794"/>
                    <a:pt x="24026" y="7254"/>
                  </a:cubicBezTo>
                  <a:cubicBezTo>
                    <a:pt x="32407" y="19547"/>
                    <a:pt x="41346" y="31848"/>
                    <a:pt x="46934" y="45825"/>
                  </a:cubicBezTo>
                  <a:cubicBezTo>
                    <a:pt x="30730" y="48610"/>
                    <a:pt x="14518" y="46384"/>
                    <a:pt x="0" y="39120"/>
                  </a:cubicBezTo>
                  <a:cubicBezTo>
                    <a:pt x="3361" y="25702"/>
                    <a:pt x="7264" y="12292"/>
                    <a:pt x="1341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id="{88C875DB-2EE6-9F43-90C9-7BEABABF4DC7}"/>
                </a:ext>
              </a:extLst>
            </p:cNvPr>
            <p:cNvSpPr/>
            <p:nvPr/>
          </p:nvSpPr>
          <p:spPr>
            <a:xfrm>
              <a:off x="5922945" y="4855761"/>
              <a:ext cx="17879" cy="30180"/>
            </a:xfrm>
            <a:custGeom>
              <a:avLst/>
              <a:gdLst>
                <a:gd name="connsiteX0" fmla="*/ 0 w 17879"/>
                <a:gd name="connsiteY0" fmla="*/ 0 h 30180"/>
                <a:gd name="connsiteX1" fmla="*/ 17880 w 17879"/>
                <a:gd name="connsiteY1" fmla="*/ 4470 h 30180"/>
                <a:gd name="connsiteX2" fmla="*/ 11175 w 17879"/>
                <a:gd name="connsiteY2" fmla="*/ 30181 h 30180"/>
                <a:gd name="connsiteX3" fmla="*/ 0 w 17879"/>
                <a:gd name="connsiteY3" fmla="*/ 0 h 3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79" h="30180">
                  <a:moveTo>
                    <a:pt x="0" y="0"/>
                  </a:moveTo>
                  <a:lnTo>
                    <a:pt x="17880" y="4470"/>
                  </a:lnTo>
                  <a:cubicBezTo>
                    <a:pt x="15645" y="12851"/>
                    <a:pt x="13968" y="21800"/>
                    <a:pt x="11175" y="30181"/>
                  </a:cubicBezTo>
                  <a:cubicBezTo>
                    <a:pt x="7273" y="20124"/>
                    <a:pt x="3911" y="10066"/>
                    <a:pt x="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id="{BEC9AD67-69BD-3FE6-66D5-2F30E5AB816C}"/>
                </a:ext>
              </a:extLst>
            </p:cNvPr>
            <p:cNvSpPr/>
            <p:nvPr/>
          </p:nvSpPr>
          <p:spPr>
            <a:xfrm>
              <a:off x="6639372" y="4854094"/>
              <a:ext cx="137210" cy="125656"/>
            </a:xfrm>
            <a:custGeom>
              <a:avLst/>
              <a:gdLst>
                <a:gd name="connsiteX0" fmla="*/ 1608 w 137210"/>
                <a:gd name="connsiteY0" fmla="*/ 50286 h 125656"/>
                <a:gd name="connsiteX1" fmla="*/ 32321 w 137210"/>
                <a:gd name="connsiteY1" fmla="*/ 0 h 125656"/>
                <a:gd name="connsiteX2" fmla="*/ 18370 w 137210"/>
                <a:gd name="connsiteY2" fmla="*/ 41905 h 125656"/>
                <a:gd name="connsiteX3" fmla="*/ 55806 w 137210"/>
                <a:gd name="connsiteY3" fmla="*/ 80458 h 125656"/>
                <a:gd name="connsiteX4" fmla="*/ 70891 w 137210"/>
                <a:gd name="connsiteY4" fmla="*/ 116216 h 125656"/>
                <a:gd name="connsiteX5" fmla="*/ 107768 w 137210"/>
                <a:gd name="connsiteY5" fmla="*/ 106168 h 125656"/>
                <a:gd name="connsiteX6" fmla="*/ 136263 w 137210"/>
                <a:gd name="connsiteY6" fmla="*/ 55324 h 125656"/>
                <a:gd name="connsiteX7" fmla="*/ 69215 w 137210"/>
                <a:gd name="connsiteY7" fmla="*/ 122921 h 125656"/>
                <a:gd name="connsiteX8" fmla="*/ 41260 w 137210"/>
                <a:gd name="connsiteY8" fmla="*/ 83252 h 125656"/>
                <a:gd name="connsiteX9" fmla="*/ 1608 w 137210"/>
                <a:gd name="connsiteY9" fmla="*/ 50286 h 12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210" h="125656">
                  <a:moveTo>
                    <a:pt x="1608" y="50286"/>
                  </a:moveTo>
                  <a:cubicBezTo>
                    <a:pt x="-5105" y="27387"/>
                    <a:pt x="9980" y="5578"/>
                    <a:pt x="32321" y="0"/>
                  </a:cubicBezTo>
                  <a:cubicBezTo>
                    <a:pt x="27301" y="13968"/>
                    <a:pt x="17803" y="26260"/>
                    <a:pt x="18370" y="41905"/>
                  </a:cubicBezTo>
                  <a:cubicBezTo>
                    <a:pt x="25634" y="59235"/>
                    <a:pt x="43504" y="67048"/>
                    <a:pt x="55806" y="80458"/>
                  </a:cubicBezTo>
                  <a:cubicBezTo>
                    <a:pt x="62501" y="91623"/>
                    <a:pt x="65863" y="103915"/>
                    <a:pt x="70891" y="116216"/>
                  </a:cubicBezTo>
                  <a:cubicBezTo>
                    <a:pt x="83174" y="115090"/>
                    <a:pt x="101063" y="120687"/>
                    <a:pt x="107768" y="106168"/>
                  </a:cubicBezTo>
                  <a:cubicBezTo>
                    <a:pt x="121187" y="91074"/>
                    <a:pt x="123412" y="69851"/>
                    <a:pt x="136263" y="55324"/>
                  </a:cubicBezTo>
                  <a:cubicBezTo>
                    <a:pt x="143536" y="91074"/>
                    <a:pt x="107768" y="137449"/>
                    <a:pt x="69215" y="122921"/>
                  </a:cubicBezTo>
                  <a:cubicBezTo>
                    <a:pt x="57473" y="111756"/>
                    <a:pt x="50777" y="96652"/>
                    <a:pt x="41260" y="83252"/>
                  </a:cubicBezTo>
                  <a:cubicBezTo>
                    <a:pt x="31780" y="67607"/>
                    <a:pt x="3285" y="72076"/>
                    <a:pt x="1608" y="5028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id="{9142A3EB-EA09-999E-73A7-223A6F93972F}"/>
                </a:ext>
              </a:extLst>
            </p:cNvPr>
            <p:cNvSpPr/>
            <p:nvPr/>
          </p:nvSpPr>
          <p:spPr>
            <a:xfrm>
              <a:off x="6820334" y="4865033"/>
              <a:ext cx="102275" cy="57010"/>
            </a:xfrm>
            <a:custGeom>
              <a:avLst/>
              <a:gdLst>
                <a:gd name="connsiteX0" fmla="*/ 0 w 102275"/>
                <a:gd name="connsiteY0" fmla="*/ 22026 h 57010"/>
                <a:gd name="connsiteX1" fmla="*/ 63146 w 102275"/>
                <a:gd name="connsiteY1" fmla="*/ 3029 h 57010"/>
                <a:gd name="connsiteX2" fmla="*/ 102275 w 102275"/>
                <a:gd name="connsiteY2" fmla="*/ 54441 h 57010"/>
                <a:gd name="connsiteX3" fmla="*/ 68742 w 102275"/>
                <a:gd name="connsiteY3" fmla="*/ 53883 h 57010"/>
                <a:gd name="connsiteX4" fmla="*/ 0 w 102275"/>
                <a:gd name="connsiteY4" fmla="*/ 22026 h 57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275" h="57010">
                  <a:moveTo>
                    <a:pt x="0" y="22026"/>
                  </a:moveTo>
                  <a:cubicBezTo>
                    <a:pt x="13410" y="1362"/>
                    <a:pt x="40229" y="-4234"/>
                    <a:pt x="63146" y="3029"/>
                  </a:cubicBezTo>
                  <a:cubicBezTo>
                    <a:pt x="84936" y="11428"/>
                    <a:pt x="97787" y="32642"/>
                    <a:pt x="102275" y="54441"/>
                  </a:cubicBezTo>
                  <a:cubicBezTo>
                    <a:pt x="91650" y="54441"/>
                    <a:pt x="78808" y="60579"/>
                    <a:pt x="68742" y="53883"/>
                  </a:cubicBezTo>
                  <a:cubicBezTo>
                    <a:pt x="46942" y="40464"/>
                    <a:pt x="24034" y="29848"/>
                    <a:pt x="0" y="2202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任意多边形: 形状 833">
              <a:extLst>
                <a:ext uri="{FF2B5EF4-FFF2-40B4-BE49-F238E27FC236}">
                  <a16:creationId xmlns:a16="http://schemas.microsoft.com/office/drawing/2014/main" id="{33DB7D7A-02D7-A0E4-367A-0AF81C3710D9}"/>
                </a:ext>
              </a:extLst>
            </p:cNvPr>
            <p:cNvSpPr/>
            <p:nvPr/>
          </p:nvSpPr>
          <p:spPr>
            <a:xfrm>
              <a:off x="5392601" y="4868612"/>
              <a:ext cx="81654" cy="121821"/>
            </a:xfrm>
            <a:custGeom>
              <a:avLst/>
              <a:gdLst>
                <a:gd name="connsiteX0" fmla="*/ 28566 w 81654"/>
                <a:gd name="connsiteY0" fmla="*/ 35209 h 121821"/>
                <a:gd name="connsiteX1" fmla="*/ 61540 w 81654"/>
                <a:gd name="connsiteY1" fmla="*/ 0 h 121821"/>
                <a:gd name="connsiteX2" fmla="*/ 81654 w 81654"/>
                <a:gd name="connsiteY2" fmla="*/ 568 h 121821"/>
                <a:gd name="connsiteX3" fmla="*/ 61540 w 81654"/>
                <a:gd name="connsiteY3" fmla="*/ 28504 h 121821"/>
                <a:gd name="connsiteX4" fmla="*/ 19076 w 81654"/>
                <a:gd name="connsiteY4" fmla="*/ 66507 h 121821"/>
                <a:gd name="connsiteX5" fmla="*/ 70489 w 81654"/>
                <a:gd name="connsiteY5" fmla="*/ 121822 h 121821"/>
                <a:gd name="connsiteX6" fmla="*/ 1188 w 81654"/>
                <a:gd name="connsiteY6" fmla="*/ 69860 h 121821"/>
                <a:gd name="connsiteX7" fmla="*/ 28566 w 81654"/>
                <a:gd name="connsiteY7" fmla="*/ 35209 h 121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654" h="121821">
                  <a:moveTo>
                    <a:pt x="28566" y="35209"/>
                  </a:moveTo>
                  <a:cubicBezTo>
                    <a:pt x="47004" y="32974"/>
                    <a:pt x="53718" y="13977"/>
                    <a:pt x="61540" y="0"/>
                  </a:cubicBezTo>
                  <a:cubicBezTo>
                    <a:pt x="66568" y="0"/>
                    <a:pt x="76617" y="0"/>
                    <a:pt x="81654" y="568"/>
                  </a:cubicBezTo>
                  <a:cubicBezTo>
                    <a:pt x="74940" y="10057"/>
                    <a:pt x="68794" y="19547"/>
                    <a:pt x="61540" y="28504"/>
                  </a:cubicBezTo>
                  <a:cubicBezTo>
                    <a:pt x="45328" y="38012"/>
                    <a:pt x="18508" y="43031"/>
                    <a:pt x="19076" y="66507"/>
                  </a:cubicBezTo>
                  <a:cubicBezTo>
                    <a:pt x="17959" y="97796"/>
                    <a:pt x="57629" y="98905"/>
                    <a:pt x="70489" y="121822"/>
                  </a:cubicBezTo>
                  <a:cubicBezTo>
                    <a:pt x="40867" y="116793"/>
                    <a:pt x="16282" y="95003"/>
                    <a:pt x="1188" y="69860"/>
                  </a:cubicBezTo>
                  <a:cubicBezTo>
                    <a:pt x="-4958" y="51980"/>
                    <a:pt x="14039" y="39679"/>
                    <a:pt x="28566" y="35209"/>
                  </a:cubicBezTo>
                  <a:close/>
                </a:path>
              </a:pathLst>
            </a:custGeom>
            <a:solidFill>
              <a:srgbClr val="F9FC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任意多边形: 形状 834">
              <a:extLst>
                <a:ext uri="{FF2B5EF4-FFF2-40B4-BE49-F238E27FC236}">
                  <a16:creationId xmlns:a16="http://schemas.microsoft.com/office/drawing/2014/main" id="{11C5F706-4ED2-8CE9-F248-394E6BC39368}"/>
                </a:ext>
              </a:extLst>
            </p:cNvPr>
            <p:cNvSpPr/>
            <p:nvPr/>
          </p:nvSpPr>
          <p:spPr>
            <a:xfrm>
              <a:off x="6668359" y="4867511"/>
              <a:ext cx="86594" cy="89948"/>
            </a:xfrm>
            <a:custGeom>
              <a:avLst/>
              <a:gdLst>
                <a:gd name="connsiteX0" fmla="*/ 0 w 86594"/>
                <a:gd name="connsiteY0" fmla="*/ 20107 h 89948"/>
                <a:gd name="connsiteX1" fmla="*/ 45807 w 86594"/>
                <a:gd name="connsiteY1" fmla="*/ 2228 h 89948"/>
                <a:gd name="connsiteX2" fmla="*/ 86595 w 86594"/>
                <a:gd name="connsiteY2" fmla="*/ 40222 h 89948"/>
                <a:gd name="connsiteX3" fmla="*/ 59776 w 86594"/>
                <a:gd name="connsiteY3" fmla="*/ 89949 h 89948"/>
                <a:gd name="connsiteX4" fmla="*/ 48042 w 86594"/>
                <a:gd name="connsiteY4" fmla="*/ 84920 h 89948"/>
                <a:gd name="connsiteX5" fmla="*/ 0 w 86594"/>
                <a:gd name="connsiteY5" fmla="*/ 20107 h 89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594" h="89948">
                  <a:moveTo>
                    <a:pt x="0" y="20107"/>
                  </a:moveTo>
                  <a:cubicBezTo>
                    <a:pt x="11175" y="6689"/>
                    <a:pt x="26828" y="-5045"/>
                    <a:pt x="45807" y="2228"/>
                  </a:cubicBezTo>
                  <a:cubicBezTo>
                    <a:pt x="60893" y="13402"/>
                    <a:pt x="72077" y="27929"/>
                    <a:pt x="86595" y="40222"/>
                  </a:cubicBezTo>
                  <a:cubicBezTo>
                    <a:pt x="81017" y="58092"/>
                    <a:pt x="76538" y="78216"/>
                    <a:pt x="59776" y="89949"/>
                  </a:cubicBezTo>
                  <a:cubicBezTo>
                    <a:pt x="56414" y="88272"/>
                    <a:pt x="50827" y="86046"/>
                    <a:pt x="48042" y="84920"/>
                  </a:cubicBezTo>
                  <a:cubicBezTo>
                    <a:pt x="44699" y="55308"/>
                    <a:pt x="17321" y="40781"/>
                    <a:pt x="0" y="2010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任意多边形: 形状 835">
              <a:extLst>
                <a:ext uri="{FF2B5EF4-FFF2-40B4-BE49-F238E27FC236}">
                  <a16:creationId xmlns:a16="http://schemas.microsoft.com/office/drawing/2014/main" id="{266073B3-70E7-5445-74AC-50335872A806}"/>
                </a:ext>
              </a:extLst>
            </p:cNvPr>
            <p:cNvSpPr/>
            <p:nvPr/>
          </p:nvSpPr>
          <p:spPr>
            <a:xfrm>
              <a:off x="5533481" y="4875884"/>
              <a:ext cx="20673" cy="13409"/>
            </a:xfrm>
            <a:custGeom>
              <a:avLst/>
              <a:gdLst>
                <a:gd name="connsiteX0" fmla="*/ 0 w 20673"/>
                <a:gd name="connsiteY0" fmla="*/ 0 h 13409"/>
                <a:gd name="connsiteX1" fmla="*/ 20673 w 20673"/>
                <a:gd name="connsiteY1" fmla="*/ 2235 h 13409"/>
                <a:gd name="connsiteX2" fmla="*/ 12292 w 20673"/>
                <a:gd name="connsiteY2" fmla="*/ 12851 h 13409"/>
                <a:gd name="connsiteX3" fmla="*/ 0 w 20673"/>
                <a:gd name="connsiteY3" fmla="*/ 13409 h 13409"/>
                <a:gd name="connsiteX4" fmla="*/ 0 w 20673"/>
                <a:gd name="connsiteY4" fmla="*/ 0 h 13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73" h="13409">
                  <a:moveTo>
                    <a:pt x="0" y="0"/>
                  </a:moveTo>
                  <a:cubicBezTo>
                    <a:pt x="6705" y="568"/>
                    <a:pt x="13410" y="1117"/>
                    <a:pt x="20673" y="2235"/>
                  </a:cubicBezTo>
                  <a:cubicBezTo>
                    <a:pt x="18438" y="5037"/>
                    <a:pt x="14527" y="10057"/>
                    <a:pt x="12292" y="12851"/>
                  </a:cubicBezTo>
                  <a:cubicBezTo>
                    <a:pt x="9507" y="12851"/>
                    <a:pt x="2785" y="13409"/>
                    <a:pt x="0" y="1340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任意多边形: 形状 836">
              <a:extLst>
                <a:ext uri="{FF2B5EF4-FFF2-40B4-BE49-F238E27FC236}">
                  <a16:creationId xmlns:a16="http://schemas.microsoft.com/office/drawing/2014/main" id="{DF336DAE-73EA-4414-5985-C225A1F620A6}"/>
                </a:ext>
              </a:extLst>
            </p:cNvPr>
            <p:cNvSpPr/>
            <p:nvPr/>
          </p:nvSpPr>
          <p:spPr>
            <a:xfrm>
              <a:off x="5513926" y="4877597"/>
              <a:ext cx="74879" cy="69282"/>
            </a:xfrm>
            <a:custGeom>
              <a:avLst/>
              <a:gdLst>
                <a:gd name="connsiteX0" fmla="*/ 0 w 74879"/>
                <a:gd name="connsiteY0" fmla="*/ 63137 h 69282"/>
                <a:gd name="connsiteX1" fmla="*/ 74879 w 74879"/>
                <a:gd name="connsiteY1" fmla="*/ 0 h 69282"/>
                <a:gd name="connsiteX2" fmla="*/ 0 w 74879"/>
                <a:gd name="connsiteY2" fmla="*/ 69283 h 69282"/>
                <a:gd name="connsiteX3" fmla="*/ 0 w 74879"/>
                <a:gd name="connsiteY3" fmla="*/ 63137 h 6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879" h="69282">
                  <a:moveTo>
                    <a:pt x="0" y="63137"/>
                  </a:moveTo>
                  <a:cubicBezTo>
                    <a:pt x="21232" y="37985"/>
                    <a:pt x="44699" y="15086"/>
                    <a:pt x="74879" y="0"/>
                  </a:cubicBezTo>
                  <a:cubicBezTo>
                    <a:pt x="50286" y="23467"/>
                    <a:pt x="27387" y="48610"/>
                    <a:pt x="0" y="69283"/>
                  </a:cubicBezTo>
                  <a:lnTo>
                    <a:pt x="0" y="63137"/>
                  </a:ln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任意多边形: 形状 837">
              <a:extLst>
                <a:ext uri="{FF2B5EF4-FFF2-40B4-BE49-F238E27FC236}">
                  <a16:creationId xmlns:a16="http://schemas.microsoft.com/office/drawing/2014/main" id="{993B162B-0ABD-2AA4-C838-98303343B2FA}"/>
                </a:ext>
              </a:extLst>
            </p:cNvPr>
            <p:cNvSpPr/>
            <p:nvPr/>
          </p:nvSpPr>
          <p:spPr>
            <a:xfrm>
              <a:off x="5599970" y="4876461"/>
              <a:ext cx="33533" cy="27927"/>
            </a:xfrm>
            <a:custGeom>
              <a:avLst/>
              <a:gdLst>
                <a:gd name="connsiteX0" fmla="*/ 0 w 33533"/>
                <a:gd name="connsiteY0" fmla="*/ 20106 h 27927"/>
                <a:gd name="connsiteX1" fmla="*/ 33533 w 33533"/>
                <a:gd name="connsiteY1" fmla="*/ 0 h 27927"/>
                <a:gd name="connsiteX2" fmla="*/ 27378 w 33533"/>
                <a:gd name="connsiteY2" fmla="*/ 27928 h 27927"/>
                <a:gd name="connsiteX3" fmla="*/ 0 w 33533"/>
                <a:gd name="connsiteY3" fmla="*/ 20106 h 27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33" h="27927">
                  <a:moveTo>
                    <a:pt x="0" y="20106"/>
                  </a:moveTo>
                  <a:cubicBezTo>
                    <a:pt x="6714" y="7246"/>
                    <a:pt x="20114" y="1658"/>
                    <a:pt x="33533" y="0"/>
                  </a:cubicBezTo>
                  <a:cubicBezTo>
                    <a:pt x="31848" y="8922"/>
                    <a:pt x="29622" y="18430"/>
                    <a:pt x="27378" y="27928"/>
                  </a:cubicBezTo>
                  <a:cubicBezTo>
                    <a:pt x="17888" y="26801"/>
                    <a:pt x="5038" y="30704"/>
                    <a:pt x="0" y="2010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任意多边形: 形状 838">
              <a:extLst>
                <a:ext uri="{FF2B5EF4-FFF2-40B4-BE49-F238E27FC236}">
                  <a16:creationId xmlns:a16="http://schemas.microsoft.com/office/drawing/2014/main" id="{85DB4213-61DD-D214-2092-4E528BEC1578}"/>
                </a:ext>
              </a:extLst>
            </p:cNvPr>
            <p:cNvSpPr/>
            <p:nvPr/>
          </p:nvSpPr>
          <p:spPr>
            <a:xfrm>
              <a:off x="5423393" y="4888167"/>
              <a:ext cx="81592" cy="77123"/>
            </a:xfrm>
            <a:custGeom>
              <a:avLst/>
              <a:gdLst>
                <a:gd name="connsiteX0" fmla="*/ 51971 w 81592"/>
                <a:gd name="connsiteY0" fmla="*/ 0 h 77123"/>
                <a:gd name="connsiteX1" fmla="*/ 77114 w 81592"/>
                <a:gd name="connsiteY1" fmla="*/ 1694 h 77123"/>
                <a:gd name="connsiteX2" fmla="*/ 81025 w 81592"/>
                <a:gd name="connsiteY2" fmla="*/ 34651 h 77123"/>
                <a:gd name="connsiteX3" fmla="*/ 46934 w 81592"/>
                <a:gd name="connsiteY3" fmla="*/ 77123 h 77123"/>
                <a:gd name="connsiteX4" fmla="*/ 0 w 81592"/>
                <a:gd name="connsiteY4" fmla="*/ 39120 h 77123"/>
                <a:gd name="connsiteX5" fmla="*/ 51971 w 81592"/>
                <a:gd name="connsiteY5" fmla="*/ 0 h 77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592" h="77123">
                  <a:moveTo>
                    <a:pt x="51971" y="0"/>
                  </a:moveTo>
                  <a:cubicBezTo>
                    <a:pt x="60352" y="559"/>
                    <a:pt x="68733" y="559"/>
                    <a:pt x="77114" y="1694"/>
                  </a:cubicBezTo>
                  <a:cubicBezTo>
                    <a:pt x="78241" y="12301"/>
                    <a:pt x="83260" y="23485"/>
                    <a:pt x="81025" y="34651"/>
                  </a:cubicBezTo>
                  <a:cubicBezTo>
                    <a:pt x="72635" y="50863"/>
                    <a:pt x="61470" y="66499"/>
                    <a:pt x="46934" y="77123"/>
                  </a:cubicBezTo>
                  <a:cubicBezTo>
                    <a:pt x="26828" y="72653"/>
                    <a:pt x="2235" y="62038"/>
                    <a:pt x="0" y="39120"/>
                  </a:cubicBezTo>
                  <a:cubicBezTo>
                    <a:pt x="20132" y="29622"/>
                    <a:pt x="44717" y="24034"/>
                    <a:pt x="51971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任意多边形: 形状 839">
              <a:extLst>
                <a:ext uri="{FF2B5EF4-FFF2-40B4-BE49-F238E27FC236}">
                  <a16:creationId xmlns:a16="http://schemas.microsoft.com/office/drawing/2014/main" id="{7C207DCE-6159-91C5-EEB8-3F1B27F2F707}"/>
                </a:ext>
              </a:extLst>
            </p:cNvPr>
            <p:cNvSpPr/>
            <p:nvPr/>
          </p:nvSpPr>
          <p:spPr>
            <a:xfrm>
              <a:off x="4996502" y="4887059"/>
              <a:ext cx="123489" cy="83349"/>
            </a:xfrm>
            <a:custGeom>
              <a:avLst/>
              <a:gdLst>
                <a:gd name="connsiteX0" fmla="*/ 2226 w 123489"/>
                <a:gd name="connsiteY0" fmla="*/ 53089 h 83349"/>
                <a:gd name="connsiteX1" fmla="*/ 74312 w 123489"/>
                <a:gd name="connsiteY1" fmla="*/ 0 h 83349"/>
                <a:gd name="connsiteX2" fmla="*/ 123489 w 123489"/>
                <a:gd name="connsiteY2" fmla="*/ 30172 h 83349"/>
                <a:gd name="connsiteX3" fmla="*/ 81016 w 123489"/>
                <a:gd name="connsiteY3" fmla="*/ 79908 h 83349"/>
                <a:gd name="connsiteX4" fmla="*/ 0 w 123489"/>
                <a:gd name="connsiteY4" fmla="*/ 64831 h 83349"/>
                <a:gd name="connsiteX5" fmla="*/ 2226 w 123489"/>
                <a:gd name="connsiteY5" fmla="*/ 53089 h 83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489" h="83349">
                  <a:moveTo>
                    <a:pt x="2226" y="53089"/>
                  </a:moveTo>
                  <a:cubicBezTo>
                    <a:pt x="33515" y="48601"/>
                    <a:pt x="55873" y="23467"/>
                    <a:pt x="74312" y="0"/>
                  </a:cubicBezTo>
                  <a:cubicBezTo>
                    <a:pt x="92191" y="7263"/>
                    <a:pt x="107277" y="20106"/>
                    <a:pt x="123489" y="30172"/>
                  </a:cubicBezTo>
                  <a:cubicBezTo>
                    <a:pt x="113432" y="50286"/>
                    <a:pt x="100581" y="68724"/>
                    <a:pt x="81016" y="79908"/>
                  </a:cubicBezTo>
                  <a:cubicBezTo>
                    <a:pt x="53080" y="87189"/>
                    <a:pt x="22908" y="83260"/>
                    <a:pt x="0" y="64831"/>
                  </a:cubicBezTo>
                  <a:cubicBezTo>
                    <a:pt x="550" y="62020"/>
                    <a:pt x="1667" y="55873"/>
                    <a:pt x="2226" y="5308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任意多边形: 形状 840">
              <a:extLst>
                <a:ext uri="{FF2B5EF4-FFF2-40B4-BE49-F238E27FC236}">
                  <a16:creationId xmlns:a16="http://schemas.microsoft.com/office/drawing/2014/main" id="{CD40279D-3D01-A3D5-BFC8-1476EBCA2D77}"/>
                </a:ext>
              </a:extLst>
            </p:cNvPr>
            <p:cNvSpPr/>
            <p:nvPr/>
          </p:nvSpPr>
          <p:spPr>
            <a:xfrm>
              <a:off x="5818716" y="4889294"/>
              <a:ext cx="59530" cy="56432"/>
            </a:xfrm>
            <a:custGeom>
              <a:avLst/>
              <a:gdLst>
                <a:gd name="connsiteX0" fmla="*/ 7000 w 59530"/>
                <a:gd name="connsiteY0" fmla="*/ 41346 h 56432"/>
                <a:gd name="connsiteX1" fmla="*/ 16517 w 59530"/>
                <a:gd name="connsiteY1" fmla="*/ 0 h 56432"/>
                <a:gd name="connsiteX2" fmla="*/ 59530 w 59530"/>
                <a:gd name="connsiteY2" fmla="*/ 39120 h 56432"/>
                <a:gd name="connsiteX3" fmla="*/ 43886 w 59530"/>
                <a:gd name="connsiteY3" fmla="*/ 56432 h 56432"/>
                <a:gd name="connsiteX4" fmla="*/ 7000 w 59530"/>
                <a:gd name="connsiteY4" fmla="*/ 41346 h 5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530" h="56432">
                  <a:moveTo>
                    <a:pt x="7000" y="41346"/>
                  </a:moveTo>
                  <a:cubicBezTo>
                    <a:pt x="-9203" y="30181"/>
                    <a:pt x="6451" y="10057"/>
                    <a:pt x="16517" y="0"/>
                  </a:cubicBezTo>
                  <a:cubicBezTo>
                    <a:pt x="28241" y="15627"/>
                    <a:pt x="44444" y="26819"/>
                    <a:pt x="59530" y="39120"/>
                  </a:cubicBezTo>
                  <a:cubicBezTo>
                    <a:pt x="54493" y="44699"/>
                    <a:pt x="49473" y="50854"/>
                    <a:pt x="43886" y="56432"/>
                  </a:cubicBezTo>
                  <a:cubicBezTo>
                    <a:pt x="32152" y="50854"/>
                    <a:pt x="19301" y="46366"/>
                    <a:pt x="7000" y="4134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2" name="任意多边形: 形状 841">
              <a:extLst>
                <a:ext uri="{FF2B5EF4-FFF2-40B4-BE49-F238E27FC236}">
                  <a16:creationId xmlns:a16="http://schemas.microsoft.com/office/drawing/2014/main" id="{A3FE02AD-44D4-651D-1929-2260F46CC177}"/>
                </a:ext>
              </a:extLst>
            </p:cNvPr>
            <p:cNvSpPr/>
            <p:nvPr/>
          </p:nvSpPr>
          <p:spPr>
            <a:xfrm>
              <a:off x="4860154" y="4893205"/>
              <a:ext cx="17320" cy="28495"/>
            </a:xfrm>
            <a:custGeom>
              <a:avLst/>
              <a:gdLst>
                <a:gd name="connsiteX0" fmla="*/ 4470 w 17320"/>
                <a:gd name="connsiteY0" fmla="*/ 0 h 28495"/>
                <a:gd name="connsiteX1" fmla="*/ 17321 w 17320"/>
                <a:gd name="connsiteY1" fmla="*/ 26269 h 28495"/>
                <a:gd name="connsiteX2" fmla="*/ 0 w 17320"/>
                <a:gd name="connsiteY2" fmla="*/ 28495 h 28495"/>
                <a:gd name="connsiteX3" fmla="*/ 4470 w 17320"/>
                <a:gd name="connsiteY3" fmla="*/ 0 h 28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20" h="28495">
                  <a:moveTo>
                    <a:pt x="4470" y="0"/>
                  </a:moveTo>
                  <a:cubicBezTo>
                    <a:pt x="9498" y="8390"/>
                    <a:pt x="13968" y="17321"/>
                    <a:pt x="17321" y="26269"/>
                  </a:cubicBezTo>
                  <a:cubicBezTo>
                    <a:pt x="12851" y="26828"/>
                    <a:pt x="4470" y="27946"/>
                    <a:pt x="0" y="28495"/>
                  </a:cubicBezTo>
                  <a:cubicBezTo>
                    <a:pt x="1117" y="18997"/>
                    <a:pt x="2794" y="9499"/>
                    <a:pt x="447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3" name="任意多边形: 形状 842">
              <a:extLst>
                <a:ext uri="{FF2B5EF4-FFF2-40B4-BE49-F238E27FC236}">
                  <a16:creationId xmlns:a16="http://schemas.microsoft.com/office/drawing/2014/main" id="{4AB3EF3C-DBA3-7086-15C8-8F037BDA8FAF}"/>
                </a:ext>
              </a:extLst>
            </p:cNvPr>
            <p:cNvSpPr/>
            <p:nvPr/>
          </p:nvSpPr>
          <p:spPr>
            <a:xfrm>
              <a:off x="5739113" y="4892087"/>
              <a:ext cx="51811" cy="48618"/>
            </a:xfrm>
            <a:custGeom>
              <a:avLst/>
              <a:gdLst>
                <a:gd name="connsiteX0" fmla="*/ 0 w 51811"/>
                <a:gd name="connsiteY0" fmla="*/ 7822 h 48618"/>
                <a:gd name="connsiteX1" fmla="*/ 50286 w 51811"/>
                <a:gd name="connsiteY1" fmla="*/ 0 h 48618"/>
                <a:gd name="connsiteX2" fmla="*/ 32965 w 51811"/>
                <a:gd name="connsiteY2" fmla="*/ 48619 h 48618"/>
                <a:gd name="connsiteX3" fmla="*/ 0 w 51811"/>
                <a:gd name="connsiteY3" fmla="*/ 7822 h 4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811" h="48618">
                  <a:moveTo>
                    <a:pt x="0" y="7822"/>
                  </a:moveTo>
                  <a:cubicBezTo>
                    <a:pt x="17312" y="7822"/>
                    <a:pt x="34083" y="5028"/>
                    <a:pt x="50286" y="0"/>
                  </a:cubicBezTo>
                  <a:cubicBezTo>
                    <a:pt x="55315" y="18997"/>
                    <a:pt x="47492" y="35768"/>
                    <a:pt x="32965" y="48619"/>
                  </a:cubicBezTo>
                  <a:cubicBezTo>
                    <a:pt x="16203" y="40220"/>
                    <a:pt x="1118" y="27946"/>
                    <a:pt x="0" y="782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任意多边形: 形状 843">
              <a:extLst>
                <a:ext uri="{FF2B5EF4-FFF2-40B4-BE49-F238E27FC236}">
                  <a16:creationId xmlns:a16="http://schemas.microsoft.com/office/drawing/2014/main" id="{21661DF5-7CDE-4788-BAAB-B9DD72F0F504}"/>
                </a:ext>
              </a:extLst>
            </p:cNvPr>
            <p:cNvSpPr/>
            <p:nvPr/>
          </p:nvSpPr>
          <p:spPr>
            <a:xfrm>
              <a:off x="5098751" y="4900460"/>
              <a:ext cx="116775" cy="89323"/>
            </a:xfrm>
            <a:custGeom>
              <a:avLst/>
              <a:gdLst>
                <a:gd name="connsiteX0" fmla="*/ 36876 w 116775"/>
                <a:gd name="connsiteY0" fmla="*/ 20682 h 89323"/>
                <a:gd name="connsiteX1" fmla="*/ 116775 w 116775"/>
                <a:gd name="connsiteY1" fmla="*/ 0 h 89323"/>
                <a:gd name="connsiteX2" fmla="*/ 89397 w 116775"/>
                <a:gd name="connsiteY2" fmla="*/ 76555 h 89323"/>
                <a:gd name="connsiteX3" fmla="*/ 0 w 116775"/>
                <a:gd name="connsiteY3" fmla="*/ 75997 h 89323"/>
                <a:gd name="connsiteX4" fmla="*/ 36876 w 116775"/>
                <a:gd name="connsiteY4" fmla="*/ 20682 h 89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75" h="89323">
                  <a:moveTo>
                    <a:pt x="36876" y="20682"/>
                  </a:moveTo>
                  <a:cubicBezTo>
                    <a:pt x="65381" y="21800"/>
                    <a:pt x="91641" y="11742"/>
                    <a:pt x="116775" y="0"/>
                  </a:cubicBezTo>
                  <a:cubicBezTo>
                    <a:pt x="116775" y="27387"/>
                    <a:pt x="111188" y="57549"/>
                    <a:pt x="89397" y="76555"/>
                  </a:cubicBezTo>
                  <a:cubicBezTo>
                    <a:pt x="61470" y="91082"/>
                    <a:pt x="26260" y="96120"/>
                    <a:pt x="0" y="75997"/>
                  </a:cubicBezTo>
                  <a:cubicBezTo>
                    <a:pt x="12851" y="58117"/>
                    <a:pt x="25702" y="39688"/>
                    <a:pt x="36876" y="2068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任意多边形: 形状 844">
              <a:extLst>
                <a:ext uri="{FF2B5EF4-FFF2-40B4-BE49-F238E27FC236}">
                  <a16:creationId xmlns:a16="http://schemas.microsoft.com/office/drawing/2014/main" id="{6F787E5D-3847-F41B-68EF-B24D7EF7A5D1}"/>
                </a:ext>
              </a:extLst>
            </p:cNvPr>
            <p:cNvSpPr/>
            <p:nvPr/>
          </p:nvSpPr>
          <p:spPr>
            <a:xfrm>
              <a:off x="5211624" y="4902704"/>
              <a:ext cx="93518" cy="76722"/>
            </a:xfrm>
            <a:custGeom>
              <a:avLst/>
              <a:gdLst>
                <a:gd name="connsiteX0" fmla="*/ 19565 w 93518"/>
                <a:gd name="connsiteY0" fmla="*/ 8939 h 76722"/>
                <a:gd name="connsiteX1" fmla="*/ 93318 w 93518"/>
                <a:gd name="connsiteY1" fmla="*/ 0 h 76722"/>
                <a:gd name="connsiteX2" fmla="*/ 39120 w 93518"/>
                <a:gd name="connsiteY2" fmla="*/ 75997 h 76722"/>
                <a:gd name="connsiteX3" fmla="*/ 0 w 93518"/>
                <a:gd name="connsiteY3" fmla="*/ 75429 h 76722"/>
                <a:gd name="connsiteX4" fmla="*/ 19565 w 93518"/>
                <a:gd name="connsiteY4" fmla="*/ 8939 h 7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18" h="76722">
                  <a:moveTo>
                    <a:pt x="19565" y="8939"/>
                  </a:moveTo>
                  <a:cubicBezTo>
                    <a:pt x="44708" y="10625"/>
                    <a:pt x="69292" y="7813"/>
                    <a:pt x="93318" y="0"/>
                  </a:cubicBezTo>
                  <a:cubicBezTo>
                    <a:pt x="96111" y="34641"/>
                    <a:pt x="69292" y="63145"/>
                    <a:pt x="39120" y="75997"/>
                  </a:cubicBezTo>
                  <a:cubicBezTo>
                    <a:pt x="26260" y="77673"/>
                    <a:pt x="13410" y="75997"/>
                    <a:pt x="0" y="75429"/>
                  </a:cubicBezTo>
                  <a:cubicBezTo>
                    <a:pt x="7822" y="53629"/>
                    <a:pt x="16212" y="31848"/>
                    <a:pt x="19565" y="893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id="{B769EA18-2EAC-EA1E-1846-6FDBEF5F9799}"/>
                </a:ext>
              </a:extLst>
            </p:cNvPr>
            <p:cNvSpPr/>
            <p:nvPr/>
          </p:nvSpPr>
          <p:spPr>
            <a:xfrm>
              <a:off x="5302742" y="4900991"/>
              <a:ext cx="79349" cy="61215"/>
            </a:xfrm>
            <a:custGeom>
              <a:avLst/>
              <a:gdLst>
                <a:gd name="connsiteX0" fmla="*/ 23467 w 79349"/>
                <a:gd name="connsiteY0" fmla="*/ 0 h 61215"/>
                <a:gd name="connsiteX1" fmla="*/ 79349 w 79349"/>
                <a:gd name="connsiteY1" fmla="*/ 34632 h 61215"/>
                <a:gd name="connsiteX2" fmla="*/ 0 w 79349"/>
                <a:gd name="connsiteY2" fmla="*/ 60352 h 61215"/>
                <a:gd name="connsiteX3" fmla="*/ 23467 w 79349"/>
                <a:gd name="connsiteY3" fmla="*/ 0 h 6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349" h="61215">
                  <a:moveTo>
                    <a:pt x="23467" y="0"/>
                  </a:moveTo>
                  <a:cubicBezTo>
                    <a:pt x="42464" y="10057"/>
                    <a:pt x="63687" y="17879"/>
                    <a:pt x="79349" y="34632"/>
                  </a:cubicBezTo>
                  <a:cubicBezTo>
                    <a:pt x="58117" y="54756"/>
                    <a:pt x="29054" y="64263"/>
                    <a:pt x="0" y="60352"/>
                  </a:cubicBezTo>
                  <a:cubicBezTo>
                    <a:pt x="8381" y="40237"/>
                    <a:pt x="15086" y="19564"/>
                    <a:pt x="23467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任意多边形: 形状 846">
              <a:extLst>
                <a:ext uri="{FF2B5EF4-FFF2-40B4-BE49-F238E27FC236}">
                  <a16:creationId xmlns:a16="http://schemas.microsoft.com/office/drawing/2014/main" id="{CBA2D76A-F839-B278-F478-E5B3077C1D63}"/>
                </a:ext>
              </a:extLst>
            </p:cNvPr>
            <p:cNvSpPr/>
            <p:nvPr/>
          </p:nvSpPr>
          <p:spPr>
            <a:xfrm>
              <a:off x="6795759" y="4903262"/>
              <a:ext cx="104501" cy="64254"/>
            </a:xfrm>
            <a:custGeom>
              <a:avLst/>
              <a:gdLst>
                <a:gd name="connsiteX0" fmla="*/ 0 w 104501"/>
                <a:gd name="connsiteY0" fmla="*/ 0 h 64254"/>
                <a:gd name="connsiteX1" fmla="*/ 104501 w 104501"/>
                <a:gd name="connsiteY1" fmla="*/ 64254 h 64254"/>
                <a:gd name="connsiteX2" fmla="*/ 53080 w 104501"/>
                <a:gd name="connsiteY2" fmla="*/ 50863 h 64254"/>
                <a:gd name="connsiteX3" fmla="*/ 3911 w 104501"/>
                <a:gd name="connsiteY3" fmla="*/ 16212 h 64254"/>
                <a:gd name="connsiteX4" fmla="*/ 0 w 104501"/>
                <a:gd name="connsiteY4" fmla="*/ 0 h 64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501" h="64254">
                  <a:moveTo>
                    <a:pt x="0" y="0"/>
                  </a:moveTo>
                  <a:cubicBezTo>
                    <a:pt x="42464" y="1667"/>
                    <a:pt x="94435" y="16771"/>
                    <a:pt x="104501" y="64254"/>
                  </a:cubicBezTo>
                  <a:cubicBezTo>
                    <a:pt x="88289" y="57559"/>
                    <a:pt x="70410" y="54747"/>
                    <a:pt x="53080" y="50863"/>
                  </a:cubicBezTo>
                  <a:cubicBezTo>
                    <a:pt x="37994" y="37444"/>
                    <a:pt x="25143" y="20124"/>
                    <a:pt x="3911" y="16212"/>
                  </a:cubicBezTo>
                  <a:cubicBezTo>
                    <a:pt x="2785" y="12283"/>
                    <a:pt x="1109" y="447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id="{FAFF7ABE-7455-D0B8-D516-B20E779A4F19}"/>
                </a:ext>
              </a:extLst>
            </p:cNvPr>
            <p:cNvSpPr/>
            <p:nvPr/>
          </p:nvSpPr>
          <p:spPr>
            <a:xfrm>
              <a:off x="5670939" y="4913236"/>
              <a:ext cx="73203" cy="35371"/>
            </a:xfrm>
            <a:custGeom>
              <a:avLst/>
              <a:gdLst>
                <a:gd name="connsiteX0" fmla="*/ 0 w 73203"/>
                <a:gd name="connsiteY0" fmla="*/ 92 h 35371"/>
                <a:gd name="connsiteX1" fmla="*/ 55324 w 73203"/>
                <a:gd name="connsiteY1" fmla="*/ 1769 h 35371"/>
                <a:gd name="connsiteX2" fmla="*/ 73203 w 73203"/>
                <a:gd name="connsiteY2" fmla="*/ 31381 h 35371"/>
                <a:gd name="connsiteX3" fmla="*/ 0 w 73203"/>
                <a:gd name="connsiteY3" fmla="*/ 92 h 35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203" h="35371">
                  <a:moveTo>
                    <a:pt x="0" y="92"/>
                  </a:moveTo>
                  <a:cubicBezTo>
                    <a:pt x="18438" y="-476"/>
                    <a:pt x="36885" y="1769"/>
                    <a:pt x="55324" y="1769"/>
                  </a:cubicBezTo>
                  <a:cubicBezTo>
                    <a:pt x="61470" y="11817"/>
                    <a:pt x="67616" y="21883"/>
                    <a:pt x="73203" y="31381"/>
                  </a:cubicBezTo>
                  <a:cubicBezTo>
                    <a:pt x="44699" y="42547"/>
                    <a:pt x="10616" y="29696"/>
                    <a:pt x="0" y="9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任意多边形: 形状 848">
              <a:extLst>
                <a:ext uri="{FF2B5EF4-FFF2-40B4-BE49-F238E27FC236}">
                  <a16:creationId xmlns:a16="http://schemas.microsoft.com/office/drawing/2014/main" id="{66829088-ECD2-108A-1EFC-6190C4C34BB7}"/>
                </a:ext>
              </a:extLst>
            </p:cNvPr>
            <p:cNvSpPr/>
            <p:nvPr/>
          </p:nvSpPr>
          <p:spPr>
            <a:xfrm>
              <a:off x="6947167" y="4910714"/>
              <a:ext cx="54746" cy="40049"/>
            </a:xfrm>
            <a:custGeom>
              <a:avLst/>
              <a:gdLst>
                <a:gd name="connsiteX0" fmla="*/ 0 w 54746"/>
                <a:gd name="connsiteY0" fmla="*/ 16592 h 40049"/>
                <a:gd name="connsiteX1" fmla="*/ 54747 w 54746"/>
                <a:gd name="connsiteY1" fmla="*/ 1506 h 40049"/>
                <a:gd name="connsiteX2" fmla="*/ 38003 w 54746"/>
                <a:gd name="connsiteY2" fmla="*/ 40050 h 40049"/>
                <a:gd name="connsiteX3" fmla="*/ 0 w 54746"/>
                <a:gd name="connsiteY3" fmla="*/ 16592 h 4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746" h="40049">
                  <a:moveTo>
                    <a:pt x="0" y="16592"/>
                  </a:moveTo>
                  <a:cubicBezTo>
                    <a:pt x="13409" y="-720"/>
                    <a:pt x="35200" y="-1846"/>
                    <a:pt x="54747" y="1506"/>
                  </a:cubicBezTo>
                  <a:cubicBezTo>
                    <a:pt x="48619" y="14357"/>
                    <a:pt x="43031" y="27208"/>
                    <a:pt x="38003" y="40050"/>
                  </a:cubicBezTo>
                  <a:cubicBezTo>
                    <a:pt x="24584" y="33354"/>
                    <a:pt x="12292" y="24964"/>
                    <a:pt x="0" y="1659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A56CFD91-4EC0-F9F0-A0B5-F61748B0568C}"/>
                </a:ext>
              </a:extLst>
            </p:cNvPr>
            <p:cNvSpPr/>
            <p:nvPr/>
          </p:nvSpPr>
          <p:spPr>
            <a:xfrm>
              <a:off x="6940480" y="4914428"/>
              <a:ext cx="88838" cy="145856"/>
            </a:xfrm>
            <a:custGeom>
              <a:avLst/>
              <a:gdLst>
                <a:gd name="connsiteX0" fmla="*/ 76555 w 88838"/>
                <a:gd name="connsiteY0" fmla="*/ 1685 h 145856"/>
                <a:gd name="connsiteX1" fmla="*/ 88839 w 88838"/>
                <a:gd name="connsiteY1" fmla="*/ 0 h 145856"/>
                <a:gd name="connsiteX2" fmla="*/ 0 w 88838"/>
                <a:gd name="connsiteY2" fmla="*/ 145856 h 145856"/>
                <a:gd name="connsiteX3" fmla="*/ 41905 w 88838"/>
                <a:gd name="connsiteY3" fmla="*/ 74321 h 145856"/>
                <a:gd name="connsiteX4" fmla="*/ 76555 w 88838"/>
                <a:gd name="connsiteY4" fmla="*/ 1685 h 14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838" h="145856">
                  <a:moveTo>
                    <a:pt x="76555" y="1685"/>
                  </a:moveTo>
                  <a:cubicBezTo>
                    <a:pt x="79917" y="1126"/>
                    <a:pt x="85495" y="577"/>
                    <a:pt x="88839" y="0"/>
                  </a:cubicBezTo>
                  <a:cubicBezTo>
                    <a:pt x="58108" y="48078"/>
                    <a:pt x="46942" y="110097"/>
                    <a:pt x="0" y="145856"/>
                  </a:cubicBezTo>
                  <a:cubicBezTo>
                    <a:pt x="10066" y="119596"/>
                    <a:pt x="29613" y="98914"/>
                    <a:pt x="41905" y="74321"/>
                  </a:cubicBezTo>
                  <a:cubicBezTo>
                    <a:pt x="53647" y="49754"/>
                    <a:pt x="66498" y="26269"/>
                    <a:pt x="76555" y="1685"/>
                  </a:cubicBezTo>
                  <a:close/>
                </a:path>
              </a:pathLst>
            </a:custGeom>
            <a:solidFill>
              <a:srgbClr val="F1F9F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4F4B9192-6AE9-0362-9EBE-F37293D80F8A}"/>
                </a:ext>
              </a:extLst>
            </p:cNvPr>
            <p:cNvSpPr/>
            <p:nvPr/>
          </p:nvSpPr>
          <p:spPr>
            <a:xfrm>
              <a:off x="5560859" y="4926738"/>
              <a:ext cx="53638" cy="39669"/>
            </a:xfrm>
            <a:custGeom>
              <a:avLst/>
              <a:gdLst>
                <a:gd name="connsiteX0" fmla="*/ 0 w 53638"/>
                <a:gd name="connsiteY0" fmla="*/ 24593 h 39669"/>
                <a:gd name="connsiteX1" fmla="*/ 53638 w 53638"/>
                <a:gd name="connsiteY1" fmla="*/ 0 h 39669"/>
                <a:gd name="connsiteX2" fmla="*/ 43581 w 53638"/>
                <a:gd name="connsiteY2" fmla="*/ 39670 h 39669"/>
                <a:gd name="connsiteX3" fmla="*/ 36318 w 53638"/>
                <a:gd name="connsiteY3" fmla="*/ 19556 h 39669"/>
                <a:gd name="connsiteX4" fmla="*/ 10607 w 53638"/>
                <a:gd name="connsiteY4" fmla="*/ 36317 h 39669"/>
                <a:gd name="connsiteX5" fmla="*/ 0 w 53638"/>
                <a:gd name="connsiteY5" fmla="*/ 24593 h 3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38" h="39669">
                  <a:moveTo>
                    <a:pt x="0" y="24593"/>
                  </a:moveTo>
                  <a:cubicBezTo>
                    <a:pt x="18438" y="18429"/>
                    <a:pt x="35768" y="8922"/>
                    <a:pt x="53638" y="0"/>
                  </a:cubicBezTo>
                  <a:cubicBezTo>
                    <a:pt x="50295" y="13409"/>
                    <a:pt x="47501" y="26828"/>
                    <a:pt x="43581" y="39670"/>
                  </a:cubicBezTo>
                  <a:cubicBezTo>
                    <a:pt x="40788" y="32965"/>
                    <a:pt x="38553" y="26269"/>
                    <a:pt x="36318" y="19556"/>
                  </a:cubicBezTo>
                  <a:cubicBezTo>
                    <a:pt x="27937" y="25702"/>
                    <a:pt x="19556" y="31280"/>
                    <a:pt x="10607" y="36317"/>
                  </a:cubicBezTo>
                  <a:cubicBezTo>
                    <a:pt x="8381" y="33524"/>
                    <a:pt x="2794" y="27928"/>
                    <a:pt x="0" y="24593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1CE0E2FA-7DCC-6BA8-1612-295B1A885246}"/>
                </a:ext>
              </a:extLst>
            </p:cNvPr>
            <p:cNvSpPr/>
            <p:nvPr/>
          </p:nvSpPr>
          <p:spPr>
            <a:xfrm>
              <a:off x="4931122" y="4931767"/>
              <a:ext cx="23466" cy="21790"/>
            </a:xfrm>
            <a:custGeom>
              <a:avLst/>
              <a:gdLst>
                <a:gd name="connsiteX0" fmla="*/ 0 w 23466"/>
                <a:gd name="connsiteY0" fmla="*/ 0 h 21790"/>
                <a:gd name="connsiteX1" fmla="*/ 23467 w 23466"/>
                <a:gd name="connsiteY1" fmla="*/ 6137 h 21790"/>
                <a:gd name="connsiteX2" fmla="*/ 22349 w 23466"/>
                <a:gd name="connsiteY2" fmla="*/ 21790 h 21790"/>
                <a:gd name="connsiteX3" fmla="*/ 0 w 23466"/>
                <a:gd name="connsiteY3" fmla="*/ 11733 h 21790"/>
                <a:gd name="connsiteX4" fmla="*/ 0 w 23466"/>
                <a:gd name="connsiteY4" fmla="*/ 0 h 21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66" h="21790">
                  <a:moveTo>
                    <a:pt x="0" y="0"/>
                  </a:moveTo>
                  <a:cubicBezTo>
                    <a:pt x="7822" y="1676"/>
                    <a:pt x="15645" y="3893"/>
                    <a:pt x="23467" y="6137"/>
                  </a:cubicBezTo>
                  <a:cubicBezTo>
                    <a:pt x="23467" y="10066"/>
                    <a:pt x="22349" y="17880"/>
                    <a:pt x="22349" y="21790"/>
                  </a:cubicBezTo>
                  <a:cubicBezTo>
                    <a:pt x="15077" y="18979"/>
                    <a:pt x="7264" y="15627"/>
                    <a:pt x="0" y="1173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D9BC018C-F1AD-B1B1-100F-A5249B87BCF0}"/>
                </a:ext>
              </a:extLst>
            </p:cNvPr>
            <p:cNvSpPr/>
            <p:nvPr/>
          </p:nvSpPr>
          <p:spPr>
            <a:xfrm>
              <a:off x="5642434" y="4928964"/>
              <a:ext cx="49736" cy="45266"/>
            </a:xfrm>
            <a:custGeom>
              <a:avLst/>
              <a:gdLst>
                <a:gd name="connsiteX0" fmla="*/ 0 w 49736"/>
                <a:gd name="connsiteY0" fmla="*/ 36886 h 45266"/>
                <a:gd name="connsiteX1" fmla="*/ 17330 w 49736"/>
                <a:gd name="connsiteY1" fmla="*/ 0 h 45266"/>
                <a:gd name="connsiteX2" fmla="*/ 49736 w 49736"/>
                <a:gd name="connsiteY2" fmla="*/ 45266 h 45266"/>
                <a:gd name="connsiteX3" fmla="*/ 0 w 49736"/>
                <a:gd name="connsiteY3" fmla="*/ 36886 h 45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736" h="45266">
                  <a:moveTo>
                    <a:pt x="0" y="36886"/>
                  </a:moveTo>
                  <a:cubicBezTo>
                    <a:pt x="5029" y="24593"/>
                    <a:pt x="11184" y="12292"/>
                    <a:pt x="17330" y="0"/>
                  </a:cubicBezTo>
                  <a:cubicBezTo>
                    <a:pt x="27387" y="15645"/>
                    <a:pt x="44708" y="26260"/>
                    <a:pt x="49736" y="45266"/>
                  </a:cubicBezTo>
                  <a:cubicBezTo>
                    <a:pt x="32974" y="43032"/>
                    <a:pt x="16212" y="40797"/>
                    <a:pt x="0" y="3688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52BAC704-09C2-EEBB-DD98-B8FDA570647F}"/>
                </a:ext>
              </a:extLst>
            </p:cNvPr>
            <p:cNvSpPr/>
            <p:nvPr/>
          </p:nvSpPr>
          <p:spPr>
            <a:xfrm>
              <a:off x="4794817" y="4926170"/>
              <a:ext cx="20734" cy="241940"/>
            </a:xfrm>
            <a:custGeom>
              <a:avLst/>
              <a:gdLst>
                <a:gd name="connsiteX0" fmla="*/ 6669 w 20734"/>
                <a:gd name="connsiteY0" fmla="*/ 44140 h 241940"/>
                <a:gd name="connsiteX1" fmla="*/ 16726 w 20734"/>
                <a:gd name="connsiteY1" fmla="*/ 0 h 241940"/>
                <a:gd name="connsiteX2" fmla="*/ 10013 w 20734"/>
                <a:gd name="connsiteY2" fmla="*/ 60352 h 241940"/>
                <a:gd name="connsiteX3" fmla="*/ 12815 w 20734"/>
                <a:gd name="connsiteY3" fmla="*/ 173226 h 241940"/>
                <a:gd name="connsiteX4" fmla="*/ 17844 w 20734"/>
                <a:gd name="connsiteY4" fmla="*/ 241941 h 241940"/>
                <a:gd name="connsiteX5" fmla="*/ 1641 w 20734"/>
                <a:gd name="connsiteY5" fmla="*/ 115108 h 241940"/>
                <a:gd name="connsiteX6" fmla="*/ 6669 w 20734"/>
                <a:gd name="connsiteY6" fmla="*/ 44140 h 24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34" h="241940">
                  <a:moveTo>
                    <a:pt x="6669" y="44140"/>
                  </a:moveTo>
                  <a:cubicBezTo>
                    <a:pt x="10580" y="29613"/>
                    <a:pt x="11698" y="13969"/>
                    <a:pt x="16726" y="0"/>
                  </a:cubicBezTo>
                  <a:cubicBezTo>
                    <a:pt x="26225" y="20673"/>
                    <a:pt x="16726" y="40788"/>
                    <a:pt x="10013" y="60352"/>
                  </a:cubicBezTo>
                  <a:cubicBezTo>
                    <a:pt x="3866" y="97787"/>
                    <a:pt x="6660" y="136340"/>
                    <a:pt x="12815" y="173226"/>
                  </a:cubicBezTo>
                  <a:cubicBezTo>
                    <a:pt x="20079" y="195575"/>
                    <a:pt x="22872" y="219042"/>
                    <a:pt x="17844" y="241941"/>
                  </a:cubicBezTo>
                  <a:cubicBezTo>
                    <a:pt x="5552" y="201162"/>
                    <a:pt x="-3947" y="157563"/>
                    <a:pt x="1641" y="115108"/>
                  </a:cubicBezTo>
                  <a:cubicBezTo>
                    <a:pt x="3866" y="91092"/>
                    <a:pt x="-1162" y="67057"/>
                    <a:pt x="6669" y="44140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5" name="任意多边形: 形状 854">
              <a:extLst>
                <a:ext uri="{FF2B5EF4-FFF2-40B4-BE49-F238E27FC236}">
                  <a16:creationId xmlns:a16="http://schemas.microsoft.com/office/drawing/2014/main" id="{E47B6255-B48C-0863-28AC-53C9E01E355D}"/>
                </a:ext>
              </a:extLst>
            </p:cNvPr>
            <p:cNvSpPr/>
            <p:nvPr/>
          </p:nvSpPr>
          <p:spPr>
            <a:xfrm>
              <a:off x="5789568" y="4934855"/>
              <a:ext cx="11961" cy="11128"/>
            </a:xfrm>
            <a:custGeom>
              <a:avLst/>
              <a:gdLst>
                <a:gd name="connsiteX0" fmla="*/ 957 w 11961"/>
                <a:gd name="connsiteY0" fmla="*/ 1373 h 11128"/>
                <a:gd name="connsiteX1" fmla="*/ 11014 w 11961"/>
                <a:gd name="connsiteY1" fmla="*/ 9763 h 11128"/>
                <a:gd name="connsiteX2" fmla="*/ 957 w 11961"/>
                <a:gd name="connsiteY2" fmla="*/ 1373 h 11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61" h="11128">
                  <a:moveTo>
                    <a:pt x="957" y="1373"/>
                  </a:moveTo>
                  <a:cubicBezTo>
                    <a:pt x="10447" y="-1980"/>
                    <a:pt x="13799" y="805"/>
                    <a:pt x="11014" y="9763"/>
                  </a:cubicBezTo>
                  <a:cubicBezTo>
                    <a:pt x="1507" y="13106"/>
                    <a:pt x="-1845" y="10313"/>
                    <a:pt x="957" y="1373"/>
                  </a:cubicBezTo>
                  <a:close/>
                </a:path>
              </a:pathLst>
            </a:custGeom>
            <a:solidFill>
              <a:srgbClr val="C7CCC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552DC4FC-B6A5-900B-AEA1-5FDF2EBA4040}"/>
                </a:ext>
              </a:extLst>
            </p:cNvPr>
            <p:cNvSpPr/>
            <p:nvPr/>
          </p:nvSpPr>
          <p:spPr>
            <a:xfrm>
              <a:off x="6776140" y="4932875"/>
              <a:ext cx="66347" cy="79349"/>
            </a:xfrm>
            <a:custGeom>
              <a:avLst/>
              <a:gdLst>
                <a:gd name="connsiteX0" fmla="*/ 15158 w 66347"/>
                <a:gd name="connsiteY0" fmla="*/ 0 h 79349"/>
                <a:gd name="connsiteX1" fmla="*/ 65994 w 66347"/>
                <a:gd name="connsiteY1" fmla="*/ 52530 h 79349"/>
                <a:gd name="connsiteX2" fmla="*/ 57613 w 66347"/>
                <a:gd name="connsiteY2" fmla="*/ 79349 h 79349"/>
                <a:gd name="connsiteX3" fmla="*/ 17384 w 66347"/>
                <a:gd name="connsiteY3" fmla="*/ 64831 h 79349"/>
                <a:gd name="connsiteX4" fmla="*/ 613 w 66347"/>
                <a:gd name="connsiteY4" fmla="*/ 40238 h 79349"/>
                <a:gd name="connsiteX5" fmla="*/ 15158 w 66347"/>
                <a:gd name="connsiteY5" fmla="*/ 0 h 79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347" h="79349">
                  <a:moveTo>
                    <a:pt x="15158" y="0"/>
                  </a:moveTo>
                  <a:cubicBezTo>
                    <a:pt x="38057" y="8949"/>
                    <a:pt x="62641" y="25134"/>
                    <a:pt x="65994" y="52530"/>
                  </a:cubicBezTo>
                  <a:cubicBezTo>
                    <a:pt x="65435" y="62028"/>
                    <a:pt x="69923" y="76555"/>
                    <a:pt x="57613" y="79349"/>
                  </a:cubicBezTo>
                  <a:cubicBezTo>
                    <a:pt x="44203" y="73212"/>
                    <a:pt x="30784" y="68733"/>
                    <a:pt x="17384" y="64831"/>
                  </a:cubicBezTo>
                  <a:cubicBezTo>
                    <a:pt x="10111" y="58126"/>
                    <a:pt x="4533" y="49187"/>
                    <a:pt x="613" y="40238"/>
                  </a:cubicBezTo>
                  <a:cubicBezTo>
                    <a:pt x="-2740" y="25134"/>
                    <a:pt x="8444" y="12292"/>
                    <a:pt x="15158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id="{EFCB6DF0-E76D-62C1-99ED-AB5AFC0B2E2F}"/>
                </a:ext>
              </a:extLst>
            </p:cNvPr>
            <p:cNvSpPr/>
            <p:nvPr/>
          </p:nvSpPr>
          <p:spPr>
            <a:xfrm>
              <a:off x="6906388" y="4934280"/>
              <a:ext cx="66507" cy="46646"/>
            </a:xfrm>
            <a:custGeom>
              <a:avLst/>
              <a:gdLst>
                <a:gd name="connsiteX0" fmla="*/ 0 w 66507"/>
                <a:gd name="connsiteY0" fmla="*/ 272 h 46646"/>
                <a:gd name="connsiteX1" fmla="*/ 66507 w 66507"/>
                <a:gd name="connsiteY1" fmla="*/ 46646 h 46646"/>
                <a:gd name="connsiteX2" fmla="*/ 9508 w 66507"/>
                <a:gd name="connsiteY2" fmla="*/ 43843 h 46646"/>
                <a:gd name="connsiteX3" fmla="*/ 0 w 66507"/>
                <a:gd name="connsiteY3" fmla="*/ 272 h 46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07" h="46646">
                  <a:moveTo>
                    <a:pt x="0" y="272"/>
                  </a:moveTo>
                  <a:cubicBezTo>
                    <a:pt x="29063" y="-2522"/>
                    <a:pt x="60902" y="16466"/>
                    <a:pt x="66507" y="46646"/>
                  </a:cubicBezTo>
                  <a:cubicBezTo>
                    <a:pt x="47510" y="46646"/>
                    <a:pt x="28486" y="44979"/>
                    <a:pt x="9508" y="43843"/>
                  </a:cubicBezTo>
                  <a:cubicBezTo>
                    <a:pt x="6696" y="29335"/>
                    <a:pt x="2803" y="14799"/>
                    <a:pt x="0" y="27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id="{5C8237AE-891B-7ED4-C9C1-13C8B0826121}"/>
                </a:ext>
              </a:extLst>
            </p:cNvPr>
            <p:cNvSpPr/>
            <p:nvPr/>
          </p:nvSpPr>
          <p:spPr>
            <a:xfrm>
              <a:off x="5479284" y="4946834"/>
              <a:ext cx="74870" cy="80475"/>
            </a:xfrm>
            <a:custGeom>
              <a:avLst/>
              <a:gdLst>
                <a:gd name="connsiteX0" fmla="*/ 0 w 74870"/>
                <a:gd name="connsiteY0" fmla="*/ 80476 h 80475"/>
                <a:gd name="connsiteX1" fmla="*/ 57550 w 74870"/>
                <a:gd name="connsiteY1" fmla="*/ 0 h 80475"/>
                <a:gd name="connsiteX2" fmla="*/ 74870 w 74870"/>
                <a:gd name="connsiteY2" fmla="*/ 16771 h 80475"/>
                <a:gd name="connsiteX3" fmla="*/ 0 w 74870"/>
                <a:gd name="connsiteY3" fmla="*/ 80476 h 80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870" h="80475">
                  <a:moveTo>
                    <a:pt x="0" y="80476"/>
                  </a:moveTo>
                  <a:cubicBezTo>
                    <a:pt x="14527" y="50295"/>
                    <a:pt x="33524" y="22917"/>
                    <a:pt x="57550" y="0"/>
                  </a:cubicBezTo>
                  <a:cubicBezTo>
                    <a:pt x="63137" y="5587"/>
                    <a:pt x="68724" y="11166"/>
                    <a:pt x="74870" y="16771"/>
                  </a:cubicBezTo>
                  <a:cubicBezTo>
                    <a:pt x="51403" y="39688"/>
                    <a:pt x="26810" y="61479"/>
                    <a:pt x="0" y="80476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757FF293-2411-60C0-3CB5-4F9F37B5D82E}"/>
                </a:ext>
              </a:extLst>
            </p:cNvPr>
            <p:cNvSpPr/>
            <p:nvPr/>
          </p:nvSpPr>
          <p:spPr>
            <a:xfrm>
              <a:off x="6616620" y="4943827"/>
              <a:ext cx="94751" cy="92077"/>
            </a:xfrm>
            <a:custGeom>
              <a:avLst/>
              <a:gdLst>
                <a:gd name="connsiteX0" fmla="*/ 326 w 94751"/>
                <a:gd name="connsiteY0" fmla="*/ 5810 h 92077"/>
                <a:gd name="connsiteX1" fmla="*/ 57326 w 94751"/>
                <a:gd name="connsiteY1" fmla="*/ 3566 h 92077"/>
                <a:gd name="connsiteX2" fmla="*/ 94752 w 94751"/>
                <a:gd name="connsiteY2" fmla="*/ 55547 h 92077"/>
                <a:gd name="connsiteX3" fmla="*/ 42789 w 94751"/>
                <a:gd name="connsiteY3" fmla="*/ 91864 h 92077"/>
                <a:gd name="connsiteX4" fmla="*/ 21567 w 94751"/>
                <a:gd name="connsiteY4" fmla="*/ 47166 h 92077"/>
                <a:gd name="connsiteX5" fmla="*/ 326 w 94751"/>
                <a:gd name="connsiteY5" fmla="*/ 5810 h 92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751" h="92077">
                  <a:moveTo>
                    <a:pt x="326" y="5810"/>
                  </a:moveTo>
                  <a:cubicBezTo>
                    <a:pt x="18764" y="-894"/>
                    <a:pt x="38869" y="-2003"/>
                    <a:pt x="57326" y="3566"/>
                  </a:cubicBezTo>
                  <a:cubicBezTo>
                    <a:pt x="67374" y="22573"/>
                    <a:pt x="76881" y="42696"/>
                    <a:pt x="94752" y="55547"/>
                  </a:cubicBezTo>
                  <a:cubicBezTo>
                    <a:pt x="88047" y="78455"/>
                    <a:pt x="66815" y="94108"/>
                    <a:pt x="42789" y="91864"/>
                  </a:cubicBezTo>
                  <a:cubicBezTo>
                    <a:pt x="39437" y="75111"/>
                    <a:pt x="37193" y="56664"/>
                    <a:pt x="21567" y="47166"/>
                  </a:cubicBezTo>
                  <a:cubicBezTo>
                    <a:pt x="7589" y="37658"/>
                    <a:pt x="-1909" y="23131"/>
                    <a:pt x="326" y="581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3D57BFCC-7245-5E8F-8DFC-25A85846B23B}"/>
                </a:ext>
              </a:extLst>
            </p:cNvPr>
            <p:cNvSpPr/>
            <p:nvPr/>
          </p:nvSpPr>
          <p:spPr>
            <a:xfrm>
              <a:off x="6974581" y="4944618"/>
              <a:ext cx="191645" cy="101130"/>
            </a:xfrm>
            <a:custGeom>
              <a:avLst/>
              <a:gdLst>
                <a:gd name="connsiteX0" fmla="*/ 163718 w 191645"/>
                <a:gd name="connsiteY0" fmla="*/ 10048 h 101130"/>
                <a:gd name="connsiteX1" fmla="*/ 191645 w 191645"/>
                <a:gd name="connsiteY1" fmla="*/ 0 h 101130"/>
                <a:gd name="connsiteX2" fmla="*/ 176001 w 191645"/>
                <a:gd name="connsiteY2" fmla="*/ 32947 h 101130"/>
                <a:gd name="connsiteX3" fmla="*/ 147515 w 191645"/>
                <a:gd name="connsiteY3" fmla="*/ 43572 h 101130"/>
                <a:gd name="connsiteX4" fmla="*/ 0 w 191645"/>
                <a:gd name="connsiteY4" fmla="*/ 101131 h 101130"/>
                <a:gd name="connsiteX5" fmla="*/ 75429 w 191645"/>
                <a:gd name="connsiteY5" fmla="*/ 72653 h 101130"/>
                <a:gd name="connsiteX6" fmla="*/ 163718 w 191645"/>
                <a:gd name="connsiteY6" fmla="*/ 10048 h 10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645" h="101130">
                  <a:moveTo>
                    <a:pt x="163718" y="10048"/>
                  </a:moveTo>
                  <a:cubicBezTo>
                    <a:pt x="170414" y="1667"/>
                    <a:pt x="182147" y="2225"/>
                    <a:pt x="191645" y="0"/>
                  </a:cubicBezTo>
                  <a:cubicBezTo>
                    <a:pt x="187185" y="11165"/>
                    <a:pt x="181597" y="22340"/>
                    <a:pt x="176001" y="32947"/>
                  </a:cubicBezTo>
                  <a:cubicBezTo>
                    <a:pt x="165953" y="34641"/>
                    <a:pt x="155887" y="36876"/>
                    <a:pt x="147515" y="43572"/>
                  </a:cubicBezTo>
                  <a:cubicBezTo>
                    <a:pt x="103924" y="74320"/>
                    <a:pt x="52530" y="92200"/>
                    <a:pt x="0" y="101131"/>
                  </a:cubicBezTo>
                  <a:cubicBezTo>
                    <a:pt x="22340" y="84927"/>
                    <a:pt x="51404" y="84927"/>
                    <a:pt x="75429" y="72653"/>
                  </a:cubicBezTo>
                  <a:cubicBezTo>
                    <a:pt x="108953" y="58658"/>
                    <a:pt x="138007" y="35191"/>
                    <a:pt x="163718" y="1004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5B1C32DA-E9E4-E174-5D5D-95ABB955E00E}"/>
                </a:ext>
              </a:extLst>
            </p:cNvPr>
            <p:cNvSpPr/>
            <p:nvPr/>
          </p:nvSpPr>
          <p:spPr>
            <a:xfrm>
              <a:off x="4957373" y="4950746"/>
              <a:ext cx="103383" cy="96669"/>
            </a:xfrm>
            <a:custGeom>
              <a:avLst/>
              <a:gdLst>
                <a:gd name="connsiteX0" fmla="*/ 19565 w 103383"/>
                <a:gd name="connsiteY0" fmla="*/ 0 h 96669"/>
                <a:gd name="connsiteX1" fmla="*/ 43590 w 103383"/>
                <a:gd name="connsiteY1" fmla="*/ 22926 h 96669"/>
                <a:gd name="connsiteX2" fmla="*/ 103384 w 103383"/>
                <a:gd name="connsiteY2" fmla="*/ 44149 h 96669"/>
                <a:gd name="connsiteX3" fmla="*/ 55324 w 103383"/>
                <a:gd name="connsiteY3" fmla="*/ 96670 h 96669"/>
                <a:gd name="connsiteX4" fmla="*/ 0 w 103383"/>
                <a:gd name="connsiteY4" fmla="*/ 24025 h 96669"/>
                <a:gd name="connsiteX5" fmla="*/ 19565 w 103383"/>
                <a:gd name="connsiteY5" fmla="*/ 0 h 9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83" h="96669">
                  <a:moveTo>
                    <a:pt x="19565" y="0"/>
                  </a:moveTo>
                  <a:cubicBezTo>
                    <a:pt x="27946" y="7263"/>
                    <a:pt x="35209" y="15654"/>
                    <a:pt x="43590" y="22926"/>
                  </a:cubicBezTo>
                  <a:cubicBezTo>
                    <a:pt x="60920" y="35777"/>
                    <a:pt x="82711" y="40247"/>
                    <a:pt x="103384" y="44149"/>
                  </a:cubicBezTo>
                  <a:cubicBezTo>
                    <a:pt x="95552" y="65939"/>
                    <a:pt x="83269" y="96670"/>
                    <a:pt x="55324" y="96670"/>
                  </a:cubicBezTo>
                  <a:cubicBezTo>
                    <a:pt x="31289" y="78231"/>
                    <a:pt x="13419" y="51412"/>
                    <a:pt x="0" y="24025"/>
                  </a:cubicBezTo>
                  <a:cubicBezTo>
                    <a:pt x="3911" y="14545"/>
                    <a:pt x="12869" y="7831"/>
                    <a:pt x="19565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id="{A62AF221-0F81-C397-054B-512B05662146}"/>
                </a:ext>
              </a:extLst>
            </p:cNvPr>
            <p:cNvSpPr/>
            <p:nvPr/>
          </p:nvSpPr>
          <p:spPr>
            <a:xfrm>
              <a:off x="4894127" y="4951332"/>
              <a:ext cx="29163" cy="48041"/>
            </a:xfrm>
            <a:custGeom>
              <a:avLst/>
              <a:gdLst>
                <a:gd name="connsiteX0" fmla="*/ 109 w 29163"/>
                <a:gd name="connsiteY0" fmla="*/ 0 h 48041"/>
                <a:gd name="connsiteX1" fmla="*/ 29163 w 29163"/>
                <a:gd name="connsiteY1" fmla="*/ 48042 h 48041"/>
                <a:gd name="connsiteX2" fmla="*/ 2894 w 29163"/>
                <a:gd name="connsiteY2" fmla="*/ 47483 h 48041"/>
                <a:gd name="connsiteX3" fmla="*/ 109 w 29163"/>
                <a:gd name="connsiteY3" fmla="*/ 0 h 48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163" h="48041">
                  <a:moveTo>
                    <a:pt x="109" y="0"/>
                  </a:moveTo>
                  <a:cubicBezTo>
                    <a:pt x="13519" y="13391"/>
                    <a:pt x="21900" y="30721"/>
                    <a:pt x="29163" y="48042"/>
                  </a:cubicBezTo>
                  <a:cubicBezTo>
                    <a:pt x="20224" y="48042"/>
                    <a:pt x="11843" y="47483"/>
                    <a:pt x="2894" y="47483"/>
                  </a:cubicBezTo>
                  <a:cubicBezTo>
                    <a:pt x="1236" y="31838"/>
                    <a:pt x="-450" y="16185"/>
                    <a:pt x="109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id="{D5B8C54D-5B2F-03C9-425F-F501D00986CB}"/>
                </a:ext>
              </a:extLst>
            </p:cNvPr>
            <p:cNvSpPr/>
            <p:nvPr/>
          </p:nvSpPr>
          <p:spPr>
            <a:xfrm>
              <a:off x="5707265" y="4956342"/>
              <a:ext cx="62019" cy="55332"/>
            </a:xfrm>
            <a:custGeom>
              <a:avLst/>
              <a:gdLst>
                <a:gd name="connsiteX0" fmla="*/ 0 w 62019"/>
                <a:gd name="connsiteY0" fmla="*/ 10066 h 55332"/>
                <a:gd name="connsiteX1" fmla="*/ 57550 w 62019"/>
                <a:gd name="connsiteY1" fmla="*/ 0 h 55332"/>
                <a:gd name="connsiteX2" fmla="*/ 62019 w 62019"/>
                <a:gd name="connsiteY2" fmla="*/ 19574 h 55332"/>
                <a:gd name="connsiteX3" fmla="*/ 30163 w 62019"/>
                <a:gd name="connsiteY3" fmla="*/ 55333 h 55332"/>
                <a:gd name="connsiteX4" fmla="*/ 0 w 62019"/>
                <a:gd name="connsiteY4" fmla="*/ 10066 h 55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019" h="55332">
                  <a:moveTo>
                    <a:pt x="0" y="10066"/>
                  </a:moveTo>
                  <a:cubicBezTo>
                    <a:pt x="19556" y="8949"/>
                    <a:pt x="38553" y="4479"/>
                    <a:pt x="57550" y="0"/>
                  </a:cubicBezTo>
                  <a:cubicBezTo>
                    <a:pt x="58667" y="5047"/>
                    <a:pt x="60902" y="15104"/>
                    <a:pt x="62019" y="19574"/>
                  </a:cubicBezTo>
                  <a:cubicBezTo>
                    <a:pt x="50845" y="31307"/>
                    <a:pt x="40229" y="43040"/>
                    <a:pt x="30163" y="55333"/>
                  </a:cubicBezTo>
                  <a:cubicBezTo>
                    <a:pt x="13959" y="45266"/>
                    <a:pt x="0" y="30181"/>
                    <a:pt x="0" y="1006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id="{74384C00-6D81-409F-453C-35933B51BDFD}"/>
                </a:ext>
              </a:extLst>
            </p:cNvPr>
            <p:cNvSpPr/>
            <p:nvPr/>
          </p:nvSpPr>
          <p:spPr>
            <a:xfrm>
              <a:off x="5799654" y="4956909"/>
              <a:ext cx="43942" cy="45248"/>
            </a:xfrm>
            <a:custGeom>
              <a:avLst/>
              <a:gdLst>
                <a:gd name="connsiteX0" fmla="*/ 920 w 43942"/>
                <a:gd name="connsiteY0" fmla="*/ 0 h 45248"/>
                <a:gd name="connsiteX1" fmla="*/ 41698 w 43942"/>
                <a:gd name="connsiteY1" fmla="*/ 15086 h 45248"/>
                <a:gd name="connsiteX2" fmla="*/ 43942 w 43942"/>
                <a:gd name="connsiteY2" fmla="*/ 27387 h 45248"/>
                <a:gd name="connsiteX3" fmla="*/ 28847 w 43942"/>
                <a:gd name="connsiteY3" fmla="*/ 45248 h 45248"/>
                <a:gd name="connsiteX4" fmla="*/ 2028 w 43942"/>
                <a:gd name="connsiteY4" fmla="*/ 30731 h 45248"/>
                <a:gd name="connsiteX5" fmla="*/ 920 w 43942"/>
                <a:gd name="connsiteY5" fmla="*/ 0 h 45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942" h="45248">
                  <a:moveTo>
                    <a:pt x="920" y="0"/>
                  </a:moveTo>
                  <a:cubicBezTo>
                    <a:pt x="14329" y="5597"/>
                    <a:pt x="27739" y="11166"/>
                    <a:pt x="41698" y="15086"/>
                  </a:cubicBezTo>
                  <a:cubicBezTo>
                    <a:pt x="42257" y="18438"/>
                    <a:pt x="43383" y="24585"/>
                    <a:pt x="43942" y="27387"/>
                  </a:cubicBezTo>
                  <a:cubicBezTo>
                    <a:pt x="38914" y="33524"/>
                    <a:pt x="33885" y="39120"/>
                    <a:pt x="28847" y="45248"/>
                  </a:cubicBezTo>
                  <a:cubicBezTo>
                    <a:pt x="19908" y="40220"/>
                    <a:pt x="10409" y="36318"/>
                    <a:pt x="2028" y="30731"/>
                  </a:cubicBezTo>
                  <a:cubicBezTo>
                    <a:pt x="-1315" y="20655"/>
                    <a:pt x="352" y="10048"/>
                    <a:pt x="920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id="{5F18B0C8-5A97-A51D-D608-049664355924}"/>
                </a:ext>
              </a:extLst>
            </p:cNvPr>
            <p:cNvSpPr/>
            <p:nvPr/>
          </p:nvSpPr>
          <p:spPr>
            <a:xfrm>
              <a:off x="6594038" y="4952999"/>
              <a:ext cx="53647" cy="96110"/>
            </a:xfrm>
            <a:custGeom>
              <a:avLst/>
              <a:gdLst>
                <a:gd name="connsiteX0" fmla="*/ 3352 w 53647"/>
                <a:gd name="connsiteY0" fmla="*/ 0 h 96110"/>
                <a:gd name="connsiteX1" fmla="*/ 22340 w 53647"/>
                <a:gd name="connsiteY1" fmla="*/ 37994 h 96110"/>
                <a:gd name="connsiteX2" fmla="*/ 46375 w 53647"/>
                <a:gd name="connsiteY2" fmla="*/ 63145 h 96110"/>
                <a:gd name="connsiteX3" fmla="*/ 53647 w 53647"/>
                <a:gd name="connsiteY3" fmla="*/ 96111 h 96110"/>
                <a:gd name="connsiteX4" fmla="*/ 0 w 53647"/>
                <a:gd name="connsiteY4" fmla="*/ 35182 h 96110"/>
                <a:gd name="connsiteX5" fmla="*/ 3352 w 53647"/>
                <a:gd name="connsiteY5" fmla="*/ 0 h 96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47" h="96110">
                  <a:moveTo>
                    <a:pt x="3352" y="0"/>
                  </a:moveTo>
                  <a:cubicBezTo>
                    <a:pt x="11742" y="11724"/>
                    <a:pt x="15086" y="25702"/>
                    <a:pt x="22340" y="37994"/>
                  </a:cubicBezTo>
                  <a:cubicBezTo>
                    <a:pt x="27919" y="48051"/>
                    <a:pt x="40788" y="53089"/>
                    <a:pt x="46375" y="63145"/>
                  </a:cubicBezTo>
                  <a:cubicBezTo>
                    <a:pt x="49178" y="74311"/>
                    <a:pt x="50845" y="84936"/>
                    <a:pt x="53647" y="96111"/>
                  </a:cubicBezTo>
                  <a:cubicBezTo>
                    <a:pt x="41346" y="70959"/>
                    <a:pt x="21800" y="51412"/>
                    <a:pt x="0" y="35182"/>
                  </a:cubicBezTo>
                  <a:cubicBezTo>
                    <a:pt x="0" y="23467"/>
                    <a:pt x="1118" y="11724"/>
                    <a:pt x="3352" y="0"/>
                  </a:cubicBezTo>
                  <a:close/>
                </a:path>
              </a:pathLst>
            </a:custGeom>
            <a:solidFill>
              <a:srgbClr val="F7FCFE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id="{EC258F9D-4885-58EF-87D9-4F6F1D3B17D5}"/>
                </a:ext>
              </a:extLst>
            </p:cNvPr>
            <p:cNvSpPr/>
            <p:nvPr/>
          </p:nvSpPr>
          <p:spPr>
            <a:xfrm>
              <a:off x="5274761" y="4958009"/>
              <a:ext cx="120033" cy="112094"/>
            </a:xfrm>
            <a:custGeom>
              <a:avLst/>
              <a:gdLst>
                <a:gd name="connsiteX0" fmla="*/ 76555 w 120033"/>
                <a:gd name="connsiteY0" fmla="*/ 20691 h 112094"/>
                <a:gd name="connsiteX1" fmla="*/ 114549 w 120033"/>
                <a:gd name="connsiteY1" fmla="*/ 0 h 112094"/>
                <a:gd name="connsiteX2" fmla="*/ 116226 w 120033"/>
                <a:gd name="connsiteY2" fmla="*/ 53098 h 112094"/>
                <a:gd name="connsiteX3" fmla="*/ 0 w 120033"/>
                <a:gd name="connsiteY3" fmla="*/ 108971 h 112094"/>
                <a:gd name="connsiteX4" fmla="*/ 27387 w 120033"/>
                <a:gd name="connsiteY4" fmla="*/ 22917 h 112094"/>
                <a:gd name="connsiteX5" fmla="*/ 76555 w 120033"/>
                <a:gd name="connsiteY5" fmla="*/ 20691 h 11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033" h="112094">
                  <a:moveTo>
                    <a:pt x="76555" y="20691"/>
                  </a:moveTo>
                  <a:cubicBezTo>
                    <a:pt x="89406" y="13986"/>
                    <a:pt x="101707" y="6173"/>
                    <a:pt x="114549" y="0"/>
                  </a:cubicBezTo>
                  <a:cubicBezTo>
                    <a:pt x="123489" y="16771"/>
                    <a:pt x="119578" y="35786"/>
                    <a:pt x="116226" y="53098"/>
                  </a:cubicBezTo>
                  <a:cubicBezTo>
                    <a:pt x="93876" y="93327"/>
                    <a:pt x="46384" y="121840"/>
                    <a:pt x="0" y="108971"/>
                  </a:cubicBezTo>
                  <a:cubicBezTo>
                    <a:pt x="14536" y="82143"/>
                    <a:pt x="31857" y="54774"/>
                    <a:pt x="27387" y="22917"/>
                  </a:cubicBezTo>
                  <a:cubicBezTo>
                    <a:pt x="43590" y="21800"/>
                    <a:pt x="60343" y="22917"/>
                    <a:pt x="76555" y="2069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id="{EDA37D3F-0B55-4CB9-29A7-FD544586A1D3}"/>
                </a:ext>
              </a:extLst>
            </p:cNvPr>
            <p:cNvSpPr/>
            <p:nvPr/>
          </p:nvSpPr>
          <p:spPr>
            <a:xfrm>
              <a:off x="4851893" y="4965290"/>
              <a:ext cx="8884" cy="38552"/>
            </a:xfrm>
            <a:custGeom>
              <a:avLst/>
              <a:gdLst>
                <a:gd name="connsiteX0" fmla="*/ 438 w 8884"/>
                <a:gd name="connsiteY0" fmla="*/ 0 h 38552"/>
                <a:gd name="connsiteX1" fmla="*/ 2673 w 8884"/>
                <a:gd name="connsiteY1" fmla="*/ 38553 h 38552"/>
                <a:gd name="connsiteX2" fmla="*/ 438 w 8884"/>
                <a:gd name="connsiteY2" fmla="*/ 0 h 3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84" h="38552">
                  <a:moveTo>
                    <a:pt x="438" y="0"/>
                  </a:moveTo>
                  <a:cubicBezTo>
                    <a:pt x="15524" y="10057"/>
                    <a:pt x="6584" y="25711"/>
                    <a:pt x="2673" y="38553"/>
                  </a:cubicBezTo>
                  <a:cubicBezTo>
                    <a:pt x="438" y="26260"/>
                    <a:pt x="-679" y="12833"/>
                    <a:pt x="438" y="0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id="{18ADDD46-8FD4-4894-F5D8-D37FE3F33FAC}"/>
                </a:ext>
              </a:extLst>
            </p:cNvPr>
            <p:cNvSpPr/>
            <p:nvPr/>
          </p:nvSpPr>
          <p:spPr>
            <a:xfrm>
              <a:off x="5585434" y="4973113"/>
              <a:ext cx="12310" cy="15076"/>
            </a:xfrm>
            <a:custGeom>
              <a:avLst/>
              <a:gdLst>
                <a:gd name="connsiteX0" fmla="*/ 9 w 12310"/>
                <a:gd name="connsiteY0" fmla="*/ 2235 h 15076"/>
                <a:gd name="connsiteX1" fmla="*/ 12310 w 12310"/>
                <a:gd name="connsiteY1" fmla="*/ 0 h 15076"/>
                <a:gd name="connsiteX2" fmla="*/ 11184 w 12310"/>
                <a:gd name="connsiteY2" fmla="*/ 15077 h 15076"/>
                <a:gd name="connsiteX3" fmla="*/ 0 w 12310"/>
                <a:gd name="connsiteY3" fmla="*/ 15077 h 15076"/>
                <a:gd name="connsiteX4" fmla="*/ 9 w 12310"/>
                <a:gd name="connsiteY4" fmla="*/ 2235 h 1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10" h="15076">
                  <a:moveTo>
                    <a:pt x="9" y="2235"/>
                  </a:moveTo>
                  <a:cubicBezTo>
                    <a:pt x="2803" y="1676"/>
                    <a:pt x="8949" y="559"/>
                    <a:pt x="12310" y="0"/>
                  </a:cubicBezTo>
                  <a:cubicBezTo>
                    <a:pt x="11742" y="3911"/>
                    <a:pt x="11184" y="11742"/>
                    <a:pt x="11184" y="15077"/>
                  </a:cubicBezTo>
                  <a:lnTo>
                    <a:pt x="0" y="15077"/>
                  </a:lnTo>
                  <a:cubicBezTo>
                    <a:pt x="9" y="11742"/>
                    <a:pt x="9" y="5587"/>
                    <a:pt x="9" y="2235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id="{8D66B770-E22A-903D-C468-B5E02CEE50B0}"/>
                </a:ext>
              </a:extLst>
            </p:cNvPr>
            <p:cNvSpPr/>
            <p:nvPr/>
          </p:nvSpPr>
          <p:spPr>
            <a:xfrm>
              <a:off x="6845486" y="4971437"/>
              <a:ext cx="76469" cy="97791"/>
            </a:xfrm>
            <a:custGeom>
              <a:avLst/>
              <a:gdLst>
                <a:gd name="connsiteX0" fmla="*/ 13419 w 76469"/>
                <a:gd name="connsiteY0" fmla="*/ 0 h 97791"/>
                <a:gd name="connsiteX1" fmla="*/ 75447 w 76469"/>
                <a:gd name="connsiteY1" fmla="*/ 85478 h 97791"/>
                <a:gd name="connsiteX2" fmla="*/ 53657 w 76469"/>
                <a:gd name="connsiteY2" fmla="*/ 94994 h 97791"/>
                <a:gd name="connsiteX3" fmla="*/ 0 w 76469"/>
                <a:gd name="connsiteY3" fmla="*/ 73753 h 97791"/>
                <a:gd name="connsiteX4" fmla="*/ 13419 w 76469"/>
                <a:gd name="connsiteY4" fmla="*/ 0 h 9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469" h="97791">
                  <a:moveTo>
                    <a:pt x="13419" y="0"/>
                  </a:moveTo>
                  <a:cubicBezTo>
                    <a:pt x="55333" y="559"/>
                    <a:pt x="82143" y="47501"/>
                    <a:pt x="75447" y="85478"/>
                  </a:cubicBezTo>
                  <a:cubicBezTo>
                    <a:pt x="74321" y="95534"/>
                    <a:pt x="61461" y="101681"/>
                    <a:pt x="53657" y="94994"/>
                  </a:cubicBezTo>
                  <a:cubicBezTo>
                    <a:pt x="36876" y="84936"/>
                    <a:pt x="17880" y="81007"/>
                    <a:pt x="0" y="73753"/>
                  </a:cubicBezTo>
                  <a:cubicBezTo>
                    <a:pt x="1126" y="48601"/>
                    <a:pt x="13419" y="25143"/>
                    <a:pt x="13419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id="{983D75DD-19EE-584C-1776-7AE065DC5587}"/>
                </a:ext>
              </a:extLst>
            </p:cNvPr>
            <p:cNvSpPr/>
            <p:nvPr/>
          </p:nvSpPr>
          <p:spPr>
            <a:xfrm>
              <a:off x="5166366" y="4980926"/>
              <a:ext cx="122371" cy="95552"/>
            </a:xfrm>
            <a:custGeom>
              <a:avLst/>
              <a:gdLst>
                <a:gd name="connsiteX0" fmla="*/ 23467 w 122371"/>
                <a:gd name="connsiteY0" fmla="*/ 11733 h 95552"/>
                <a:gd name="connsiteX1" fmla="*/ 115108 w 122371"/>
                <a:gd name="connsiteY1" fmla="*/ 0 h 95552"/>
                <a:gd name="connsiteX2" fmla="*/ 122372 w 122371"/>
                <a:gd name="connsiteY2" fmla="*/ 15654 h 95552"/>
                <a:gd name="connsiteX3" fmla="*/ 73203 w 122371"/>
                <a:gd name="connsiteY3" fmla="*/ 86612 h 95552"/>
                <a:gd name="connsiteX4" fmla="*/ 35759 w 122371"/>
                <a:gd name="connsiteY4" fmla="*/ 95552 h 95552"/>
                <a:gd name="connsiteX5" fmla="*/ 0 w 122371"/>
                <a:gd name="connsiteY5" fmla="*/ 86045 h 95552"/>
                <a:gd name="connsiteX6" fmla="*/ 23467 w 122371"/>
                <a:gd name="connsiteY6" fmla="*/ 11733 h 9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371" h="95552">
                  <a:moveTo>
                    <a:pt x="23467" y="11733"/>
                  </a:moveTo>
                  <a:cubicBezTo>
                    <a:pt x="54197" y="13977"/>
                    <a:pt x="88289" y="20682"/>
                    <a:pt x="115108" y="0"/>
                  </a:cubicBezTo>
                  <a:cubicBezTo>
                    <a:pt x="117343" y="5047"/>
                    <a:pt x="120137" y="10625"/>
                    <a:pt x="122372" y="15654"/>
                  </a:cubicBezTo>
                  <a:cubicBezTo>
                    <a:pt x="115108" y="44139"/>
                    <a:pt x="102257" y="74320"/>
                    <a:pt x="73203" y="86612"/>
                  </a:cubicBezTo>
                  <a:cubicBezTo>
                    <a:pt x="60902" y="89415"/>
                    <a:pt x="48610" y="92191"/>
                    <a:pt x="35759" y="95552"/>
                  </a:cubicBezTo>
                  <a:cubicBezTo>
                    <a:pt x="24026" y="92750"/>
                    <a:pt x="12292" y="88847"/>
                    <a:pt x="0" y="86045"/>
                  </a:cubicBezTo>
                  <a:cubicBezTo>
                    <a:pt x="10616" y="62028"/>
                    <a:pt x="16203" y="36336"/>
                    <a:pt x="23467" y="1173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" name="任意多边形: 形状 870">
              <a:extLst>
                <a:ext uri="{FF2B5EF4-FFF2-40B4-BE49-F238E27FC236}">
                  <a16:creationId xmlns:a16="http://schemas.microsoft.com/office/drawing/2014/main" id="{5E5B7A1F-BF15-78BD-3FA8-06E6EEAE4404}"/>
                </a:ext>
              </a:extLst>
            </p:cNvPr>
            <p:cNvSpPr/>
            <p:nvPr/>
          </p:nvSpPr>
          <p:spPr>
            <a:xfrm>
              <a:off x="5046788" y="4984296"/>
              <a:ext cx="122371" cy="92672"/>
            </a:xfrm>
            <a:custGeom>
              <a:avLst/>
              <a:gdLst>
                <a:gd name="connsiteX0" fmla="*/ 30172 w 122371"/>
                <a:gd name="connsiteY0" fmla="*/ 0 h 92672"/>
                <a:gd name="connsiteX1" fmla="*/ 93318 w 122371"/>
                <a:gd name="connsiteY1" fmla="*/ 22899 h 92672"/>
                <a:gd name="connsiteX2" fmla="*/ 122372 w 122371"/>
                <a:gd name="connsiteY2" fmla="*/ 20114 h 92672"/>
                <a:gd name="connsiteX3" fmla="*/ 80467 w 122371"/>
                <a:gd name="connsiteY3" fmla="*/ 87712 h 92672"/>
                <a:gd name="connsiteX4" fmla="*/ 0 w 122371"/>
                <a:gd name="connsiteY4" fmla="*/ 71509 h 92672"/>
                <a:gd name="connsiteX5" fmla="*/ 30172 w 122371"/>
                <a:gd name="connsiteY5" fmla="*/ 0 h 9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371" h="92672">
                  <a:moveTo>
                    <a:pt x="30172" y="0"/>
                  </a:moveTo>
                  <a:cubicBezTo>
                    <a:pt x="51403" y="7813"/>
                    <a:pt x="69851" y="26242"/>
                    <a:pt x="93318" y="22899"/>
                  </a:cubicBezTo>
                  <a:cubicBezTo>
                    <a:pt x="103375" y="22899"/>
                    <a:pt x="112873" y="21214"/>
                    <a:pt x="122372" y="20114"/>
                  </a:cubicBezTo>
                  <a:cubicBezTo>
                    <a:pt x="120128" y="46357"/>
                    <a:pt x="111756" y="83801"/>
                    <a:pt x="80467" y="87712"/>
                  </a:cubicBezTo>
                  <a:cubicBezTo>
                    <a:pt x="53089" y="100563"/>
                    <a:pt x="23467" y="86036"/>
                    <a:pt x="0" y="71509"/>
                  </a:cubicBezTo>
                  <a:cubicBezTo>
                    <a:pt x="14518" y="49160"/>
                    <a:pt x="28495" y="26811"/>
                    <a:pt x="30172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" name="任意多边形: 形状 871">
              <a:extLst>
                <a:ext uri="{FF2B5EF4-FFF2-40B4-BE49-F238E27FC236}">
                  <a16:creationId xmlns:a16="http://schemas.microsoft.com/office/drawing/2014/main" id="{072EAF07-C13A-500D-AA1B-90D026F83CA5}"/>
                </a:ext>
              </a:extLst>
            </p:cNvPr>
            <p:cNvSpPr/>
            <p:nvPr/>
          </p:nvSpPr>
          <p:spPr>
            <a:xfrm>
              <a:off x="5634526" y="4982611"/>
              <a:ext cx="78876" cy="45373"/>
            </a:xfrm>
            <a:custGeom>
              <a:avLst/>
              <a:gdLst>
                <a:gd name="connsiteX0" fmla="*/ 12937 w 78876"/>
                <a:gd name="connsiteY0" fmla="*/ 32407 h 45373"/>
                <a:gd name="connsiteX1" fmla="*/ 7908 w 78876"/>
                <a:gd name="connsiteY1" fmla="*/ 0 h 45373"/>
                <a:gd name="connsiteX2" fmla="*/ 62114 w 78876"/>
                <a:gd name="connsiteY2" fmla="*/ 10039 h 45373"/>
                <a:gd name="connsiteX3" fmla="*/ 78876 w 78876"/>
                <a:gd name="connsiteY3" fmla="*/ 39661 h 45373"/>
                <a:gd name="connsiteX4" fmla="*/ 12937 w 78876"/>
                <a:gd name="connsiteY4" fmla="*/ 32407 h 4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876" h="45373">
                  <a:moveTo>
                    <a:pt x="12937" y="32407"/>
                  </a:moveTo>
                  <a:cubicBezTo>
                    <a:pt x="3997" y="24585"/>
                    <a:pt x="-8295" y="7255"/>
                    <a:pt x="7908" y="0"/>
                  </a:cubicBezTo>
                  <a:cubicBezTo>
                    <a:pt x="25796" y="5029"/>
                    <a:pt x="43685" y="8931"/>
                    <a:pt x="62114" y="10039"/>
                  </a:cubicBezTo>
                  <a:cubicBezTo>
                    <a:pt x="68269" y="20106"/>
                    <a:pt x="73848" y="29604"/>
                    <a:pt x="78876" y="39661"/>
                  </a:cubicBezTo>
                  <a:cubicBezTo>
                    <a:pt x="57644" y="47484"/>
                    <a:pt x="30825" y="49169"/>
                    <a:pt x="12937" y="3240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" name="任意多边形: 形状 872">
              <a:extLst>
                <a:ext uri="{FF2B5EF4-FFF2-40B4-BE49-F238E27FC236}">
                  <a16:creationId xmlns:a16="http://schemas.microsoft.com/office/drawing/2014/main" id="{032BDF28-4B40-34CB-14CC-6DF6BF9C1EE0}"/>
                </a:ext>
              </a:extLst>
            </p:cNvPr>
            <p:cNvSpPr/>
            <p:nvPr/>
          </p:nvSpPr>
          <p:spPr>
            <a:xfrm>
              <a:off x="6733474" y="4986522"/>
              <a:ext cx="42213" cy="58667"/>
            </a:xfrm>
            <a:custGeom>
              <a:avLst/>
              <a:gdLst>
                <a:gd name="connsiteX0" fmla="*/ 15352 w 42213"/>
                <a:gd name="connsiteY0" fmla="*/ 1667 h 58667"/>
                <a:gd name="connsiteX1" fmla="*/ 32104 w 42213"/>
                <a:gd name="connsiteY1" fmla="*/ 0 h 58667"/>
                <a:gd name="connsiteX2" fmla="*/ 36024 w 42213"/>
                <a:gd name="connsiteY2" fmla="*/ 58667 h 58667"/>
                <a:gd name="connsiteX3" fmla="*/ 248 w 42213"/>
                <a:gd name="connsiteY3" fmla="*/ 57549 h 58667"/>
                <a:gd name="connsiteX4" fmla="*/ 15352 w 42213"/>
                <a:gd name="connsiteY4" fmla="*/ 1667 h 5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13" h="58667">
                  <a:moveTo>
                    <a:pt x="15352" y="1667"/>
                  </a:moveTo>
                  <a:lnTo>
                    <a:pt x="32104" y="0"/>
                  </a:lnTo>
                  <a:cubicBezTo>
                    <a:pt x="43270" y="17888"/>
                    <a:pt x="46064" y="39679"/>
                    <a:pt x="36024" y="58667"/>
                  </a:cubicBezTo>
                  <a:cubicBezTo>
                    <a:pt x="24291" y="58667"/>
                    <a:pt x="11999" y="58108"/>
                    <a:pt x="248" y="57549"/>
                  </a:cubicBezTo>
                  <a:cubicBezTo>
                    <a:pt x="-1978" y="37435"/>
                    <a:pt x="11422" y="20673"/>
                    <a:pt x="15352" y="166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" name="任意多边形: 形状 873">
              <a:extLst>
                <a:ext uri="{FF2B5EF4-FFF2-40B4-BE49-F238E27FC236}">
                  <a16:creationId xmlns:a16="http://schemas.microsoft.com/office/drawing/2014/main" id="{2031E31A-3A2A-A4E3-DA1E-3DBF6DF1CC9C}"/>
                </a:ext>
              </a:extLst>
            </p:cNvPr>
            <p:cNvSpPr/>
            <p:nvPr/>
          </p:nvSpPr>
          <p:spPr>
            <a:xfrm>
              <a:off x="5366970" y="4985964"/>
              <a:ext cx="76555" cy="85779"/>
            </a:xfrm>
            <a:custGeom>
              <a:avLst/>
              <a:gdLst>
                <a:gd name="connsiteX0" fmla="*/ 37985 w 76555"/>
                <a:gd name="connsiteY0" fmla="*/ 30181 h 85779"/>
                <a:gd name="connsiteX1" fmla="*/ 46384 w 76555"/>
                <a:gd name="connsiteY1" fmla="*/ 0 h 85779"/>
                <a:gd name="connsiteX2" fmla="*/ 76556 w 76555"/>
                <a:gd name="connsiteY2" fmla="*/ 20673 h 85779"/>
                <a:gd name="connsiteX3" fmla="*/ 34650 w 76555"/>
                <a:gd name="connsiteY3" fmla="*/ 81575 h 85779"/>
                <a:gd name="connsiteX4" fmla="*/ 0 w 76555"/>
                <a:gd name="connsiteY4" fmla="*/ 79331 h 85779"/>
                <a:gd name="connsiteX5" fmla="*/ 37985 w 76555"/>
                <a:gd name="connsiteY5" fmla="*/ 30181 h 8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555" h="85779">
                  <a:moveTo>
                    <a:pt x="37985" y="30181"/>
                  </a:moveTo>
                  <a:lnTo>
                    <a:pt x="46384" y="0"/>
                  </a:lnTo>
                  <a:cubicBezTo>
                    <a:pt x="57550" y="5578"/>
                    <a:pt x="67616" y="12274"/>
                    <a:pt x="76556" y="20673"/>
                  </a:cubicBezTo>
                  <a:cubicBezTo>
                    <a:pt x="62019" y="40788"/>
                    <a:pt x="50286" y="62578"/>
                    <a:pt x="34650" y="81575"/>
                  </a:cubicBezTo>
                  <a:cubicBezTo>
                    <a:pt x="23467" y="89388"/>
                    <a:pt x="11175" y="84936"/>
                    <a:pt x="0" y="79331"/>
                  </a:cubicBezTo>
                  <a:cubicBezTo>
                    <a:pt x="13410" y="63146"/>
                    <a:pt x="34641" y="51971"/>
                    <a:pt x="37985" y="3018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id="{C8DC2083-E214-89B1-8954-56348C03E410}"/>
                </a:ext>
              </a:extLst>
            </p:cNvPr>
            <p:cNvSpPr/>
            <p:nvPr/>
          </p:nvSpPr>
          <p:spPr>
            <a:xfrm>
              <a:off x="5347928" y="4992083"/>
              <a:ext cx="130193" cy="162050"/>
            </a:xfrm>
            <a:custGeom>
              <a:avLst/>
              <a:gdLst>
                <a:gd name="connsiteX0" fmla="*/ 0 w 130193"/>
                <a:gd name="connsiteY0" fmla="*/ 162051 h 162050"/>
                <a:gd name="connsiteX1" fmla="*/ 130194 w 130193"/>
                <a:gd name="connsiteY1" fmla="*/ 0 h 162050"/>
                <a:gd name="connsiteX2" fmla="*/ 88280 w 130193"/>
                <a:gd name="connsiteY2" fmla="*/ 70959 h 162050"/>
                <a:gd name="connsiteX3" fmla="*/ 0 w 130193"/>
                <a:gd name="connsiteY3" fmla="*/ 162051 h 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193" h="162050">
                  <a:moveTo>
                    <a:pt x="0" y="162051"/>
                  </a:moveTo>
                  <a:cubicBezTo>
                    <a:pt x="50854" y="113972"/>
                    <a:pt x="87171" y="54206"/>
                    <a:pt x="130194" y="0"/>
                  </a:cubicBezTo>
                  <a:cubicBezTo>
                    <a:pt x="117343" y="24585"/>
                    <a:pt x="107845" y="50845"/>
                    <a:pt x="88280" y="70959"/>
                  </a:cubicBezTo>
                  <a:cubicBezTo>
                    <a:pt x="69292" y="109512"/>
                    <a:pt x="35759" y="138566"/>
                    <a:pt x="0" y="162051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" name="任意多边形: 形状 875">
              <a:extLst>
                <a:ext uri="{FF2B5EF4-FFF2-40B4-BE49-F238E27FC236}">
                  <a16:creationId xmlns:a16="http://schemas.microsoft.com/office/drawing/2014/main" id="{890AAA83-2E57-4594-3255-33C377435776}"/>
                </a:ext>
              </a:extLst>
            </p:cNvPr>
            <p:cNvSpPr/>
            <p:nvPr/>
          </p:nvSpPr>
          <p:spPr>
            <a:xfrm>
              <a:off x="5766326" y="4989568"/>
              <a:ext cx="18166" cy="14132"/>
            </a:xfrm>
            <a:custGeom>
              <a:avLst/>
              <a:gdLst>
                <a:gd name="connsiteX0" fmla="*/ 1841 w 18166"/>
                <a:gd name="connsiteY0" fmla="*/ 3092 h 14132"/>
                <a:gd name="connsiteX1" fmla="*/ 16368 w 18166"/>
                <a:gd name="connsiteY1" fmla="*/ 10923 h 14132"/>
                <a:gd name="connsiteX2" fmla="*/ 1841 w 18166"/>
                <a:gd name="connsiteY2" fmla="*/ 3092 h 1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66" h="14132">
                  <a:moveTo>
                    <a:pt x="1841" y="3092"/>
                  </a:moveTo>
                  <a:cubicBezTo>
                    <a:pt x="6879" y="-4163"/>
                    <a:pt x="23632" y="2542"/>
                    <a:pt x="16368" y="10923"/>
                  </a:cubicBezTo>
                  <a:cubicBezTo>
                    <a:pt x="10772" y="18195"/>
                    <a:pt x="-5422" y="12041"/>
                    <a:pt x="1841" y="3092"/>
                  </a:cubicBezTo>
                  <a:close/>
                </a:path>
              </a:pathLst>
            </a:custGeom>
            <a:solidFill>
              <a:srgbClr val="B4BAB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" name="任意多边形: 形状 876">
              <a:extLst>
                <a:ext uri="{FF2B5EF4-FFF2-40B4-BE49-F238E27FC236}">
                  <a16:creationId xmlns:a16="http://schemas.microsoft.com/office/drawing/2014/main" id="{5F99DF9A-1D91-7209-4161-253255A15AED}"/>
                </a:ext>
              </a:extLst>
            </p:cNvPr>
            <p:cNvSpPr/>
            <p:nvPr/>
          </p:nvSpPr>
          <p:spPr>
            <a:xfrm>
              <a:off x="6517985" y="4989307"/>
              <a:ext cx="112947" cy="140098"/>
            </a:xfrm>
            <a:custGeom>
              <a:avLst/>
              <a:gdLst>
                <a:gd name="connsiteX0" fmla="*/ 66 w 112947"/>
                <a:gd name="connsiteY0" fmla="*/ 35218 h 140098"/>
                <a:gd name="connsiteX1" fmla="*/ 42529 w 112947"/>
                <a:gd name="connsiteY1" fmla="*/ 0 h 140098"/>
                <a:gd name="connsiteX2" fmla="*/ 21298 w 112947"/>
                <a:gd name="connsiteY2" fmla="*/ 28513 h 140098"/>
                <a:gd name="connsiteX3" fmla="*/ 22424 w 112947"/>
                <a:gd name="connsiteY3" fmla="*/ 53097 h 140098"/>
                <a:gd name="connsiteX4" fmla="*/ 53145 w 112947"/>
                <a:gd name="connsiteY4" fmla="*/ 91659 h 140098"/>
                <a:gd name="connsiteX5" fmla="*/ 66005 w 112947"/>
                <a:gd name="connsiteY5" fmla="*/ 128526 h 140098"/>
                <a:gd name="connsiteX6" fmla="*/ 87237 w 112947"/>
                <a:gd name="connsiteY6" fmla="*/ 134123 h 140098"/>
                <a:gd name="connsiteX7" fmla="*/ 112948 w 112947"/>
                <a:gd name="connsiteY7" fmla="*/ 115676 h 140098"/>
                <a:gd name="connsiteX8" fmla="*/ 55957 w 112947"/>
                <a:gd name="connsiteY8" fmla="*/ 139710 h 140098"/>
                <a:gd name="connsiteX9" fmla="*/ 33040 w 112947"/>
                <a:gd name="connsiteY9" fmla="*/ 90542 h 140098"/>
                <a:gd name="connsiteX10" fmla="*/ 66 w 112947"/>
                <a:gd name="connsiteY10" fmla="*/ 35218 h 140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947" h="140098">
                  <a:moveTo>
                    <a:pt x="66" y="35218"/>
                  </a:moveTo>
                  <a:cubicBezTo>
                    <a:pt x="7879" y="17339"/>
                    <a:pt x="25776" y="7831"/>
                    <a:pt x="42529" y="0"/>
                  </a:cubicBezTo>
                  <a:cubicBezTo>
                    <a:pt x="35843" y="9516"/>
                    <a:pt x="28552" y="19006"/>
                    <a:pt x="21298" y="28513"/>
                  </a:cubicBezTo>
                  <a:cubicBezTo>
                    <a:pt x="21856" y="36903"/>
                    <a:pt x="22424" y="44716"/>
                    <a:pt x="22424" y="53097"/>
                  </a:cubicBezTo>
                  <a:cubicBezTo>
                    <a:pt x="34167" y="64831"/>
                    <a:pt x="52037" y="73771"/>
                    <a:pt x="53145" y="91659"/>
                  </a:cubicBezTo>
                  <a:cubicBezTo>
                    <a:pt x="54272" y="105051"/>
                    <a:pt x="59850" y="116784"/>
                    <a:pt x="66005" y="128526"/>
                  </a:cubicBezTo>
                  <a:cubicBezTo>
                    <a:pt x="72710" y="130762"/>
                    <a:pt x="79974" y="132456"/>
                    <a:pt x="87237" y="134123"/>
                  </a:cubicBezTo>
                  <a:cubicBezTo>
                    <a:pt x="96177" y="128526"/>
                    <a:pt x="103981" y="121831"/>
                    <a:pt x="112948" y="115676"/>
                  </a:cubicBezTo>
                  <a:cubicBezTo>
                    <a:pt x="100088" y="134682"/>
                    <a:pt x="78288" y="141936"/>
                    <a:pt x="55957" y="139710"/>
                  </a:cubicBezTo>
                  <a:cubicBezTo>
                    <a:pt x="44215" y="125733"/>
                    <a:pt x="38627" y="107844"/>
                    <a:pt x="33040" y="90542"/>
                  </a:cubicBezTo>
                  <a:cubicBezTo>
                    <a:pt x="29670" y="67066"/>
                    <a:pt x="-1620" y="60361"/>
                    <a:pt x="66" y="3521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" name="任意多边形: 形状 877">
              <a:extLst>
                <a:ext uri="{FF2B5EF4-FFF2-40B4-BE49-F238E27FC236}">
                  <a16:creationId xmlns:a16="http://schemas.microsoft.com/office/drawing/2014/main" id="{7AC514AB-05EC-5D25-12CC-15362279D4D3}"/>
                </a:ext>
              </a:extLst>
            </p:cNvPr>
            <p:cNvSpPr/>
            <p:nvPr/>
          </p:nvSpPr>
          <p:spPr>
            <a:xfrm>
              <a:off x="6923159" y="4993004"/>
              <a:ext cx="32415" cy="39884"/>
            </a:xfrm>
            <a:custGeom>
              <a:avLst/>
              <a:gdLst>
                <a:gd name="connsiteX0" fmla="*/ 0 w 32415"/>
                <a:gd name="connsiteY0" fmla="*/ 223 h 39884"/>
                <a:gd name="connsiteX1" fmla="*/ 32415 w 32415"/>
                <a:gd name="connsiteY1" fmla="*/ 1340 h 39884"/>
                <a:gd name="connsiteX2" fmla="*/ 15654 w 32415"/>
                <a:gd name="connsiteY2" fmla="*/ 39884 h 39884"/>
                <a:gd name="connsiteX3" fmla="*/ 0 w 32415"/>
                <a:gd name="connsiteY3" fmla="*/ 223 h 3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5" h="39884">
                  <a:moveTo>
                    <a:pt x="0" y="223"/>
                  </a:moveTo>
                  <a:cubicBezTo>
                    <a:pt x="10625" y="-345"/>
                    <a:pt x="21791" y="223"/>
                    <a:pt x="32415" y="1340"/>
                  </a:cubicBezTo>
                  <a:cubicBezTo>
                    <a:pt x="32415" y="15858"/>
                    <a:pt x="23467" y="28159"/>
                    <a:pt x="15654" y="39884"/>
                  </a:cubicBezTo>
                  <a:cubicBezTo>
                    <a:pt x="9507" y="27033"/>
                    <a:pt x="3902" y="13632"/>
                    <a:pt x="0" y="22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" name="任意多边形: 形状 878">
              <a:extLst>
                <a:ext uri="{FF2B5EF4-FFF2-40B4-BE49-F238E27FC236}">
                  <a16:creationId xmlns:a16="http://schemas.microsoft.com/office/drawing/2014/main" id="{0D626FEB-B8F8-A0B8-1BDD-4BE09BEDB29B}"/>
                </a:ext>
              </a:extLst>
            </p:cNvPr>
            <p:cNvSpPr/>
            <p:nvPr/>
          </p:nvSpPr>
          <p:spPr>
            <a:xfrm>
              <a:off x="5478167" y="4999374"/>
              <a:ext cx="112864" cy="221834"/>
            </a:xfrm>
            <a:custGeom>
              <a:avLst/>
              <a:gdLst>
                <a:gd name="connsiteX0" fmla="*/ 80458 w 112864"/>
                <a:gd name="connsiteY0" fmla="*/ 20114 h 221834"/>
                <a:gd name="connsiteX1" fmla="*/ 112864 w 112864"/>
                <a:gd name="connsiteY1" fmla="*/ 0 h 221834"/>
                <a:gd name="connsiteX2" fmla="*/ 69842 w 112864"/>
                <a:gd name="connsiteY2" fmla="*/ 160365 h 221834"/>
                <a:gd name="connsiteX3" fmla="*/ 0 w 112864"/>
                <a:gd name="connsiteY3" fmla="*/ 221835 h 221834"/>
                <a:gd name="connsiteX4" fmla="*/ 30181 w 112864"/>
                <a:gd name="connsiteY4" fmla="*/ 169314 h 221834"/>
                <a:gd name="connsiteX5" fmla="*/ 72635 w 112864"/>
                <a:gd name="connsiteY5" fmla="*/ 94984 h 221834"/>
                <a:gd name="connsiteX6" fmla="*/ 46375 w 112864"/>
                <a:gd name="connsiteY6" fmla="*/ 86045 h 221834"/>
                <a:gd name="connsiteX7" fmla="*/ 75429 w 112864"/>
                <a:gd name="connsiteY7" fmla="*/ 76546 h 221834"/>
                <a:gd name="connsiteX8" fmla="*/ 80458 w 112864"/>
                <a:gd name="connsiteY8" fmla="*/ 20114 h 221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864" h="221834">
                  <a:moveTo>
                    <a:pt x="80458" y="20114"/>
                  </a:moveTo>
                  <a:cubicBezTo>
                    <a:pt x="90515" y="11724"/>
                    <a:pt x="101131" y="5037"/>
                    <a:pt x="112864" y="0"/>
                  </a:cubicBezTo>
                  <a:cubicBezTo>
                    <a:pt x="97229" y="53079"/>
                    <a:pt x="80458" y="106150"/>
                    <a:pt x="69842" y="160365"/>
                  </a:cubicBezTo>
                  <a:cubicBezTo>
                    <a:pt x="53071" y="186635"/>
                    <a:pt x="25143" y="204505"/>
                    <a:pt x="0" y="221835"/>
                  </a:cubicBezTo>
                  <a:cubicBezTo>
                    <a:pt x="5587" y="202279"/>
                    <a:pt x="18997" y="186067"/>
                    <a:pt x="30181" y="169314"/>
                  </a:cubicBezTo>
                  <a:cubicBezTo>
                    <a:pt x="47492" y="146397"/>
                    <a:pt x="60911" y="120686"/>
                    <a:pt x="72635" y="94984"/>
                  </a:cubicBezTo>
                  <a:cubicBezTo>
                    <a:pt x="64254" y="92200"/>
                    <a:pt x="55315" y="89415"/>
                    <a:pt x="46375" y="86045"/>
                  </a:cubicBezTo>
                  <a:cubicBezTo>
                    <a:pt x="55882" y="82702"/>
                    <a:pt x="65940" y="79349"/>
                    <a:pt x="75429" y="76546"/>
                  </a:cubicBezTo>
                  <a:cubicBezTo>
                    <a:pt x="74870" y="57549"/>
                    <a:pt x="74312" y="38003"/>
                    <a:pt x="80458" y="2011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" name="任意多边形: 形状 879">
              <a:extLst>
                <a:ext uri="{FF2B5EF4-FFF2-40B4-BE49-F238E27FC236}">
                  <a16:creationId xmlns:a16="http://schemas.microsoft.com/office/drawing/2014/main" id="{49173B8F-7A49-B429-9B54-7CD449B08C26}"/>
                </a:ext>
              </a:extLst>
            </p:cNvPr>
            <p:cNvSpPr/>
            <p:nvPr/>
          </p:nvSpPr>
          <p:spPr>
            <a:xfrm>
              <a:off x="5599218" y="4999909"/>
              <a:ext cx="15719" cy="16737"/>
            </a:xfrm>
            <a:custGeom>
              <a:avLst/>
              <a:gdLst>
                <a:gd name="connsiteX0" fmla="*/ 2438 w 15719"/>
                <a:gd name="connsiteY0" fmla="*/ 2817 h 16737"/>
                <a:gd name="connsiteX1" fmla="*/ 13054 w 15719"/>
                <a:gd name="connsiteY1" fmla="*/ 13991 h 16737"/>
                <a:gd name="connsiteX2" fmla="*/ 2438 w 15719"/>
                <a:gd name="connsiteY2" fmla="*/ 2817 h 1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9" h="16737">
                  <a:moveTo>
                    <a:pt x="2438" y="2817"/>
                  </a:moveTo>
                  <a:cubicBezTo>
                    <a:pt x="9702" y="-5565"/>
                    <a:pt x="20876" y="6737"/>
                    <a:pt x="13054" y="13991"/>
                  </a:cubicBezTo>
                  <a:cubicBezTo>
                    <a:pt x="5790" y="22372"/>
                    <a:pt x="-4835" y="9521"/>
                    <a:pt x="2438" y="2817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" name="任意多边形: 形状 880">
              <a:extLst>
                <a:ext uri="{FF2B5EF4-FFF2-40B4-BE49-F238E27FC236}">
                  <a16:creationId xmlns:a16="http://schemas.microsoft.com/office/drawing/2014/main" id="{BC45AFD2-7360-952A-553B-274E3C0F1B3B}"/>
                </a:ext>
              </a:extLst>
            </p:cNvPr>
            <p:cNvSpPr/>
            <p:nvPr/>
          </p:nvSpPr>
          <p:spPr>
            <a:xfrm>
              <a:off x="6554929" y="5005529"/>
              <a:ext cx="75995" cy="97786"/>
            </a:xfrm>
            <a:custGeom>
              <a:avLst/>
              <a:gdLst>
                <a:gd name="connsiteX0" fmla="*/ 566 w 75995"/>
                <a:gd name="connsiteY0" fmla="*/ 11165 h 97786"/>
                <a:gd name="connsiteX1" fmla="*/ 41894 w 75995"/>
                <a:gd name="connsiteY1" fmla="*/ 3901 h 97786"/>
                <a:gd name="connsiteX2" fmla="*/ 75995 w 75995"/>
                <a:gd name="connsiteY2" fmla="*/ 62577 h 97786"/>
                <a:gd name="connsiteX3" fmla="*/ 41894 w 75995"/>
                <a:gd name="connsiteY3" fmla="*/ 97787 h 97786"/>
                <a:gd name="connsiteX4" fmla="*/ 25700 w 75995"/>
                <a:gd name="connsiteY4" fmla="*/ 55314 h 97786"/>
                <a:gd name="connsiteX5" fmla="*/ 566 w 75995"/>
                <a:gd name="connsiteY5" fmla="*/ 11165 h 9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95" h="97786">
                  <a:moveTo>
                    <a:pt x="566" y="11165"/>
                  </a:moveTo>
                  <a:cubicBezTo>
                    <a:pt x="13408" y="7254"/>
                    <a:pt x="28503" y="-6706"/>
                    <a:pt x="41894" y="3901"/>
                  </a:cubicBezTo>
                  <a:cubicBezTo>
                    <a:pt x="63135" y="15067"/>
                    <a:pt x="75995" y="39101"/>
                    <a:pt x="75995" y="62577"/>
                  </a:cubicBezTo>
                  <a:cubicBezTo>
                    <a:pt x="74859" y="81565"/>
                    <a:pt x="56989" y="90514"/>
                    <a:pt x="41894" y="97787"/>
                  </a:cubicBezTo>
                  <a:cubicBezTo>
                    <a:pt x="30179" y="86612"/>
                    <a:pt x="29052" y="70390"/>
                    <a:pt x="25700" y="55314"/>
                  </a:cubicBezTo>
                  <a:cubicBezTo>
                    <a:pt x="13958" y="41895"/>
                    <a:pt x="-3354" y="31279"/>
                    <a:pt x="566" y="1116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" name="任意多边形: 形状 881">
              <a:extLst>
                <a:ext uri="{FF2B5EF4-FFF2-40B4-BE49-F238E27FC236}">
                  <a16:creationId xmlns:a16="http://schemas.microsoft.com/office/drawing/2014/main" id="{40180CE1-F193-8E04-FA22-79A35377D772}"/>
                </a:ext>
              </a:extLst>
            </p:cNvPr>
            <p:cNvSpPr/>
            <p:nvPr/>
          </p:nvSpPr>
          <p:spPr>
            <a:xfrm>
              <a:off x="6711958" y="4999950"/>
              <a:ext cx="20105" cy="26846"/>
            </a:xfrm>
            <a:custGeom>
              <a:avLst/>
              <a:gdLst>
                <a:gd name="connsiteX0" fmla="*/ 0 w 20105"/>
                <a:gd name="connsiteY0" fmla="*/ 26846 h 26846"/>
                <a:gd name="connsiteX1" fmla="*/ 20105 w 20105"/>
                <a:gd name="connsiteY1" fmla="*/ 0 h 26846"/>
                <a:gd name="connsiteX2" fmla="*/ 0 w 20105"/>
                <a:gd name="connsiteY2" fmla="*/ 26846 h 2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105" h="26846">
                  <a:moveTo>
                    <a:pt x="0" y="26846"/>
                  </a:moveTo>
                  <a:cubicBezTo>
                    <a:pt x="3911" y="16231"/>
                    <a:pt x="10057" y="6173"/>
                    <a:pt x="20105" y="0"/>
                  </a:cubicBezTo>
                  <a:cubicBezTo>
                    <a:pt x="15095" y="10076"/>
                    <a:pt x="8931" y="20124"/>
                    <a:pt x="0" y="26846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" name="任意多边形: 形状 882">
              <a:extLst>
                <a:ext uri="{FF2B5EF4-FFF2-40B4-BE49-F238E27FC236}">
                  <a16:creationId xmlns:a16="http://schemas.microsoft.com/office/drawing/2014/main" id="{06E94757-87BF-7D20-F152-B72E77550BF6}"/>
                </a:ext>
              </a:extLst>
            </p:cNvPr>
            <p:cNvSpPr/>
            <p:nvPr/>
          </p:nvSpPr>
          <p:spPr>
            <a:xfrm>
              <a:off x="5805008" y="5007781"/>
              <a:ext cx="30301" cy="30730"/>
            </a:xfrm>
            <a:custGeom>
              <a:avLst/>
              <a:gdLst>
                <a:gd name="connsiteX0" fmla="*/ 0 w 30301"/>
                <a:gd name="connsiteY0" fmla="*/ 0 h 30730"/>
                <a:gd name="connsiteX1" fmla="*/ 30190 w 30301"/>
                <a:gd name="connsiteY1" fmla="*/ 30730 h 30730"/>
                <a:gd name="connsiteX2" fmla="*/ 0 w 30301"/>
                <a:gd name="connsiteY2" fmla="*/ 0 h 30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301" h="30730">
                  <a:moveTo>
                    <a:pt x="0" y="0"/>
                  </a:moveTo>
                  <a:cubicBezTo>
                    <a:pt x="14527" y="6146"/>
                    <a:pt x="31857" y="11733"/>
                    <a:pt x="30190" y="30730"/>
                  </a:cubicBezTo>
                  <a:cubicBezTo>
                    <a:pt x="19565" y="21223"/>
                    <a:pt x="10057" y="10607"/>
                    <a:pt x="0" y="0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" name="任意多边形: 形状 883">
              <a:extLst>
                <a:ext uri="{FF2B5EF4-FFF2-40B4-BE49-F238E27FC236}">
                  <a16:creationId xmlns:a16="http://schemas.microsoft.com/office/drawing/2014/main" id="{807AFD54-61D9-6AFB-9819-509F4CE25A35}"/>
                </a:ext>
              </a:extLst>
            </p:cNvPr>
            <p:cNvSpPr/>
            <p:nvPr/>
          </p:nvSpPr>
          <p:spPr>
            <a:xfrm>
              <a:off x="4848984" y="5015018"/>
              <a:ext cx="8292" cy="7329"/>
            </a:xfrm>
            <a:custGeom>
              <a:avLst/>
              <a:gdLst>
                <a:gd name="connsiteX0" fmla="*/ 1671 w 8292"/>
                <a:gd name="connsiteY0" fmla="*/ 0 h 7329"/>
                <a:gd name="connsiteX1" fmla="*/ 1671 w 8292"/>
                <a:gd name="connsiteY1" fmla="*/ 0 h 7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92" h="7329">
                  <a:moveTo>
                    <a:pt x="1671" y="0"/>
                  </a:moveTo>
                  <a:cubicBezTo>
                    <a:pt x="20110" y="568"/>
                    <a:pt x="-6710" y="16204"/>
                    <a:pt x="1671" y="0"/>
                  </a:cubicBezTo>
                  <a:close/>
                </a:path>
              </a:pathLst>
            </a:custGeom>
            <a:solidFill>
              <a:srgbClr val="68676A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id="{CBBAFC77-8F82-CDF9-1696-7CC3B130B329}"/>
                </a:ext>
              </a:extLst>
            </p:cNvPr>
            <p:cNvSpPr/>
            <p:nvPr/>
          </p:nvSpPr>
          <p:spPr>
            <a:xfrm>
              <a:off x="5768167" y="5014468"/>
              <a:ext cx="44707" cy="45257"/>
            </a:xfrm>
            <a:custGeom>
              <a:avLst/>
              <a:gdLst>
                <a:gd name="connsiteX0" fmla="*/ 0 w 44707"/>
                <a:gd name="connsiteY0" fmla="*/ 13409 h 45257"/>
                <a:gd name="connsiteX1" fmla="*/ 14527 w 44707"/>
                <a:gd name="connsiteY1" fmla="*/ 0 h 45257"/>
                <a:gd name="connsiteX2" fmla="*/ 44708 w 44707"/>
                <a:gd name="connsiteY2" fmla="*/ 25143 h 45257"/>
                <a:gd name="connsiteX3" fmla="*/ 26828 w 44707"/>
                <a:gd name="connsiteY3" fmla="*/ 45257 h 45257"/>
                <a:gd name="connsiteX4" fmla="*/ 1126 w 44707"/>
                <a:gd name="connsiteY4" fmla="*/ 28486 h 45257"/>
                <a:gd name="connsiteX5" fmla="*/ 0 w 44707"/>
                <a:gd name="connsiteY5" fmla="*/ 13409 h 4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707" h="45257">
                  <a:moveTo>
                    <a:pt x="0" y="13409"/>
                  </a:moveTo>
                  <a:cubicBezTo>
                    <a:pt x="5038" y="8930"/>
                    <a:pt x="9508" y="4470"/>
                    <a:pt x="14527" y="0"/>
                  </a:cubicBezTo>
                  <a:cubicBezTo>
                    <a:pt x="24584" y="8381"/>
                    <a:pt x="35200" y="16753"/>
                    <a:pt x="44708" y="25143"/>
                  </a:cubicBezTo>
                  <a:cubicBezTo>
                    <a:pt x="39111" y="31857"/>
                    <a:pt x="32974" y="38535"/>
                    <a:pt x="26828" y="45257"/>
                  </a:cubicBezTo>
                  <a:cubicBezTo>
                    <a:pt x="18447" y="39661"/>
                    <a:pt x="10057" y="34083"/>
                    <a:pt x="1126" y="28486"/>
                  </a:cubicBezTo>
                  <a:cubicBezTo>
                    <a:pt x="1118" y="23467"/>
                    <a:pt x="550" y="18429"/>
                    <a:pt x="0" y="1340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id="{015CF1CC-4367-A874-70A6-CC9034E4E661}"/>
                </a:ext>
              </a:extLst>
            </p:cNvPr>
            <p:cNvSpPr/>
            <p:nvPr/>
          </p:nvSpPr>
          <p:spPr>
            <a:xfrm>
              <a:off x="6786716" y="5014468"/>
              <a:ext cx="54850" cy="87739"/>
            </a:xfrm>
            <a:custGeom>
              <a:avLst/>
              <a:gdLst>
                <a:gd name="connsiteX0" fmla="*/ 5123 w 54850"/>
                <a:gd name="connsiteY0" fmla="*/ 51394 h 87739"/>
                <a:gd name="connsiteX1" fmla="*/ 5682 w 54850"/>
                <a:gd name="connsiteY1" fmla="*/ 0 h 87739"/>
                <a:gd name="connsiteX2" fmla="*/ 47028 w 54850"/>
                <a:gd name="connsiteY2" fmla="*/ 32407 h 87739"/>
                <a:gd name="connsiteX3" fmla="*/ 53733 w 54850"/>
                <a:gd name="connsiteY3" fmla="*/ 87739 h 87739"/>
                <a:gd name="connsiteX4" fmla="*/ 19092 w 54850"/>
                <a:gd name="connsiteY4" fmla="*/ 84936 h 87739"/>
                <a:gd name="connsiteX5" fmla="*/ 5123 w 54850"/>
                <a:gd name="connsiteY5" fmla="*/ 51394 h 8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850" h="87739">
                  <a:moveTo>
                    <a:pt x="5123" y="51394"/>
                  </a:moveTo>
                  <a:cubicBezTo>
                    <a:pt x="-4925" y="35759"/>
                    <a:pt x="2329" y="16194"/>
                    <a:pt x="5682" y="0"/>
                  </a:cubicBezTo>
                  <a:cubicBezTo>
                    <a:pt x="23003" y="5569"/>
                    <a:pt x="40882" y="13968"/>
                    <a:pt x="47028" y="32407"/>
                  </a:cubicBezTo>
                  <a:cubicBezTo>
                    <a:pt x="58212" y="49160"/>
                    <a:pt x="54292" y="68715"/>
                    <a:pt x="53733" y="87739"/>
                  </a:cubicBezTo>
                  <a:cubicBezTo>
                    <a:pt x="41981" y="87739"/>
                    <a:pt x="30266" y="86613"/>
                    <a:pt x="19092" y="84936"/>
                  </a:cubicBezTo>
                  <a:cubicBezTo>
                    <a:pt x="15189" y="73753"/>
                    <a:pt x="11278" y="62010"/>
                    <a:pt x="5123" y="5139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id="{CAD666EA-49BF-1D8F-D617-4EEDA4A00E8F}"/>
                </a:ext>
              </a:extLst>
            </p:cNvPr>
            <p:cNvSpPr/>
            <p:nvPr/>
          </p:nvSpPr>
          <p:spPr>
            <a:xfrm>
              <a:off x="4929968" y="5022739"/>
              <a:ext cx="18870" cy="15704"/>
            </a:xfrm>
            <a:custGeom>
              <a:avLst/>
              <a:gdLst>
                <a:gd name="connsiteX0" fmla="*/ 1153 w 18870"/>
                <a:gd name="connsiteY0" fmla="*/ 3462 h 15704"/>
                <a:gd name="connsiteX1" fmla="*/ 17915 w 18870"/>
                <a:gd name="connsiteY1" fmla="*/ 12384 h 15704"/>
                <a:gd name="connsiteX2" fmla="*/ 1153 w 18870"/>
                <a:gd name="connsiteY2" fmla="*/ 3462 h 15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70" h="15704">
                  <a:moveTo>
                    <a:pt x="1153" y="3462"/>
                  </a:moveTo>
                  <a:cubicBezTo>
                    <a:pt x="6741" y="-4928"/>
                    <a:pt x="22944" y="3462"/>
                    <a:pt x="17915" y="12384"/>
                  </a:cubicBezTo>
                  <a:cubicBezTo>
                    <a:pt x="11769" y="20215"/>
                    <a:pt x="-4434" y="12951"/>
                    <a:pt x="1153" y="3462"/>
                  </a:cubicBezTo>
                  <a:close/>
                </a:path>
              </a:pathLst>
            </a:custGeom>
            <a:solidFill>
              <a:srgbClr val="E2ECE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id="{B2CCF23B-44EA-4DE6-D07A-5A8585E16658}"/>
                </a:ext>
              </a:extLst>
            </p:cNvPr>
            <p:cNvSpPr/>
            <p:nvPr/>
          </p:nvSpPr>
          <p:spPr>
            <a:xfrm>
              <a:off x="5612272" y="5019488"/>
              <a:ext cx="45816" cy="40497"/>
            </a:xfrm>
            <a:custGeom>
              <a:avLst/>
              <a:gdLst>
                <a:gd name="connsiteX0" fmla="*/ 11733 w 45816"/>
                <a:gd name="connsiteY0" fmla="*/ 0 h 40497"/>
                <a:gd name="connsiteX1" fmla="*/ 45257 w 45816"/>
                <a:gd name="connsiteY1" fmla="*/ 19564 h 40497"/>
                <a:gd name="connsiteX2" fmla="*/ 45816 w 45816"/>
                <a:gd name="connsiteY2" fmla="*/ 36317 h 40497"/>
                <a:gd name="connsiteX3" fmla="*/ 0 w 45816"/>
                <a:gd name="connsiteY3" fmla="*/ 36317 h 40497"/>
                <a:gd name="connsiteX4" fmla="*/ 11733 w 45816"/>
                <a:gd name="connsiteY4" fmla="*/ 0 h 4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816" h="40497">
                  <a:moveTo>
                    <a:pt x="11733" y="0"/>
                  </a:moveTo>
                  <a:cubicBezTo>
                    <a:pt x="22908" y="6146"/>
                    <a:pt x="34083" y="13401"/>
                    <a:pt x="45257" y="19564"/>
                  </a:cubicBezTo>
                  <a:cubicBezTo>
                    <a:pt x="45257" y="25143"/>
                    <a:pt x="45816" y="30730"/>
                    <a:pt x="45816" y="36317"/>
                  </a:cubicBezTo>
                  <a:cubicBezTo>
                    <a:pt x="30730" y="39111"/>
                    <a:pt x="14527" y="44131"/>
                    <a:pt x="0" y="36317"/>
                  </a:cubicBezTo>
                  <a:cubicBezTo>
                    <a:pt x="3902" y="24016"/>
                    <a:pt x="7264" y="11733"/>
                    <a:pt x="11733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FB976BE6-9E6B-1851-50BE-0906CCAB9182}"/>
                </a:ext>
              </a:extLst>
            </p:cNvPr>
            <p:cNvSpPr/>
            <p:nvPr/>
          </p:nvSpPr>
          <p:spPr>
            <a:xfrm>
              <a:off x="6895754" y="5022849"/>
              <a:ext cx="202288" cy="120588"/>
            </a:xfrm>
            <a:custGeom>
              <a:avLst/>
              <a:gdLst>
                <a:gd name="connsiteX0" fmla="*/ 112332 w 202288"/>
                <a:gd name="connsiteY0" fmla="*/ 30721 h 120588"/>
                <a:gd name="connsiteX1" fmla="*/ 202288 w 202288"/>
                <a:gd name="connsiteY1" fmla="*/ 0 h 120588"/>
                <a:gd name="connsiteX2" fmla="*/ 157581 w 202288"/>
                <a:gd name="connsiteY2" fmla="*/ 58685 h 120588"/>
                <a:gd name="connsiteX3" fmla="*/ 73212 w 202288"/>
                <a:gd name="connsiteY3" fmla="*/ 63137 h 120588"/>
                <a:gd name="connsiteX4" fmla="*/ 35227 w 202288"/>
                <a:gd name="connsiteY4" fmla="*/ 98346 h 120588"/>
                <a:gd name="connsiteX5" fmla="*/ 76006 w 202288"/>
                <a:gd name="connsiteY5" fmla="*/ 101149 h 120588"/>
                <a:gd name="connsiteX6" fmla="*/ 0 w 202288"/>
                <a:gd name="connsiteY6" fmla="*/ 120137 h 120588"/>
                <a:gd name="connsiteX7" fmla="*/ 57568 w 202288"/>
                <a:gd name="connsiteY7" fmla="*/ 48619 h 120588"/>
                <a:gd name="connsiteX8" fmla="*/ 112332 w 202288"/>
                <a:gd name="connsiteY8" fmla="*/ 30721 h 120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288" h="120588">
                  <a:moveTo>
                    <a:pt x="112332" y="30721"/>
                  </a:moveTo>
                  <a:cubicBezTo>
                    <a:pt x="143063" y="23476"/>
                    <a:pt x="172126" y="10048"/>
                    <a:pt x="202288" y="0"/>
                  </a:cubicBezTo>
                  <a:cubicBezTo>
                    <a:pt x="188879" y="20664"/>
                    <a:pt x="171567" y="38003"/>
                    <a:pt x="157581" y="58685"/>
                  </a:cubicBezTo>
                  <a:cubicBezTo>
                    <a:pt x="129104" y="57000"/>
                    <a:pt x="101149" y="76555"/>
                    <a:pt x="73212" y="63137"/>
                  </a:cubicBezTo>
                  <a:cubicBezTo>
                    <a:pt x="59811" y="73762"/>
                    <a:pt x="40797" y="79899"/>
                    <a:pt x="35227" y="98346"/>
                  </a:cubicBezTo>
                  <a:cubicBezTo>
                    <a:pt x="48637" y="99463"/>
                    <a:pt x="62047" y="99463"/>
                    <a:pt x="76006" y="101149"/>
                  </a:cubicBezTo>
                  <a:cubicBezTo>
                    <a:pt x="51980" y="112315"/>
                    <a:pt x="27387" y="122930"/>
                    <a:pt x="0" y="120137"/>
                  </a:cubicBezTo>
                  <a:cubicBezTo>
                    <a:pt x="17321" y="94984"/>
                    <a:pt x="37444" y="72068"/>
                    <a:pt x="57568" y="48619"/>
                  </a:cubicBezTo>
                  <a:cubicBezTo>
                    <a:pt x="72104" y="35200"/>
                    <a:pt x="94462" y="36876"/>
                    <a:pt x="112332" y="3072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C97B56DD-3FFE-74F5-3E19-AF9DA877E02F}"/>
                </a:ext>
              </a:extLst>
            </p:cNvPr>
            <p:cNvSpPr/>
            <p:nvPr/>
          </p:nvSpPr>
          <p:spPr>
            <a:xfrm>
              <a:off x="7101404" y="5024525"/>
              <a:ext cx="25143" cy="24593"/>
            </a:xfrm>
            <a:custGeom>
              <a:avLst/>
              <a:gdLst>
                <a:gd name="connsiteX0" fmla="*/ 7273 w 25143"/>
                <a:gd name="connsiteY0" fmla="*/ 0 h 24593"/>
                <a:gd name="connsiteX1" fmla="*/ 25143 w 25143"/>
                <a:gd name="connsiteY1" fmla="*/ 0 h 24593"/>
                <a:gd name="connsiteX2" fmla="*/ 0 w 25143"/>
                <a:gd name="connsiteY2" fmla="*/ 24593 h 24593"/>
                <a:gd name="connsiteX3" fmla="*/ 7273 w 25143"/>
                <a:gd name="connsiteY3" fmla="*/ 0 h 2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3" h="24593">
                  <a:moveTo>
                    <a:pt x="7273" y="0"/>
                  </a:moveTo>
                  <a:lnTo>
                    <a:pt x="25143" y="0"/>
                  </a:lnTo>
                  <a:cubicBezTo>
                    <a:pt x="17321" y="8372"/>
                    <a:pt x="8381" y="16753"/>
                    <a:pt x="0" y="24593"/>
                  </a:cubicBezTo>
                  <a:cubicBezTo>
                    <a:pt x="2235" y="16194"/>
                    <a:pt x="5028" y="8372"/>
                    <a:pt x="7273" y="0"/>
                  </a:cubicBezTo>
                  <a:close/>
                </a:path>
              </a:pathLst>
            </a:custGeom>
            <a:solidFill>
              <a:srgbClr val="767D7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" name="任意多边形: 形状 890">
              <a:extLst>
                <a:ext uri="{FF2B5EF4-FFF2-40B4-BE49-F238E27FC236}">
                  <a16:creationId xmlns:a16="http://schemas.microsoft.com/office/drawing/2014/main" id="{B52EE202-C0D8-63F2-30BF-60DE893A64F3}"/>
                </a:ext>
              </a:extLst>
            </p:cNvPr>
            <p:cNvSpPr/>
            <p:nvPr/>
          </p:nvSpPr>
          <p:spPr>
            <a:xfrm>
              <a:off x="5563103" y="5027878"/>
              <a:ext cx="40787" cy="139683"/>
            </a:xfrm>
            <a:custGeom>
              <a:avLst/>
              <a:gdLst>
                <a:gd name="connsiteX0" fmla="*/ 15636 w 40787"/>
                <a:gd name="connsiteY0" fmla="*/ 68725 h 139683"/>
                <a:gd name="connsiteX1" fmla="*/ 40788 w 40787"/>
                <a:gd name="connsiteY1" fmla="*/ 0 h 139683"/>
                <a:gd name="connsiteX2" fmla="*/ 14518 w 40787"/>
                <a:gd name="connsiteY2" fmla="*/ 88830 h 139683"/>
                <a:gd name="connsiteX3" fmla="*/ 0 w 40787"/>
                <a:gd name="connsiteY3" fmla="*/ 139683 h 139683"/>
                <a:gd name="connsiteX4" fmla="*/ 15636 w 40787"/>
                <a:gd name="connsiteY4" fmla="*/ 68725 h 13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87" h="139683">
                  <a:moveTo>
                    <a:pt x="15636" y="68725"/>
                  </a:moveTo>
                  <a:cubicBezTo>
                    <a:pt x="18447" y="44131"/>
                    <a:pt x="31289" y="22350"/>
                    <a:pt x="40788" y="0"/>
                  </a:cubicBezTo>
                  <a:cubicBezTo>
                    <a:pt x="34651" y="30172"/>
                    <a:pt x="25143" y="59775"/>
                    <a:pt x="14518" y="88830"/>
                  </a:cubicBezTo>
                  <a:cubicBezTo>
                    <a:pt x="7264" y="105042"/>
                    <a:pt x="14518" y="126283"/>
                    <a:pt x="0" y="139683"/>
                  </a:cubicBezTo>
                  <a:cubicBezTo>
                    <a:pt x="2785" y="115667"/>
                    <a:pt x="11724" y="92750"/>
                    <a:pt x="15636" y="68725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" name="任意多边形: 形状 891">
              <a:extLst>
                <a:ext uri="{FF2B5EF4-FFF2-40B4-BE49-F238E27FC236}">
                  <a16:creationId xmlns:a16="http://schemas.microsoft.com/office/drawing/2014/main" id="{C2FBADF3-6A77-AE64-F68E-D5B37F17BAE4}"/>
                </a:ext>
              </a:extLst>
            </p:cNvPr>
            <p:cNvSpPr/>
            <p:nvPr/>
          </p:nvSpPr>
          <p:spPr>
            <a:xfrm>
              <a:off x="6682318" y="5026760"/>
              <a:ext cx="30180" cy="26809"/>
            </a:xfrm>
            <a:custGeom>
              <a:avLst/>
              <a:gdLst>
                <a:gd name="connsiteX0" fmla="*/ 0 w 30180"/>
                <a:gd name="connsiteY0" fmla="*/ 26810 h 26809"/>
                <a:gd name="connsiteX1" fmla="*/ 30181 w 30180"/>
                <a:gd name="connsiteY1" fmla="*/ 0 h 26809"/>
                <a:gd name="connsiteX2" fmla="*/ 26269 w 30180"/>
                <a:gd name="connsiteY2" fmla="*/ 16744 h 26809"/>
                <a:gd name="connsiteX3" fmla="*/ 0 w 30180"/>
                <a:gd name="connsiteY3" fmla="*/ 26810 h 2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80" h="26809">
                  <a:moveTo>
                    <a:pt x="0" y="26810"/>
                  </a:moveTo>
                  <a:cubicBezTo>
                    <a:pt x="10625" y="18429"/>
                    <a:pt x="20114" y="8940"/>
                    <a:pt x="30181" y="0"/>
                  </a:cubicBezTo>
                  <a:cubicBezTo>
                    <a:pt x="29063" y="4461"/>
                    <a:pt x="27387" y="12292"/>
                    <a:pt x="26269" y="16744"/>
                  </a:cubicBezTo>
                  <a:cubicBezTo>
                    <a:pt x="17330" y="19564"/>
                    <a:pt x="8399" y="22908"/>
                    <a:pt x="0" y="26810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" name="任意多边形: 形状 892">
              <a:extLst>
                <a:ext uri="{FF2B5EF4-FFF2-40B4-BE49-F238E27FC236}">
                  <a16:creationId xmlns:a16="http://schemas.microsoft.com/office/drawing/2014/main" id="{1C51B89A-7663-B3F3-604F-C2F8DA3AD306}"/>
                </a:ext>
              </a:extLst>
            </p:cNvPr>
            <p:cNvSpPr/>
            <p:nvPr/>
          </p:nvSpPr>
          <p:spPr>
            <a:xfrm>
              <a:off x="5675958" y="5034024"/>
              <a:ext cx="60343" cy="53079"/>
            </a:xfrm>
            <a:custGeom>
              <a:avLst/>
              <a:gdLst>
                <a:gd name="connsiteX0" fmla="*/ 0 w 60343"/>
                <a:gd name="connsiteY0" fmla="*/ 16204 h 53079"/>
                <a:gd name="connsiteX1" fmla="*/ 60343 w 60343"/>
                <a:gd name="connsiteY1" fmla="*/ 0 h 53079"/>
                <a:gd name="connsiteX2" fmla="*/ 30172 w 60343"/>
                <a:gd name="connsiteY2" fmla="*/ 53080 h 53079"/>
                <a:gd name="connsiteX3" fmla="*/ 0 w 60343"/>
                <a:gd name="connsiteY3" fmla="*/ 16204 h 5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43" h="53079">
                  <a:moveTo>
                    <a:pt x="0" y="16204"/>
                  </a:moveTo>
                  <a:cubicBezTo>
                    <a:pt x="18438" y="5038"/>
                    <a:pt x="39111" y="0"/>
                    <a:pt x="60343" y="0"/>
                  </a:cubicBezTo>
                  <a:cubicBezTo>
                    <a:pt x="48060" y="16753"/>
                    <a:pt x="38553" y="34641"/>
                    <a:pt x="30172" y="53080"/>
                  </a:cubicBezTo>
                  <a:cubicBezTo>
                    <a:pt x="17879" y="43022"/>
                    <a:pt x="7822" y="30162"/>
                    <a:pt x="0" y="1620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" name="任意多边形: 形状 893">
              <a:extLst>
                <a:ext uri="{FF2B5EF4-FFF2-40B4-BE49-F238E27FC236}">
                  <a16:creationId xmlns:a16="http://schemas.microsoft.com/office/drawing/2014/main" id="{F9D4DE92-1661-2C22-B739-E1ABE63129B9}"/>
                </a:ext>
              </a:extLst>
            </p:cNvPr>
            <p:cNvSpPr/>
            <p:nvPr/>
          </p:nvSpPr>
          <p:spPr>
            <a:xfrm>
              <a:off x="5745611" y="5046078"/>
              <a:ext cx="13463" cy="12994"/>
            </a:xfrm>
            <a:custGeom>
              <a:avLst/>
              <a:gdLst>
                <a:gd name="connsiteX0" fmla="*/ 1316 w 13463"/>
                <a:gd name="connsiteY0" fmla="*/ 2473 h 12994"/>
                <a:gd name="connsiteX1" fmla="*/ 11941 w 13463"/>
                <a:gd name="connsiteY1" fmla="*/ 10845 h 12994"/>
                <a:gd name="connsiteX2" fmla="*/ 1316 w 13463"/>
                <a:gd name="connsiteY2" fmla="*/ 2473 h 12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63" h="12994">
                  <a:moveTo>
                    <a:pt x="1316" y="2473"/>
                  </a:moveTo>
                  <a:cubicBezTo>
                    <a:pt x="6353" y="-4250"/>
                    <a:pt x="17519" y="4149"/>
                    <a:pt x="11941" y="10845"/>
                  </a:cubicBezTo>
                  <a:cubicBezTo>
                    <a:pt x="6903" y="16991"/>
                    <a:pt x="-3704" y="8619"/>
                    <a:pt x="1316" y="2473"/>
                  </a:cubicBezTo>
                  <a:close/>
                </a:path>
              </a:pathLst>
            </a:custGeom>
            <a:solidFill>
              <a:srgbClr val="5E686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" name="任意多边形: 形状 894">
              <a:extLst>
                <a:ext uri="{FF2B5EF4-FFF2-40B4-BE49-F238E27FC236}">
                  <a16:creationId xmlns:a16="http://schemas.microsoft.com/office/drawing/2014/main" id="{C93EFA3D-516C-CC03-C189-3370D40567E6}"/>
                </a:ext>
              </a:extLst>
            </p:cNvPr>
            <p:cNvSpPr/>
            <p:nvPr/>
          </p:nvSpPr>
          <p:spPr>
            <a:xfrm>
              <a:off x="5842488" y="5045254"/>
              <a:ext cx="11174" cy="10254"/>
            </a:xfrm>
            <a:custGeom>
              <a:avLst/>
              <a:gdLst>
                <a:gd name="connsiteX0" fmla="*/ 0 w 11174"/>
                <a:gd name="connsiteY0" fmla="*/ 3297 h 10254"/>
                <a:gd name="connsiteX1" fmla="*/ 11175 w 11174"/>
                <a:gd name="connsiteY1" fmla="*/ 7199 h 10254"/>
                <a:gd name="connsiteX2" fmla="*/ 0 w 11174"/>
                <a:gd name="connsiteY2" fmla="*/ 3297 h 10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74" h="10254">
                  <a:moveTo>
                    <a:pt x="0" y="3297"/>
                  </a:moveTo>
                  <a:cubicBezTo>
                    <a:pt x="6705" y="-2299"/>
                    <a:pt x="10057" y="-623"/>
                    <a:pt x="11175" y="7199"/>
                  </a:cubicBezTo>
                  <a:cubicBezTo>
                    <a:pt x="4470" y="12237"/>
                    <a:pt x="1117" y="11119"/>
                    <a:pt x="0" y="3297"/>
                  </a:cubicBezTo>
                  <a:close/>
                </a:path>
              </a:pathLst>
            </a:custGeom>
            <a:solidFill>
              <a:srgbClr val="7D7E7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" name="任意多边形: 形状 895">
              <a:extLst>
                <a:ext uri="{FF2B5EF4-FFF2-40B4-BE49-F238E27FC236}">
                  <a16:creationId xmlns:a16="http://schemas.microsoft.com/office/drawing/2014/main" id="{8F441099-CB5D-FBF8-6B15-B793AF67AE6D}"/>
                </a:ext>
              </a:extLst>
            </p:cNvPr>
            <p:cNvSpPr/>
            <p:nvPr/>
          </p:nvSpPr>
          <p:spPr>
            <a:xfrm>
              <a:off x="6448635" y="5050218"/>
              <a:ext cx="68298" cy="143594"/>
            </a:xfrm>
            <a:custGeom>
              <a:avLst/>
              <a:gdLst>
                <a:gd name="connsiteX0" fmla="*/ 7946 w 68298"/>
                <a:gd name="connsiteY0" fmla="*/ 43591 h 143594"/>
                <a:gd name="connsiteX1" fmla="*/ 11857 w 68298"/>
                <a:gd name="connsiteY1" fmla="*/ 0 h 143594"/>
                <a:gd name="connsiteX2" fmla="*/ 12966 w 68298"/>
                <a:gd name="connsiteY2" fmla="*/ 35191 h 143594"/>
                <a:gd name="connsiteX3" fmla="*/ 40930 w 68298"/>
                <a:gd name="connsiteY3" fmla="*/ 72635 h 143594"/>
                <a:gd name="connsiteX4" fmla="*/ 43705 w 68298"/>
                <a:gd name="connsiteY4" fmla="*/ 119010 h 143594"/>
                <a:gd name="connsiteX5" fmla="*/ 68298 w 68298"/>
                <a:gd name="connsiteY5" fmla="*/ 143595 h 143594"/>
                <a:gd name="connsiteX6" fmla="*/ 34756 w 68298"/>
                <a:gd name="connsiteY6" fmla="*/ 134655 h 143594"/>
                <a:gd name="connsiteX7" fmla="*/ 27502 w 68298"/>
                <a:gd name="connsiteY7" fmla="*/ 91641 h 143594"/>
                <a:gd name="connsiteX8" fmla="*/ 7946 w 68298"/>
                <a:gd name="connsiteY8" fmla="*/ 43591 h 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98" h="143594">
                  <a:moveTo>
                    <a:pt x="7946" y="43591"/>
                  </a:moveTo>
                  <a:cubicBezTo>
                    <a:pt x="-8834" y="32957"/>
                    <a:pt x="5144" y="12851"/>
                    <a:pt x="11857" y="0"/>
                  </a:cubicBezTo>
                  <a:cubicBezTo>
                    <a:pt x="12966" y="11725"/>
                    <a:pt x="12416" y="23467"/>
                    <a:pt x="12966" y="35191"/>
                  </a:cubicBezTo>
                  <a:cubicBezTo>
                    <a:pt x="20247" y="49178"/>
                    <a:pt x="31413" y="60352"/>
                    <a:pt x="40930" y="72635"/>
                  </a:cubicBezTo>
                  <a:cubicBezTo>
                    <a:pt x="43146" y="88271"/>
                    <a:pt x="40930" y="103942"/>
                    <a:pt x="43705" y="119010"/>
                  </a:cubicBezTo>
                  <a:cubicBezTo>
                    <a:pt x="50419" y="128509"/>
                    <a:pt x="60476" y="135214"/>
                    <a:pt x="68298" y="143595"/>
                  </a:cubicBezTo>
                  <a:cubicBezTo>
                    <a:pt x="57115" y="140801"/>
                    <a:pt x="45940" y="138007"/>
                    <a:pt x="34756" y="134655"/>
                  </a:cubicBezTo>
                  <a:cubicBezTo>
                    <a:pt x="30305" y="120687"/>
                    <a:pt x="20806" y="106718"/>
                    <a:pt x="27502" y="91641"/>
                  </a:cubicBezTo>
                  <a:cubicBezTo>
                    <a:pt x="33648" y="73771"/>
                    <a:pt x="23023" y="54197"/>
                    <a:pt x="7946" y="43591"/>
                  </a:cubicBezTo>
                  <a:close/>
                </a:path>
              </a:pathLst>
            </a:custGeom>
            <a:solidFill>
              <a:srgbClr val="F7FCFE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7E68413E-0550-9AF8-22FD-7F4E3C05C0C5}"/>
                </a:ext>
              </a:extLst>
            </p:cNvPr>
            <p:cNvSpPr/>
            <p:nvPr/>
          </p:nvSpPr>
          <p:spPr>
            <a:xfrm>
              <a:off x="6469990" y="5049668"/>
              <a:ext cx="89406" cy="117563"/>
            </a:xfrm>
            <a:custGeom>
              <a:avLst/>
              <a:gdLst>
                <a:gd name="connsiteX0" fmla="*/ 0 w 89406"/>
                <a:gd name="connsiteY0" fmla="*/ 24016 h 117563"/>
                <a:gd name="connsiteX1" fmla="*/ 34083 w 89406"/>
                <a:gd name="connsiteY1" fmla="*/ 0 h 117563"/>
                <a:gd name="connsiteX2" fmla="*/ 64813 w 89406"/>
                <a:gd name="connsiteY2" fmla="*/ 27936 h 117563"/>
                <a:gd name="connsiteX3" fmla="*/ 89406 w 89406"/>
                <a:gd name="connsiteY3" fmla="*/ 87721 h 117563"/>
                <a:gd name="connsiteX4" fmla="*/ 63705 w 89406"/>
                <a:gd name="connsiteY4" fmla="*/ 116235 h 117563"/>
                <a:gd name="connsiteX5" fmla="*/ 37435 w 89406"/>
                <a:gd name="connsiteY5" fmla="*/ 116784 h 117563"/>
                <a:gd name="connsiteX6" fmla="*/ 26819 w 89406"/>
                <a:gd name="connsiteY6" fmla="*/ 54215 h 117563"/>
                <a:gd name="connsiteX7" fmla="*/ 0 w 89406"/>
                <a:gd name="connsiteY7" fmla="*/ 24016 h 11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406" h="117563">
                  <a:moveTo>
                    <a:pt x="0" y="24016"/>
                  </a:moveTo>
                  <a:cubicBezTo>
                    <a:pt x="6705" y="10616"/>
                    <a:pt x="18997" y="1108"/>
                    <a:pt x="34083" y="0"/>
                  </a:cubicBezTo>
                  <a:cubicBezTo>
                    <a:pt x="46375" y="6704"/>
                    <a:pt x="56432" y="16762"/>
                    <a:pt x="64813" y="27936"/>
                  </a:cubicBezTo>
                  <a:cubicBezTo>
                    <a:pt x="74320" y="46934"/>
                    <a:pt x="76546" y="69842"/>
                    <a:pt x="89406" y="87721"/>
                  </a:cubicBezTo>
                  <a:cubicBezTo>
                    <a:pt x="81593" y="97787"/>
                    <a:pt x="74888" y="110070"/>
                    <a:pt x="63705" y="116235"/>
                  </a:cubicBezTo>
                  <a:cubicBezTo>
                    <a:pt x="55306" y="117902"/>
                    <a:pt x="46375" y="117902"/>
                    <a:pt x="37435" y="116784"/>
                  </a:cubicBezTo>
                  <a:cubicBezTo>
                    <a:pt x="24575" y="98337"/>
                    <a:pt x="43022" y="71536"/>
                    <a:pt x="26819" y="54215"/>
                  </a:cubicBezTo>
                  <a:cubicBezTo>
                    <a:pt x="18447" y="44140"/>
                    <a:pt x="8949" y="34064"/>
                    <a:pt x="0" y="2401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4BC4CC0C-560C-9304-36BA-BDC697011C24}"/>
                </a:ext>
              </a:extLst>
            </p:cNvPr>
            <p:cNvSpPr/>
            <p:nvPr/>
          </p:nvSpPr>
          <p:spPr>
            <a:xfrm>
              <a:off x="6654949" y="5054155"/>
              <a:ext cx="79737" cy="53544"/>
            </a:xfrm>
            <a:custGeom>
              <a:avLst/>
              <a:gdLst>
                <a:gd name="connsiteX0" fmla="*/ 23467 w 79737"/>
                <a:gd name="connsiteY0" fmla="*/ 16745 h 53544"/>
                <a:gd name="connsiteX1" fmla="*/ 76546 w 79737"/>
                <a:gd name="connsiteY1" fmla="*/ 5570 h 53544"/>
                <a:gd name="connsiteX2" fmla="*/ 79340 w 79737"/>
                <a:gd name="connsiteY2" fmla="*/ 43555 h 53544"/>
                <a:gd name="connsiteX3" fmla="*/ 0 w 79737"/>
                <a:gd name="connsiteY3" fmla="*/ 50828 h 53544"/>
                <a:gd name="connsiteX4" fmla="*/ 23467 w 79737"/>
                <a:gd name="connsiteY4" fmla="*/ 16745 h 53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737" h="53544">
                  <a:moveTo>
                    <a:pt x="23467" y="16745"/>
                  </a:moveTo>
                  <a:cubicBezTo>
                    <a:pt x="41346" y="13384"/>
                    <a:pt x="59217" y="-10651"/>
                    <a:pt x="76546" y="5570"/>
                  </a:cubicBezTo>
                  <a:cubicBezTo>
                    <a:pt x="80467" y="17854"/>
                    <a:pt x="79899" y="30704"/>
                    <a:pt x="79340" y="43555"/>
                  </a:cubicBezTo>
                  <a:cubicBezTo>
                    <a:pt x="53080" y="47484"/>
                    <a:pt x="26819" y="58650"/>
                    <a:pt x="0" y="50828"/>
                  </a:cubicBezTo>
                  <a:cubicBezTo>
                    <a:pt x="3352" y="36860"/>
                    <a:pt x="7822" y="20089"/>
                    <a:pt x="23467" y="1674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AC1B67BF-0AF6-A477-2AFB-928C65361AFD}"/>
                </a:ext>
              </a:extLst>
            </p:cNvPr>
            <p:cNvSpPr/>
            <p:nvPr/>
          </p:nvSpPr>
          <p:spPr>
            <a:xfrm>
              <a:off x="5820697" y="5058599"/>
              <a:ext cx="18438" cy="36876"/>
            </a:xfrm>
            <a:custGeom>
              <a:avLst/>
              <a:gdLst>
                <a:gd name="connsiteX0" fmla="*/ 0 w 18438"/>
                <a:gd name="connsiteY0" fmla="*/ 16204 h 36876"/>
                <a:gd name="connsiteX1" fmla="*/ 18438 w 18438"/>
                <a:gd name="connsiteY1" fmla="*/ 0 h 36876"/>
                <a:gd name="connsiteX2" fmla="*/ 4470 w 18438"/>
                <a:gd name="connsiteY2" fmla="*/ 36877 h 36876"/>
                <a:gd name="connsiteX3" fmla="*/ 0 w 18438"/>
                <a:gd name="connsiteY3" fmla="*/ 16204 h 3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38" h="36876">
                  <a:moveTo>
                    <a:pt x="0" y="16204"/>
                  </a:moveTo>
                  <a:cubicBezTo>
                    <a:pt x="6146" y="11175"/>
                    <a:pt x="12283" y="5578"/>
                    <a:pt x="18438" y="0"/>
                  </a:cubicBezTo>
                  <a:cubicBezTo>
                    <a:pt x="16203" y="12869"/>
                    <a:pt x="15636" y="27946"/>
                    <a:pt x="4470" y="36877"/>
                  </a:cubicBezTo>
                  <a:cubicBezTo>
                    <a:pt x="3352" y="31848"/>
                    <a:pt x="1108" y="21791"/>
                    <a:pt x="0" y="16204"/>
                  </a:cubicBezTo>
                  <a:close/>
                </a:path>
              </a:pathLst>
            </a:custGeom>
            <a:solidFill>
              <a:srgbClr val="F7FCFE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B4EAB153-8D9D-A71D-8694-F545A68BFFFE}"/>
                </a:ext>
              </a:extLst>
            </p:cNvPr>
            <p:cNvSpPr/>
            <p:nvPr/>
          </p:nvSpPr>
          <p:spPr>
            <a:xfrm>
              <a:off x="6752029" y="5056373"/>
              <a:ext cx="35875" cy="69841"/>
            </a:xfrm>
            <a:custGeom>
              <a:avLst/>
              <a:gdLst>
                <a:gd name="connsiteX0" fmla="*/ 707 w 35875"/>
                <a:gd name="connsiteY0" fmla="*/ 0 h 69841"/>
                <a:gd name="connsiteX1" fmla="*/ 34763 w 35875"/>
                <a:gd name="connsiteY1" fmla="*/ 31848 h 69841"/>
                <a:gd name="connsiteX2" fmla="*/ 34213 w 35875"/>
                <a:gd name="connsiteY2" fmla="*/ 69842 h 69841"/>
                <a:gd name="connsiteX3" fmla="*/ 131 w 35875"/>
                <a:gd name="connsiteY3" fmla="*/ 43582 h 69841"/>
                <a:gd name="connsiteX4" fmla="*/ 707 w 35875"/>
                <a:gd name="connsiteY4" fmla="*/ 0 h 69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75" h="69841">
                  <a:moveTo>
                    <a:pt x="707" y="0"/>
                  </a:moveTo>
                  <a:cubicBezTo>
                    <a:pt x="14658" y="7255"/>
                    <a:pt x="28076" y="16744"/>
                    <a:pt x="34763" y="31848"/>
                  </a:cubicBezTo>
                  <a:cubicBezTo>
                    <a:pt x="37016" y="44122"/>
                    <a:pt x="35331" y="56991"/>
                    <a:pt x="34213" y="69842"/>
                  </a:cubicBezTo>
                  <a:cubicBezTo>
                    <a:pt x="21362" y="62578"/>
                    <a:pt x="11305" y="52521"/>
                    <a:pt x="131" y="43582"/>
                  </a:cubicBezTo>
                  <a:cubicBezTo>
                    <a:pt x="140" y="29045"/>
                    <a:pt x="-419" y="14527"/>
                    <a:pt x="707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360549EB-6A47-A337-81E1-EBACD29D3987}"/>
                </a:ext>
              </a:extLst>
            </p:cNvPr>
            <p:cNvSpPr/>
            <p:nvPr/>
          </p:nvSpPr>
          <p:spPr>
            <a:xfrm>
              <a:off x="7077946" y="5051894"/>
              <a:ext cx="20063" cy="22506"/>
            </a:xfrm>
            <a:custGeom>
              <a:avLst/>
              <a:gdLst>
                <a:gd name="connsiteX0" fmla="*/ 0 w 20063"/>
                <a:gd name="connsiteY0" fmla="*/ 21790 h 22506"/>
                <a:gd name="connsiteX1" fmla="*/ 13950 w 20063"/>
                <a:gd name="connsiteY1" fmla="*/ 0 h 22506"/>
                <a:gd name="connsiteX2" fmla="*/ 0 w 20063"/>
                <a:gd name="connsiteY2" fmla="*/ 21790 h 22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63" h="22506">
                  <a:moveTo>
                    <a:pt x="0" y="21790"/>
                  </a:moveTo>
                  <a:cubicBezTo>
                    <a:pt x="4461" y="14536"/>
                    <a:pt x="8922" y="7281"/>
                    <a:pt x="13950" y="0"/>
                  </a:cubicBezTo>
                  <a:cubicBezTo>
                    <a:pt x="27937" y="12860"/>
                    <a:pt x="15635" y="25710"/>
                    <a:pt x="0" y="21790"/>
                  </a:cubicBez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3CAC455C-85F8-3DB9-4D69-89CE523CD86F}"/>
                </a:ext>
              </a:extLst>
            </p:cNvPr>
            <p:cNvSpPr/>
            <p:nvPr/>
          </p:nvSpPr>
          <p:spPr>
            <a:xfrm>
              <a:off x="5026665" y="5061943"/>
              <a:ext cx="104492" cy="73080"/>
            </a:xfrm>
            <a:custGeom>
              <a:avLst/>
              <a:gdLst>
                <a:gd name="connsiteX0" fmla="*/ 0 w 104492"/>
                <a:gd name="connsiteY0" fmla="*/ 0 h 73080"/>
                <a:gd name="connsiteX1" fmla="*/ 53089 w 104492"/>
                <a:gd name="connsiteY1" fmla="*/ 29072 h 73080"/>
                <a:gd name="connsiteX2" fmla="*/ 104492 w 104492"/>
                <a:gd name="connsiteY2" fmla="*/ 31307 h 73080"/>
                <a:gd name="connsiteX3" fmla="*/ 75997 w 104492"/>
                <a:gd name="connsiteY3" fmla="*/ 70977 h 73080"/>
                <a:gd name="connsiteX4" fmla="*/ 45816 w 104492"/>
                <a:gd name="connsiteY4" fmla="*/ 64822 h 73080"/>
                <a:gd name="connsiteX5" fmla="*/ 0 w 104492"/>
                <a:gd name="connsiteY5" fmla="*/ 0 h 7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492" h="73080">
                  <a:moveTo>
                    <a:pt x="0" y="0"/>
                  </a:moveTo>
                  <a:cubicBezTo>
                    <a:pt x="17321" y="10066"/>
                    <a:pt x="33533" y="23467"/>
                    <a:pt x="53089" y="29072"/>
                  </a:cubicBezTo>
                  <a:cubicBezTo>
                    <a:pt x="70400" y="30199"/>
                    <a:pt x="87730" y="29072"/>
                    <a:pt x="104492" y="31307"/>
                  </a:cubicBezTo>
                  <a:cubicBezTo>
                    <a:pt x="100022" y="46951"/>
                    <a:pt x="94994" y="68183"/>
                    <a:pt x="75997" y="70977"/>
                  </a:cubicBezTo>
                  <a:cubicBezTo>
                    <a:pt x="65930" y="73780"/>
                    <a:pt x="52521" y="75438"/>
                    <a:pt x="45816" y="64822"/>
                  </a:cubicBezTo>
                  <a:cubicBezTo>
                    <a:pt x="29054" y="44716"/>
                    <a:pt x="7264" y="2627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CE0CE9C4-55C9-CC35-82A1-7974445C3B39}"/>
                </a:ext>
              </a:extLst>
            </p:cNvPr>
            <p:cNvSpPr/>
            <p:nvPr/>
          </p:nvSpPr>
          <p:spPr>
            <a:xfrm>
              <a:off x="4936709" y="5070909"/>
              <a:ext cx="27377" cy="108394"/>
            </a:xfrm>
            <a:custGeom>
              <a:avLst/>
              <a:gdLst>
                <a:gd name="connsiteX0" fmla="*/ 0 w 27377"/>
                <a:gd name="connsiteY0" fmla="*/ 53629 h 108394"/>
                <a:gd name="connsiteX1" fmla="*/ 27378 w 27377"/>
                <a:gd name="connsiteY1" fmla="*/ 0 h 108394"/>
                <a:gd name="connsiteX2" fmla="*/ 20673 w 27377"/>
                <a:gd name="connsiteY2" fmla="*/ 108394 h 108394"/>
                <a:gd name="connsiteX3" fmla="*/ 0 w 27377"/>
                <a:gd name="connsiteY3" fmla="*/ 53629 h 10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77" h="108394">
                  <a:moveTo>
                    <a:pt x="0" y="53629"/>
                  </a:moveTo>
                  <a:cubicBezTo>
                    <a:pt x="7264" y="34623"/>
                    <a:pt x="14518" y="15077"/>
                    <a:pt x="27378" y="0"/>
                  </a:cubicBezTo>
                  <a:cubicBezTo>
                    <a:pt x="24575" y="35759"/>
                    <a:pt x="28504" y="72644"/>
                    <a:pt x="20673" y="108394"/>
                  </a:cubicBezTo>
                  <a:cubicBezTo>
                    <a:pt x="8940" y="92182"/>
                    <a:pt x="3352" y="73194"/>
                    <a:pt x="0" y="5362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05E39F5E-7E64-1AAD-8939-EE147346AA29}"/>
                </a:ext>
              </a:extLst>
            </p:cNvPr>
            <p:cNvSpPr/>
            <p:nvPr/>
          </p:nvSpPr>
          <p:spPr>
            <a:xfrm>
              <a:off x="5618779" y="5066439"/>
              <a:ext cx="80654" cy="52473"/>
            </a:xfrm>
            <a:custGeom>
              <a:avLst/>
              <a:gdLst>
                <a:gd name="connsiteX0" fmla="*/ 756 w 80654"/>
                <a:gd name="connsiteY0" fmla="*/ 13410 h 52473"/>
                <a:gd name="connsiteX1" fmla="*/ 47131 w 80654"/>
                <a:gd name="connsiteY1" fmla="*/ 0 h 52473"/>
                <a:gd name="connsiteX2" fmla="*/ 80655 w 80654"/>
                <a:gd name="connsiteY2" fmla="*/ 41338 h 52473"/>
                <a:gd name="connsiteX3" fmla="*/ 77861 w 80654"/>
                <a:gd name="connsiteY3" fmla="*/ 49160 h 52473"/>
                <a:gd name="connsiteX4" fmla="*/ 15274 w 80654"/>
                <a:gd name="connsiteY4" fmla="*/ 39652 h 52473"/>
                <a:gd name="connsiteX5" fmla="*/ 756 w 80654"/>
                <a:gd name="connsiteY5" fmla="*/ 13410 h 52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654" h="52473">
                  <a:moveTo>
                    <a:pt x="756" y="13410"/>
                  </a:moveTo>
                  <a:cubicBezTo>
                    <a:pt x="16950" y="12283"/>
                    <a:pt x="32604" y="7246"/>
                    <a:pt x="47131" y="0"/>
                  </a:cubicBezTo>
                  <a:cubicBezTo>
                    <a:pt x="57747" y="13959"/>
                    <a:pt x="69480" y="27378"/>
                    <a:pt x="80655" y="41338"/>
                  </a:cubicBezTo>
                  <a:cubicBezTo>
                    <a:pt x="79537" y="43581"/>
                    <a:pt x="78429" y="47501"/>
                    <a:pt x="77861" y="49160"/>
                  </a:cubicBezTo>
                  <a:cubicBezTo>
                    <a:pt x="57188" y="52521"/>
                    <a:pt x="30928" y="57559"/>
                    <a:pt x="15274" y="39652"/>
                  </a:cubicBezTo>
                  <a:cubicBezTo>
                    <a:pt x="9137" y="32389"/>
                    <a:pt x="-3164" y="24576"/>
                    <a:pt x="756" y="1341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" name="任意多边形: 形状 904">
              <a:extLst>
                <a:ext uri="{FF2B5EF4-FFF2-40B4-BE49-F238E27FC236}">
                  <a16:creationId xmlns:a16="http://schemas.microsoft.com/office/drawing/2014/main" id="{C195E365-AE45-732A-1DDC-155A7312B951}"/>
                </a:ext>
              </a:extLst>
            </p:cNvPr>
            <p:cNvSpPr/>
            <p:nvPr/>
          </p:nvSpPr>
          <p:spPr>
            <a:xfrm>
              <a:off x="5740231" y="5066980"/>
              <a:ext cx="41346" cy="43612"/>
            </a:xfrm>
            <a:custGeom>
              <a:avLst/>
              <a:gdLst>
                <a:gd name="connsiteX0" fmla="*/ 6137 w 41346"/>
                <a:gd name="connsiteY0" fmla="*/ 0 h 43612"/>
                <a:gd name="connsiteX1" fmla="*/ 41346 w 41346"/>
                <a:gd name="connsiteY1" fmla="*/ 24593 h 43612"/>
                <a:gd name="connsiteX2" fmla="*/ 36867 w 41346"/>
                <a:gd name="connsiteY2" fmla="*/ 43032 h 43612"/>
                <a:gd name="connsiteX3" fmla="*/ 0 w 41346"/>
                <a:gd name="connsiteY3" fmla="*/ 33515 h 43612"/>
                <a:gd name="connsiteX4" fmla="*/ 6137 w 41346"/>
                <a:gd name="connsiteY4" fmla="*/ 0 h 43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46" h="43612">
                  <a:moveTo>
                    <a:pt x="6137" y="0"/>
                  </a:moveTo>
                  <a:cubicBezTo>
                    <a:pt x="17879" y="8381"/>
                    <a:pt x="29054" y="16753"/>
                    <a:pt x="41346" y="24593"/>
                  </a:cubicBezTo>
                  <a:cubicBezTo>
                    <a:pt x="39670" y="30731"/>
                    <a:pt x="37985" y="36886"/>
                    <a:pt x="36867" y="43032"/>
                  </a:cubicBezTo>
                  <a:cubicBezTo>
                    <a:pt x="23458" y="45276"/>
                    <a:pt x="11166" y="40788"/>
                    <a:pt x="0" y="33515"/>
                  </a:cubicBezTo>
                  <a:cubicBezTo>
                    <a:pt x="1117" y="22350"/>
                    <a:pt x="3352" y="11184"/>
                    <a:pt x="6137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" name="任意多边形: 形状 905">
              <a:extLst>
                <a:ext uri="{FF2B5EF4-FFF2-40B4-BE49-F238E27FC236}">
                  <a16:creationId xmlns:a16="http://schemas.microsoft.com/office/drawing/2014/main" id="{EC8CE8E3-8540-F972-D61C-BB1441A231D0}"/>
                </a:ext>
              </a:extLst>
            </p:cNvPr>
            <p:cNvSpPr/>
            <p:nvPr/>
          </p:nvSpPr>
          <p:spPr>
            <a:xfrm>
              <a:off x="5774872" y="5068106"/>
              <a:ext cx="35758" cy="25143"/>
            </a:xfrm>
            <a:custGeom>
              <a:avLst/>
              <a:gdLst>
                <a:gd name="connsiteX0" fmla="*/ 0 w 35758"/>
                <a:gd name="connsiteY0" fmla="*/ 0 h 25143"/>
                <a:gd name="connsiteX1" fmla="*/ 35759 w 35758"/>
                <a:gd name="connsiteY1" fmla="*/ 25143 h 25143"/>
                <a:gd name="connsiteX2" fmla="*/ 0 w 35758"/>
                <a:gd name="connsiteY2" fmla="*/ 0 h 2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58" h="25143">
                  <a:moveTo>
                    <a:pt x="0" y="0"/>
                  </a:moveTo>
                  <a:cubicBezTo>
                    <a:pt x="15654" y="1677"/>
                    <a:pt x="32407" y="7813"/>
                    <a:pt x="35759" y="25143"/>
                  </a:cubicBezTo>
                  <a:cubicBezTo>
                    <a:pt x="22917" y="17871"/>
                    <a:pt x="11175" y="9499"/>
                    <a:pt x="0" y="0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" name="任意多边形: 形状 906">
              <a:extLst>
                <a:ext uri="{FF2B5EF4-FFF2-40B4-BE49-F238E27FC236}">
                  <a16:creationId xmlns:a16="http://schemas.microsoft.com/office/drawing/2014/main" id="{F1346A00-78F3-374B-EEB1-3BEF0ACA32E0}"/>
                </a:ext>
              </a:extLst>
            </p:cNvPr>
            <p:cNvSpPr/>
            <p:nvPr/>
          </p:nvSpPr>
          <p:spPr>
            <a:xfrm>
              <a:off x="5817904" y="5069224"/>
              <a:ext cx="60063" cy="82692"/>
            </a:xfrm>
            <a:custGeom>
              <a:avLst/>
              <a:gdLst>
                <a:gd name="connsiteX0" fmla="*/ 34632 w 60063"/>
                <a:gd name="connsiteY0" fmla="*/ 1118 h 82692"/>
                <a:gd name="connsiteX1" fmla="*/ 59775 w 60063"/>
                <a:gd name="connsiteY1" fmla="*/ 0 h 82692"/>
                <a:gd name="connsiteX2" fmla="*/ 21791 w 60063"/>
                <a:gd name="connsiteY2" fmla="*/ 82693 h 82692"/>
                <a:gd name="connsiteX3" fmla="*/ 0 w 60063"/>
                <a:gd name="connsiteY3" fmla="*/ 56441 h 82692"/>
                <a:gd name="connsiteX4" fmla="*/ 34632 w 60063"/>
                <a:gd name="connsiteY4" fmla="*/ 1118 h 8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63" h="82692">
                  <a:moveTo>
                    <a:pt x="34632" y="1118"/>
                  </a:moveTo>
                  <a:cubicBezTo>
                    <a:pt x="42464" y="0"/>
                    <a:pt x="50836" y="0"/>
                    <a:pt x="59775" y="0"/>
                  </a:cubicBezTo>
                  <a:cubicBezTo>
                    <a:pt x="62010" y="31280"/>
                    <a:pt x="51394" y="67607"/>
                    <a:pt x="21791" y="82693"/>
                  </a:cubicBezTo>
                  <a:cubicBezTo>
                    <a:pt x="13401" y="74888"/>
                    <a:pt x="5587" y="66499"/>
                    <a:pt x="0" y="56441"/>
                  </a:cubicBezTo>
                  <a:cubicBezTo>
                    <a:pt x="13959" y="39670"/>
                    <a:pt x="26810" y="21791"/>
                    <a:pt x="34632" y="111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" name="任意多边形: 形状 907">
              <a:extLst>
                <a:ext uri="{FF2B5EF4-FFF2-40B4-BE49-F238E27FC236}">
                  <a16:creationId xmlns:a16="http://schemas.microsoft.com/office/drawing/2014/main" id="{FD6109C1-EA67-9A2C-99A6-57B0237A9C81}"/>
                </a:ext>
              </a:extLst>
            </p:cNvPr>
            <p:cNvSpPr/>
            <p:nvPr/>
          </p:nvSpPr>
          <p:spPr>
            <a:xfrm>
              <a:off x="6372762" y="5065295"/>
              <a:ext cx="27377" cy="43598"/>
            </a:xfrm>
            <a:custGeom>
              <a:avLst/>
              <a:gdLst>
                <a:gd name="connsiteX0" fmla="*/ 0 w 27377"/>
                <a:gd name="connsiteY0" fmla="*/ 30181 h 43598"/>
                <a:gd name="connsiteX1" fmla="*/ 27378 w 27377"/>
                <a:gd name="connsiteY1" fmla="*/ 0 h 43598"/>
                <a:gd name="connsiteX2" fmla="*/ 9498 w 27377"/>
                <a:gd name="connsiteY2" fmla="*/ 43599 h 43598"/>
                <a:gd name="connsiteX3" fmla="*/ 0 w 27377"/>
                <a:gd name="connsiteY3" fmla="*/ 30181 h 4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77" h="43598">
                  <a:moveTo>
                    <a:pt x="0" y="30181"/>
                  </a:moveTo>
                  <a:cubicBezTo>
                    <a:pt x="8940" y="19564"/>
                    <a:pt x="17870" y="9507"/>
                    <a:pt x="27378" y="0"/>
                  </a:cubicBezTo>
                  <a:cubicBezTo>
                    <a:pt x="20114" y="13986"/>
                    <a:pt x="13401" y="28513"/>
                    <a:pt x="9498" y="43599"/>
                  </a:cubicBezTo>
                  <a:cubicBezTo>
                    <a:pt x="6137" y="39120"/>
                    <a:pt x="3352" y="34660"/>
                    <a:pt x="0" y="30181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814753A9-430A-D92A-B86A-10ED7ED8DAC3}"/>
                </a:ext>
              </a:extLst>
            </p:cNvPr>
            <p:cNvSpPr/>
            <p:nvPr/>
          </p:nvSpPr>
          <p:spPr>
            <a:xfrm>
              <a:off x="6853568" y="5067539"/>
              <a:ext cx="40519" cy="65380"/>
            </a:xfrm>
            <a:custGeom>
              <a:avLst/>
              <a:gdLst>
                <a:gd name="connsiteX0" fmla="*/ 1994 w 40519"/>
                <a:gd name="connsiteY0" fmla="*/ 0 h 65380"/>
                <a:gd name="connsiteX1" fmla="*/ 40519 w 40519"/>
                <a:gd name="connsiteY1" fmla="*/ 16753 h 65380"/>
                <a:gd name="connsiteX2" fmla="*/ 1426 w 40519"/>
                <a:gd name="connsiteY2" fmla="*/ 65381 h 65380"/>
                <a:gd name="connsiteX3" fmla="*/ 1994 w 40519"/>
                <a:gd name="connsiteY3" fmla="*/ 0 h 65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19" h="65380">
                  <a:moveTo>
                    <a:pt x="1994" y="0"/>
                  </a:moveTo>
                  <a:cubicBezTo>
                    <a:pt x="16502" y="559"/>
                    <a:pt x="28795" y="8381"/>
                    <a:pt x="40519" y="16753"/>
                  </a:cubicBezTo>
                  <a:cubicBezTo>
                    <a:pt x="39969" y="39661"/>
                    <a:pt x="18179" y="53647"/>
                    <a:pt x="1426" y="65381"/>
                  </a:cubicBezTo>
                  <a:cubicBezTo>
                    <a:pt x="-818" y="43591"/>
                    <a:pt x="-250" y="21791"/>
                    <a:pt x="1994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" name="任意多边形: 形状 909">
              <a:extLst>
                <a:ext uri="{FF2B5EF4-FFF2-40B4-BE49-F238E27FC236}">
                  <a16:creationId xmlns:a16="http://schemas.microsoft.com/office/drawing/2014/main" id="{D8C847E4-16DD-3A2D-E5D4-699C798CE154}"/>
                </a:ext>
              </a:extLst>
            </p:cNvPr>
            <p:cNvSpPr/>
            <p:nvPr/>
          </p:nvSpPr>
          <p:spPr>
            <a:xfrm>
              <a:off x="4818079" y="5080390"/>
              <a:ext cx="54375" cy="168755"/>
            </a:xfrm>
            <a:custGeom>
              <a:avLst/>
              <a:gdLst>
                <a:gd name="connsiteX0" fmla="*/ 22519 w 54375"/>
                <a:gd name="connsiteY0" fmla="*/ 3343 h 168755"/>
                <a:gd name="connsiteX1" fmla="*/ 28665 w 54375"/>
                <a:gd name="connsiteY1" fmla="*/ 0 h 168755"/>
                <a:gd name="connsiteX2" fmla="*/ 28665 w 54375"/>
                <a:gd name="connsiteY2" fmla="*/ 20106 h 168755"/>
                <a:gd name="connsiteX3" fmla="*/ 54376 w 54375"/>
                <a:gd name="connsiteY3" fmla="*/ 12301 h 168755"/>
                <a:gd name="connsiteX4" fmla="*/ 15255 w 54375"/>
                <a:gd name="connsiteY4" fmla="*/ 168756 h 168755"/>
                <a:gd name="connsiteX5" fmla="*/ 169 w 54375"/>
                <a:gd name="connsiteY5" fmla="*/ 115099 h 168755"/>
                <a:gd name="connsiteX6" fmla="*/ 34261 w 54375"/>
                <a:gd name="connsiteY6" fmla="*/ 85504 h 168755"/>
                <a:gd name="connsiteX7" fmla="*/ 22519 w 54375"/>
                <a:gd name="connsiteY7" fmla="*/ 3343 h 1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75" h="168755">
                  <a:moveTo>
                    <a:pt x="22519" y="3343"/>
                  </a:moveTo>
                  <a:cubicBezTo>
                    <a:pt x="24204" y="2244"/>
                    <a:pt x="26989" y="1135"/>
                    <a:pt x="28665" y="0"/>
                  </a:cubicBezTo>
                  <a:lnTo>
                    <a:pt x="28665" y="20106"/>
                  </a:lnTo>
                  <a:cubicBezTo>
                    <a:pt x="38722" y="25134"/>
                    <a:pt x="47112" y="18429"/>
                    <a:pt x="54376" y="12301"/>
                  </a:cubicBezTo>
                  <a:cubicBezTo>
                    <a:pt x="36487" y="63155"/>
                    <a:pt x="40966" y="120137"/>
                    <a:pt x="15255" y="168756"/>
                  </a:cubicBezTo>
                  <a:cubicBezTo>
                    <a:pt x="9668" y="150876"/>
                    <a:pt x="-1507" y="134105"/>
                    <a:pt x="169" y="115099"/>
                  </a:cubicBezTo>
                  <a:cubicBezTo>
                    <a:pt x="10794" y="104483"/>
                    <a:pt x="21960" y="94435"/>
                    <a:pt x="34261" y="85504"/>
                  </a:cubicBezTo>
                  <a:cubicBezTo>
                    <a:pt x="39281" y="56991"/>
                    <a:pt x="32576" y="29622"/>
                    <a:pt x="22519" y="334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" name="任意多边形: 形状 910">
              <a:extLst>
                <a:ext uri="{FF2B5EF4-FFF2-40B4-BE49-F238E27FC236}">
                  <a16:creationId xmlns:a16="http://schemas.microsoft.com/office/drawing/2014/main" id="{144889A0-5077-6EDB-EE67-0BDD9057A513}"/>
                </a:ext>
              </a:extLst>
            </p:cNvPr>
            <p:cNvSpPr/>
            <p:nvPr/>
          </p:nvSpPr>
          <p:spPr>
            <a:xfrm>
              <a:off x="5127768" y="5078723"/>
              <a:ext cx="111242" cy="78986"/>
            </a:xfrm>
            <a:custGeom>
              <a:avLst/>
              <a:gdLst>
                <a:gd name="connsiteX0" fmla="*/ 21268 w 111242"/>
                <a:gd name="connsiteY0" fmla="*/ 0 h 78986"/>
                <a:gd name="connsiteX1" fmla="*/ 58712 w 111242"/>
                <a:gd name="connsiteY1" fmla="*/ 11733 h 78986"/>
                <a:gd name="connsiteX2" fmla="*/ 111242 w 111242"/>
                <a:gd name="connsiteY2" fmla="*/ 12860 h 78986"/>
                <a:gd name="connsiteX3" fmla="*/ 60380 w 111242"/>
                <a:gd name="connsiteY3" fmla="*/ 76555 h 78986"/>
                <a:gd name="connsiteX4" fmla="*/ 3948 w 111242"/>
                <a:gd name="connsiteY4" fmla="*/ 71518 h 78986"/>
                <a:gd name="connsiteX5" fmla="*/ 8976 w 111242"/>
                <a:gd name="connsiteY5" fmla="*/ 46934 h 78986"/>
                <a:gd name="connsiteX6" fmla="*/ 21268 w 111242"/>
                <a:gd name="connsiteY6" fmla="*/ 0 h 78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242" h="78986">
                  <a:moveTo>
                    <a:pt x="21268" y="0"/>
                  </a:moveTo>
                  <a:cubicBezTo>
                    <a:pt x="34119" y="2812"/>
                    <a:pt x="46420" y="7822"/>
                    <a:pt x="58712" y="11733"/>
                  </a:cubicBezTo>
                  <a:cubicBezTo>
                    <a:pt x="76024" y="14536"/>
                    <a:pt x="93913" y="12860"/>
                    <a:pt x="111242" y="12860"/>
                  </a:cubicBezTo>
                  <a:cubicBezTo>
                    <a:pt x="105087" y="39679"/>
                    <a:pt x="90010" y="70409"/>
                    <a:pt x="60380" y="76555"/>
                  </a:cubicBezTo>
                  <a:cubicBezTo>
                    <a:pt x="41392" y="82134"/>
                    <a:pt x="22395" y="77114"/>
                    <a:pt x="3948" y="71518"/>
                  </a:cubicBezTo>
                  <a:cubicBezTo>
                    <a:pt x="-5551" y="63137"/>
                    <a:pt x="4506" y="54765"/>
                    <a:pt x="8976" y="46934"/>
                  </a:cubicBezTo>
                  <a:cubicBezTo>
                    <a:pt x="20151" y="34083"/>
                    <a:pt x="17357" y="15635"/>
                    <a:pt x="21268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" name="任意多边形: 形状 911">
              <a:extLst>
                <a:ext uri="{FF2B5EF4-FFF2-40B4-BE49-F238E27FC236}">
                  <a16:creationId xmlns:a16="http://schemas.microsoft.com/office/drawing/2014/main" id="{C6B08286-A1C6-CEA2-8D12-244B54DFA36E}"/>
                </a:ext>
              </a:extLst>
            </p:cNvPr>
            <p:cNvSpPr/>
            <p:nvPr/>
          </p:nvSpPr>
          <p:spPr>
            <a:xfrm>
              <a:off x="5207722" y="5075920"/>
              <a:ext cx="151200" cy="102972"/>
            </a:xfrm>
            <a:custGeom>
              <a:avLst/>
              <a:gdLst>
                <a:gd name="connsiteX0" fmla="*/ 48610 w 151200"/>
                <a:gd name="connsiteY0" fmla="*/ 3362 h 102972"/>
                <a:gd name="connsiteX1" fmla="*/ 103924 w 151200"/>
                <a:gd name="connsiteY1" fmla="*/ 12869 h 102972"/>
                <a:gd name="connsiteX2" fmla="*/ 148064 w 151200"/>
                <a:gd name="connsiteY2" fmla="*/ 0 h 102972"/>
                <a:gd name="connsiteX3" fmla="*/ 117893 w 151200"/>
                <a:gd name="connsiteY3" fmla="*/ 71536 h 102972"/>
                <a:gd name="connsiteX4" fmla="*/ 48610 w 151200"/>
                <a:gd name="connsiteY4" fmla="*/ 102258 h 102972"/>
                <a:gd name="connsiteX5" fmla="*/ 0 w 151200"/>
                <a:gd name="connsiteY5" fmla="*/ 96111 h 102972"/>
                <a:gd name="connsiteX6" fmla="*/ 36876 w 151200"/>
                <a:gd name="connsiteY6" fmla="*/ 45834 h 102972"/>
                <a:gd name="connsiteX7" fmla="*/ 48610 w 151200"/>
                <a:gd name="connsiteY7" fmla="*/ 3362 h 102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200" h="102972">
                  <a:moveTo>
                    <a:pt x="48610" y="3362"/>
                  </a:moveTo>
                  <a:cubicBezTo>
                    <a:pt x="66489" y="8940"/>
                    <a:pt x="84927" y="17889"/>
                    <a:pt x="103924" y="12869"/>
                  </a:cubicBezTo>
                  <a:cubicBezTo>
                    <a:pt x="117893" y="7813"/>
                    <a:pt x="132979" y="2803"/>
                    <a:pt x="148064" y="0"/>
                  </a:cubicBezTo>
                  <a:cubicBezTo>
                    <a:pt x="158671" y="26829"/>
                    <a:pt x="140810" y="57568"/>
                    <a:pt x="117893" y="71536"/>
                  </a:cubicBezTo>
                  <a:cubicBezTo>
                    <a:pt x="96102" y="84378"/>
                    <a:pt x="74870" y="100040"/>
                    <a:pt x="48610" y="102258"/>
                  </a:cubicBezTo>
                  <a:cubicBezTo>
                    <a:pt x="32407" y="105060"/>
                    <a:pt x="16194" y="98914"/>
                    <a:pt x="0" y="96111"/>
                  </a:cubicBezTo>
                  <a:cubicBezTo>
                    <a:pt x="12292" y="79358"/>
                    <a:pt x="27378" y="64813"/>
                    <a:pt x="36876" y="45834"/>
                  </a:cubicBezTo>
                  <a:cubicBezTo>
                    <a:pt x="40779" y="31848"/>
                    <a:pt x="43572" y="17330"/>
                    <a:pt x="48610" y="336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" name="任意多边形: 形状 912">
              <a:extLst>
                <a:ext uri="{FF2B5EF4-FFF2-40B4-BE49-F238E27FC236}">
                  <a16:creationId xmlns:a16="http://schemas.microsoft.com/office/drawing/2014/main" id="{A0A835F4-A906-4C76-7EEA-A324FF0A3483}"/>
                </a:ext>
              </a:extLst>
            </p:cNvPr>
            <p:cNvSpPr/>
            <p:nvPr/>
          </p:nvSpPr>
          <p:spPr>
            <a:xfrm>
              <a:off x="5498362" y="5080800"/>
              <a:ext cx="11489" cy="11254"/>
            </a:xfrm>
            <a:custGeom>
              <a:avLst/>
              <a:gdLst>
                <a:gd name="connsiteX0" fmla="*/ 1027 w 11489"/>
                <a:gd name="connsiteY0" fmla="*/ 1275 h 11254"/>
                <a:gd name="connsiteX1" fmla="*/ 10525 w 11489"/>
                <a:gd name="connsiteY1" fmla="*/ 10215 h 11254"/>
                <a:gd name="connsiteX2" fmla="*/ 1027 w 11489"/>
                <a:gd name="connsiteY2" fmla="*/ 1275 h 1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89" h="11254">
                  <a:moveTo>
                    <a:pt x="1027" y="1275"/>
                  </a:moveTo>
                  <a:cubicBezTo>
                    <a:pt x="9976" y="-2077"/>
                    <a:pt x="13328" y="1275"/>
                    <a:pt x="10525" y="10215"/>
                  </a:cubicBezTo>
                  <a:cubicBezTo>
                    <a:pt x="1027" y="13009"/>
                    <a:pt x="-1758" y="10215"/>
                    <a:pt x="1027" y="1275"/>
                  </a:cubicBezTo>
                  <a:close/>
                </a:path>
              </a:pathLst>
            </a:custGeom>
            <a:solidFill>
              <a:srgbClr val="565B5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" name="任意多边形: 形状 913">
              <a:extLst>
                <a:ext uri="{FF2B5EF4-FFF2-40B4-BE49-F238E27FC236}">
                  <a16:creationId xmlns:a16="http://schemas.microsoft.com/office/drawing/2014/main" id="{42E81BAF-3421-29AB-F9DE-EF1BB64F1635}"/>
                </a:ext>
              </a:extLst>
            </p:cNvPr>
            <p:cNvSpPr/>
            <p:nvPr/>
          </p:nvSpPr>
          <p:spPr>
            <a:xfrm>
              <a:off x="5881040" y="5076478"/>
              <a:ext cx="17879" cy="55323"/>
            </a:xfrm>
            <a:custGeom>
              <a:avLst/>
              <a:gdLst>
                <a:gd name="connsiteX0" fmla="*/ 0 w 17879"/>
                <a:gd name="connsiteY0" fmla="*/ 55324 h 55323"/>
                <a:gd name="connsiteX1" fmla="*/ 17321 w 17879"/>
                <a:gd name="connsiteY1" fmla="*/ 0 h 55323"/>
                <a:gd name="connsiteX2" fmla="*/ 17879 w 17879"/>
                <a:gd name="connsiteY2" fmla="*/ 41346 h 55323"/>
                <a:gd name="connsiteX3" fmla="*/ 0 w 17879"/>
                <a:gd name="connsiteY3" fmla="*/ 55324 h 55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79" h="55323">
                  <a:moveTo>
                    <a:pt x="0" y="55324"/>
                  </a:moveTo>
                  <a:cubicBezTo>
                    <a:pt x="7264" y="37453"/>
                    <a:pt x="11175" y="18429"/>
                    <a:pt x="17321" y="0"/>
                  </a:cubicBezTo>
                  <a:cubicBezTo>
                    <a:pt x="16762" y="13410"/>
                    <a:pt x="16762" y="27387"/>
                    <a:pt x="17879" y="41346"/>
                  </a:cubicBezTo>
                  <a:cubicBezTo>
                    <a:pt x="11733" y="46384"/>
                    <a:pt x="5587" y="50854"/>
                    <a:pt x="0" y="55324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116F7F04-5DC7-8D1C-7CA1-ADC5EFAD4A93}"/>
                </a:ext>
              </a:extLst>
            </p:cNvPr>
            <p:cNvSpPr/>
            <p:nvPr/>
          </p:nvSpPr>
          <p:spPr>
            <a:xfrm>
              <a:off x="6399498" y="5080390"/>
              <a:ext cx="61638" cy="105893"/>
            </a:xfrm>
            <a:custGeom>
              <a:avLst/>
              <a:gdLst>
                <a:gd name="connsiteX0" fmla="*/ 4562 w 61638"/>
                <a:gd name="connsiteY0" fmla="*/ 1135 h 105893"/>
                <a:gd name="connsiteX1" fmla="*/ 34175 w 61638"/>
                <a:gd name="connsiteY1" fmla="*/ 0 h 105893"/>
                <a:gd name="connsiteX2" fmla="*/ 61544 w 61638"/>
                <a:gd name="connsiteY2" fmla="*/ 47493 h 105893"/>
                <a:gd name="connsiteX3" fmla="*/ 50369 w 61638"/>
                <a:gd name="connsiteY3" fmla="*/ 103384 h 105893"/>
                <a:gd name="connsiteX4" fmla="*/ 11826 w 61638"/>
                <a:gd name="connsiteY4" fmla="*/ 91641 h 105893"/>
                <a:gd name="connsiteX5" fmla="*/ 25226 w 61638"/>
                <a:gd name="connsiteY5" fmla="*/ 55333 h 105893"/>
                <a:gd name="connsiteX6" fmla="*/ 4562 w 61638"/>
                <a:gd name="connsiteY6" fmla="*/ 1135 h 10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638" h="105893">
                  <a:moveTo>
                    <a:pt x="4562" y="1135"/>
                  </a:moveTo>
                  <a:cubicBezTo>
                    <a:pt x="14619" y="0"/>
                    <a:pt x="24118" y="0"/>
                    <a:pt x="34175" y="0"/>
                  </a:cubicBezTo>
                  <a:cubicBezTo>
                    <a:pt x="41439" y="16753"/>
                    <a:pt x="53163" y="31298"/>
                    <a:pt x="61544" y="47493"/>
                  </a:cubicBezTo>
                  <a:cubicBezTo>
                    <a:pt x="60418" y="65940"/>
                    <a:pt x="66014" y="89965"/>
                    <a:pt x="50369" y="103384"/>
                  </a:cubicBezTo>
                  <a:cubicBezTo>
                    <a:pt x="35292" y="109521"/>
                    <a:pt x="21315" y="103942"/>
                    <a:pt x="11826" y="91641"/>
                  </a:cubicBezTo>
                  <a:cubicBezTo>
                    <a:pt x="16296" y="79349"/>
                    <a:pt x="20765" y="67057"/>
                    <a:pt x="25226" y="55333"/>
                  </a:cubicBezTo>
                  <a:cubicBezTo>
                    <a:pt x="10140" y="41364"/>
                    <a:pt x="-8856" y="22359"/>
                    <a:pt x="4562" y="113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" name="任意多边形: 形状 915">
              <a:extLst>
                <a:ext uri="{FF2B5EF4-FFF2-40B4-BE49-F238E27FC236}">
                  <a16:creationId xmlns:a16="http://schemas.microsoft.com/office/drawing/2014/main" id="{FE5B936A-DBF9-7967-5663-1E5558794D67}"/>
                </a:ext>
              </a:extLst>
            </p:cNvPr>
            <p:cNvSpPr/>
            <p:nvPr/>
          </p:nvSpPr>
          <p:spPr>
            <a:xfrm>
              <a:off x="6801355" y="5081829"/>
              <a:ext cx="398962" cy="161384"/>
            </a:xfrm>
            <a:custGeom>
              <a:avLst/>
              <a:gdLst>
                <a:gd name="connsiteX0" fmla="*/ 312909 w 398962"/>
                <a:gd name="connsiteY0" fmla="*/ 4148 h 161384"/>
                <a:gd name="connsiteX1" fmla="*/ 398963 w 398962"/>
                <a:gd name="connsiteY1" fmla="*/ 1904 h 161384"/>
                <a:gd name="connsiteX2" fmla="*/ 258712 w 398962"/>
                <a:gd name="connsiteY2" fmla="*/ 85173 h 161384"/>
                <a:gd name="connsiteX3" fmla="*/ 173225 w 398962"/>
                <a:gd name="connsiteY3" fmla="*/ 128187 h 161384"/>
                <a:gd name="connsiteX4" fmla="*/ 76556 w 398962"/>
                <a:gd name="connsiteY4" fmla="*/ 159485 h 161384"/>
                <a:gd name="connsiteX5" fmla="*/ 0 w 398962"/>
                <a:gd name="connsiteY5" fmla="*/ 161161 h 161384"/>
                <a:gd name="connsiteX6" fmla="*/ 49727 w 398962"/>
                <a:gd name="connsiteY6" fmla="*/ 108650 h 161384"/>
                <a:gd name="connsiteX7" fmla="*/ 53657 w 398962"/>
                <a:gd name="connsiteY7" fmla="*/ 130440 h 161384"/>
                <a:gd name="connsiteX8" fmla="*/ 179939 w 398962"/>
                <a:gd name="connsiteY8" fmla="*/ 90202 h 161384"/>
                <a:gd name="connsiteX9" fmla="*/ 276618 w 398962"/>
                <a:gd name="connsiteY9" fmla="*/ 52776 h 161384"/>
                <a:gd name="connsiteX10" fmla="*/ 338637 w 398962"/>
                <a:gd name="connsiteY10" fmla="*/ 10871 h 161384"/>
                <a:gd name="connsiteX11" fmla="*/ 319073 w 398962"/>
                <a:gd name="connsiteY11" fmla="*/ 13088 h 161384"/>
                <a:gd name="connsiteX12" fmla="*/ 312909 w 398962"/>
                <a:gd name="connsiteY12" fmla="*/ 4148 h 16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8962" h="161384">
                  <a:moveTo>
                    <a:pt x="312909" y="4148"/>
                  </a:moveTo>
                  <a:cubicBezTo>
                    <a:pt x="341404" y="1904"/>
                    <a:pt x="370467" y="-2547"/>
                    <a:pt x="398963" y="1904"/>
                  </a:cubicBezTo>
                  <a:cubicBezTo>
                    <a:pt x="352579" y="29859"/>
                    <a:pt x="303969" y="55002"/>
                    <a:pt x="258712" y="85173"/>
                  </a:cubicBezTo>
                  <a:cubicBezTo>
                    <a:pt x="231884" y="102495"/>
                    <a:pt x="200585" y="111993"/>
                    <a:pt x="173225" y="128187"/>
                  </a:cubicBezTo>
                  <a:cubicBezTo>
                    <a:pt x="143054" y="144958"/>
                    <a:pt x="108412" y="148869"/>
                    <a:pt x="76556" y="159485"/>
                  </a:cubicBezTo>
                  <a:cubicBezTo>
                    <a:pt x="50836" y="162288"/>
                    <a:pt x="25143" y="161161"/>
                    <a:pt x="0" y="161161"/>
                  </a:cubicBezTo>
                  <a:cubicBezTo>
                    <a:pt x="15086" y="142173"/>
                    <a:pt x="32407" y="125411"/>
                    <a:pt x="49727" y="108650"/>
                  </a:cubicBezTo>
                  <a:cubicBezTo>
                    <a:pt x="50845" y="114246"/>
                    <a:pt x="52521" y="124844"/>
                    <a:pt x="53657" y="130440"/>
                  </a:cubicBezTo>
                  <a:cubicBezTo>
                    <a:pt x="98914" y="131549"/>
                    <a:pt x="137466" y="103053"/>
                    <a:pt x="179939" y="90202"/>
                  </a:cubicBezTo>
                  <a:cubicBezTo>
                    <a:pt x="208993" y="70088"/>
                    <a:pt x="244743" y="66735"/>
                    <a:pt x="276618" y="52776"/>
                  </a:cubicBezTo>
                  <a:cubicBezTo>
                    <a:pt x="299517" y="42710"/>
                    <a:pt x="330247" y="38798"/>
                    <a:pt x="338637" y="10871"/>
                  </a:cubicBezTo>
                  <a:cubicBezTo>
                    <a:pt x="331933" y="12538"/>
                    <a:pt x="325219" y="13088"/>
                    <a:pt x="319073" y="13088"/>
                  </a:cubicBezTo>
                  <a:cubicBezTo>
                    <a:pt x="316252" y="9744"/>
                    <a:pt x="314585" y="6960"/>
                    <a:pt x="312909" y="414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" name="任意多边形: 形状 916">
              <a:extLst>
                <a:ext uri="{FF2B5EF4-FFF2-40B4-BE49-F238E27FC236}">
                  <a16:creationId xmlns:a16="http://schemas.microsoft.com/office/drawing/2014/main" id="{554F26E8-F5D3-6775-1162-216359133E8F}"/>
                </a:ext>
              </a:extLst>
            </p:cNvPr>
            <p:cNvSpPr/>
            <p:nvPr/>
          </p:nvSpPr>
          <p:spPr>
            <a:xfrm>
              <a:off x="4974694" y="5092132"/>
              <a:ext cx="12859" cy="37417"/>
            </a:xfrm>
            <a:custGeom>
              <a:avLst/>
              <a:gdLst>
                <a:gd name="connsiteX0" fmla="*/ 1126 w 12859"/>
                <a:gd name="connsiteY0" fmla="*/ 559 h 37417"/>
                <a:gd name="connsiteX1" fmla="*/ 12860 w 12859"/>
                <a:gd name="connsiteY1" fmla="*/ 0 h 37417"/>
                <a:gd name="connsiteX2" fmla="*/ 8381 w 12859"/>
                <a:gd name="connsiteY2" fmla="*/ 37417 h 37417"/>
                <a:gd name="connsiteX3" fmla="*/ 0 w 12859"/>
                <a:gd name="connsiteY3" fmla="*/ 37417 h 37417"/>
                <a:gd name="connsiteX4" fmla="*/ 1126 w 12859"/>
                <a:gd name="connsiteY4" fmla="*/ 559 h 3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9" h="37417">
                  <a:moveTo>
                    <a:pt x="1126" y="559"/>
                  </a:moveTo>
                  <a:cubicBezTo>
                    <a:pt x="3920" y="0"/>
                    <a:pt x="10066" y="0"/>
                    <a:pt x="12860" y="0"/>
                  </a:cubicBezTo>
                  <a:cubicBezTo>
                    <a:pt x="11175" y="12274"/>
                    <a:pt x="10066" y="25134"/>
                    <a:pt x="8381" y="37417"/>
                  </a:cubicBezTo>
                  <a:lnTo>
                    <a:pt x="0" y="37417"/>
                  </a:lnTo>
                  <a:cubicBezTo>
                    <a:pt x="1126" y="25143"/>
                    <a:pt x="1126" y="12851"/>
                    <a:pt x="1126" y="559"/>
                  </a:cubicBezTo>
                  <a:close/>
                </a:path>
              </a:pathLst>
            </a:custGeom>
            <a:solidFill>
              <a:srgbClr val="DCE5E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" name="任意多边形: 形状 917">
              <a:extLst>
                <a:ext uri="{FF2B5EF4-FFF2-40B4-BE49-F238E27FC236}">
                  <a16:creationId xmlns:a16="http://schemas.microsoft.com/office/drawing/2014/main" id="{B9F68957-9491-CF6B-8C1B-5B389E348C23}"/>
                </a:ext>
              </a:extLst>
            </p:cNvPr>
            <p:cNvSpPr/>
            <p:nvPr/>
          </p:nvSpPr>
          <p:spPr>
            <a:xfrm>
              <a:off x="5430757" y="5089446"/>
              <a:ext cx="15256" cy="14299"/>
            </a:xfrm>
            <a:custGeom>
              <a:avLst/>
              <a:gdLst>
                <a:gd name="connsiteX0" fmla="*/ 1584 w 15256"/>
                <a:gd name="connsiteY0" fmla="*/ 3245 h 14299"/>
                <a:gd name="connsiteX1" fmla="*/ 13876 w 15256"/>
                <a:gd name="connsiteY1" fmla="*/ 11049 h 14299"/>
                <a:gd name="connsiteX2" fmla="*/ 1584 w 15256"/>
                <a:gd name="connsiteY2" fmla="*/ 3245 h 1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56" h="14299">
                  <a:moveTo>
                    <a:pt x="1584" y="3245"/>
                  </a:moveTo>
                  <a:cubicBezTo>
                    <a:pt x="6613" y="-4587"/>
                    <a:pt x="19464" y="3245"/>
                    <a:pt x="13876" y="11049"/>
                  </a:cubicBezTo>
                  <a:cubicBezTo>
                    <a:pt x="8848" y="18889"/>
                    <a:pt x="-4571" y="11058"/>
                    <a:pt x="1584" y="3245"/>
                  </a:cubicBezTo>
                  <a:close/>
                </a:path>
              </a:pathLst>
            </a:custGeom>
            <a:solidFill>
              <a:srgbClr val="6F777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AEB7D17A-14D5-1F06-0C8C-BD984A754EED}"/>
                </a:ext>
              </a:extLst>
            </p:cNvPr>
            <p:cNvSpPr/>
            <p:nvPr/>
          </p:nvSpPr>
          <p:spPr>
            <a:xfrm>
              <a:off x="5884393" y="5089654"/>
              <a:ext cx="81016" cy="94521"/>
            </a:xfrm>
            <a:custGeom>
              <a:avLst/>
              <a:gdLst>
                <a:gd name="connsiteX0" fmla="*/ 24584 w 81016"/>
                <a:gd name="connsiteY0" fmla="*/ 792 h 94521"/>
                <a:gd name="connsiteX1" fmla="*/ 79340 w 81016"/>
                <a:gd name="connsiteY1" fmla="*/ 16428 h 94521"/>
                <a:gd name="connsiteX2" fmla="*/ 81016 w 81016"/>
                <a:gd name="connsiteY2" fmla="*/ 33199 h 94521"/>
                <a:gd name="connsiteX3" fmla="*/ 43572 w 81016"/>
                <a:gd name="connsiteY3" fmla="*/ 93543 h 94521"/>
                <a:gd name="connsiteX4" fmla="*/ 0 w 81016"/>
                <a:gd name="connsiteY4" fmla="*/ 81800 h 94521"/>
                <a:gd name="connsiteX5" fmla="*/ 13410 w 81016"/>
                <a:gd name="connsiteY5" fmla="*/ 49393 h 94521"/>
                <a:gd name="connsiteX6" fmla="*/ 24584 w 81016"/>
                <a:gd name="connsiteY6" fmla="*/ 792 h 94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016" h="94521">
                  <a:moveTo>
                    <a:pt x="24584" y="792"/>
                  </a:moveTo>
                  <a:cubicBezTo>
                    <a:pt x="44699" y="-2010"/>
                    <a:pt x="64254" y="2487"/>
                    <a:pt x="79340" y="16428"/>
                  </a:cubicBezTo>
                  <a:cubicBezTo>
                    <a:pt x="79899" y="22024"/>
                    <a:pt x="80467" y="27612"/>
                    <a:pt x="81016" y="33199"/>
                  </a:cubicBezTo>
                  <a:cubicBezTo>
                    <a:pt x="64813" y="50520"/>
                    <a:pt x="53080" y="71752"/>
                    <a:pt x="43572" y="93543"/>
                  </a:cubicBezTo>
                  <a:cubicBezTo>
                    <a:pt x="27937" y="96895"/>
                    <a:pt x="12851" y="91307"/>
                    <a:pt x="0" y="81800"/>
                  </a:cubicBezTo>
                  <a:cubicBezTo>
                    <a:pt x="550" y="69508"/>
                    <a:pt x="4470" y="58333"/>
                    <a:pt x="13410" y="49393"/>
                  </a:cubicBezTo>
                  <a:cubicBezTo>
                    <a:pt x="25702" y="36560"/>
                    <a:pt x="26819" y="17555"/>
                    <a:pt x="24584" y="79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2E506D46-F595-A30C-D407-DFF535211AFA}"/>
                </a:ext>
              </a:extLst>
            </p:cNvPr>
            <p:cNvSpPr/>
            <p:nvPr/>
          </p:nvSpPr>
          <p:spPr>
            <a:xfrm>
              <a:off x="5950745" y="5088221"/>
              <a:ext cx="43718" cy="112863"/>
            </a:xfrm>
            <a:custGeom>
              <a:avLst/>
              <a:gdLst>
                <a:gd name="connsiteX0" fmla="*/ 30876 w 43718"/>
                <a:gd name="connsiteY0" fmla="*/ 31838 h 112863"/>
                <a:gd name="connsiteX1" fmla="*/ 43718 w 43718"/>
                <a:gd name="connsiteY1" fmla="*/ 0 h 112863"/>
                <a:gd name="connsiteX2" fmla="*/ 33661 w 43718"/>
                <a:gd name="connsiteY2" fmla="*/ 45257 h 112863"/>
                <a:gd name="connsiteX3" fmla="*/ 11321 w 43718"/>
                <a:gd name="connsiteY3" fmla="*/ 77105 h 112863"/>
                <a:gd name="connsiteX4" fmla="*/ 6842 w 43718"/>
                <a:gd name="connsiteY4" fmla="*/ 112864 h 112863"/>
                <a:gd name="connsiteX5" fmla="*/ 1254 w 43718"/>
                <a:gd name="connsiteY5" fmla="*/ 77673 h 112863"/>
                <a:gd name="connsiteX6" fmla="*/ 30876 w 43718"/>
                <a:gd name="connsiteY6" fmla="*/ 31838 h 11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18" h="112863">
                  <a:moveTo>
                    <a:pt x="30876" y="31838"/>
                  </a:moveTo>
                  <a:cubicBezTo>
                    <a:pt x="33670" y="20673"/>
                    <a:pt x="31435" y="6128"/>
                    <a:pt x="43718" y="0"/>
                  </a:cubicBezTo>
                  <a:cubicBezTo>
                    <a:pt x="43168" y="15644"/>
                    <a:pt x="37581" y="30730"/>
                    <a:pt x="33661" y="45257"/>
                  </a:cubicBezTo>
                  <a:cubicBezTo>
                    <a:pt x="30308" y="58667"/>
                    <a:pt x="18025" y="65939"/>
                    <a:pt x="11321" y="77105"/>
                  </a:cubicBezTo>
                  <a:cubicBezTo>
                    <a:pt x="9086" y="88838"/>
                    <a:pt x="9086" y="101131"/>
                    <a:pt x="6842" y="112864"/>
                  </a:cubicBezTo>
                  <a:cubicBezTo>
                    <a:pt x="3498" y="101680"/>
                    <a:pt x="-2648" y="89947"/>
                    <a:pt x="1254" y="77673"/>
                  </a:cubicBezTo>
                  <a:cubicBezTo>
                    <a:pt x="6292" y="59775"/>
                    <a:pt x="29200" y="51394"/>
                    <a:pt x="30876" y="31838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67D5ED0E-E29A-5D3D-595F-68F2F2499E73}"/>
                </a:ext>
              </a:extLst>
            </p:cNvPr>
            <p:cNvSpPr/>
            <p:nvPr/>
          </p:nvSpPr>
          <p:spPr>
            <a:xfrm>
              <a:off x="6999706" y="5093268"/>
              <a:ext cx="64263" cy="26946"/>
            </a:xfrm>
            <a:custGeom>
              <a:avLst/>
              <a:gdLst>
                <a:gd name="connsiteX0" fmla="*/ 0 w 64263"/>
                <a:gd name="connsiteY0" fmla="*/ 26260 h 26946"/>
                <a:gd name="connsiteX1" fmla="*/ 64263 w 64263"/>
                <a:gd name="connsiteY1" fmla="*/ 0 h 26946"/>
                <a:gd name="connsiteX2" fmla="*/ 0 w 64263"/>
                <a:gd name="connsiteY2" fmla="*/ 26260 h 2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263" h="26946">
                  <a:moveTo>
                    <a:pt x="0" y="26260"/>
                  </a:moveTo>
                  <a:cubicBezTo>
                    <a:pt x="20123" y="13959"/>
                    <a:pt x="41914" y="6704"/>
                    <a:pt x="64263" y="0"/>
                  </a:cubicBezTo>
                  <a:cubicBezTo>
                    <a:pt x="44699" y="12274"/>
                    <a:pt x="25711" y="30739"/>
                    <a:pt x="0" y="26260"/>
                  </a:cubicBezTo>
                  <a:close/>
                </a:path>
              </a:pathLst>
            </a:custGeom>
            <a:solidFill>
              <a:srgbClr val="E8F5F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B77AD7A1-1176-E8A5-A8C4-E7F2C920047C}"/>
                </a:ext>
              </a:extLst>
            </p:cNvPr>
            <p:cNvSpPr/>
            <p:nvPr/>
          </p:nvSpPr>
          <p:spPr>
            <a:xfrm>
              <a:off x="5588771" y="5094907"/>
              <a:ext cx="43372" cy="57576"/>
            </a:xfrm>
            <a:custGeom>
              <a:avLst/>
              <a:gdLst>
                <a:gd name="connsiteX0" fmla="*/ 25 w 43372"/>
                <a:gd name="connsiteY0" fmla="*/ 57577 h 57576"/>
                <a:gd name="connsiteX1" fmla="*/ 13993 w 43372"/>
                <a:gd name="connsiteY1" fmla="*/ 0 h 57576"/>
                <a:gd name="connsiteX2" fmla="*/ 43047 w 43372"/>
                <a:gd name="connsiteY2" fmla="*/ 44149 h 57576"/>
                <a:gd name="connsiteX3" fmla="*/ 25 w 43372"/>
                <a:gd name="connsiteY3" fmla="*/ 57577 h 5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72" h="57576">
                  <a:moveTo>
                    <a:pt x="25" y="57577"/>
                  </a:moveTo>
                  <a:cubicBezTo>
                    <a:pt x="-534" y="37463"/>
                    <a:pt x="8406" y="19024"/>
                    <a:pt x="13993" y="0"/>
                  </a:cubicBezTo>
                  <a:cubicBezTo>
                    <a:pt x="22933" y="14536"/>
                    <a:pt x="46400" y="25720"/>
                    <a:pt x="43047" y="44149"/>
                  </a:cubicBezTo>
                  <a:cubicBezTo>
                    <a:pt x="29088" y="50304"/>
                    <a:pt x="14561" y="53657"/>
                    <a:pt x="25" y="5757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D89756CE-B967-BB2A-5124-63BFAF618A52}"/>
                </a:ext>
              </a:extLst>
            </p:cNvPr>
            <p:cNvSpPr/>
            <p:nvPr/>
          </p:nvSpPr>
          <p:spPr>
            <a:xfrm>
              <a:off x="5969329" y="5104983"/>
              <a:ext cx="70968" cy="93317"/>
            </a:xfrm>
            <a:custGeom>
              <a:avLst/>
              <a:gdLst>
                <a:gd name="connsiteX0" fmla="*/ 39670 w 70968"/>
                <a:gd name="connsiteY0" fmla="*/ 0 h 93317"/>
                <a:gd name="connsiteX1" fmla="*/ 70968 w 70968"/>
                <a:gd name="connsiteY1" fmla="*/ 18447 h 93317"/>
                <a:gd name="connsiteX2" fmla="*/ 32974 w 70968"/>
                <a:gd name="connsiteY2" fmla="*/ 93317 h 93317"/>
                <a:gd name="connsiteX3" fmla="*/ 0 w 70968"/>
                <a:gd name="connsiteY3" fmla="*/ 76555 h 93317"/>
                <a:gd name="connsiteX4" fmla="*/ 30739 w 70968"/>
                <a:gd name="connsiteY4" fmla="*/ 29631 h 93317"/>
                <a:gd name="connsiteX5" fmla="*/ 39670 w 70968"/>
                <a:gd name="connsiteY5" fmla="*/ 0 h 9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968" h="93317">
                  <a:moveTo>
                    <a:pt x="39670" y="0"/>
                  </a:moveTo>
                  <a:cubicBezTo>
                    <a:pt x="53647" y="0"/>
                    <a:pt x="63137" y="8390"/>
                    <a:pt x="70968" y="18447"/>
                  </a:cubicBezTo>
                  <a:cubicBezTo>
                    <a:pt x="59235" y="44149"/>
                    <a:pt x="35200" y="63137"/>
                    <a:pt x="32974" y="93317"/>
                  </a:cubicBezTo>
                  <a:cubicBezTo>
                    <a:pt x="21241" y="89415"/>
                    <a:pt x="10625" y="83260"/>
                    <a:pt x="0" y="76555"/>
                  </a:cubicBezTo>
                  <a:cubicBezTo>
                    <a:pt x="8381" y="59244"/>
                    <a:pt x="26269" y="48618"/>
                    <a:pt x="30739" y="29631"/>
                  </a:cubicBezTo>
                  <a:cubicBezTo>
                    <a:pt x="33533" y="19556"/>
                    <a:pt x="36318" y="10057"/>
                    <a:pt x="3967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1403CCA1-19F6-F3D9-7923-1E112DDFFAC4}"/>
                </a:ext>
              </a:extLst>
            </p:cNvPr>
            <p:cNvSpPr/>
            <p:nvPr/>
          </p:nvSpPr>
          <p:spPr>
            <a:xfrm>
              <a:off x="6296206" y="5104415"/>
              <a:ext cx="85956" cy="122389"/>
            </a:xfrm>
            <a:custGeom>
              <a:avLst/>
              <a:gdLst>
                <a:gd name="connsiteX0" fmla="*/ 20132 w 85956"/>
                <a:gd name="connsiteY0" fmla="*/ 15644 h 122389"/>
                <a:gd name="connsiteX1" fmla="*/ 34650 w 85956"/>
                <a:gd name="connsiteY1" fmla="*/ 0 h 122389"/>
                <a:gd name="connsiteX2" fmla="*/ 68724 w 85956"/>
                <a:gd name="connsiteY2" fmla="*/ 8949 h 122389"/>
                <a:gd name="connsiteX3" fmla="*/ 83828 w 85956"/>
                <a:gd name="connsiteY3" fmla="*/ 52530 h 122389"/>
                <a:gd name="connsiteX4" fmla="*/ 63137 w 85956"/>
                <a:gd name="connsiteY4" fmla="*/ 99463 h 122389"/>
                <a:gd name="connsiteX5" fmla="*/ 36327 w 85956"/>
                <a:gd name="connsiteY5" fmla="*/ 104501 h 122389"/>
                <a:gd name="connsiteX6" fmla="*/ 9498 w 85956"/>
                <a:gd name="connsiteY6" fmla="*/ 70418 h 122389"/>
                <a:gd name="connsiteX7" fmla="*/ 25702 w 85956"/>
                <a:gd name="connsiteY7" fmla="*/ 122390 h 122389"/>
                <a:gd name="connsiteX8" fmla="*/ 5029 w 85956"/>
                <a:gd name="connsiteY8" fmla="*/ 83278 h 122389"/>
                <a:gd name="connsiteX9" fmla="*/ 0 w 85956"/>
                <a:gd name="connsiteY9" fmla="*/ 12869 h 122389"/>
                <a:gd name="connsiteX10" fmla="*/ 17312 w 85956"/>
                <a:gd name="connsiteY10" fmla="*/ 43049 h 122389"/>
                <a:gd name="connsiteX11" fmla="*/ 13401 w 85956"/>
                <a:gd name="connsiteY11" fmla="*/ 72662 h 122389"/>
                <a:gd name="connsiteX12" fmla="*/ 27369 w 85956"/>
                <a:gd name="connsiteY12" fmla="*/ 72662 h 122389"/>
                <a:gd name="connsiteX13" fmla="*/ 20132 w 85956"/>
                <a:gd name="connsiteY13" fmla="*/ 15644 h 12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5956" h="122389">
                  <a:moveTo>
                    <a:pt x="20132" y="15644"/>
                  </a:moveTo>
                  <a:cubicBezTo>
                    <a:pt x="24593" y="10616"/>
                    <a:pt x="29622" y="5028"/>
                    <a:pt x="34650" y="0"/>
                  </a:cubicBezTo>
                  <a:cubicBezTo>
                    <a:pt x="45816" y="2244"/>
                    <a:pt x="58676" y="2794"/>
                    <a:pt x="68724" y="8949"/>
                  </a:cubicBezTo>
                  <a:cubicBezTo>
                    <a:pt x="78232" y="21241"/>
                    <a:pt x="91082" y="35768"/>
                    <a:pt x="83828" y="52530"/>
                  </a:cubicBezTo>
                  <a:cubicBezTo>
                    <a:pt x="78232" y="68174"/>
                    <a:pt x="80467" y="90524"/>
                    <a:pt x="63137" y="99463"/>
                  </a:cubicBezTo>
                  <a:cubicBezTo>
                    <a:pt x="55324" y="105051"/>
                    <a:pt x="45266" y="105051"/>
                    <a:pt x="36327" y="104501"/>
                  </a:cubicBezTo>
                  <a:cubicBezTo>
                    <a:pt x="25143" y="95003"/>
                    <a:pt x="20673" y="79908"/>
                    <a:pt x="9498" y="70418"/>
                  </a:cubicBezTo>
                  <a:cubicBezTo>
                    <a:pt x="3352" y="90524"/>
                    <a:pt x="16762" y="106736"/>
                    <a:pt x="25702" y="122390"/>
                  </a:cubicBezTo>
                  <a:cubicBezTo>
                    <a:pt x="13410" y="113450"/>
                    <a:pt x="-1126" y="101158"/>
                    <a:pt x="5029" y="83278"/>
                  </a:cubicBezTo>
                  <a:cubicBezTo>
                    <a:pt x="13410" y="59811"/>
                    <a:pt x="6705" y="35777"/>
                    <a:pt x="0" y="12869"/>
                  </a:cubicBezTo>
                  <a:cubicBezTo>
                    <a:pt x="6137" y="22367"/>
                    <a:pt x="13959" y="31865"/>
                    <a:pt x="17312" y="43049"/>
                  </a:cubicBezTo>
                  <a:cubicBezTo>
                    <a:pt x="16194" y="53107"/>
                    <a:pt x="15086" y="63155"/>
                    <a:pt x="13401" y="72662"/>
                  </a:cubicBezTo>
                  <a:lnTo>
                    <a:pt x="27369" y="72662"/>
                  </a:lnTo>
                  <a:cubicBezTo>
                    <a:pt x="32974" y="53097"/>
                    <a:pt x="31857" y="32965"/>
                    <a:pt x="20132" y="1564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EF86C71A-E66C-42EF-CF88-25F377EA4773}"/>
                </a:ext>
              </a:extLst>
            </p:cNvPr>
            <p:cNvSpPr/>
            <p:nvPr/>
          </p:nvSpPr>
          <p:spPr>
            <a:xfrm>
              <a:off x="5365852" y="5111138"/>
              <a:ext cx="95517" cy="54206"/>
            </a:xfrm>
            <a:custGeom>
              <a:avLst/>
              <a:gdLst>
                <a:gd name="connsiteX0" fmla="*/ 34641 w 95517"/>
                <a:gd name="connsiteY0" fmla="*/ 22349 h 54206"/>
                <a:gd name="connsiteX1" fmla="*/ 88839 w 95517"/>
                <a:gd name="connsiteY1" fmla="*/ 0 h 54206"/>
                <a:gd name="connsiteX2" fmla="*/ 89406 w 95517"/>
                <a:gd name="connsiteY2" fmla="*/ 26252 h 54206"/>
                <a:gd name="connsiteX3" fmla="*/ 0 w 95517"/>
                <a:gd name="connsiteY3" fmla="*/ 54206 h 54206"/>
                <a:gd name="connsiteX4" fmla="*/ 34641 w 95517"/>
                <a:gd name="connsiteY4" fmla="*/ 22349 h 54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17" h="54206">
                  <a:moveTo>
                    <a:pt x="34641" y="22349"/>
                  </a:moveTo>
                  <a:cubicBezTo>
                    <a:pt x="49169" y="7254"/>
                    <a:pt x="70959" y="8372"/>
                    <a:pt x="88839" y="0"/>
                  </a:cubicBezTo>
                  <a:cubicBezTo>
                    <a:pt x="95543" y="8381"/>
                    <a:pt x="99464" y="18429"/>
                    <a:pt x="89406" y="26252"/>
                  </a:cubicBezTo>
                  <a:cubicBezTo>
                    <a:pt x="62019" y="40779"/>
                    <a:pt x="31848" y="53089"/>
                    <a:pt x="0" y="54206"/>
                  </a:cubicBezTo>
                  <a:cubicBezTo>
                    <a:pt x="11166" y="43032"/>
                    <a:pt x="22340" y="32407"/>
                    <a:pt x="34641" y="22349"/>
                  </a:cubicBez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FCB410C9-3049-327C-D5CE-C5075F254236}"/>
                </a:ext>
              </a:extLst>
            </p:cNvPr>
            <p:cNvSpPr/>
            <p:nvPr/>
          </p:nvSpPr>
          <p:spPr>
            <a:xfrm>
              <a:off x="5719557" y="5112805"/>
              <a:ext cx="37426" cy="19564"/>
            </a:xfrm>
            <a:custGeom>
              <a:avLst/>
              <a:gdLst>
                <a:gd name="connsiteX0" fmla="*/ 0 w 37426"/>
                <a:gd name="connsiteY0" fmla="*/ 0 h 19564"/>
                <a:gd name="connsiteX1" fmla="*/ 37426 w 37426"/>
                <a:gd name="connsiteY1" fmla="*/ 19565 h 19564"/>
                <a:gd name="connsiteX2" fmla="*/ 0 w 37426"/>
                <a:gd name="connsiteY2" fmla="*/ 0 h 1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426" h="19564">
                  <a:moveTo>
                    <a:pt x="0" y="0"/>
                  </a:moveTo>
                  <a:cubicBezTo>
                    <a:pt x="13959" y="3344"/>
                    <a:pt x="29054" y="6705"/>
                    <a:pt x="37426" y="19565"/>
                  </a:cubicBezTo>
                  <a:cubicBezTo>
                    <a:pt x="22908" y="17321"/>
                    <a:pt x="11733" y="8381"/>
                    <a:pt x="0" y="0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D35FC0AD-491E-EF38-314C-D5311819E412}"/>
                </a:ext>
              </a:extLst>
            </p:cNvPr>
            <p:cNvSpPr/>
            <p:nvPr/>
          </p:nvSpPr>
          <p:spPr>
            <a:xfrm>
              <a:off x="6194508" y="5111129"/>
              <a:ext cx="31298" cy="59784"/>
            </a:xfrm>
            <a:custGeom>
              <a:avLst/>
              <a:gdLst>
                <a:gd name="connsiteX0" fmla="*/ 0 w 31298"/>
                <a:gd name="connsiteY0" fmla="*/ 10057 h 59784"/>
                <a:gd name="connsiteX1" fmla="*/ 31298 w 31298"/>
                <a:gd name="connsiteY1" fmla="*/ 0 h 59784"/>
                <a:gd name="connsiteX2" fmla="*/ 12851 w 31298"/>
                <a:gd name="connsiteY2" fmla="*/ 25143 h 59784"/>
                <a:gd name="connsiteX3" fmla="*/ 26269 w 31298"/>
                <a:gd name="connsiteY3" fmla="*/ 59784 h 59784"/>
                <a:gd name="connsiteX4" fmla="*/ 0 w 31298"/>
                <a:gd name="connsiteY4" fmla="*/ 10057 h 5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98" h="59784">
                  <a:moveTo>
                    <a:pt x="0" y="10057"/>
                  </a:moveTo>
                  <a:cubicBezTo>
                    <a:pt x="10057" y="6696"/>
                    <a:pt x="20682" y="2794"/>
                    <a:pt x="31298" y="0"/>
                  </a:cubicBezTo>
                  <a:cubicBezTo>
                    <a:pt x="24593" y="7822"/>
                    <a:pt x="16212" y="15085"/>
                    <a:pt x="12851" y="25143"/>
                  </a:cubicBezTo>
                  <a:cubicBezTo>
                    <a:pt x="16212" y="36867"/>
                    <a:pt x="22917" y="47483"/>
                    <a:pt x="26269" y="59784"/>
                  </a:cubicBezTo>
                  <a:cubicBezTo>
                    <a:pt x="8949" y="50844"/>
                    <a:pt x="2235" y="28486"/>
                    <a:pt x="0" y="10057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F37D74E0-BC52-F436-B9A6-8545DFCF9219}"/>
                </a:ext>
              </a:extLst>
            </p:cNvPr>
            <p:cNvSpPr/>
            <p:nvPr/>
          </p:nvSpPr>
          <p:spPr>
            <a:xfrm>
              <a:off x="5795488" y="5119510"/>
              <a:ext cx="26326" cy="45824"/>
            </a:xfrm>
            <a:custGeom>
              <a:avLst/>
              <a:gdLst>
                <a:gd name="connsiteX0" fmla="*/ 66 w 26326"/>
                <a:gd name="connsiteY0" fmla="*/ 4479 h 45824"/>
                <a:gd name="connsiteX1" fmla="*/ 12358 w 26326"/>
                <a:gd name="connsiteY1" fmla="*/ 0 h 45824"/>
                <a:gd name="connsiteX2" fmla="*/ 26327 w 26326"/>
                <a:gd name="connsiteY2" fmla="*/ 45825 h 45824"/>
                <a:gd name="connsiteX3" fmla="*/ 66 w 26326"/>
                <a:gd name="connsiteY3" fmla="*/ 4479 h 45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26" h="45824">
                  <a:moveTo>
                    <a:pt x="66" y="4479"/>
                  </a:moveTo>
                  <a:cubicBezTo>
                    <a:pt x="3410" y="3352"/>
                    <a:pt x="8997" y="1117"/>
                    <a:pt x="12358" y="0"/>
                  </a:cubicBezTo>
                  <a:cubicBezTo>
                    <a:pt x="14035" y="16212"/>
                    <a:pt x="20181" y="31298"/>
                    <a:pt x="26327" y="45825"/>
                  </a:cubicBezTo>
                  <a:cubicBezTo>
                    <a:pt x="12349" y="36327"/>
                    <a:pt x="-1060" y="23467"/>
                    <a:pt x="66" y="4479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B24A3D20-222B-A715-3728-7AE0448042DB}"/>
                </a:ext>
              </a:extLst>
            </p:cNvPr>
            <p:cNvSpPr/>
            <p:nvPr/>
          </p:nvSpPr>
          <p:spPr>
            <a:xfrm>
              <a:off x="6038334" y="5120741"/>
              <a:ext cx="67525" cy="91405"/>
            </a:xfrm>
            <a:custGeom>
              <a:avLst/>
              <a:gdLst>
                <a:gd name="connsiteX0" fmla="*/ 34370 w 67525"/>
                <a:gd name="connsiteY0" fmla="*/ 445 h 91405"/>
                <a:gd name="connsiteX1" fmla="*/ 67336 w 67525"/>
                <a:gd name="connsiteY1" fmla="*/ 27255 h 91405"/>
                <a:gd name="connsiteX2" fmla="*/ 50574 w 67525"/>
                <a:gd name="connsiteY2" fmla="*/ 90410 h 91405"/>
                <a:gd name="connsiteX3" fmla="*/ 279 w 67525"/>
                <a:gd name="connsiteY3" fmla="*/ 76441 h 91405"/>
                <a:gd name="connsiteX4" fmla="*/ 28774 w 67525"/>
                <a:gd name="connsiteY4" fmla="*/ 21118 h 91405"/>
                <a:gd name="connsiteX5" fmla="*/ 34370 w 67525"/>
                <a:gd name="connsiteY5" fmla="*/ 445 h 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25" h="91405">
                  <a:moveTo>
                    <a:pt x="34370" y="445"/>
                  </a:moveTo>
                  <a:cubicBezTo>
                    <a:pt x="51691" y="-2358"/>
                    <a:pt x="69570" y="8267"/>
                    <a:pt x="67336" y="27255"/>
                  </a:cubicBezTo>
                  <a:cubicBezTo>
                    <a:pt x="61180" y="48496"/>
                    <a:pt x="41634" y="66384"/>
                    <a:pt x="50574" y="90410"/>
                  </a:cubicBezTo>
                  <a:cubicBezTo>
                    <a:pt x="33244" y="92086"/>
                    <a:pt x="10886" y="93762"/>
                    <a:pt x="279" y="76441"/>
                  </a:cubicBezTo>
                  <a:cubicBezTo>
                    <a:pt x="-3074" y="52407"/>
                    <a:pt x="24863" y="42909"/>
                    <a:pt x="28774" y="21118"/>
                  </a:cubicBezTo>
                  <a:cubicBezTo>
                    <a:pt x="30450" y="13863"/>
                    <a:pt x="32694" y="7141"/>
                    <a:pt x="34370" y="44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17E9CF4F-FC1E-A912-7A22-D0C2CBB509CB}"/>
                </a:ext>
              </a:extLst>
            </p:cNvPr>
            <p:cNvSpPr/>
            <p:nvPr/>
          </p:nvSpPr>
          <p:spPr>
            <a:xfrm>
              <a:off x="6118767" y="5120618"/>
              <a:ext cx="13171" cy="47492"/>
            </a:xfrm>
            <a:custGeom>
              <a:avLst/>
              <a:gdLst>
                <a:gd name="connsiteX0" fmla="*/ 1438 w 13171"/>
                <a:gd name="connsiteY0" fmla="*/ 1685 h 47492"/>
                <a:gd name="connsiteX1" fmla="*/ 13171 w 13171"/>
                <a:gd name="connsiteY1" fmla="*/ 0 h 47492"/>
                <a:gd name="connsiteX2" fmla="*/ 4214 w 13171"/>
                <a:gd name="connsiteY2" fmla="*/ 47493 h 47492"/>
                <a:gd name="connsiteX3" fmla="*/ 1438 w 13171"/>
                <a:gd name="connsiteY3" fmla="*/ 1685 h 47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71" h="47492">
                  <a:moveTo>
                    <a:pt x="1438" y="1685"/>
                  </a:moveTo>
                  <a:cubicBezTo>
                    <a:pt x="4781" y="1126"/>
                    <a:pt x="10369" y="568"/>
                    <a:pt x="13171" y="0"/>
                  </a:cubicBezTo>
                  <a:cubicBezTo>
                    <a:pt x="10927" y="15645"/>
                    <a:pt x="13171" y="32965"/>
                    <a:pt x="4214" y="47493"/>
                  </a:cubicBezTo>
                  <a:cubicBezTo>
                    <a:pt x="-806" y="32415"/>
                    <a:pt x="-806" y="16762"/>
                    <a:pt x="1438" y="1685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" name="任意多边形: 形状 930">
              <a:extLst>
                <a:ext uri="{FF2B5EF4-FFF2-40B4-BE49-F238E27FC236}">
                  <a16:creationId xmlns:a16="http://schemas.microsoft.com/office/drawing/2014/main" id="{C768E36E-8B20-C796-2226-15DCF64450B3}"/>
                </a:ext>
              </a:extLst>
            </p:cNvPr>
            <p:cNvSpPr/>
            <p:nvPr/>
          </p:nvSpPr>
          <p:spPr>
            <a:xfrm>
              <a:off x="6600734" y="5121439"/>
              <a:ext cx="56629" cy="65677"/>
            </a:xfrm>
            <a:custGeom>
              <a:avLst/>
              <a:gdLst>
                <a:gd name="connsiteX0" fmla="*/ 0 w 56629"/>
                <a:gd name="connsiteY0" fmla="*/ 26007 h 65677"/>
                <a:gd name="connsiteX1" fmla="*/ 43022 w 56629"/>
                <a:gd name="connsiteY1" fmla="*/ 305 h 65677"/>
                <a:gd name="connsiteX2" fmla="*/ 56432 w 56629"/>
                <a:gd name="connsiteY2" fmla="*/ 15932 h 65677"/>
                <a:gd name="connsiteX3" fmla="*/ 50286 w 56629"/>
                <a:gd name="connsiteY3" fmla="*/ 65678 h 65677"/>
                <a:gd name="connsiteX4" fmla="*/ 0 w 56629"/>
                <a:gd name="connsiteY4" fmla="*/ 26007 h 65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629" h="65677">
                  <a:moveTo>
                    <a:pt x="0" y="26007"/>
                  </a:moveTo>
                  <a:cubicBezTo>
                    <a:pt x="14536" y="17617"/>
                    <a:pt x="27946" y="7569"/>
                    <a:pt x="43022" y="305"/>
                  </a:cubicBezTo>
                  <a:cubicBezTo>
                    <a:pt x="52530" y="-1939"/>
                    <a:pt x="55324" y="8678"/>
                    <a:pt x="56432" y="15932"/>
                  </a:cubicBezTo>
                  <a:cubicBezTo>
                    <a:pt x="57559" y="32712"/>
                    <a:pt x="53638" y="48898"/>
                    <a:pt x="50286" y="65678"/>
                  </a:cubicBezTo>
                  <a:cubicBezTo>
                    <a:pt x="34101" y="51709"/>
                    <a:pt x="17888" y="37182"/>
                    <a:pt x="0" y="2600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" name="任意多边形: 形状 931">
              <a:extLst>
                <a:ext uri="{FF2B5EF4-FFF2-40B4-BE49-F238E27FC236}">
                  <a16:creationId xmlns:a16="http://schemas.microsoft.com/office/drawing/2014/main" id="{2A3CE17C-B0CE-7D15-5592-AC61A07FB763}"/>
                </a:ext>
              </a:extLst>
            </p:cNvPr>
            <p:cNvSpPr/>
            <p:nvPr/>
          </p:nvSpPr>
          <p:spPr>
            <a:xfrm>
              <a:off x="6708587" y="5116498"/>
              <a:ext cx="66753" cy="62247"/>
            </a:xfrm>
            <a:custGeom>
              <a:avLst/>
              <a:gdLst>
                <a:gd name="connsiteX0" fmla="*/ 0 w 66753"/>
                <a:gd name="connsiteY0" fmla="*/ 1895 h 62247"/>
                <a:gd name="connsiteX1" fmla="*/ 50286 w 66753"/>
                <a:gd name="connsiteY1" fmla="*/ 11385 h 62247"/>
                <a:gd name="connsiteX2" fmla="*/ 65940 w 66753"/>
                <a:gd name="connsiteY2" fmla="*/ 62247 h 62247"/>
                <a:gd name="connsiteX3" fmla="*/ 26261 w 66753"/>
                <a:gd name="connsiteY3" fmla="*/ 40456 h 62247"/>
                <a:gd name="connsiteX4" fmla="*/ 0 w 66753"/>
                <a:gd name="connsiteY4" fmla="*/ 1895 h 62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3" h="62247">
                  <a:moveTo>
                    <a:pt x="0" y="1895"/>
                  </a:moveTo>
                  <a:cubicBezTo>
                    <a:pt x="16762" y="210"/>
                    <a:pt x="37994" y="-4242"/>
                    <a:pt x="50286" y="11385"/>
                  </a:cubicBezTo>
                  <a:cubicBezTo>
                    <a:pt x="62029" y="25371"/>
                    <a:pt x="69274" y="43800"/>
                    <a:pt x="65940" y="62247"/>
                  </a:cubicBezTo>
                  <a:cubicBezTo>
                    <a:pt x="51971" y="58336"/>
                    <a:pt x="31848" y="56660"/>
                    <a:pt x="26261" y="40456"/>
                  </a:cubicBezTo>
                  <a:cubicBezTo>
                    <a:pt x="21791" y="24812"/>
                    <a:pt x="10057" y="14187"/>
                    <a:pt x="0" y="189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" name="任意多边形: 形状 932">
              <a:extLst>
                <a:ext uri="{FF2B5EF4-FFF2-40B4-BE49-F238E27FC236}">
                  <a16:creationId xmlns:a16="http://schemas.microsoft.com/office/drawing/2014/main" id="{4909D927-D296-BB71-37A0-51A5F494CDB1}"/>
                </a:ext>
              </a:extLst>
            </p:cNvPr>
            <p:cNvSpPr/>
            <p:nvPr/>
          </p:nvSpPr>
          <p:spPr>
            <a:xfrm>
              <a:off x="6781223" y="5118578"/>
              <a:ext cx="57111" cy="89211"/>
            </a:xfrm>
            <a:custGeom>
              <a:avLst/>
              <a:gdLst>
                <a:gd name="connsiteX0" fmla="*/ 16771 w 57111"/>
                <a:gd name="connsiteY0" fmla="*/ 9872 h 89211"/>
                <a:gd name="connsiteX1" fmla="*/ 53080 w 57111"/>
                <a:gd name="connsiteY1" fmla="*/ 3726 h 89211"/>
                <a:gd name="connsiteX2" fmla="*/ 49168 w 57111"/>
                <a:gd name="connsiteY2" fmla="*/ 47856 h 89211"/>
                <a:gd name="connsiteX3" fmla="*/ 12851 w 57111"/>
                <a:gd name="connsiteY3" fmla="*/ 89212 h 89211"/>
                <a:gd name="connsiteX4" fmla="*/ 0 w 57111"/>
                <a:gd name="connsiteY4" fmla="*/ 87536 h 89211"/>
                <a:gd name="connsiteX5" fmla="*/ 16771 w 57111"/>
                <a:gd name="connsiteY5" fmla="*/ 9872 h 89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11" h="89211">
                  <a:moveTo>
                    <a:pt x="16771" y="9872"/>
                  </a:moveTo>
                  <a:cubicBezTo>
                    <a:pt x="21808" y="-7449"/>
                    <a:pt x="40796" y="3176"/>
                    <a:pt x="53080" y="3726"/>
                  </a:cubicBezTo>
                  <a:cubicBezTo>
                    <a:pt x="54774" y="17694"/>
                    <a:pt x="63146" y="36691"/>
                    <a:pt x="49168" y="47856"/>
                  </a:cubicBezTo>
                  <a:cubicBezTo>
                    <a:pt x="36309" y="60716"/>
                    <a:pt x="23467" y="74117"/>
                    <a:pt x="12851" y="89212"/>
                  </a:cubicBezTo>
                  <a:cubicBezTo>
                    <a:pt x="9498" y="88653"/>
                    <a:pt x="3352" y="88085"/>
                    <a:pt x="0" y="87536"/>
                  </a:cubicBezTo>
                  <a:cubicBezTo>
                    <a:pt x="11751" y="62951"/>
                    <a:pt x="9" y="32780"/>
                    <a:pt x="16771" y="987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259C35E9-996D-FDA4-AC9E-C7FCF7A32CE8}"/>
                </a:ext>
              </a:extLst>
            </p:cNvPr>
            <p:cNvSpPr/>
            <p:nvPr/>
          </p:nvSpPr>
          <p:spPr>
            <a:xfrm>
              <a:off x="4995474" y="5116707"/>
              <a:ext cx="195124" cy="520784"/>
            </a:xfrm>
            <a:custGeom>
              <a:avLst/>
              <a:gdLst>
                <a:gd name="connsiteX0" fmla="*/ 60813 w 195124"/>
                <a:gd name="connsiteY0" fmla="*/ 249781 h 520784"/>
                <a:gd name="connsiteX1" fmla="*/ 4931 w 195124"/>
                <a:gd name="connsiteY1" fmla="*/ 0 h 520784"/>
                <a:gd name="connsiteX2" fmla="*/ 14988 w 195124"/>
                <a:gd name="connsiteY2" fmla="*/ 60920 h 520784"/>
                <a:gd name="connsiteX3" fmla="*/ 28956 w 195124"/>
                <a:gd name="connsiteY3" fmla="*/ 140810 h 520784"/>
                <a:gd name="connsiteX4" fmla="*/ 74773 w 195124"/>
                <a:gd name="connsiteY4" fmla="*/ 252007 h 520784"/>
                <a:gd name="connsiteX5" fmla="*/ 135683 w 195124"/>
                <a:gd name="connsiteY5" fmla="*/ 428035 h 520784"/>
                <a:gd name="connsiteX6" fmla="*/ 148534 w 195124"/>
                <a:gd name="connsiteY6" fmla="*/ 425791 h 520784"/>
                <a:gd name="connsiteX7" fmla="*/ 183176 w 195124"/>
                <a:gd name="connsiteY7" fmla="*/ 282178 h 520784"/>
                <a:gd name="connsiteX8" fmla="*/ 191557 w 195124"/>
                <a:gd name="connsiteY8" fmla="*/ 284981 h 520784"/>
                <a:gd name="connsiteX9" fmla="*/ 192674 w 195124"/>
                <a:gd name="connsiteY9" fmla="*/ 368791 h 520784"/>
                <a:gd name="connsiteX10" fmla="*/ 175921 w 195124"/>
                <a:gd name="connsiteY10" fmla="*/ 430261 h 520784"/>
                <a:gd name="connsiteX11" fmla="*/ 112775 w 195124"/>
                <a:gd name="connsiteY11" fmla="*/ 520784 h 520784"/>
                <a:gd name="connsiteX12" fmla="*/ 112775 w 195124"/>
                <a:gd name="connsiteY12" fmla="*/ 414058 h 520784"/>
                <a:gd name="connsiteX13" fmla="*/ 60813 w 195124"/>
                <a:gd name="connsiteY13" fmla="*/ 249781 h 52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124" h="520784">
                  <a:moveTo>
                    <a:pt x="60813" y="249781"/>
                  </a:moveTo>
                  <a:cubicBezTo>
                    <a:pt x="20575" y="173775"/>
                    <a:pt x="-12949" y="87172"/>
                    <a:pt x="4931" y="0"/>
                  </a:cubicBezTo>
                  <a:cubicBezTo>
                    <a:pt x="19467" y="17339"/>
                    <a:pt x="9401" y="40797"/>
                    <a:pt x="14988" y="60920"/>
                  </a:cubicBezTo>
                  <a:cubicBezTo>
                    <a:pt x="21693" y="87172"/>
                    <a:pt x="20017" y="115108"/>
                    <a:pt x="28956" y="140810"/>
                  </a:cubicBezTo>
                  <a:cubicBezTo>
                    <a:pt x="40690" y="179363"/>
                    <a:pt x="59696" y="214590"/>
                    <a:pt x="74773" y="252007"/>
                  </a:cubicBezTo>
                  <a:cubicBezTo>
                    <a:pt x="94337" y="310683"/>
                    <a:pt x="130087" y="364889"/>
                    <a:pt x="135683" y="428035"/>
                  </a:cubicBezTo>
                  <a:lnTo>
                    <a:pt x="148534" y="425791"/>
                  </a:lnTo>
                  <a:cubicBezTo>
                    <a:pt x="166405" y="379966"/>
                    <a:pt x="180382" y="331356"/>
                    <a:pt x="183176" y="282178"/>
                  </a:cubicBezTo>
                  <a:cubicBezTo>
                    <a:pt x="185420" y="282737"/>
                    <a:pt x="189331" y="284423"/>
                    <a:pt x="191557" y="284981"/>
                  </a:cubicBezTo>
                  <a:cubicBezTo>
                    <a:pt x="193792" y="312918"/>
                    <a:pt x="197703" y="340864"/>
                    <a:pt x="192674" y="368791"/>
                  </a:cubicBezTo>
                  <a:cubicBezTo>
                    <a:pt x="186537" y="388906"/>
                    <a:pt x="184293" y="410696"/>
                    <a:pt x="175921" y="430261"/>
                  </a:cubicBezTo>
                  <a:cubicBezTo>
                    <a:pt x="164179" y="466020"/>
                    <a:pt x="140153" y="495642"/>
                    <a:pt x="112775" y="520784"/>
                  </a:cubicBezTo>
                  <a:cubicBezTo>
                    <a:pt x="113325" y="485017"/>
                    <a:pt x="117245" y="449258"/>
                    <a:pt x="112775" y="414058"/>
                  </a:cubicBezTo>
                  <a:cubicBezTo>
                    <a:pt x="103277" y="357067"/>
                    <a:pt x="89309" y="300635"/>
                    <a:pt x="60813" y="249781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51519AA4-8747-E3CD-9B72-C87DB2DA583D}"/>
                </a:ext>
              </a:extLst>
            </p:cNvPr>
            <p:cNvSpPr/>
            <p:nvPr/>
          </p:nvSpPr>
          <p:spPr>
            <a:xfrm>
              <a:off x="6225397" y="5128920"/>
              <a:ext cx="66099" cy="91228"/>
            </a:xfrm>
            <a:custGeom>
              <a:avLst/>
              <a:gdLst>
                <a:gd name="connsiteX0" fmla="*/ 409 w 66099"/>
                <a:gd name="connsiteY0" fmla="*/ 638 h 91228"/>
                <a:gd name="connsiteX1" fmla="*/ 56282 w 66099"/>
                <a:gd name="connsiteY1" fmla="*/ 638 h 91228"/>
                <a:gd name="connsiteX2" fmla="*/ 64663 w 66099"/>
                <a:gd name="connsiteY2" fmla="*/ 34172 h 91228"/>
                <a:gd name="connsiteX3" fmla="*/ 57409 w 66099"/>
                <a:gd name="connsiteY3" fmla="*/ 67705 h 91228"/>
                <a:gd name="connsiteX4" fmla="*/ 409 w 66099"/>
                <a:gd name="connsiteY4" fmla="*/ 63784 h 91228"/>
                <a:gd name="connsiteX5" fmla="*/ 409 w 66099"/>
                <a:gd name="connsiteY5" fmla="*/ 638 h 91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099" h="91228">
                  <a:moveTo>
                    <a:pt x="409" y="638"/>
                  </a:moveTo>
                  <a:cubicBezTo>
                    <a:pt x="18847" y="-470"/>
                    <a:pt x="37853" y="89"/>
                    <a:pt x="56282" y="638"/>
                  </a:cubicBezTo>
                  <a:cubicBezTo>
                    <a:pt x="60211" y="11264"/>
                    <a:pt x="69692" y="22438"/>
                    <a:pt x="64663" y="34172"/>
                  </a:cubicBezTo>
                  <a:cubicBezTo>
                    <a:pt x="62437" y="45355"/>
                    <a:pt x="57967" y="56521"/>
                    <a:pt x="57409" y="67705"/>
                  </a:cubicBezTo>
                  <a:cubicBezTo>
                    <a:pt x="59644" y="102355"/>
                    <a:pt x="-5746" y="96759"/>
                    <a:pt x="409" y="63784"/>
                  </a:cubicBezTo>
                  <a:cubicBezTo>
                    <a:pt x="5429" y="42552"/>
                    <a:pt x="4320" y="21320"/>
                    <a:pt x="409" y="63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" name="任意多边形: 形状 935">
              <a:extLst>
                <a:ext uri="{FF2B5EF4-FFF2-40B4-BE49-F238E27FC236}">
                  <a16:creationId xmlns:a16="http://schemas.microsoft.com/office/drawing/2014/main" id="{C826EF5C-7307-6525-02F4-65E3D197C7BA}"/>
                </a:ext>
              </a:extLst>
            </p:cNvPr>
            <p:cNvSpPr/>
            <p:nvPr/>
          </p:nvSpPr>
          <p:spPr>
            <a:xfrm>
              <a:off x="6388903" y="5123989"/>
              <a:ext cx="31359" cy="80457"/>
            </a:xfrm>
            <a:custGeom>
              <a:avLst/>
              <a:gdLst>
                <a:gd name="connsiteX0" fmla="*/ 5090 w 31359"/>
                <a:gd name="connsiteY0" fmla="*/ 0 h 80457"/>
                <a:gd name="connsiteX1" fmla="*/ 17941 w 31359"/>
                <a:gd name="connsiteY1" fmla="*/ 8930 h 80457"/>
                <a:gd name="connsiteX2" fmla="*/ 13489 w 31359"/>
                <a:gd name="connsiteY2" fmla="*/ 55864 h 80457"/>
                <a:gd name="connsiteX3" fmla="*/ 31360 w 31359"/>
                <a:gd name="connsiteY3" fmla="*/ 80457 h 80457"/>
                <a:gd name="connsiteX4" fmla="*/ 3982 w 31359"/>
                <a:gd name="connsiteY4" fmla="*/ 71509 h 80457"/>
                <a:gd name="connsiteX5" fmla="*/ 2297 w 31359"/>
                <a:gd name="connsiteY5" fmla="*/ 43572 h 80457"/>
                <a:gd name="connsiteX6" fmla="*/ 5090 w 31359"/>
                <a:gd name="connsiteY6" fmla="*/ 0 h 8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59" h="80457">
                  <a:moveTo>
                    <a:pt x="5090" y="0"/>
                  </a:moveTo>
                  <a:cubicBezTo>
                    <a:pt x="9560" y="2784"/>
                    <a:pt x="13489" y="6137"/>
                    <a:pt x="17941" y="8930"/>
                  </a:cubicBezTo>
                  <a:cubicBezTo>
                    <a:pt x="14598" y="24575"/>
                    <a:pt x="7325" y="40229"/>
                    <a:pt x="13489" y="55864"/>
                  </a:cubicBezTo>
                  <a:cubicBezTo>
                    <a:pt x="16283" y="65912"/>
                    <a:pt x="25223" y="72626"/>
                    <a:pt x="31360" y="80457"/>
                  </a:cubicBezTo>
                  <a:cubicBezTo>
                    <a:pt x="22420" y="77664"/>
                    <a:pt x="12922" y="74302"/>
                    <a:pt x="3982" y="71509"/>
                  </a:cubicBezTo>
                  <a:cubicBezTo>
                    <a:pt x="1738" y="62578"/>
                    <a:pt x="-2732" y="52530"/>
                    <a:pt x="2297" y="43572"/>
                  </a:cubicBezTo>
                  <a:cubicBezTo>
                    <a:pt x="8434" y="29604"/>
                    <a:pt x="4541" y="14509"/>
                    <a:pt x="509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" name="任意多边形: 形状 936">
              <a:extLst>
                <a:ext uri="{FF2B5EF4-FFF2-40B4-BE49-F238E27FC236}">
                  <a16:creationId xmlns:a16="http://schemas.microsoft.com/office/drawing/2014/main" id="{23FA9CF7-A1DB-48C1-51CC-8083DDF414DC}"/>
                </a:ext>
              </a:extLst>
            </p:cNvPr>
            <p:cNvSpPr/>
            <p:nvPr/>
          </p:nvSpPr>
          <p:spPr>
            <a:xfrm>
              <a:off x="5492685" y="5131802"/>
              <a:ext cx="25143" cy="17320"/>
            </a:xfrm>
            <a:custGeom>
              <a:avLst/>
              <a:gdLst>
                <a:gd name="connsiteX0" fmla="*/ 0 w 25143"/>
                <a:gd name="connsiteY0" fmla="*/ 0 h 17320"/>
                <a:gd name="connsiteX1" fmla="*/ 25143 w 25143"/>
                <a:gd name="connsiteY1" fmla="*/ 1685 h 17320"/>
                <a:gd name="connsiteX2" fmla="*/ 2244 w 25143"/>
                <a:gd name="connsiteY2" fmla="*/ 17321 h 17320"/>
                <a:gd name="connsiteX3" fmla="*/ 0 w 25143"/>
                <a:gd name="connsiteY3" fmla="*/ 0 h 1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3" h="17320">
                  <a:moveTo>
                    <a:pt x="0" y="0"/>
                  </a:moveTo>
                  <a:cubicBezTo>
                    <a:pt x="8390" y="0"/>
                    <a:pt x="16762" y="558"/>
                    <a:pt x="25143" y="1685"/>
                  </a:cubicBezTo>
                  <a:cubicBezTo>
                    <a:pt x="17330" y="7263"/>
                    <a:pt x="10075" y="12310"/>
                    <a:pt x="2244" y="17321"/>
                  </a:cubicBezTo>
                  <a:cubicBezTo>
                    <a:pt x="1676" y="12851"/>
                    <a:pt x="559" y="4470"/>
                    <a:pt x="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2DE1DE32-466C-5644-C876-AA9E7D7960DA}"/>
                </a:ext>
              </a:extLst>
            </p:cNvPr>
            <p:cNvSpPr/>
            <p:nvPr/>
          </p:nvSpPr>
          <p:spPr>
            <a:xfrm>
              <a:off x="5665817" y="5133478"/>
              <a:ext cx="21883" cy="35759"/>
            </a:xfrm>
            <a:custGeom>
              <a:avLst/>
              <a:gdLst>
                <a:gd name="connsiteX0" fmla="*/ 652 w 21883"/>
                <a:gd name="connsiteY0" fmla="*/ 1676 h 35759"/>
                <a:gd name="connsiteX1" fmla="*/ 21883 w 21883"/>
                <a:gd name="connsiteY1" fmla="*/ 0 h 35759"/>
                <a:gd name="connsiteX2" fmla="*/ 20766 w 21883"/>
                <a:gd name="connsiteY2" fmla="*/ 35759 h 35759"/>
                <a:gd name="connsiteX3" fmla="*/ 652 w 21883"/>
                <a:gd name="connsiteY3" fmla="*/ 1676 h 3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83" h="35759">
                  <a:moveTo>
                    <a:pt x="652" y="1676"/>
                  </a:moveTo>
                  <a:lnTo>
                    <a:pt x="21883" y="0"/>
                  </a:lnTo>
                  <a:cubicBezTo>
                    <a:pt x="21883" y="11733"/>
                    <a:pt x="21325" y="23467"/>
                    <a:pt x="20766" y="35759"/>
                  </a:cubicBezTo>
                  <a:cubicBezTo>
                    <a:pt x="4004" y="31857"/>
                    <a:pt x="-2151" y="17330"/>
                    <a:pt x="652" y="1676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" name="任意多边形: 形状 938">
              <a:extLst>
                <a:ext uri="{FF2B5EF4-FFF2-40B4-BE49-F238E27FC236}">
                  <a16:creationId xmlns:a16="http://schemas.microsoft.com/office/drawing/2014/main" id="{70372901-8D66-E2A8-1223-4F9F76AAF45D}"/>
                </a:ext>
              </a:extLst>
            </p:cNvPr>
            <p:cNvSpPr/>
            <p:nvPr/>
          </p:nvSpPr>
          <p:spPr>
            <a:xfrm>
              <a:off x="6130293" y="5130616"/>
              <a:ext cx="63106" cy="79145"/>
            </a:xfrm>
            <a:custGeom>
              <a:avLst/>
              <a:gdLst>
                <a:gd name="connsiteX0" fmla="*/ 13920 w 63106"/>
                <a:gd name="connsiteY0" fmla="*/ 68 h 79145"/>
                <a:gd name="connsiteX1" fmla="*/ 63106 w 63106"/>
                <a:gd name="connsiteY1" fmla="*/ 33034 h 79145"/>
                <a:gd name="connsiteX2" fmla="*/ 52481 w 63106"/>
                <a:gd name="connsiteY2" fmla="*/ 77173 h 79145"/>
                <a:gd name="connsiteX3" fmla="*/ 519 w 63106"/>
                <a:gd name="connsiteY3" fmla="*/ 76047 h 79145"/>
                <a:gd name="connsiteX4" fmla="*/ 13920 w 63106"/>
                <a:gd name="connsiteY4" fmla="*/ 68 h 79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06" h="79145">
                  <a:moveTo>
                    <a:pt x="13920" y="68"/>
                  </a:moveTo>
                  <a:cubicBezTo>
                    <a:pt x="35161" y="-1058"/>
                    <a:pt x="56401" y="11802"/>
                    <a:pt x="63106" y="33034"/>
                  </a:cubicBezTo>
                  <a:cubicBezTo>
                    <a:pt x="59177" y="47552"/>
                    <a:pt x="55275" y="62088"/>
                    <a:pt x="52481" y="77173"/>
                  </a:cubicBezTo>
                  <a:cubicBezTo>
                    <a:pt x="35161" y="79967"/>
                    <a:pt x="17831" y="79967"/>
                    <a:pt x="519" y="76047"/>
                  </a:cubicBezTo>
                  <a:cubicBezTo>
                    <a:pt x="-3392" y="48687"/>
                    <a:pt x="16155" y="26897"/>
                    <a:pt x="13920" y="6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" name="任意多边形: 形状 939">
              <a:extLst>
                <a:ext uri="{FF2B5EF4-FFF2-40B4-BE49-F238E27FC236}">
                  <a16:creationId xmlns:a16="http://schemas.microsoft.com/office/drawing/2014/main" id="{B1123D14-F36E-64E2-6F80-4292F60E686F}"/>
                </a:ext>
              </a:extLst>
            </p:cNvPr>
            <p:cNvSpPr/>
            <p:nvPr/>
          </p:nvSpPr>
          <p:spPr>
            <a:xfrm>
              <a:off x="6664439" y="5129018"/>
              <a:ext cx="58743" cy="83818"/>
            </a:xfrm>
            <a:custGeom>
              <a:avLst/>
              <a:gdLst>
                <a:gd name="connsiteX0" fmla="*/ 8949 w 58743"/>
                <a:gd name="connsiteY0" fmla="*/ 0 h 83818"/>
                <a:gd name="connsiteX1" fmla="*/ 55324 w 58743"/>
                <a:gd name="connsiteY1" fmla="*/ 26828 h 83818"/>
                <a:gd name="connsiteX2" fmla="*/ 53647 w 58743"/>
                <a:gd name="connsiteY2" fmla="*/ 81016 h 83818"/>
                <a:gd name="connsiteX3" fmla="*/ 40797 w 58743"/>
                <a:gd name="connsiteY3" fmla="*/ 83819 h 83818"/>
                <a:gd name="connsiteX4" fmla="*/ 0 w 58743"/>
                <a:gd name="connsiteY4" fmla="*/ 57559 h 83818"/>
                <a:gd name="connsiteX5" fmla="*/ 8949 w 58743"/>
                <a:gd name="connsiteY5" fmla="*/ 0 h 8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43" h="83818">
                  <a:moveTo>
                    <a:pt x="8949" y="0"/>
                  </a:moveTo>
                  <a:cubicBezTo>
                    <a:pt x="28504" y="549"/>
                    <a:pt x="43590" y="12292"/>
                    <a:pt x="55324" y="26828"/>
                  </a:cubicBezTo>
                  <a:cubicBezTo>
                    <a:pt x="62596" y="44140"/>
                    <a:pt x="56432" y="63128"/>
                    <a:pt x="53647" y="81016"/>
                  </a:cubicBezTo>
                  <a:cubicBezTo>
                    <a:pt x="50286" y="81575"/>
                    <a:pt x="44140" y="83260"/>
                    <a:pt x="40797" y="83819"/>
                  </a:cubicBezTo>
                  <a:cubicBezTo>
                    <a:pt x="28495" y="73194"/>
                    <a:pt x="15086" y="64254"/>
                    <a:pt x="0" y="57559"/>
                  </a:cubicBezTo>
                  <a:cubicBezTo>
                    <a:pt x="6714" y="39093"/>
                    <a:pt x="11733" y="19547"/>
                    <a:pt x="8949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id="{CDDE6666-6C6E-CA20-1D6C-704CDBE197B4}"/>
                </a:ext>
              </a:extLst>
            </p:cNvPr>
            <p:cNvSpPr/>
            <p:nvPr/>
          </p:nvSpPr>
          <p:spPr>
            <a:xfrm>
              <a:off x="5717322" y="5137380"/>
              <a:ext cx="43013" cy="37444"/>
            </a:xfrm>
            <a:custGeom>
              <a:avLst/>
              <a:gdLst>
                <a:gd name="connsiteX0" fmla="*/ 3902 w 43013"/>
                <a:gd name="connsiteY0" fmla="*/ 0 h 37444"/>
                <a:gd name="connsiteX1" fmla="*/ 43014 w 43013"/>
                <a:gd name="connsiteY1" fmla="*/ 8940 h 37444"/>
                <a:gd name="connsiteX2" fmla="*/ 21791 w 43013"/>
                <a:gd name="connsiteY2" fmla="*/ 37444 h 37444"/>
                <a:gd name="connsiteX3" fmla="*/ 0 w 43013"/>
                <a:gd name="connsiteY3" fmla="*/ 24585 h 37444"/>
                <a:gd name="connsiteX4" fmla="*/ 3902 w 43013"/>
                <a:gd name="connsiteY4" fmla="*/ 0 h 3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13" h="37444">
                  <a:moveTo>
                    <a:pt x="3902" y="0"/>
                  </a:moveTo>
                  <a:cubicBezTo>
                    <a:pt x="16762" y="2803"/>
                    <a:pt x="29604" y="5597"/>
                    <a:pt x="43014" y="8940"/>
                  </a:cubicBezTo>
                  <a:cubicBezTo>
                    <a:pt x="41905" y="22350"/>
                    <a:pt x="35750" y="34651"/>
                    <a:pt x="21791" y="37444"/>
                  </a:cubicBezTo>
                  <a:cubicBezTo>
                    <a:pt x="13968" y="34083"/>
                    <a:pt x="6705" y="29054"/>
                    <a:pt x="0" y="24585"/>
                  </a:cubicBezTo>
                  <a:cubicBezTo>
                    <a:pt x="1108" y="16212"/>
                    <a:pt x="2235" y="7831"/>
                    <a:pt x="3902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" name="任意多边形: 形状 941">
              <a:extLst>
                <a:ext uri="{FF2B5EF4-FFF2-40B4-BE49-F238E27FC236}">
                  <a16:creationId xmlns:a16="http://schemas.microsoft.com/office/drawing/2014/main" id="{E98C5284-C5D6-BFF1-8D51-2133E72E3062}"/>
                </a:ext>
              </a:extLst>
            </p:cNvPr>
            <p:cNvSpPr/>
            <p:nvPr/>
          </p:nvSpPr>
          <p:spPr>
            <a:xfrm>
              <a:off x="5273652" y="5143545"/>
              <a:ext cx="214571" cy="54067"/>
            </a:xfrm>
            <a:custGeom>
              <a:avLst/>
              <a:gdLst>
                <a:gd name="connsiteX0" fmla="*/ 79349 w 214571"/>
                <a:gd name="connsiteY0" fmla="*/ 43581 h 54067"/>
                <a:gd name="connsiteX1" fmla="*/ 214572 w 214571"/>
                <a:gd name="connsiteY1" fmla="*/ 0 h 54067"/>
                <a:gd name="connsiteX2" fmla="*/ 63146 w 214571"/>
                <a:gd name="connsiteY2" fmla="*/ 52530 h 54067"/>
                <a:gd name="connsiteX3" fmla="*/ 0 w 214571"/>
                <a:gd name="connsiteY3" fmla="*/ 49718 h 54067"/>
                <a:gd name="connsiteX4" fmla="*/ 34083 w 214571"/>
                <a:gd name="connsiteY4" fmla="*/ 32974 h 54067"/>
                <a:gd name="connsiteX5" fmla="*/ 79349 w 214571"/>
                <a:gd name="connsiteY5" fmla="*/ 43581 h 54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571" h="54067">
                  <a:moveTo>
                    <a:pt x="79349" y="43581"/>
                  </a:moveTo>
                  <a:cubicBezTo>
                    <a:pt x="127400" y="39661"/>
                    <a:pt x="169873" y="15077"/>
                    <a:pt x="214572" y="0"/>
                  </a:cubicBezTo>
                  <a:cubicBezTo>
                    <a:pt x="170423" y="31839"/>
                    <a:pt x="117334" y="49160"/>
                    <a:pt x="63146" y="52530"/>
                  </a:cubicBezTo>
                  <a:cubicBezTo>
                    <a:pt x="41914" y="53080"/>
                    <a:pt x="20105" y="56982"/>
                    <a:pt x="0" y="49718"/>
                  </a:cubicBezTo>
                  <a:cubicBezTo>
                    <a:pt x="11175" y="44149"/>
                    <a:pt x="23467" y="39670"/>
                    <a:pt x="34083" y="32974"/>
                  </a:cubicBezTo>
                  <a:cubicBezTo>
                    <a:pt x="45257" y="47483"/>
                    <a:pt x="63696" y="44690"/>
                    <a:pt x="79349" y="43581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" name="任意多边形: 形状 942">
              <a:extLst>
                <a:ext uri="{FF2B5EF4-FFF2-40B4-BE49-F238E27FC236}">
                  <a16:creationId xmlns:a16="http://schemas.microsoft.com/office/drawing/2014/main" id="{0106AA6B-A1C9-1858-0288-C735782A7C9E}"/>
                </a:ext>
              </a:extLst>
            </p:cNvPr>
            <p:cNvSpPr/>
            <p:nvPr/>
          </p:nvSpPr>
          <p:spPr>
            <a:xfrm>
              <a:off x="5589913" y="5148564"/>
              <a:ext cx="88288" cy="61262"/>
            </a:xfrm>
            <a:custGeom>
              <a:avLst/>
              <a:gdLst>
                <a:gd name="connsiteX0" fmla="*/ 0 w 88288"/>
                <a:gd name="connsiteY0" fmla="*/ 19547 h 61262"/>
                <a:gd name="connsiteX1" fmla="*/ 60343 w 88288"/>
                <a:gd name="connsiteY1" fmla="*/ 0 h 61262"/>
                <a:gd name="connsiteX2" fmla="*/ 88289 w 88288"/>
                <a:gd name="connsiteY2" fmla="*/ 39120 h 61262"/>
                <a:gd name="connsiteX3" fmla="*/ 87730 w 88288"/>
                <a:gd name="connsiteY3" fmla="*/ 56991 h 61262"/>
                <a:gd name="connsiteX4" fmla="*/ 22917 w 88288"/>
                <a:gd name="connsiteY4" fmla="*/ 52521 h 61262"/>
                <a:gd name="connsiteX5" fmla="*/ 0 w 88288"/>
                <a:gd name="connsiteY5" fmla="*/ 19547 h 6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288" h="61262">
                  <a:moveTo>
                    <a:pt x="0" y="19547"/>
                  </a:moveTo>
                  <a:cubicBezTo>
                    <a:pt x="21232" y="16203"/>
                    <a:pt x="40229" y="7813"/>
                    <a:pt x="60343" y="0"/>
                  </a:cubicBezTo>
                  <a:cubicBezTo>
                    <a:pt x="65381" y="15644"/>
                    <a:pt x="77105" y="27387"/>
                    <a:pt x="88289" y="39120"/>
                  </a:cubicBezTo>
                  <a:cubicBezTo>
                    <a:pt x="88289" y="45257"/>
                    <a:pt x="88289" y="50854"/>
                    <a:pt x="87730" y="56991"/>
                  </a:cubicBezTo>
                  <a:cubicBezTo>
                    <a:pt x="66498" y="60343"/>
                    <a:pt x="41914" y="66480"/>
                    <a:pt x="22917" y="52521"/>
                  </a:cubicBezTo>
                  <a:cubicBezTo>
                    <a:pt x="8940" y="47510"/>
                    <a:pt x="5587" y="31848"/>
                    <a:pt x="0" y="1954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" name="任意多边形: 形状 943">
              <a:extLst>
                <a:ext uri="{FF2B5EF4-FFF2-40B4-BE49-F238E27FC236}">
                  <a16:creationId xmlns:a16="http://schemas.microsoft.com/office/drawing/2014/main" id="{C4D510EA-6C41-3552-2E53-CE0E98FFF882}"/>
                </a:ext>
              </a:extLst>
            </p:cNvPr>
            <p:cNvSpPr/>
            <p:nvPr/>
          </p:nvSpPr>
          <p:spPr>
            <a:xfrm>
              <a:off x="5104338" y="5152484"/>
              <a:ext cx="78231" cy="62560"/>
            </a:xfrm>
            <a:custGeom>
              <a:avLst/>
              <a:gdLst>
                <a:gd name="connsiteX0" fmla="*/ 0 w 78231"/>
                <a:gd name="connsiteY0" fmla="*/ 0 h 62560"/>
                <a:gd name="connsiteX1" fmla="*/ 78232 w 78231"/>
                <a:gd name="connsiteY1" fmla="*/ 26251 h 62560"/>
                <a:gd name="connsiteX2" fmla="*/ 72635 w 78231"/>
                <a:gd name="connsiteY2" fmla="*/ 62560 h 62560"/>
                <a:gd name="connsiteX3" fmla="*/ 0 w 78231"/>
                <a:gd name="connsiteY3" fmla="*/ 0 h 6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31" h="62560">
                  <a:moveTo>
                    <a:pt x="0" y="0"/>
                  </a:moveTo>
                  <a:cubicBezTo>
                    <a:pt x="25143" y="11733"/>
                    <a:pt x="50295" y="25143"/>
                    <a:pt x="78232" y="26251"/>
                  </a:cubicBezTo>
                  <a:cubicBezTo>
                    <a:pt x="78232" y="38543"/>
                    <a:pt x="75997" y="50836"/>
                    <a:pt x="72635" y="62560"/>
                  </a:cubicBezTo>
                  <a:cubicBezTo>
                    <a:pt x="44699" y="47493"/>
                    <a:pt x="15086" y="2904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" name="任意多边形: 形状 944">
              <a:extLst>
                <a:ext uri="{FF2B5EF4-FFF2-40B4-BE49-F238E27FC236}">
                  <a16:creationId xmlns:a16="http://schemas.microsoft.com/office/drawing/2014/main" id="{0A364F9F-ADF5-C1CC-E298-1E96D466E3AA}"/>
                </a:ext>
              </a:extLst>
            </p:cNvPr>
            <p:cNvSpPr/>
            <p:nvPr/>
          </p:nvSpPr>
          <p:spPr>
            <a:xfrm>
              <a:off x="5860926" y="5150240"/>
              <a:ext cx="13968" cy="28495"/>
            </a:xfrm>
            <a:custGeom>
              <a:avLst/>
              <a:gdLst>
                <a:gd name="connsiteX0" fmla="*/ 0 w 13968"/>
                <a:gd name="connsiteY0" fmla="*/ 28495 h 28495"/>
                <a:gd name="connsiteX1" fmla="*/ 13968 w 13968"/>
                <a:gd name="connsiteY1" fmla="*/ 0 h 28495"/>
                <a:gd name="connsiteX2" fmla="*/ 0 w 13968"/>
                <a:gd name="connsiteY2" fmla="*/ 28495 h 28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68" h="28495">
                  <a:moveTo>
                    <a:pt x="0" y="28495"/>
                  </a:moveTo>
                  <a:cubicBezTo>
                    <a:pt x="1126" y="17321"/>
                    <a:pt x="1676" y="4470"/>
                    <a:pt x="13968" y="0"/>
                  </a:cubicBezTo>
                  <a:cubicBezTo>
                    <a:pt x="12283" y="10616"/>
                    <a:pt x="9498" y="21232"/>
                    <a:pt x="0" y="28495"/>
                  </a:cubicBezTo>
                  <a:close/>
                </a:path>
              </a:pathLst>
            </a:custGeom>
            <a:solidFill>
              <a:srgbClr val="51575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" name="任意多边形: 形状 945">
              <a:extLst>
                <a:ext uri="{FF2B5EF4-FFF2-40B4-BE49-F238E27FC236}">
                  <a16:creationId xmlns:a16="http://schemas.microsoft.com/office/drawing/2014/main" id="{1DD5118B-F7B6-E187-70DB-78B5ADCC8E9F}"/>
                </a:ext>
              </a:extLst>
            </p:cNvPr>
            <p:cNvSpPr/>
            <p:nvPr/>
          </p:nvSpPr>
          <p:spPr>
            <a:xfrm>
              <a:off x="5754199" y="5158621"/>
              <a:ext cx="72138" cy="87171"/>
            </a:xfrm>
            <a:custGeom>
              <a:avLst/>
              <a:gdLst>
                <a:gd name="connsiteX0" fmla="*/ 36876 w 72138"/>
                <a:gd name="connsiteY0" fmla="*/ 0 h 87171"/>
                <a:gd name="connsiteX1" fmla="*/ 72086 w 72138"/>
                <a:gd name="connsiteY1" fmla="*/ 22908 h 87171"/>
                <a:gd name="connsiteX2" fmla="*/ 0 w 72138"/>
                <a:gd name="connsiteY2" fmla="*/ 87172 h 87171"/>
                <a:gd name="connsiteX3" fmla="*/ 19547 w 72138"/>
                <a:gd name="connsiteY3" fmla="*/ 29072 h 87171"/>
                <a:gd name="connsiteX4" fmla="*/ 36876 w 72138"/>
                <a:gd name="connsiteY4" fmla="*/ 0 h 8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38" h="87171">
                  <a:moveTo>
                    <a:pt x="36876" y="0"/>
                  </a:moveTo>
                  <a:cubicBezTo>
                    <a:pt x="48619" y="7823"/>
                    <a:pt x="60343" y="15654"/>
                    <a:pt x="72086" y="22908"/>
                  </a:cubicBezTo>
                  <a:cubicBezTo>
                    <a:pt x="73771" y="62028"/>
                    <a:pt x="34650" y="85495"/>
                    <a:pt x="0" y="87172"/>
                  </a:cubicBezTo>
                  <a:cubicBezTo>
                    <a:pt x="11175" y="69301"/>
                    <a:pt x="16762" y="49737"/>
                    <a:pt x="19547" y="29072"/>
                  </a:cubicBezTo>
                  <a:cubicBezTo>
                    <a:pt x="20114" y="17339"/>
                    <a:pt x="30721" y="9490"/>
                    <a:pt x="36876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" name="任意多边形: 形状 946">
              <a:extLst>
                <a:ext uri="{FF2B5EF4-FFF2-40B4-BE49-F238E27FC236}">
                  <a16:creationId xmlns:a16="http://schemas.microsoft.com/office/drawing/2014/main" id="{35D24F7D-4E5D-B9C1-E953-FF7500789177}"/>
                </a:ext>
              </a:extLst>
            </p:cNvPr>
            <p:cNvSpPr/>
            <p:nvPr/>
          </p:nvSpPr>
          <p:spPr>
            <a:xfrm>
              <a:off x="6577826" y="5162532"/>
              <a:ext cx="58410" cy="97796"/>
            </a:xfrm>
            <a:custGeom>
              <a:avLst/>
              <a:gdLst>
                <a:gd name="connsiteX0" fmla="*/ 0 w 58410"/>
                <a:gd name="connsiteY0" fmla="*/ 0 h 97796"/>
                <a:gd name="connsiteX1" fmla="*/ 53098 w 58410"/>
                <a:gd name="connsiteY1" fmla="*/ 36886 h 97796"/>
                <a:gd name="connsiteX2" fmla="*/ 45825 w 58410"/>
                <a:gd name="connsiteY2" fmla="*/ 97796 h 97796"/>
                <a:gd name="connsiteX3" fmla="*/ 559 w 58410"/>
                <a:gd name="connsiteY3" fmla="*/ 63705 h 97796"/>
                <a:gd name="connsiteX4" fmla="*/ 0 w 58410"/>
                <a:gd name="connsiteY4" fmla="*/ 0 h 97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410" h="97796">
                  <a:moveTo>
                    <a:pt x="0" y="0"/>
                  </a:moveTo>
                  <a:cubicBezTo>
                    <a:pt x="22908" y="0"/>
                    <a:pt x="45825" y="13978"/>
                    <a:pt x="53098" y="36886"/>
                  </a:cubicBezTo>
                  <a:cubicBezTo>
                    <a:pt x="64263" y="56441"/>
                    <a:pt x="55882" y="79358"/>
                    <a:pt x="45825" y="97796"/>
                  </a:cubicBezTo>
                  <a:cubicBezTo>
                    <a:pt x="30739" y="86622"/>
                    <a:pt x="17897" y="72076"/>
                    <a:pt x="559" y="63705"/>
                  </a:cubicBezTo>
                  <a:cubicBezTo>
                    <a:pt x="2235" y="42464"/>
                    <a:pt x="559" y="2124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579EB8BD-9ACD-80D8-7425-A26F933B085E}"/>
                </a:ext>
              </a:extLst>
            </p:cNvPr>
            <p:cNvSpPr/>
            <p:nvPr/>
          </p:nvSpPr>
          <p:spPr>
            <a:xfrm>
              <a:off x="7055579" y="5167504"/>
              <a:ext cx="41337" cy="20694"/>
            </a:xfrm>
            <a:custGeom>
              <a:avLst/>
              <a:gdLst>
                <a:gd name="connsiteX0" fmla="*/ 0 w 41337"/>
                <a:gd name="connsiteY0" fmla="*/ 20695 h 20694"/>
                <a:gd name="connsiteX1" fmla="*/ 41337 w 41337"/>
                <a:gd name="connsiteY1" fmla="*/ 22 h 20694"/>
                <a:gd name="connsiteX2" fmla="*/ 0 w 41337"/>
                <a:gd name="connsiteY2" fmla="*/ 20695 h 20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337" h="20694">
                  <a:moveTo>
                    <a:pt x="0" y="20695"/>
                  </a:moveTo>
                  <a:cubicBezTo>
                    <a:pt x="10607" y="9529"/>
                    <a:pt x="24593" y="-528"/>
                    <a:pt x="41337" y="22"/>
                  </a:cubicBezTo>
                  <a:cubicBezTo>
                    <a:pt x="27946" y="8421"/>
                    <a:pt x="14518" y="16234"/>
                    <a:pt x="0" y="20695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90009493-2253-447F-28A7-DD0AB38001FD}"/>
                </a:ext>
              </a:extLst>
            </p:cNvPr>
            <p:cNvSpPr/>
            <p:nvPr/>
          </p:nvSpPr>
          <p:spPr>
            <a:xfrm>
              <a:off x="6017939" y="5167002"/>
              <a:ext cx="17320" cy="57549"/>
            </a:xfrm>
            <a:custGeom>
              <a:avLst/>
              <a:gdLst>
                <a:gd name="connsiteX0" fmla="*/ 0 w 17320"/>
                <a:gd name="connsiteY0" fmla="*/ 25702 h 57549"/>
                <a:gd name="connsiteX1" fmla="*/ 7822 w 17320"/>
                <a:gd name="connsiteY1" fmla="*/ 0 h 57549"/>
                <a:gd name="connsiteX2" fmla="*/ 17321 w 17320"/>
                <a:gd name="connsiteY2" fmla="*/ 57550 h 57549"/>
                <a:gd name="connsiteX3" fmla="*/ 0 w 17320"/>
                <a:gd name="connsiteY3" fmla="*/ 25702 h 57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20" h="57549">
                  <a:moveTo>
                    <a:pt x="0" y="25702"/>
                  </a:moveTo>
                  <a:cubicBezTo>
                    <a:pt x="1667" y="16771"/>
                    <a:pt x="5038" y="8381"/>
                    <a:pt x="7822" y="0"/>
                  </a:cubicBezTo>
                  <a:cubicBezTo>
                    <a:pt x="9498" y="18997"/>
                    <a:pt x="11166" y="38553"/>
                    <a:pt x="17321" y="57550"/>
                  </a:cubicBezTo>
                  <a:cubicBezTo>
                    <a:pt x="11175" y="46934"/>
                    <a:pt x="4461" y="36877"/>
                    <a:pt x="0" y="25702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F93FBD77-26FE-6F33-23FB-53E772A44908}"/>
                </a:ext>
              </a:extLst>
            </p:cNvPr>
            <p:cNvSpPr/>
            <p:nvPr/>
          </p:nvSpPr>
          <p:spPr>
            <a:xfrm>
              <a:off x="6103576" y="5165894"/>
              <a:ext cx="21081" cy="58099"/>
            </a:xfrm>
            <a:custGeom>
              <a:avLst/>
              <a:gdLst>
                <a:gd name="connsiteX0" fmla="*/ 417 w 21081"/>
                <a:gd name="connsiteY0" fmla="*/ 31289 h 58099"/>
                <a:gd name="connsiteX1" fmla="*/ 11033 w 21081"/>
                <a:gd name="connsiteY1" fmla="*/ 0 h 58099"/>
                <a:gd name="connsiteX2" fmla="*/ 21082 w 21081"/>
                <a:gd name="connsiteY2" fmla="*/ 58099 h 58099"/>
                <a:gd name="connsiteX3" fmla="*/ 417 w 21081"/>
                <a:gd name="connsiteY3" fmla="*/ 31289 h 5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81" h="58099">
                  <a:moveTo>
                    <a:pt x="417" y="31289"/>
                  </a:moveTo>
                  <a:cubicBezTo>
                    <a:pt x="-1826" y="19547"/>
                    <a:pt x="5446" y="9490"/>
                    <a:pt x="11033" y="0"/>
                  </a:cubicBezTo>
                  <a:cubicBezTo>
                    <a:pt x="13277" y="19547"/>
                    <a:pt x="14395" y="39661"/>
                    <a:pt x="21082" y="58099"/>
                  </a:cubicBezTo>
                  <a:cubicBezTo>
                    <a:pt x="13268" y="50286"/>
                    <a:pt x="-700" y="44131"/>
                    <a:pt x="417" y="3128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3EA8D0C5-1539-CA92-695D-233A7409EAD1}"/>
                </a:ext>
              </a:extLst>
            </p:cNvPr>
            <p:cNvSpPr/>
            <p:nvPr/>
          </p:nvSpPr>
          <p:spPr>
            <a:xfrm>
              <a:off x="5437415" y="5177105"/>
              <a:ext cx="43581" cy="61469"/>
            </a:xfrm>
            <a:custGeom>
              <a:avLst/>
              <a:gdLst>
                <a:gd name="connsiteX0" fmla="*/ 0 w 43581"/>
                <a:gd name="connsiteY0" fmla="*/ 61470 h 61469"/>
                <a:gd name="connsiteX1" fmla="*/ 43581 w 43581"/>
                <a:gd name="connsiteY1" fmla="*/ 0 h 61469"/>
                <a:gd name="connsiteX2" fmla="*/ 0 w 43581"/>
                <a:gd name="connsiteY2" fmla="*/ 61470 h 61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581" h="61469">
                  <a:moveTo>
                    <a:pt x="0" y="61470"/>
                  </a:moveTo>
                  <a:cubicBezTo>
                    <a:pt x="9498" y="37435"/>
                    <a:pt x="23467" y="15635"/>
                    <a:pt x="43581" y="0"/>
                  </a:cubicBezTo>
                  <a:cubicBezTo>
                    <a:pt x="34092" y="23457"/>
                    <a:pt x="18438" y="44140"/>
                    <a:pt x="0" y="61470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ECA89386-67D5-25E6-A79B-3997FCC83907}"/>
                </a:ext>
              </a:extLst>
            </p:cNvPr>
            <p:cNvSpPr/>
            <p:nvPr/>
          </p:nvSpPr>
          <p:spPr>
            <a:xfrm>
              <a:off x="5697208" y="5176510"/>
              <a:ext cx="22899" cy="12850"/>
            </a:xfrm>
            <a:custGeom>
              <a:avLst/>
              <a:gdLst>
                <a:gd name="connsiteX0" fmla="*/ 0 w 22899"/>
                <a:gd name="connsiteY0" fmla="*/ 5019 h 12850"/>
                <a:gd name="connsiteX1" fmla="*/ 21223 w 22899"/>
                <a:gd name="connsiteY1" fmla="*/ 0 h 12850"/>
                <a:gd name="connsiteX2" fmla="*/ 22899 w 22899"/>
                <a:gd name="connsiteY2" fmla="*/ 12851 h 12850"/>
                <a:gd name="connsiteX3" fmla="*/ 0 w 22899"/>
                <a:gd name="connsiteY3" fmla="*/ 5019 h 1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99" h="12850">
                  <a:moveTo>
                    <a:pt x="0" y="5019"/>
                  </a:moveTo>
                  <a:lnTo>
                    <a:pt x="21223" y="0"/>
                  </a:lnTo>
                  <a:cubicBezTo>
                    <a:pt x="21782" y="3343"/>
                    <a:pt x="22349" y="9498"/>
                    <a:pt x="22899" y="12851"/>
                  </a:cubicBezTo>
                  <a:cubicBezTo>
                    <a:pt x="15068" y="10048"/>
                    <a:pt x="7813" y="7813"/>
                    <a:pt x="0" y="5019"/>
                  </a:cubicBezTo>
                  <a:close/>
                </a:path>
              </a:pathLst>
            </a:custGeom>
            <a:solidFill>
              <a:srgbClr val="DCE5E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0DE755BA-5964-4A13-93B0-EA02FAB300B2}"/>
                </a:ext>
              </a:extLst>
            </p:cNvPr>
            <p:cNvSpPr/>
            <p:nvPr/>
          </p:nvSpPr>
          <p:spPr>
            <a:xfrm>
              <a:off x="5189274" y="5184882"/>
              <a:ext cx="69850" cy="73212"/>
            </a:xfrm>
            <a:custGeom>
              <a:avLst/>
              <a:gdLst>
                <a:gd name="connsiteX0" fmla="*/ 13419 w 69850"/>
                <a:gd name="connsiteY0" fmla="*/ 0 h 73212"/>
                <a:gd name="connsiteX1" fmla="*/ 69851 w 69850"/>
                <a:gd name="connsiteY1" fmla="*/ 25711 h 73212"/>
                <a:gd name="connsiteX2" fmla="*/ 41355 w 69850"/>
                <a:gd name="connsiteY2" fmla="*/ 73212 h 73212"/>
                <a:gd name="connsiteX3" fmla="*/ 0 w 69850"/>
                <a:gd name="connsiteY3" fmla="*/ 45258 h 73212"/>
                <a:gd name="connsiteX4" fmla="*/ 13419 w 69850"/>
                <a:gd name="connsiteY4" fmla="*/ 0 h 7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73212">
                  <a:moveTo>
                    <a:pt x="13419" y="0"/>
                  </a:moveTo>
                  <a:cubicBezTo>
                    <a:pt x="32407" y="8381"/>
                    <a:pt x="50295" y="18438"/>
                    <a:pt x="69851" y="25711"/>
                  </a:cubicBezTo>
                  <a:cubicBezTo>
                    <a:pt x="63146" y="43040"/>
                    <a:pt x="57559" y="62597"/>
                    <a:pt x="41355" y="73212"/>
                  </a:cubicBezTo>
                  <a:cubicBezTo>
                    <a:pt x="27378" y="64281"/>
                    <a:pt x="13968" y="54774"/>
                    <a:pt x="0" y="45258"/>
                  </a:cubicBezTo>
                  <a:cubicBezTo>
                    <a:pt x="3911" y="30163"/>
                    <a:pt x="8390" y="15095"/>
                    <a:pt x="13419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CB98FF2D-71C5-993E-037A-F747EF910CA8}"/>
                </a:ext>
              </a:extLst>
            </p:cNvPr>
            <p:cNvSpPr/>
            <p:nvPr/>
          </p:nvSpPr>
          <p:spPr>
            <a:xfrm>
              <a:off x="5378135" y="5191037"/>
              <a:ext cx="64813" cy="91631"/>
            </a:xfrm>
            <a:custGeom>
              <a:avLst/>
              <a:gdLst>
                <a:gd name="connsiteX0" fmla="*/ 559 w 64813"/>
                <a:gd name="connsiteY0" fmla="*/ 17879 h 91631"/>
                <a:gd name="connsiteX1" fmla="*/ 64813 w 64813"/>
                <a:gd name="connsiteY1" fmla="*/ 0 h 91631"/>
                <a:gd name="connsiteX2" fmla="*/ 1117 w 64813"/>
                <a:gd name="connsiteY2" fmla="*/ 91632 h 91631"/>
                <a:gd name="connsiteX3" fmla="*/ 559 w 64813"/>
                <a:gd name="connsiteY3" fmla="*/ 17879 h 91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813" h="91631">
                  <a:moveTo>
                    <a:pt x="559" y="17879"/>
                  </a:moveTo>
                  <a:cubicBezTo>
                    <a:pt x="22358" y="13409"/>
                    <a:pt x="43581" y="6146"/>
                    <a:pt x="64813" y="0"/>
                  </a:cubicBezTo>
                  <a:cubicBezTo>
                    <a:pt x="48051" y="32965"/>
                    <a:pt x="31839" y="68724"/>
                    <a:pt x="1117" y="91632"/>
                  </a:cubicBezTo>
                  <a:cubicBezTo>
                    <a:pt x="-559" y="67048"/>
                    <a:pt x="0" y="42455"/>
                    <a:pt x="559" y="1787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" name="任意多边形: 形状 954">
              <a:extLst>
                <a:ext uri="{FF2B5EF4-FFF2-40B4-BE49-F238E27FC236}">
                  <a16:creationId xmlns:a16="http://schemas.microsoft.com/office/drawing/2014/main" id="{C97146E7-0FBB-C036-4EE7-8AD652B449F0}"/>
                </a:ext>
              </a:extLst>
            </p:cNvPr>
            <p:cNvSpPr/>
            <p:nvPr/>
          </p:nvSpPr>
          <p:spPr>
            <a:xfrm>
              <a:off x="5725704" y="5186655"/>
              <a:ext cx="32406" cy="18909"/>
            </a:xfrm>
            <a:custGeom>
              <a:avLst/>
              <a:gdLst>
                <a:gd name="connsiteX0" fmla="*/ 0 w 32406"/>
                <a:gd name="connsiteY0" fmla="*/ 1579 h 18909"/>
                <a:gd name="connsiteX1" fmla="*/ 32406 w 32406"/>
                <a:gd name="connsiteY1" fmla="*/ 18909 h 18909"/>
                <a:gd name="connsiteX2" fmla="*/ 0 w 32406"/>
                <a:gd name="connsiteY2" fmla="*/ 1579 h 1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06" h="18909">
                  <a:moveTo>
                    <a:pt x="0" y="1579"/>
                  </a:moveTo>
                  <a:cubicBezTo>
                    <a:pt x="15636" y="-4008"/>
                    <a:pt x="25693" y="6049"/>
                    <a:pt x="32406" y="18909"/>
                  </a:cubicBezTo>
                  <a:cubicBezTo>
                    <a:pt x="21223" y="13871"/>
                    <a:pt x="10057" y="7734"/>
                    <a:pt x="0" y="1579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" name="任意多边形: 形状 955">
              <a:extLst>
                <a:ext uri="{FF2B5EF4-FFF2-40B4-BE49-F238E27FC236}">
                  <a16:creationId xmlns:a16="http://schemas.microsoft.com/office/drawing/2014/main" id="{76A3A5F5-E276-6A88-14EB-79C18340EF44}"/>
                </a:ext>
              </a:extLst>
            </p:cNvPr>
            <p:cNvSpPr/>
            <p:nvPr/>
          </p:nvSpPr>
          <p:spPr>
            <a:xfrm>
              <a:off x="5829610" y="5182692"/>
              <a:ext cx="55882" cy="51874"/>
            </a:xfrm>
            <a:custGeom>
              <a:avLst/>
              <a:gdLst>
                <a:gd name="connsiteX0" fmla="*/ 0 w 55882"/>
                <a:gd name="connsiteY0" fmla="*/ 50295 h 51874"/>
                <a:gd name="connsiteX1" fmla="*/ 16762 w 55882"/>
                <a:gd name="connsiteY1" fmla="*/ 0 h 51874"/>
                <a:gd name="connsiteX2" fmla="*/ 55882 w 55882"/>
                <a:gd name="connsiteY2" fmla="*/ 32407 h 51874"/>
                <a:gd name="connsiteX3" fmla="*/ 0 w 55882"/>
                <a:gd name="connsiteY3" fmla="*/ 50295 h 51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882" h="51874">
                  <a:moveTo>
                    <a:pt x="0" y="50295"/>
                  </a:moveTo>
                  <a:cubicBezTo>
                    <a:pt x="2794" y="32965"/>
                    <a:pt x="10066" y="16212"/>
                    <a:pt x="16762" y="0"/>
                  </a:cubicBezTo>
                  <a:cubicBezTo>
                    <a:pt x="30739" y="10057"/>
                    <a:pt x="43031" y="21800"/>
                    <a:pt x="55882" y="32407"/>
                  </a:cubicBezTo>
                  <a:cubicBezTo>
                    <a:pt x="40229" y="45834"/>
                    <a:pt x="21241" y="55892"/>
                    <a:pt x="0" y="5029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" name="任意多边形: 形状 956">
              <a:extLst>
                <a:ext uri="{FF2B5EF4-FFF2-40B4-BE49-F238E27FC236}">
                  <a16:creationId xmlns:a16="http://schemas.microsoft.com/office/drawing/2014/main" id="{251C985B-5F21-E2BF-9CFE-A918042B548D}"/>
                </a:ext>
              </a:extLst>
            </p:cNvPr>
            <p:cNvSpPr/>
            <p:nvPr/>
          </p:nvSpPr>
          <p:spPr>
            <a:xfrm>
              <a:off x="6198022" y="5182647"/>
              <a:ext cx="36714" cy="54215"/>
            </a:xfrm>
            <a:custGeom>
              <a:avLst/>
              <a:gdLst>
                <a:gd name="connsiteX0" fmla="*/ 965 w 36714"/>
                <a:gd name="connsiteY0" fmla="*/ 34101 h 54215"/>
                <a:gd name="connsiteX1" fmla="*/ 4867 w 36714"/>
                <a:gd name="connsiteY1" fmla="*/ 0 h 54215"/>
                <a:gd name="connsiteX2" fmla="*/ 36715 w 36714"/>
                <a:gd name="connsiteY2" fmla="*/ 54215 h 54215"/>
                <a:gd name="connsiteX3" fmla="*/ 965 w 36714"/>
                <a:gd name="connsiteY3" fmla="*/ 34101 h 5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714" h="54215">
                  <a:moveTo>
                    <a:pt x="965" y="34101"/>
                  </a:moveTo>
                  <a:cubicBezTo>
                    <a:pt x="-1838" y="22349"/>
                    <a:pt x="2082" y="11175"/>
                    <a:pt x="4867" y="0"/>
                  </a:cubicBezTo>
                  <a:cubicBezTo>
                    <a:pt x="8787" y="21800"/>
                    <a:pt x="19403" y="40796"/>
                    <a:pt x="36715" y="54215"/>
                  </a:cubicBezTo>
                  <a:cubicBezTo>
                    <a:pt x="23864" y="49736"/>
                    <a:pt x="9337" y="46384"/>
                    <a:pt x="965" y="34101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" name="任意多边形: 形状 957">
              <a:extLst>
                <a:ext uri="{FF2B5EF4-FFF2-40B4-BE49-F238E27FC236}">
                  <a16:creationId xmlns:a16="http://schemas.microsoft.com/office/drawing/2014/main" id="{D8777411-B224-4765-0367-D835781A01A7}"/>
                </a:ext>
              </a:extLst>
            </p:cNvPr>
            <p:cNvSpPr/>
            <p:nvPr/>
          </p:nvSpPr>
          <p:spPr>
            <a:xfrm>
              <a:off x="6528099" y="5187126"/>
              <a:ext cx="34091" cy="45266"/>
            </a:xfrm>
            <a:custGeom>
              <a:avLst/>
              <a:gdLst>
                <a:gd name="connsiteX0" fmla="*/ 9 w 34091"/>
                <a:gd name="connsiteY0" fmla="*/ 14527 h 45266"/>
                <a:gd name="connsiteX1" fmla="*/ 34092 w 34091"/>
                <a:gd name="connsiteY1" fmla="*/ 0 h 45266"/>
                <a:gd name="connsiteX2" fmla="*/ 31289 w 34091"/>
                <a:gd name="connsiteY2" fmla="*/ 42473 h 45266"/>
                <a:gd name="connsiteX3" fmla="*/ 15095 w 34091"/>
                <a:gd name="connsiteY3" fmla="*/ 45266 h 45266"/>
                <a:gd name="connsiteX4" fmla="*/ 0 w 34091"/>
                <a:gd name="connsiteY4" fmla="*/ 25702 h 45266"/>
                <a:gd name="connsiteX5" fmla="*/ 9 w 34091"/>
                <a:gd name="connsiteY5" fmla="*/ 14527 h 45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091" h="45266">
                  <a:moveTo>
                    <a:pt x="9" y="14527"/>
                  </a:moveTo>
                  <a:cubicBezTo>
                    <a:pt x="11742" y="10616"/>
                    <a:pt x="22917" y="5578"/>
                    <a:pt x="34092" y="0"/>
                  </a:cubicBezTo>
                  <a:cubicBezTo>
                    <a:pt x="34092" y="13968"/>
                    <a:pt x="32974" y="27928"/>
                    <a:pt x="31289" y="42473"/>
                  </a:cubicBezTo>
                  <a:cubicBezTo>
                    <a:pt x="27387" y="43014"/>
                    <a:pt x="18997" y="44149"/>
                    <a:pt x="15095" y="45266"/>
                  </a:cubicBezTo>
                  <a:cubicBezTo>
                    <a:pt x="10048" y="38553"/>
                    <a:pt x="5029" y="31857"/>
                    <a:pt x="0" y="25702"/>
                  </a:cubicBezTo>
                  <a:cubicBezTo>
                    <a:pt x="9" y="22899"/>
                    <a:pt x="9" y="17321"/>
                    <a:pt x="9" y="1452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49007B66-6139-4CB0-B769-7C1944B77D2C}"/>
                </a:ext>
              </a:extLst>
            </p:cNvPr>
            <p:cNvSpPr/>
            <p:nvPr/>
          </p:nvSpPr>
          <p:spPr>
            <a:xfrm>
              <a:off x="6711913" y="5187658"/>
              <a:ext cx="63695" cy="73752"/>
            </a:xfrm>
            <a:custGeom>
              <a:avLst/>
              <a:gdLst>
                <a:gd name="connsiteX0" fmla="*/ 26270 w 63695"/>
                <a:gd name="connsiteY0" fmla="*/ 0 h 73752"/>
                <a:gd name="connsiteX1" fmla="*/ 63696 w 63695"/>
                <a:gd name="connsiteY1" fmla="*/ 33524 h 73752"/>
                <a:gd name="connsiteX2" fmla="*/ 10057 w 63695"/>
                <a:gd name="connsiteY2" fmla="*/ 73752 h 73752"/>
                <a:gd name="connsiteX3" fmla="*/ 0 w 63695"/>
                <a:gd name="connsiteY3" fmla="*/ 48618 h 73752"/>
                <a:gd name="connsiteX4" fmla="*/ 26270 w 63695"/>
                <a:gd name="connsiteY4" fmla="*/ 0 h 73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95" h="73752">
                  <a:moveTo>
                    <a:pt x="26270" y="0"/>
                  </a:moveTo>
                  <a:cubicBezTo>
                    <a:pt x="44131" y="3343"/>
                    <a:pt x="55324" y="17870"/>
                    <a:pt x="63696" y="33524"/>
                  </a:cubicBezTo>
                  <a:cubicBezTo>
                    <a:pt x="47483" y="49168"/>
                    <a:pt x="29613" y="63137"/>
                    <a:pt x="10057" y="73752"/>
                  </a:cubicBezTo>
                  <a:lnTo>
                    <a:pt x="0" y="48618"/>
                  </a:lnTo>
                  <a:cubicBezTo>
                    <a:pt x="12283" y="34641"/>
                    <a:pt x="22349" y="18438"/>
                    <a:pt x="2627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F5C46A2D-3A9D-82D2-F494-4690E0215A61}"/>
                </a:ext>
              </a:extLst>
            </p:cNvPr>
            <p:cNvSpPr/>
            <p:nvPr/>
          </p:nvSpPr>
          <p:spPr>
            <a:xfrm>
              <a:off x="5572034" y="5184882"/>
              <a:ext cx="20682" cy="32974"/>
            </a:xfrm>
            <a:custGeom>
              <a:avLst/>
              <a:gdLst>
                <a:gd name="connsiteX0" fmla="*/ 0 w 20682"/>
                <a:gd name="connsiteY0" fmla="*/ 31866 h 32974"/>
                <a:gd name="connsiteX1" fmla="*/ 8940 w 20682"/>
                <a:gd name="connsiteY1" fmla="*/ 0 h 32974"/>
                <a:gd name="connsiteX2" fmla="*/ 20682 w 20682"/>
                <a:gd name="connsiteY2" fmla="*/ 32974 h 32974"/>
                <a:gd name="connsiteX3" fmla="*/ 0 w 20682"/>
                <a:gd name="connsiteY3" fmla="*/ 31866 h 32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82" h="32974">
                  <a:moveTo>
                    <a:pt x="0" y="31866"/>
                  </a:moveTo>
                  <a:cubicBezTo>
                    <a:pt x="2803" y="21241"/>
                    <a:pt x="5587" y="10057"/>
                    <a:pt x="8940" y="0"/>
                  </a:cubicBezTo>
                  <a:cubicBezTo>
                    <a:pt x="15095" y="10057"/>
                    <a:pt x="19565" y="20683"/>
                    <a:pt x="20682" y="32974"/>
                  </a:cubicBezTo>
                  <a:cubicBezTo>
                    <a:pt x="13977" y="32407"/>
                    <a:pt x="7272" y="32407"/>
                    <a:pt x="0" y="31866"/>
                  </a:cubicBezTo>
                  <a:close/>
                </a:path>
              </a:pathLst>
            </a:custGeom>
            <a:solidFill>
              <a:srgbClr val="FAFD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" name="任意多边形: 形状 960">
              <a:extLst>
                <a:ext uri="{FF2B5EF4-FFF2-40B4-BE49-F238E27FC236}">
                  <a16:creationId xmlns:a16="http://schemas.microsoft.com/office/drawing/2014/main" id="{9F77FA8D-4531-DA97-DE06-1841FFF725D5}"/>
                </a:ext>
              </a:extLst>
            </p:cNvPr>
            <p:cNvSpPr/>
            <p:nvPr/>
          </p:nvSpPr>
          <p:spPr>
            <a:xfrm>
              <a:off x="5027026" y="5189370"/>
              <a:ext cx="96309" cy="269336"/>
            </a:xfrm>
            <a:custGeom>
              <a:avLst/>
              <a:gdLst>
                <a:gd name="connsiteX0" fmla="*/ 198 w 96309"/>
                <a:gd name="connsiteY0" fmla="*/ 0 h 269336"/>
                <a:gd name="connsiteX1" fmla="*/ 28144 w 96309"/>
                <a:gd name="connsiteY1" fmla="*/ 75997 h 269336"/>
                <a:gd name="connsiteX2" fmla="*/ 74519 w 96309"/>
                <a:gd name="connsiteY2" fmla="*/ 192772 h 269336"/>
                <a:gd name="connsiteX3" fmla="*/ 96309 w 96309"/>
                <a:gd name="connsiteY3" fmla="*/ 269336 h 269336"/>
                <a:gd name="connsiteX4" fmla="*/ 43230 w 96309"/>
                <a:gd name="connsiteY4" fmla="*/ 145271 h 269336"/>
                <a:gd name="connsiteX5" fmla="*/ 198 w 96309"/>
                <a:gd name="connsiteY5" fmla="*/ 0 h 26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309" h="269336">
                  <a:moveTo>
                    <a:pt x="198" y="0"/>
                  </a:moveTo>
                  <a:cubicBezTo>
                    <a:pt x="19754" y="20664"/>
                    <a:pt x="18636" y="50853"/>
                    <a:pt x="28144" y="75997"/>
                  </a:cubicBezTo>
                  <a:cubicBezTo>
                    <a:pt x="43779" y="115099"/>
                    <a:pt x="54404" y="155895"/>
                    <a:pt x="74519" y="192772"/>
                  </a:cubicBezTo>
                  <a:cubicBezTo>
                    <a:pt x="88487" y="216239"/>
                    <a:pt x="95192" y="242517"/>
                    <a:pt x="96309" y="269336"/>
                  </a:cubicBezTo>
                  <a:cubicBezTo>
                    <a:pt x="78988" y="227981"/>
                    <a:pt x="54963" y="188861"/>
                    <a:pt x="43230" y="145271"/>
                  </a:cubicBezTo>
                  <a:cubicBezTo>
                    <a:pt x="24791" y="98337"/>
                    <a:pt x="-2596" y="52530"/>
                    <a:pt x="198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" name="任意多边形: 形状 961">
              <a:extLst>
                <a:ext uri="{FF2B5EF4-FFF2-40B4-BE49-F238E27FC236}">
                  <a16:creationId xmlns:a16="http://schemas.microsoft.com/office/drawing/2014/main" id="{D68B3BDC-47EB-14E5-C99F-29E2033F0231}"/>
                </a:ext>
              </a:extLst>
            </p:cNvPr>
            <p:cNvSpPr/>
            <p:nvPr/>
          </p:nvSpPr>
          <p:spPr>
            <a:xfrm>
              <a:off x="5073694" y="5195345"/>
              <a:ext cx="11488" cy="11254"/>
            </a:xfrm>
            <a:custGeom>
              <a:avLst/>
              <a:gdLst>
                <a:gd name="connsiteX0" fmla="*/ 1031 w 11488"/>
                <a:gd name="connsiteY0" fmla="*/ 1279 h 11254"/>
                <a:gd name="connsiteX1" fmla="*/ 10529 w 11488"/>
                <a:gd name="connsiteY1" fmla="*/ 10219 h 11254"/>
                <a:gd name="connsiteX2" fmla="*/ 1031 w 11488"/>
                <a:gd name="connsiteY2" fmla="*/ 1279 h 1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88" h="11254">
                  <a:moveTo>
                    <a:pt x="1031" y="1279"/>
                  </a:moveTo>
                  <a:cubicBezTo>
                    <a:pt x="9971" y="-2083"/>
                    <a:pt x="13323" y="1279"/>
                    <a:pt x="10529" y="10219"/>
                  </a:cubicBezTo>
                  <a:cubicBezTo>
                    <a:pt x="1031" y="13003"/>
                    <a:pt x="-1763" y="10219"/>
                    <a:pt x="1031" y="1279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" name="任意多边形: 形状 962">
              <a:extLst>
                <a:ext uri="{FF2B5EF4-FFF2-40B4-BE49-F238E27FC236}">
                  <a16:creationId xmlns:a16="http://schemas.microsoft.com/office/drawing/2014/main" id="{C21CFF2C-3D92-3AB5-F1A6-AE77F583ED2B}"/>
                </a:ext>
              </a:extLst>
            </p:cNvPr>
            <p:cNvSpPr/>
            <p:nvPr/>
          </p:nvSpPr>
          <p:spPr>
            <a:xfrm>
              <a:off x="5389860" y="5195516"/>
              <a:ext cx="152543" cy="106745"/>
            </a:xfrm>
            <a:custGeom>
              <a:avLst/>
              <a:gdLst>
                <a:gd name="connsiteX0" fmla="*/ 82702 w 152543"/>
                <a:gd name="connsiteY0" fmla="*/ 54774 h 106745"/>
                <a:gd name="connsiteX1" fmla="*/ 152543 w 152543"/>
                <a:gd name="connsiteY1" fmla="*/ 0 h 106745"/>
                <a:gd name="connsiteX2" fmla="*/ 97229 w 152543"/>
                <a:gd name="connsiteY2" fmla="*/ 58126 h 106745"/>
                <a:gd name="connsiteX3" fmla="*/ 0 w 152543"/>
                <a:gd name="connsiteY3" fmla="*/ 106745 h 106745"/>
                <a:gd name="connsiteX4" fmla="*/ 30172 w 152543"/>
                <a:gd name="connsiteY4" fmla="*/ 65390 h 106745"/>
                <a:gd name="connsiteX5" fmla="*/ 82702 w 152543"/>
                <a:gd name="connsiteY5" fmla="*/ 54774 h 10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543" h="106745">
                  <a:moveTo>
                    <a:pt x="82702" y="54774"/>
                  </a:moveTo>
                  <a:cubicBezTo>
                    <a:pt x="106168" y="36895"/>
                    <a:pt x="124616" y="11752"/>
                    <a:pt x="152543" y="0"/>
                  </a:cubicBezTo>
                  <a:cubicBezTo>
                    <a:pt x="140810" y="25152"/>
                    <a:pt x="116217" y="39679"/>
                    <a:pt x="97229" y="58126"/>
                  </a:cubicBezTo>
                  <a:cubicBezTo>
                    <a:pt x="69283" y="82143"/>
                    <a:pt x="37435" y="103934"/>
                    <a:pt x="0" y="106745"/>
                  </a:cubicBezTo>
                  <a:cubicBezTo>
                    <a:pt x="8940" y="92210"/>
                    <a:pt x="19556" y="79358"/>
                    <a:pt x="30172" y="65390"/>
                  </a:cubicBezTo>
                  <a:cubicBezTo>
                    <a:pt x="48060" y="80467"/>
                    <a:pt x="67057" y="64831"/>
                    <a:pt x="82702" y="5477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" name="任意多边形: 形状 963">
              <a:extLst>
                <a:ext uri="{FF2B5EF4-FFF2-40B4-BE49-F238E27FC236}">
                  <a16:creationId xmlns:a16="http://schemas.microsoft.com/office/drawing/2014/main" id="{17CE6652-C28E-AEFE-9FB1-DD3E4501CC7B}"/>
                </a:ext>
              </a:extLst>
            </p:cNvPr>
            <p:cNvSpPr/>
            <p:nvPr/>
          </p:nvSpPr>
          <p:spPr>
            <a:xfrm>
              <a:off x="5700552" y="5197751"/>
              <a:ext cx="37993" cy="33514"/>
            </a:xfrm>
            <a:custGeom>
              <a:avLst/>
              <a:gdLst>
                <a:gd name="connsiteX0" fmla="*/ 10616 w 37993"/>
                <a:gd name="connsiteY0" fmla="*/ 0 h 33514"/>
                <a:gd name="connsiteX1" fmla="*/ 37994 w 37993"/>
                <a:gd name="connsiteY1" fmla="*/ 13401 h 33514"/>
                <a:gd name="connsiteX2" fmla="*/ 29054 w 37993"/>
                <a:gd name="connsiteY2" fmla="*/ 33515 h 33514"/>
                <a:gd name="connsiteX3" fmla="*/ 0 w 37993"/>
                <a:gd name="connsiteY3" fmla="*/ 22331 h 33514"/>
                <a:gd name="connsiteX4" fmla="*/ 10616 w 37993"/>
                <a:gd name="connsiteY4" fmla="*/ 0 h 33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93" h="33514">
                  <a:moveTo>
                    <a:pt x="10616" y="0"/>
                  </a:moveTo>
                  <a:cubicBezTo>
                    <a:pt x="19556" y="3911"/>
                    <a:pt x="29054" y="8381"/>
                    <a:pt x="37994" y="13401"/>
                  </a:cubicBezTo>
                  <a:cubicBezTo>
                    <a:pt x="35200" y="20105"/>
                    <a:pt x="32416" y="26801"/>
                    <a:pt x="29054" y="33515"/>
                  </a:cubicBezTo>
                  <a:cubicBezTo>
                    <a:pt x="18997" y="31838"/>
                    <a:pt x="5587" y="33515"/>
                    <a:pt x="0" y="22331"/>
                  </a:cubicBezTo>
                  <a:cubicBezTo>
                    <a:pt x="1676" y="13950"/>
                    <a:pt x="6714" y="7245"/>
                    <a:pt x="10616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" name="任意多边形: 形状 964">
              <a:extLst>
                <a:ext uri="{FF2B5EF4-FFF2-40B4-BE49-F238E27FC236}">
                  <a16:creationId xmlns:a16="http://schemas.microsoft.com/office/drawing/2014/main" id="{F4702C4D-8732-E000-2417-E4A8B537C8FF}"/>
                </a:ext>
              </a:extLst>
            </p:cNvPr>
            <p:cNvSpPr/>
            <p:nvPr/>
          </p:nvSpPr>
          <p:spPr>
            <a:xfrm>
              <a:off x="6456581" y="5205125"/>
              <a:ext cx="49159" cy="29474"/>
            </a:xfrm>
            <a:custGeom>
              <a:avLst/>
              <a:gdLst>
                <a:gd name="connsiteX0" fmla="*/ 0 w 49159"/>
                <a:gd name="connsiteY0" fmla="*/ 8810 h 29474"/>
                <a:gd name="connsiteX1" fmla="*/ 49160 w 49159"/>
                <a:gd name="connsiteY1" fmla="*/ 3782 h 29474"/>
                <a:gd name="connsiteX2" fmla="*/ 45807 w 49159"/>
                <a:gd name="connsiteY2" fmla="*/ 24996 h 29474"/>
                <a:gd name="connsiteX3" fmla="*/ 26260 w 49159"/>
                <a:gd name="connsiteY3" fmla="*/ 29475 h 29474"/>
                <a:gd name="connsiteX4" fmla="*/ 0 w 49159"/>
                <a:gd name="connsiteY4" fmla="*/ 8810 h 2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59" h="29474">
                  <a:moveTo>
                    <a:pt x="0" y="8810"/>
                  </a:moveTo>
                  <a:cubicBezTo>
                    <a:pt x="15077" y="-1247"/>
                    <a:pt x="32407" y="-2364"/>
                    <a:pt x="49160" y="3782"/>
                  </a:cubicBezTo>
                  <a:cubicBezTo>
                    <a:pt x="48610" y="10478"/>
                    <a:pt x="47483" y="17750"/>
                    <a:pt x="45807" y="24996"/>
                  </a:cubicBezTo>
                  <a:cubicBezTo>
                    <a:pt x="39661" y="26681"/>
                    <a:pt x="32974" y="28925"/>
                    <a:pt x="26260" y="29475"/>
                  </a:cubicBezTo>
                  <a:cubicBezTo>
                    <a:pt x="16203" y="24473"/>
                    <a:pt x="8931" y="16083"/>
                    <a:pt x="0" y="881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" name="任意多边形: 形状 965">
              <a:extLst>
                <a:ext uri="{FF2B5EF4-FFF2-40B4-BE49-F238E27FC236}">
                  <a16:creationId xmlns:a16="http://schemas.microsoft.com/office/drawing/2014/main" id="{0D4F681A-7B4F-809D-013A-CAA90143709B}"/>
                </a:ext>
              </a:extLst>
            </p:cNvPr>
            <p:cNvSpPr/>
            <p:nvPr/>
          </p:nvSpPr>
          <p:spPr>
            <a:xfrm>
              <a:off x="5259125" y="5211147"/>
              <a:ext cx="101698" cy="45202"/>
            </a:xfrm>
            <a:custGeom>
              <a:avLst/>
              <a:gdLst>
                <a:gd name="connsiteX0" fmla="*/ 14527 w 101698"/>
                <a:gd name="connsiteY0" fmla="*/ 4 h 45202"/>
                <a:gd name="connsiteX1" fmla="*/ 101698 w 101698"/>
                <a:gd name="connsiteY1" fmla="*/ 562 h 45202"/>
                <a:gd name="connsiteX2" fmla="*/ 0 w 101698"/>
                <a:gd name="connsiteY2" fmla="*/ 39124 h 45202"/>
                <a:gd name="connsiteX3" fmla="*/ 14527 w 101698"/>
                <a:gd name="connsiteY3" fmla="*/ 4 h 45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98" h="45202">
                  <a:moveTo>
                    <a:pt x="14527" y="4"/>
                  </a:moveTo>
                  <a:cubicBezTo>
                    <a:pt x="43581" y="1680"/>
                    <a:pt x="72635" y="-1122"/>
                    <a:pt x="101698" y="562"/>
                  </a:cubicBezTo>
                  <a:cubicBezTo>
                    <a:pt x="82134" y="34645"/>
                    <a:pt x="37444" y="56436"/>
                    <a:pt x="0" y="39124"/>
                  </a:cubicBezTo>
                  <a:cubicBezTo>
                    <a:pt x="5020" y="26255"/>
                    <a:pt x="10048" y="13405"/>
                    <a:pt x="14527" y="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" name="任意多边形: 形状 966">
              <a:extLst>
                <a:ext uri="{FF2B5EF4-FFF2-40B4-BE49-F238E27FC236}">
                  <a16:creationId xmlns:a16="http://schemas.microsoft.com/office/drawing/2014/main" id="{DCD14A6A-7C43-654B-A25E-CF0C7C3760A4}"/>
                </a:ext>
              </a:extLst>
            </p:cNvPr>
            <p:cNvSpPr/>
            <p:nvPr/>
          </p:nvSpPr>
          <p:spPr>
            <a:xfrm>
              <a:off x="5929091" y="5208586"/>
              <a:ext cx="53638" cy="70172"/>
            </a:xfrm>
            <a:custGeom>
              <a:avLst/>
              <a:gdLst>
                <a:gd name="connsiteX0" fmla="*/ 0 w 53638"/>
                <a:gd name="connsiteY0" fmla="*/ 881 h 70172"/>
                <a:gd name="connsiteX1" fmla="*/ 53638 w 53638"/>
                <a:gd name="connsiteY1" fmla="*/ 21544 h 70172"/>
                <a:gd name="connsiteX2" fmla="*/ 3911 w 53638"/>
                <a:gd name="connsiteY2" fmla="*/ 70172 h 70172"/>
                <a:gd name="connsiteX3" fmla="*/ 0 w 53638"/>
                <a:gd name="connsiteY3" fmla="*/ 881 h 70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38" h="70172">
                  <a:moveTo>
                    <a:pt x="0" y="881"/>
                  </a:moveTo>
                  <a:cubicBezTo>
                    <a:pt x="20664" y="-3590"/>
                    <a:pt x="37994" y="9829"/>
                    <a:pt x="53638" y="21544"/>
                  </a:cubicBezTo>
                  <a:cubicBezTo>
                    <a:pt x="42464" y="41677"/>
                    <a:pt x="26810" y="61233"/>
                    <a:pt x="3911" y="70172"/>
                  </a:cubicBezTo>
                  <a:cubicBezTo>
                    <a:pt x="3920" y="46706"/>
                    <a:pt x="1126" y="23797"/>
                    <a:pt x="0" y="88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" name="任意多边形: 形状 967">
              <a:extLst>
                <a:ext uri="{FF2B5EF4-FFF2-40B4-BE49-F238E27FC236}">
                  <a16:creationId xmlns:a16="http://schemas.microsoft.com/office/drawing/2014/main" id="{2D1380F7-C450-3C77-2702-70CDF973CC3C}"/>
                </a:ext>
              </a:extLst>
            </p:cNvPr>
            <p:cNvSpPr/>
            <p:nvPr/>
          </p:nvSpPr>
          <p:spPr>
            <a:xfrm>
              <a:off x="6643765" y="5207240"/>
              <a:ext cx="60123" cy="90514"/>
            </a:xfrm>
            <a:custGeom>
              <a:avLst/>
              <a:gdLst>
                <a:gd name="connsiteX0" fmla="*/ 10057 w 60123"/>
                <a:gd name="connsiteY0" fmla="*/ 0 h 90514"/>
                <a:gd name="connsiteX1" fmla="*/ 35777 w 60123"/>
                <a:gd name="connsiteY1" fmla="*/ 3911 h 90514"/>
                <a:gd name="connsiteX2" fmla="*/ 59803 w 60123"/>
                <a:gd name="connsiteY2" fmla="*/ 66489 h 90514"/>
                <a:gd name="connsiteX3" fmla="*/ 32974 w 60123"/>
                <a:gd name="connsiteY3" fmla="*/ 90515 h 90514"/>
                <a:gd name="connsiteX4" fmla="*/ 0 w 60123"/>
                <a:gd name="connsiteY4" fmla="*/ 51962 h 90514"/>
                <a:gd name="connsiteX5" fmla="*/ 10057 w 60123"/>
                <a:gd name="connsiteY5" fmla="*/ 0 h 9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123" h="90514">
                  <a:moveTo>
                    <a:pt x="10057" y="0"/>
                  </a:moveTo>
                  <a:cubicBezTo>
                    <a:pt x="19006" y="1108"/>
                    <a:pt x="27387" y="1676"/>
                    <a:pt x="35777" y="3911"/>
                  </a:cubicBezTo>
                  <a:cubicBezTo>
                    <a:pt x="52539" y="20114"/>
                    <a:pt x="62028" y="43581"/>
                    <a:pt x="59803" y="66489"/>
                  </a:cubicBezTo>
                  <a:cubicBezTo>
                    <a:pt x="54765" y="77655"/>
                    <a:pt x="41923" y="82693"/>
                    <a:pt x="32974" y="90515"/>
                  </a:cubicBezTo>
                  <a:cubicBezTo>
                    <a:pt x="24034" y="75988"/>
                    <a:pt x="7264" y="66489"/>
                    <a:pt x="0" y="51962"/>
                  </a:cubicBezTo>
                  <a:cubicBezTo>
                    <a:pt x="7264" y="35200"/>
                    <a:pt x="10616" y="17871"/>
                    <a:pt x="10057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" name="任意多边形: 形状 968">
              <a:extLst>
                <a:ext uri="{FF2B5EF4-FFF2-40B4-BE49-F238E27FC236}">
                  <a16:creationId xmlns:a16="http://schemas.microsoft.com/office/drawing/2014/main" id="{237C179F-892C-E3ED-788A-29F0A0D6D51B}"/>
                </a:ext>
              </a:extLst>
            </p:cNvPr>
            <p:cNvSpPr/>
            <p:nvPr/>
          </p:nvSpPr>
          <p:spPr>
            <a:xfrm>
              <a:off x="6371644" y="5216312"/>
              <a:ext cx="50844" cy="48571"/>
            </a:xfrm>
            <a:custGeom>
              <a:avLst/>
              <a:gdLst>
                <a:gd name="connsiteX0" fmla="*/ 0 w 50844"/>
                <a:gd name="connsiteY0" fmla="*/ 19414 h 48571"/>
                <a:gd name="connsiteX1" fmla="*/ 29604 w 50844"/>
                <a:gd name="connsiteY1" fmla="*/ 976 h 48571"/>
                <a:gd name="connsiteX2" fmla="*/ 50845 w 50844"/>
                <a:gd name="connsiteY2" fmla="*/ 14954 h 48571"/>
                <a:gd name="connsiteX3" fmla="*/ 30172 w 50844"/>
                <a:gd name="connsiteY3" fmla="*/ 48477 h 48571"/>
                <a:gd name="connsiteX4" fmla="*/ 0 w 50844"/>
                <a:gd name="connsiteY4" fmla="*/ 19414 h 4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44" h="48571">
                  <a:moveTo>
                    <a:pt x="0" y="19414"/>
                  </a:moveTo>
                  <a:cubicBezTo>
                    <a:pt x="8390" y="11601"/>
                    <a:pt x="16203" y="-4052"/>
                    <a:pt x="29604" y="976"/>
                  </a:cubicBezTo>
                  <a:cubicBezTo>
                    <a:pt x="37994" y="3211"/>
                    <a:pt x="50286" y="3770"/>
                    <a:pt x="50845" y="14954"/>
                  </a:cubicBezTo>
                  <a:cubicBezTo>
                    <a:pt x="47474" y="27804"/>
                    <a:pt x="43022" y="41773"/>
                    <a:pt x="30172" y="48477"/>
                  </a:cubicBezTo>
                  <a:cubicBezTo>
                    <a:pt x="13977" y="50154"/>
                    <a:pt x="9498" y="28922"/>
                    <a:pt x="0" y="1941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" name="任意多边形: 形状 969">
              <a:extLst>
                <a:ext uri="{FF2B5EF4-FFF2-40B4-BE49-F238E27FC236}">
                  <a16:creationId xmlns:a16="http://schemas.microsoft.com/office/drawing/2014/main" id="{6D7E468A-CA46-E5F4-E4B4-84B6BA04D492}"/>
                </a:ext>
              </a:extLst>
            </p:cNvPr>
            <p:cNvSpPr/>
            <p:nvPr/>
          </p:nvSpPr>
          <p:spPr>
            <a:xfrm>
              <a:off x="5841352" y="5217298"/>
              <a:ext cx="78194" cy="102849"/>
            </a:xfrm>
            <a:custGeom>
              <a:avLst/>
              <a:gdLst>
                <a:gd name="connsiteX0" fmla="*/ 568 w 78194"/>
                <a:gd name="connsiteY0" fmla="*/ 38552 h 102849"/>
                <a:gd name="connsiteX1" fmla="*/ 71545 w 78194"/>
                <a:gd name="connsiteY1" fmla="*/ 0 h 102849"/>
                <a:gd name="connsiteX2" fmla="*/ 59794 w 78194"/>
                <a:gd name="connsiteY2" fmla="*/ 81025 h 102849"/>
                <a:gd name="connsiteX3" fmla="*/ 0 w 78194"/>
                <a:gd name="connsiteY3" fmla="*/ 102825 h 102849"/>
                <a:gd name="connsiteX4" fmla="*/ 568 w 78194"/>
                <a:gd name="connsiteY4" fmla="*/ 38552 h 10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94" h="102849">
                  <a:moveTo>
                    <a:pt x="568" y="38552"/>
                  </a:moveTo>
                  <a:cubicBezTo>
                    <a:pt x="26846" y="30730"/>
                    <a:pt x="48069" y="13409"/>
                    <a:pt x="71545" y="0"/>
                  </a:cubicBezTo>
                  <a:cubicBezTo>
                    <a:pt x="82711" y="26828"/>
                    <a:pt x="80476" y="59802"/>
                    <a:pt x="59794" y="81025"/>
                  </a:cubicBezTo>
                  <a:cubicBezTo>
                    <a:pt x="42482" y="94993"/>
                    <a:pt x="21800" y="103365"/>
                    <a:pt x="0" y="102825"/>
                  </a:cubicBezTo>
                  <a:cubicBezTo>
                    <a:pt x="5038" y="81584"/>
                    <a:pt x="6155" y="59793"/>
                    <a:pt x="568" y="3855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" name="任意多边形: 形状 970">
              <a:extLst>
                <a:ext uri="{FF2B5EF4-FFF2-40B4-BE49-F238E27FC236}">
                  <a16:creationId xmlns:a16="http://schemas.microsoft.com/office/drawing/2014/main" id="{698AC1E5-E81B-90DB-742D-C6BF6D23A79D}"/>
                </a:ext>
              </a:extLst>
            </p:cNvPr>
            <p:cNvSpPr/>
            <p:nvPr/>
          </p:nvSpPr>
          <p:spPr>
            <a:xfrm>
              <a:off x="5974908" y="5218974"/>
              <a:ext cx="63368" cy="115657"/>
            </a:xfrm>
            <a:custGeom>
              <a:avLst/>
              <a:gdLst>
                <a:gd name="connsiteX0" fmla="*/ 0 w 63368"/>
                <a:gd name="connsiteY0" fmla="*/ 51971 h 115657"/>
                <a:gd name="connsiteX1" fmla="*/ 38562 w 63368"/>
                <a:gd name="connsiteY1" fmla="*/ 0 h 115657"/>
                <a:gd name="connsiteX2" fmla="*/ 63137 w 63368"/>
                <a:gd name="connsiteY2" fmla="*/ 45257 h 115657"/>
                <a:gd name="connsiteX3" fmla="*/ 8381 w 63368"/>
                <a:gd name="connsiteY3" fmla="*/ 115658 h 115657"/>
                <a:gd name="connsiteX4" fmla="*/ 0 w 63368"/>
                <a:gd name="connsiteY4" fmla="*/ 51971 h 115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68" h="115657">
                  <a:moveTo>
                    <a:pt x="0" y="51971"/>
                  </a:moveTo>
                  <a:cubicBezTo>
                    <a:pt x="11733" y="33524"/>
                    <a:pt x="20114" y="12842"/>
                    <a:pt x="38562" y="0"/>
                  </a:cubicBezTo>
                  <a:cubicBezTo>
                    <a:pt x="50854" y="11733"/>
                    <a:pt x="65381" y="26260"/>
                    <a:pt x="63137" y="45257"/>
                  </a:cubicBezTo>
                  <a:cubicBezTo>
                    <a:pt x="59784" y="75988"/>
                    <a:pt x="37435" y="104483"/>
                    <a:pt x="8381" y="115658"/>
                  </a:cubicBezTo>
                  <a:cubicBezTo>
                    <a:pt x="7831" y="93867"/>
                    <a:pt x="10066" y="71518"/>
                    <a:pt x="0" y="5197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" name="任意多边形: 形状 971">
              <a:extLst>
                <a:ext uri="{FF2B5EF4-FFF2-40B4-BE49-F238E27FC236}">
                  <a16:creationId xmlns:a16="http://schemas.microsoft.com/office/drawing/2014/main" id="{CD2BF7DF-21E8-E864-36C8-3A8B632BF9F3}"/>
                </a:ext>
              </a:extLst>
            </p:cNvPr>
            <p:cNvSpPr/>
            <p:nvPr/>
          </p:nvSpPr>
          <p:spPr>
            <a:xfrm>
              <a:off x="5621202" y="5226796"/>
              <a:ext cx="56999" cy="48618"/>
            </a:xfrm>
            <a:custGeom>
              <a:avLst/>
              <a:gdLst>
                <a:gd name="connsiteX0" fmla="*/ 0 w 56999"/>
                <a:gd name="connsiteY0" fmla="*/ 1685 h 48618"/>
                <a:gd name="connsiteX1" fmla="*/ 57000 w 56999"/>
                <a:gd name="connsiteY1" fmla="*/ 0 h 48618"/>
                <a:gd name="connsiteX2" fmla="*/ 40788 w 56999"/>
                <a:gd name="connsiteY2" fmla="*/ 48619 h 48618"/>
                <a:gd name="connsiteX3" fmla="*/ 14527 w 56999"/>
                <a:gd name="connsiteY3" fmla="*/ 35210 h 48618"/>
                <a:gd name="connsiteX4" fmla="*/ 0 w 56999"/>
                <a:gd name="connsiteY4" fmla="*/ 1685 h 4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99" h="48618">
                  <a:moveTo>
                    <a:pt x="0" y="1685"/>
                  </a:moveTo>
                  <a:cubicBezTo>
                    <a:pt x="18997" y="2244"/>
                    <a:pt x="37994" y="1685"/>
                    <a:pt x="57000" y="0"/>
                  </a:cubicBezTo>
                  <a:cubicBezTo>
                    <a:pt x="46934" y="14518"/>
                    <a:pt x="41905" y="31289"/>
                    <a:pt x="40788" y="48619"/>
                  </a:cubicBezTo>
                  <a:cubicBezTo>
                    <a:pt x="31857" y="44708"/>
                    <a:pt x="22358" y="40788"/>
                    <a:pt x="14527" y="35210"/>
                  </a:cubicBezTo>
                  <a:cubicBezTo>
                    <a:pt x="7273" y="25143"/>
                    <a:pt x="2803" y="13959"/>
                    <a:pt x="0" y="168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" name="任意多边形: 形状 972">
              <a:extLst>
                <a:ext uri="{FF2B5EF4-FFF2-40B4-BE49-F238E27FC236}">
                  <a16:creationId xmlns:a16="http://schemas.microsoft.com/office/drawing/2014/main" id="{C96B14CB-4CFB-6197-144B-50BA10A74A6B}"/>
                </a:ext>
              </a:extLst>
            </p:cNvPr>
            <p:cNvSpPr/>
            <p:nvPr/>
          </p:nvSpPr>
          <p:spPr>
            <a:xfrm>
              <a:off x="5563856" y="5230707"/>
              <a:ext cx="60139" cy="57351"/>
            </a:xfrm>
            <a:custGeom>
              <a:avLst/>
              <a:gdLst>
                <a:gd name="connsiteX0" fmla="*/ 2032 w 60139"/>
                <a:gd name="connsiteY0" fmla="*/ 13409 h 57351"/>
                <a:gd name="connsiteX1" fmla="*/ 42819 w 60139"/>
                <a:gd name="connsiteY1" fmla="*/ 0 h 57351"/>
                <a:gd name="connsiteX2" fmla="*/ 60140 w 60139"/>
                <a:gd name="connsiteY2" fmla="*/ 44708 h 57351"/>
                <a:gd name="connsiteX3" fmla="*/ 14324 w 60139"/>
                <a:gd name="connsiteY3" fmla="*/ 55882 h 57351"/>
                <a:gd name="connsiteX4" fmla="*/ 2032 w 60139"/>
                <a:gd name="connsiteY4" fmla="*/ 13409 h 5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139" h="57351">
                  <a:moveTo>
                    <a:pt x="2032" y="13409"/>
                  </a:moveTo>
                  <a:cubicBezTo>
                    <a:pt x="11530" y="1108"/>
                    <a:pt x="28292" y="559"/>
                    <a:pt x="42819" y="0"/>
                  </a:cubicBezTo>
                  <a:cubicBezTo>
                    <a:pt x="47289" y="15086"/>
                    <a:pt x="55111" y="29622"/>
                    <a:pt x="60140" y="44708"/>
                  </a:cubicBezTo>
                  <a:cubicBezTo>
                    <a:pt x="52876" y="60911"/>
                    <a:pt x="28851" y="57549"/>
                    <a:pt x="14324" y="55882"/>
                  </a:cubicBezTo>
                  <a:cubicBezTo>
                    <a:pt x="-5232" y="50844"/>
                    <a:pt x="355" y="28495"/>
                    <a:pt x="2032" y="1340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" name="任意多边形: 形状 973">
              <a:extLst>
                <a:ext uri="{FF2B5EF4-FFF2-40B4-BE49-F238E27FC236}">
                  <a16:creationId xmlns:a16="http://schemas.microsoft.com/office/drawing/2014/main" id="{B035C55F-DCF5-60BB-181B-5642BC918759}"/>
                </a:ext>
              </a:extLst>
            </p:cNvPr>
            <p:cNvSpPr/>
            <p:nvPr/>
          </p:nvSpPr>
          <p:spPr>
            <a:xfrm>
              <a:off x="6414117" y="5226228"/>
              <a:ext cx="65563" cy="100013"/>
            </a:xfrm>
            <a:custGeom>
              <a:avLst/>
              <a:gdLst>
                <a:gd name="connsiteX0" fmla="*/ 0 w 65563"/>
                <a:gd name="connsiteY0" fmla="*/ 49736 h 100013"/>
                <a:gd name="connsiteX1" fmla="*/ 26819 w 65563"/>
                <a:gd name="connsiteY1" fmla="*/ 0 h 100013"/>
                <a:gd name="connsiteX2" fmla="*/ 65372 w 65563"/>
                <a:gd name="connsiteY2" fmla="*/ 58108 h 100013"/>
                <a:gd name="connsiteX3" fmla="*/ 35191 w 65563"/>
                <a:gd name="connsiteY3" fmla="*/ 100013 h 100013"/>
                <a:gd name="connsiteX4" fmla="*/ 0 w 65563"/>
                <a:gd name="connsiteY4" fmla="*/ 49736 h 100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63" h="100013">
                  <a:moveTo>
                    <a:pt x="0" y="49736"/>
                  </a:moveTo>
                  <a:cubicBezTo>
                    <a:pt x="13401" y="35209"/>
                    <a:pt x="21232" y="17888"/>
                    <a:pt x="26819" y="0"/>
                  </a:cubicBezTo>
                  <a:cubicBezTo>
                    <a:pt x="50286" y="8381"/>
                    <a:pt x="67589" y="32965"/>
                    <a:pt x="65372" y="58108"/>
                  </a:cubicBezTo>
                  <a:cubicBezTo>
                    <a:pt x="60334" y="75429"/>
                    <a:pt x="54197" y="94426"/>
                    <a:pt x="35191" y="100013"/>
                  </a:cubicBezTo>
                  <a:cubicBezTo>
                    <a:pt x="25134" y="81584"/>
                    <a:pt x="15077" y="63705"/>
                    <a:pt x="0" y="4973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" name="任意多边形: 形状 974">
              <a:extLst>
                <a:ext uri="{FF2B5EF4-FFF2-40B4-BE49-F238E27FC236}">
                  <a16:creationId xmlns:a16="http://schemas.microsoft.com/office/drawing/2014/main" id="{3ED137F2-C0A1-7D08-9F8B-DE1C9A2814C0}"/>
                </a:ext>
              </a:extLst>
            </p:cNvPr>
            <p:cNvSpPr/>
            <p:nvPr/>
          </p:nvSpPr>
          <p:spPr>
            <a:xfrm>
              <a:off x="6488987" y="5230698"/>
              <a:ext cx="52238" cy="79339"/>
            </a:xfrm>
            <a:custGeom>
              <a:avLst/>
              <a:gdLst>
                <a:gd name="connsiteX0" fmla="*/ 0 w 52238"/>
                <a:gd name="connsiteY0" fmla="*/ 29054 h 79339"/>
                <a:gd name="connsiteX1" fmla="*/ 26269 w 52238"/>
                <a:gd name="connsiteY1" fmla="*/ 0 h 79339"/>
                <a:gd name="connsiteX2" fmla="*/ 40229 w 52238"/>
                <a:gd name="connsiteY2" fmla="*/ 3352 h 79339"/>
                <a:gd name="connsiteX3" fmla="*/ 43590 w 52238"/>
                <a:gd name="connsiteY3" fmla="*/ 79340 h 79339"/>
                <a:gd name="connsiteX4" fmla="*/ 0 w 52238"/>
                <a:gd name="connsiteY4" fmla="*/ 29054 h 7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38" h="79339">
                  <a:moveTo>
                    <a:pt x="0" y="29054"/>
                  </a:moveTo>
                  <a:cubicBezTo>
                    <a:pt x="8949" y="19564"/>
                    <a:pt x="17870" y="10057"/>
                    <a:pt x="26269" y="0"/>
                  </a:cubicBezTo>
                  <a:cubicBezTo>
                    <a:pt x="29622" y="558"/>
                    <a:pt x="36876" y="2235"/>
                    <a:pt x="40229" y="3352"/>
                  </a:cubicBezTo>
                  <a:cubicBezTo>
                    <a:pt x="52530" y="26260"/>
                    <a:pt x="58108" y="55323"/>
                    <a:pt x="43590" y="79340"/>
                  </a:cubicBezTo>
                  <a:cubicBezTo>
                    <a:pt x="27378" y="63696"/>
                    <a:pt x="11751" y="47501"/>
                    <a:pt x="0" y="2905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" name="任意多边形: 形状 975">
              <a:extLst>
                <a:ext uri="{FF2B5EF4-FFF2-40B4-BE49-F238E27FC236}">
                  <a16:creationId xmlns:a16="http://schemas.microsoft.com/office/drawing/2014/main" id="{581DA85B-2C60-C491-BF81-14C20696EA9F}"/>
                </a:ext>
              </a:extLst>
            </p:cNvPr>
            <p:cNvSpPr/>
            <p:nvPr/>
          </p:nvSpPr>
          <p:spPr>
            <a:xfrm>
              <a:off x="6763352" y="5229599"/>
              <a:ext cx="208984" cy="47933"/>
            </a:xfrm>
            <a:custGeom>
              <a:avLst/>
              <a:gdLst>
                <a:gd name="connsiteX0" fmla="*/ 162042 w 208984"/>
                <a:gd name="connsiteY0" fmla="*/ 15635 h 47933"/>
                <a:gd name="connsiteX1" fmla="*/ 208984 w 208984"/>
                <a:gd name="connsiteY1" fmla="*/ 0 h 47933"/>
                <a:gd name="connsiteX2" fmla="*/ 0 w 208984"/>
                <a:gd name="connsiteY2" fmla="*/ 42464 h 47933"/>
                <a:gd name="connsiteX3" fmla="*/ 80466 w 208984"/>
                <a:gd name="connsiteY3" fmla="*/ 30162 h 47933"/>
                <a:gd name="connsiteX4" fmla="*/ 162042 w 208984"/>
                <a:gd name="connsiteY4" fmla="*/ 15635 h 4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984" h="47933">
                  <a:moveTo>
                    <a:pt x="162042" y="15635"/>
                  </a:moveTo>
                  <a:cubicBezTo>
                    <a:pt x="177695" y="11156"/>
                    <a:pt x="192222" y="2784"/>
                    <a:pt x="208984" y="0"/>
                  </a:cubicBezTo>
                  <a:cubicBezTo>
                    <a:pt x="150299" y="44131"/>
                    <a:pt x="70959" y="56432"/>
                    <a:pt x="0" y="42464"/>
                  </a:cubicBezTo>
                  <a:cubicBezTo>
                    <a:pt x="22349" y="22349"/>
                    <a:pt x="53638" y="36309"/>
                    <a:pt x="80466" y="30162"/>
                  </a:cubicBezTo>
                  <a:cubicBezTo>
                    <a:pt x="107268" y="23457"/>
                    <a:pt x="135790" y="26251"/>
                    <a:pt x="162042" y="1563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" name="任意多边形: 形状 976">
              <a:extLst>
                <a:ext uri="{FF2B5EF4-FFF2-40B4-BE49-F238E27FC236}">
                  <a16:creationId xmlns:a16="http://schemas.microsoft.com/office/drawing/2014/main" id="{4EDC8CAE-5678-3D93-1FFC-1B9ABCB07BA8}"/>
                </a:ext>
              </a:extLst>
            </p:cNvPr>
            <p:cNvSpPr/>
            <p:nvPr/>
          </p:nvSpPr>
          <p:spPr>
            <a:xfrm>
              <a:off x="5518121" y="5237736"/>
              <a:ext cx="14517" cy="14434"/>
            </a:xfrm>
            <a:custGeom>
              <a:avLst/>
              <a:gdLst>
                <a:gd name="connsiteX0" fmla="*/ 9214 w 14517"/>
                <a:gd name="connsiteY0" fmla="*/ 235 h 14434"/>
                <a:gd name="connsiteX1" fmla="*/ 5303 w 14517"/>
                <a:gd name="connsiteY1" fmla="*/ 14203 h 14434"/>
                <a:gd name="connsiteX2" fmla="*/ 9214 w 14517"/>
                <a:gd name="connsiteY2" fmla="*/ 235 h 14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7" h="14434">
                  <a:moveTo>
                    <a:pt x="9214" y="235"/>
                  </a:moveTo>
                  <a:cubicBezTo>
                    <a:pt x="18713" y="1911"/>
                    <a:pt x="14243" y="16429"/>
                    <a:pt x="5303" y="14203"/>
                  </a:cubicBezTo>
                  <a:cubicBezTo>
                    <a:pt x="-4195" y="12536"/>
                    <a:pt x="274" y="-2009"/>
                    <a:pt x="9214" y="235"/>
                  </a:cubicBezTo>
                  <a:close/>
                </a:path>
              </a:pathLst>
            </a:custGeom>
            <a:solidFill>
              <a:srgbClr val="4A5A5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" name="任意多边形: 形状 977">
              <a:extLst>
                <a:ext uri="{FF2B5EF4-FFF2-40B4-BE49-F238E27FC236}">
                  <a16:creationId xmlns:a16="http://schemas.microsoft.com/office/drawing/2014/main" id="{1D0FBD10-5E4D-FBB7-A5D0-4D832C319404}"/>
                </a:ext>
              </a:extLst>
            </p:cNvPr>
            <p:cNvSpPr/>
            <p:nvPr/>
          </p:nvSpPr>
          <p:spPr>
            <a:xfrm>
              <a:off x="5541303" y="5232942"/>
              <a:ext cx="12952" cy="33524"/>
            </a:xfrm>
            <a:custGeom>
              <a:avLst/>
              <a:gdLst>
                <a:gd name="connsiteX0" fmla="*/ 0 w 12952"/>
                <a:gd name="connsiteY0" fmla="*/ 33524 h 33524"/>
                <a:gd name="connsiteX1" fmla="*/ 12283 w 12952"/>
                <a:gd name="connsiteY1" fmla="*/ 0 h 33524"/>
                <a:gd name="connsiteX2" fmla="*/ 0 w 12952"/>
                <a:gd name="connsiteY2" fmla="*/ 33524 h 33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2" h="33524">
                  <a:moveTo>
                    <a:pt x="0" y="33524"/>
                  </a:moveTo>
                  <a:cubicBezTo>
                    <a:pt x="1117" y="21800"/>
                    <a:pt x="4470" y="9499"/>
                    <a:pt x="12283" y="0"/>
                  </a:cubicBezTo>
                  <a:cubicBezTo>
                    <a:pt x="12851" y="12292"/>
                    <a:pt x="16203" y="30162"/>
                    <a:pt x="0" y="33524"/>
                  </a:cubicBezTo>
                  <a:close/>
                </a:path>
              </a:pathLst>
            </a:custGeom>
            <a:solidFill>
              <a:srgbClr val="606F70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" name="任意多边形: 形状 978">
              <a:extLst>
                <a:ext uri="{FF2B5EF4-FFF2-40B4-BE49-F238E27FC236}">
                  <a16:creationId xmlns:a16="http://schemas.microsoft.com/office/drawing/2014/main" id="{2B5AB1F1-C0B3-27DE-EFC2-5CB11501E74C}"/>
                </a:ext>
              </a:extLst>
            </p:cNvPr>
            <p:cNvSpPr/>
            <p:nvPr/>
          </p:nvSpPr>
          <p:spPr>
            <a:xfrm>
              <a:off x="6109022" y="5237970"/>
              <a:ext cx="87721" cy="67606"/>
            </a:xfrm>
            <a:custGeom>
              <a:avLst/>
              <a:gdLst>
                <a:gd name="connsiteX0" fmla="*/ 0 w 87721"/>
                <a:gd name="connsiteY0" fmla="*/ 0 h 67606"/>
                <a:gd name="connsiteX1" fmla="*/ 87721 w 87721"/>
                <a:gd name="connsiteY1" fmla="*/ 2785 h 67606"/>
                <a:gd name="connsiteX2" fmla="*/ 37426 w 87721"/>
                <a:gd name="connsiteY2" fmla="*/ 67607 h 67606"/>
                <a:gd name="connsiteX3" fmla="*/ 0 w 87721"/>
                <a:gd name="connsiteY3" fmla="*/ 0 h 6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21" h="67606">
                  <a:moveTo>
                    <a:pt x="0" y="0"/>
                  </a:moveTo>
                  <a:cubicBezTo>
                    <a:pt x="29054" y="8381"/>
                    <a:pt x="58667" y="3344"/>
                    <a:pt x="87721" y="2785"/>
                  </a:cubicBezTo>
                  <a:cubicBezTo>
                    <a:pt x="82683" y="31289"/>
                    <a:pt x="63705" y="55883"/>
                    <a:pt x="37426" y="67607"/>
                  </a:cubicBezTo>
                  <a:cubicBezTo>
                    <a:pt x="34641" y="40797"/>
                    <a:pt x="20673" y="1732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" name="任意多边形: 形状 979">
              <a:extLst>
                <a:ext uri="{FF2B5EF4-FFF2-40B4-BE49-F238E27FC236}">
                  <a16:creationId xmlns:a16="http://schemas.microsoft.com/office/drawing/2014/main" id="{D3FEDF2F-C17C-FEC2-FD69-E19E91A4FEEF}"/>
                </a:ext>
              </a:extLst>
            </p:cNvPr>
            <p:cNvSpPr/>
            <p:nvPr/>
          </p:nvSpPr>
          <p:spPr>
            <a:xfrm>
              <a:off x="6278327" y="5232942"/>
              <a:ext cx="48060" cy="45257"/>
            </a:xfrm>
            <a:custGeom>
              <a:avLst/>
              <a:gdLst>
                <a:gd name="connsiteX0" fmla="*/ 3352 w 48060"/>
                <a:gd name="connsiteY0" fmla="*/ 12292 h 45257"/>
                <a:gd name="connsiteX1" fmla="*/ 30172 w 48060"/>
                <a:gd name="connsiteY1" fmla="*/ 0 h 45257"/>
                <a:gd name="connsiteX2" fmla="*/ 48060 w 48060"/>
                <a:gd name="connsiteY2" fmla="*/ 14527 h 45257"/>
                <a:gd name="connsiteX3" fmla="*/ 33524 w 48060"/>
                <a:gd name="connsiteY3" fmla="*/ 45258 h 45257"/>
                <a:gd name="connsiteX4" fmla="*/ 0 w 48060"/>
                <a:gd name="connsiteY4" fmla="*/ 28495 h 45257"/>
                <a:gd name="connsiteX5" fmla="*/ 3352 w 48060"/>
                <a:gd name="connsiteY5" fmla="*/ 12292 h 4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060" h="45257">
                  <a:moveTo>
                    <a:pt x="3352" y="12292"/>
                  </a:moveTo>
                  <a:cubicBezTo>
                    <a:pt x="12301" y="8372"/>
                    <a:pt x="21241" y="4461"/>
                    <a:pt x="30172" y="0"/>
                  </a:cubicBezTo>
                  <a:cubicBezTo>
                    <a:pt x="35768" y="5038"/>
                    <a:pt x="41914" y="10048"/>
                    <a:pt x="48060" y="14527"/>
                  </a:cubicBezTo>
                  <a:cubicBezTo>
                    <a:pt x="44140" y="25702"/>
                    <a:pt x="39120" y="35759"/>
                    <a:pt x="33524" y="45258"/>
                  </a:cubicBezTo>
                  <a:cubicBezTo>
                    <a:pt x="22358" y="39670"/>
                    <a:pt x="11175" y="33515"/>
                    <a:pt x="0" y="28495"/>
                  </a:cubicBezTo>
                  <a:cubicBezTo>
                    <a:pt x="559" y="24575"/>
                    <a:pt x="2235" y="16212"/>
                    <a:pt x="3352" y="1229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" name="任意多边形: 形状 980">
              <a:extLst>
                <a:ext uri="{FF2B5EF4-FFF2-40B4-BE49-F238E27FC236}">
                  <a16:creationId xmlns:a16="http://schemas.microsoft.com/office/drawing/2014/main" id="{9C302575-A4CF-9F65-CE58-BC69DFA71F59}"/>
                </a:ext>
              </a:extLst>
            </p:cNvPr>
            <p:cNvSpPr/>
            <p:nvPr/>
          </p:nvSpPr>
          <p:spPr>
            <a:xfrm>
              <a:off x="5130040" y="5241314"/>
              <a:ext cx="29612" cy="22358"/>
            </a:xfrm>
            <a:custGeom>
              <a:avLst/>
              <a:gdLst>
                <a:gd name="connsiteX0" fmla="*/ 0 w 29612"/>
                <a:gd name="connsiteY0" fmla="*/ 0 h 22358"/>
                <a:gd name="connsiteX1" fmla="*/ 29613 w 29612"/>
                <a:gd name="connsiteY1" fmla="*/ 22359 h 22358"/>
                <a:gd name="connsiteX2" fmla="*/ 9498 w 29612"/>
                <a:gd name="connsiteY2" fmla="*/ 19556 h 22358"/>
                <a:gd name="connsiteX3" fmla="*/ 0 w 29612"/>
                <a:gd name="connsiteY3" fmla="*/ 0 h 2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12" h="22358">
                  <a:moveTo>
                    <a:pt x="0" y="0"/>
                  </a:moveTo>
                  <a:cubicBezTo>
                    <a:pt x="12851" y="2253"/>
                    <a:pt x="22908" y="11175"/>
                    <a:pt x="29613" y="22359"/>
                  </a:cubicBezTo>
                  <a:cubicBezTo>
                    <a:pt x="22908" y="21790"/>
                    <a:pt x="16203" y="20673"/>
                    <a:pt x="9498" y="19556"/>
                  </a:cubicBezTo>
                  <a:cubicBezTo>
                    <a:pt x="5587" y="13428"/>
                    <a:pt x="2803" y="6155"/>
                    <a:pt x="0" y="0"/>
                  </a:cubicBezTo>
                  <a:close/>
                </a:path>
              </a:pathLst>
            </a:custGeom>
            <a:solidFill>
              <a:srgbClr val="DAE2E4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" name="任意多边形: 形状 981">
              <a:extLst>
                <a:ext uri="{FF2B5EF4-FFF2-40B4-BE49-F238E27FC236}">
                  <a16:creationId xmlns:a16="http://schemas.microsoft.com/office/drawing/2014/main" id="{6E81CCC6-D892-27E7-856A-27D32ABCCD3D}"/>
                </a:ext>
              </a:extLst>
            </p:cNvPr>
            <p:cNvSpPr/>
            <p:nvPr/>
          </p:nvSpPr>
          <p:spPr>
            <a:xfrm>
              <a:off x="5780468" y="5240206"/>
              <a:ext cx="51382" cy="100581"/>
            </a:xfrm>
            <a:custGeom>
              <a:avLst/>
              <a:gdLst>
                <a:gd name="connsiteX0" fmla="*/ 0 w 51382"/>
                <a:gd name="connsiteY0" fmla="*/ 17311 h 100581"/>
                <a:gd name="connsiteX1" fmla="*/ 38553 w 51382"/>
                <a:gd name="connsiteY1" fmla="*/ 0 h 100581"/>
                <a:gd name="connsiteX2" fmla="*/ 1108 w 51382"/>
                <a:gd name="connsiteY2" fmla="*/ 100581 h 100581"/>
                <a:gd name="connsiteX3" fmla="*/ 0 w 51382"/>
                <a:gd name="connsiteY3" fmla="*/ 17311 h 10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382" h="100581">
                  <a:moveTo>
                    <a:pt x="0" y="17311"/>
                  </a:moveTo>
                  <a:cubicBezTo>
                    <a:pt x="12842" y="11733"/>
                    <a:pt x="25143" y="5028"/>
                    <a:pt x="38553" y="0"/>
                  </a:cubicBezTo>
                  <a:cubicBezTo>
                    <a:pt x="67039" y="34641"/>
                    <a:pt x="45248" y="92758"/>
                    <a:pt x="1108" y="100581"/>
                  </a:cubicBezTo>
                  <a:cubicBezTo>
                    <a:pt x="12842" y="73762"/>
                    <a:pt x="11166" y="44140"/>
                    <a:pt x="0" y="1731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" name="任意多边形: 形状 982">
              <a:extLst>
                <a:ext uri="{FF2B5EF4-FFF2-40B4-BE49-F238E27FC236}">
                  <a16:creationId xmlns:a16="http://schemas.microsoft.com/office/drawing/2014/main" id="{29675AA6-C972-479A-B2D7-3BCF492E0469}"/>
                </a:ext>
              </a:extLst>
            </p:cNvPr>
            <p:cNvSpPr/>
            <p:nvPr/>
          </p:nvSpPr>
          <p:spPr>
            <a:xfrm>
              <a:off x="6052581" y="5242624"/>
              <a:ext cx="37444" cy="32790"/>
            </a:xfrm>
            <a:custGeom>
              <a:avLst/>
              <a:gdLst>
                <a:gd name="connsiteX0" fmla="*/ 0 w 37444"/>
                <a:gd name="connsiteY0" fmla="*/ 942 h 32790"/>
                <a:gd name="connsiteX1" fmla="*/ 37444 w 37444"/>
                <a:gd name="connsiteY1" fmla="*/ 365 h 32790"/>
                <a:gd name="connsiteX2" fmla="*/ 1126 w 37444"/>
                <a:gd name="connsiteY2" fmla="*/ 32790 h 32790"/>
                <a:gd name="connsiteX3" fmla="*/ 0 w 37444"/>
                <a:gd name="connsiteY3" fmla="*/ 942 h 32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44" h="32790">
                  <a:moveTo>
                    <a:pt x="0" y="942"/>
                  </a:moveTo>
                  <a:cubicBezTo>
                    <a:pt x="12860" y="-193"/>
                    <a:pt x="25161" y="-193"/>
                    <a:pt x="37444" y="365"/>
                  </a:cubicBezTo>
                  <a:cubicBezTo>
                    <a:pt x="31857" y="17128"/>
                    <a:pt x="16203" y="25518"/>
                    <a:pt x="1126" y="32790"/>
                  </a:cubicBezTo>
                  <a:cubicBezTo>
                    <a:pt x="559" y="22165"/>
                    <a:pt x="0" y="11541"/>
                    <a:pt x="0" y="94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" name="任意多边形: 形状 983">
              <a:extLst>
                <a:ext uri="{FF2B5EF4-FFF2-40B4-BE49-F238E27FC236}">
                  <a16:creationId xmlns:a16="http://schemas.microsoft.com/office/drawing/2014/main" id="{3F034563-BC08-BF71-587F-B00829D727B6}"/>
                </a:ext>
              </a:extLst>
            </p:cNvPr>
            <p:cNvSpPr/>
            <p:nvPr/>
          </p:nvSpPr>
          <p:spPr>
            <a:xfrm>
              <a:off x="6325269" y="5241314"/>
              <a:ext cx="52081" cy="82701"/>
            </a:xfrm>
            <a:custGeom>
              <a:avLst/>
              <a:gdLst>
                <a:gd name="connsiteX0" fmla="*/ 13968 w 52081"/>
                <a:gd name="connsiteY0" fmla="*/ 1676 h 82701"/>
                <a:gd name="connsiteX1" fmla="*/ 33524 w 52081"/>
                <a:gd name="connsiteY1" fmla="*/ 0 h 82701"/>
                <a:gd name="connsiteX2" fmla="*/ 51953 w 52081"/>
                <a:gd name="connsiteY2" fmla="*/ 40796 h 82701"/>
                <a:gd name="connsiteX3" fmla="*/ 43032 w 52081"/>
                <a:gd name="connsiteY3" fmla="*/ 77114 h 82701"/>
                <a:gd name="connsiteX4" fmla="*/ 26810 w 52081"/>
                <a:gd name="connsiteY4" fmla="*/ 82702 h 82701"/>
                <a:gd name="connsiteX5" fmla="*/ 0 w 52081"/>
                <a:gd name="connsiteY5" fmla="*/ 44699 h 82701"/>
                <a:gd name="connsiteX6" fmla="*/ 13968 w 52081"/>
                <a:gd name="connsiteY6" fmla="*/ 1676 h 82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081" h="82701">
                  <a:moveTo>
                    <a:pt x="13968" y="1676"/>
                  </a:moveTo>
                  <a:cubicBezTo>
                    <a:pt x="20673" y="1118"/>
                    <a:pt x="27378" y="577"/>
                    <a:pt x="33524" y="0"/>
                  </a:cubicBezTo>
                  <a:cubicBezTo>
                    <a:pt x="42464" y="12301"/>
                    <a:pt x="49169" y="26260"/>
                    <a:pt x="51953" y="40796"/>
                  </a:cubicBezTo>
                  <a:cubicBezTo>
                    <a:pt x="53089" y="53647"/>
                    <a:pt x="46384" y="65381"/>
                    <a:pt x="43032" y="77114"/>
                  </a:cubicBezTo>
                  <a:cubicBezTo>
                    <a:pt x="39111" y="78223"/>
                    <a:pt x="30730" y="81025"/>
                    <a:pt x="26810" y="82702"/>
                  </a:cubicBezTo>
                  <a:cubicBezTo>
                    <a:pt x="18429" y="69850"/>
                    <a:pt x="9498" y="56991"/>
                    <a:pt x="0" y="44699"/>
                  </a:cubicBezTo>
                  <a:cubicBezTo>
                    <a:pt x="8372" y="31857"/>
                    <a:pt x="12283" y="16771"/>
                    <a:pt x="13968" y="167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" name="任意多边形: 形状 984">
              <a:extLst>
                <a:ext uri="{FF2B5EF4-FFF2-40B4-BE49-F238E27FC236}">
                  <a16:creationId xmlns:a16="http://schemas.microsoft.com/office/drawing/2014/main" id="{BC045AC0-C9AF-DAAA-5E87-701DABF33B3F}"/>
                </a:ext>
              </a:extLst>
            </p:cNvPr>
            <p:cNvSpPr/>
            <p:nvPr/>
          </p:nvSpPr>
          <p:spPr>
            <a:xfrm>
              <a:off x="6557153" y="5242721"/>
              <a:ext cx="48435" cy="77942"/>
            </a:xfrm>
            <a:custGeom>
              <a:avLst/>
              <a:gdLst>
                <a:gd name="connsiteX0" fmla="*/ 1685 w 48435"/>
                <a:gd name="connsiteY0" fmla="*/ 846 h 77942"/>
                <a:gd name="connsiteX1" fmla="*/ 30181 w 48435"/>
                <a:gd name="connsiteY1" fmla="*/ 5866 h 77942"/>
                <a:gd name="connsiteX2" fmla="*/ 45267 w 48435"/>
                <a:gd name="connsiteY2" fmla="*/ 75716 h 77942"/>
                <a:gd name="connsiteX3" fmla="*/ 31298 w 48435"/>
                <a:gd name="connsiteY3" fmla="*/ 77942 h 77942"/>
                <a:gd name="connsiteX4" fmla="*/ 0 w 48435"/>
                <a:gd name="connsiteY4" fmla="*/ 41075 h 77942"/>
                <a:gd name="connsiteX5" fmla="*/ 1685 w 48435"/>
                <a:gd name="connsiteY5" fmla="*/ 846 h 7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435" h="77942">
                  <a:moveTo>
                    <a:pt x="1685" y="846"/>
                  </a:moveTo>
                  <a:cubicBezTo>
                    <a:pt x="11184" y="1396"/>
                    <a:pt x="23476" y="-3633"/>
                    <a:pt x="30181" y="5866"/>
                  </a:cubicBezTo>
                  <a:cubicBezTo>
                    <a:pt x="50854" y="22628"/>
                    <a:pt x="50854" y="51673"/>
                    <a:pt x="45267" y="75716"/>
                  </a:cubicBezTo>
                  <a:cubicBezTo>
                    <a:pt x="41355" y="76275"/>
                    <a:pt x="34650" y="77402"/>
                    <a:pt x="31298" y="77942"/>
                  </a:cubicBezTo>
                  <a:cubicBezTo>
                    <a:pt x="22908" y="63974"/>
                    <a:pt x="11733" y="52241"/>
                    <a:pt x="0" y="41075"/>
                  </a:cubicBezTo>
                  <a:cubicBezTo>
                    <a:pt x="0" y="27656"/>
                    <a:pt x="559" y="14247"/>
                    <a:pt x="1685" y="84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" name="任意多边形: 形状 985">
              <a:extLst>
                <a:ext uri="{FF2B5EF4-FFF2-40B4-BE49-F238E27FC236}">
                  <a16:creationId xmlns:a16="http://schemas.microsoft.com/office/drawing/2014/main" id="{6BB089A8-BB16-F183-3B87-59D1E7B15D73}"/>
                </a:ext>
              </a:extLst>
            </p:cNvPr>
            <p:cNvSpPr/>
            <p:nvPr/>
          </p:nvSpPr>
          <p:spPr>
            <a:xfrm>
              <a:off x="5243472" y="5245234"/>
              <a:ext cx="118351" cy="79357"/>
            </a:xfrm>
            <a:custGeom>
              <a:avLst/>
              <a:gdLst>
                <a:gd name="connsiteX0" fmla="*/ 41914 w 118351"/>
                <a:gd name="connsiteY0" fmla="*/ 30181 h 79357"/>
                <a:gd name="connsiteX1" fmla="*/ 117902 w 118351"/>
                <a:gd name="connsiteY1" fmla="*/ 0 h 79357"/>
                <a:gd name="connsiteX2" fmla="*/ 100031 w 118351"/>
                <a:gd name="connsiteY2" fmla="*/ 79358 h 79357"/>
                <a:gd name="connsiteX3" fmla="*/ 0 w 118351"/>
                <a:gd name="connsiteY3" fmla="*/ 22349 h 79357"/>
                <a:gd name="connsiteX4" fmla="*/ 41914 w 118351"/>
                <a:gd name="connsiteY4" fmla="*/ 30181 h 79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351" h="79357">
                  <a:moveTo>
                    <a:pt x="41914" y="30181"/>
                  </a:moveTo>
                  <a:cubicBezTo>
                    <a:pt x="68733" y="24593"/>
                    <a:pt x="94444" y="15095"/>
                    <a:pt x="117902" y="0"/>
                  </a:cubicBezTo>
                  <a:cubicBezTo>
                    <a:pt x="119019" y="27936"/>
                    <a:pt x="119587" y="57549"/>
                    <a:pt x="100031" y="79358"/>
                  </a:cubicBezTo>
                  <a:cubicBezTo>
                    <a:pt x="65381" y="63146"/>
                    <a:pt x="30748" y="45257"/>
                    <a:pt x="0" y="22349"/>
                  </a:cubicBezTo>
                  <a:cubicBezTo>
                    <a:pt x="14536" y="18447"/>
                    <a:pt x="27387" y="29054"/>
                    <a:pt x="41914" y="3018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" name="任意多边形: 形状 986">
              <a:extLst>
                <a:ext uri="{FF2B5EF4-FFF2-40B4-BE49-F238E27FC236}">
                  <a16:creationId xmlns:a16="http://schemas.microsoft.com/office/drawing/2014/main" id="{6C966C2C-FC02-936D-95CA-41D4BA4CE005}"/>
                </a:ext>
              </a:extLst>
            </p:cNvPr>
            <p:cNvSpPr/>
            <p:nvPr/>
          </p:nvSpPr>
          <p:spPr>
            <a:xfrm>
              <a:off x="6206800" y="5250821"/>
              <a:ext cx="57558" cy="39111"/>
            </a:xfrm>
            <a:custGeom>
              <a:avLst/>
              <a:gdLst>
                <a:gd name="connsiteX0" fmla="*/ 0 w 57558"/>
                <a:gd name="connsiteY0" fmla="*/ 0 h 39111"/>
                <a:gd name="connsiteX1" fmla="*/ 57559 w 57558"/>
                <a:gd name="connsiteY1" fmla="*/ 4470 h 39111"/>
                <a:gd name="connsiteX2" fmla="*/ 29613 w 57558"/>
                <a:gd name="connsiteY2" fmla="*/ 39112 h 39111"/>
                <a:gd name="connsiteX3" fmla="*/ 0 w 57558"/>
                <a:gd name="connsiteY3" fmla="*/ 0 h 39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558" h="39111">
                  <a:moveTo>
                    <a:pt x="0" y="0"/>
                  </a:moveTo>
                  <a:cubicBezTo>
                    <a:pt x="18997" y="1676"/>
                    <a:pt x="38003" y="2802"/>
                    <a:pt x="57559" y="4470"/>
                  </a:cubicBezTo>
                  <a:cubicBezTo>
                    <a:pt x="50854" y="17880"/>
                    <a:pt x="42464" y="31298"/>
                    <a:pt x="29613" y="39112"/>
                  </a:cubicBezTo>
                  <a:cubicBezTo>
                    <a:pt x="21232" y="25143"/>
                    <a:pt x="11184" y="1228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" name="任意多边形: 形状 987">
              <a:extLst>
                <a:ext uri="{FF2B5EF4-FFF2-40B4-BE49-F238E27FC236}">
                  <a16:creationId xmlns:a16="http://schemas.microsoft.com/office/drawing/2014/main" id="{F238264A-027D-366F-B1BB-448E45010FBF}"/>
                </a:ext>
              </a:extLst>
            </p:cNvPr>
            <p:cNvSpPr/>
            <p:nvPr/>
          </p:nvSpPr>
          <p:spPr>
            <a:xfrm>
              <a:off x="5195979" y="5259752"/>
              <a:ext cx="227431" cy="120695"/>
            </a:xfrm>
            <a:custGeom>
              <a:avLst/>
              <a:gdLst>
                <a:gd name="connsiteX0" fmla="*/ 0 w 227431"/>
                <a:gd name="connsiteY0" fmla="*/ 0 h 120695"/>
                <a:gd name="connsiteX1" fmla="*/ 32974 w 227431"/>
                <a:gd name="connsiteY1" fmla="*/ 17338 h 120695"/>
                <a:gd name="connsiteX2" fmla="*/ 188870 w 227431"/>
                <a:gd name="connsiteY2" fmla="*/ 101707 h 120695"/>
                <a:gd name="connsiteX3" fmla="*/ 225746 w 227431"/>
                <a:gd name="connsiteY3" fmla="*/ 109520 h 120695"/>
                <a:gd name="connsiteX4" fmla="*/ 227431 w 227431"/>
                <a:gd name="connsiteY4" fmla="*/ 120695 h 120695"/>
                <a:gd name="connsiteX5" fmla="*/ 164844 w 227431"/>
                <a:gd name="connsiteY5" fmla="*/ 97229 h 120695"/>
                <a:gd name="connsiteX6" fmla="*/ 50854 w 227431"/>
                <a:gd name="connsiteY6" fmla="*/ 43590 h 120695"/>
                <a:gd name="connsiteX7" fmla="*/ 0 w 227431"/>
                <a:gd name="connsiteY7" fmla="*/ 0 h 12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431" h="120695">
                  <a:moveTo>
                    <a:pt x="0" y="0"/>
                  </a:moveTo>
                  <a:cubicBezTo>
                    <a:pt x="11742" y="3352"/>
                    <a:pt x="22917" y="9507"/>
                    <a:pt x="32974" y="17338"/>
                  </a:cubicBezTo>
                  <a:cubicBezTo>
                    <a:pt x="81034" y="52530"/>
                    <a:pt x="133546" y="79917"/>
                    <a:pt x="188870" y="101707"/>
                  </a:cubicBezTo>
                  <a:cubicBezTo>
                    <a:pt x="200612" y="105060"/>
                    <a:pt x="213454" y="106736"/>
                    <a:pt x="225746" y="109520"/>
                  </a:cubicBezTo>
                  <a:cubicBezTo>
                    <a:pt x="225746" y="112323"/>
                    <a:pt x="226864" y="117901"/>
                    <a:pt x="227431" y="120695"/>
                  </a:cubicBezTo>
                  <a:cubicBezTo>
                    <a:pt x="204523" y="117892"/>
                    <a:pt x="186635" y="103384"/>
                    <a:pt x="164844" y="97229"/>
                  </a:cubicBezTo>
                  <a:cubicBezTo>
                    <a:pt x="124057" y="86604"/>
                    <a:pt x="86613" y="65939"/>
                    <a:pt x="50854" y="43590"/>
                  </a:cubicBezTo>
                  <a:cubicBezTo>
                    <a:pt x="31857" y="31865"/>
                    <a:pt x="8381" y="22367"/>
                    <a:pt x="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" name="任意多边形: 形状 988">
              <a:extLst>
                <a:ext uri="{FF2B5EF4-FFF2-40B4-BE49-F238E27FC236}">
                  <a16:creationId xmlns:a16="http://schemas.microsoft.com/office/drawing/2014/main" id="{AA08ED9E-011E-7336-D4C7-F3E504ACAE8B}"/>
                </a:ext>
              </a:extLst>
            </p:cNvPr>
            <p:cNvSpPr/>
            <p:nvPr/>
          </p:nvSpPr>
          <p:spPr>
            <a:xfrm>
              <a:off x="5687142" y="5261373"/>
              <a:ext cx="45266" cy="28000"/>
            </a:xfrm>
            <a:custGeom>
              <a:avLst/>
              <a:gdLst>
                <a:gd name="connsiteX0" fmla="*/ 0 w 45266"/>
                <a:gd name="connsiteY0" fmla="*/ 1731 h 28000"/>
                <a:gd name="connsiteX1" fmla="*/ 45267 w 45266"/>
                <a:gd name="connsiteY1" fmla="*/ 7327 h 28000"/>
                <a:gd name="connsiteX2" fmla="*/ 32416 w 45266"/>
                <a:gd name="connsiteY2" fmla="*/ 28001 h 28000"/>
                <a:gd name="connsiteX3" fmla="*/ 0 w 45266"/>
                <a:gd name="connsiteY3" fmla="*/ 1731 h 2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66" h="28000">
                  <a:moveTo>
                    <a:pt x="0" y="1731"/>
                  </a:moveTo>
                  <a:cubicBezTo>
                    <a:pt x="15086" y="-495"/>
                    <a:pt x="31289" y="-2180"/>
                    <a:pt x="45267" y="7327"/>
                  </a:cubicBezTo>
                  <a:cubicBezTo>
                    <a:pt x="40788" y="14032"/>
                    <a:pt x="36318" y="21287"/>
                    <a:pt x="32416" y="28001"/>
                  </a:cubicBezTo>
                  <a:cubicBezTo>
                    <a:pt x="18447" y="23522"/>
                    <a:pt x="5587" y="15717"/>
                    <a:pt x="0" y="173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" name="任意多边形: 形状 989">
              <a:extLst>
                <a:ext uri="{FF2B5EF4-FFF2-40B4-BE49-F238E27FC236}">
                  <a16:creationId xmlns:a16="http://schemas.microsoft.com/office/drawing/2014/main" id="{D70F7417-7054-CF8B-2DE4-81E9B8726D65}"/>
                </a:ext>
              </a:extLst>
            </p:cNvPr>
            <p:cNvSpPr/>
            <p:nvPr/>
          </p:nvSpPr>
          <p:spPr>
            <a:xfrm>
              <a:off x="6059285" y="5257526"/>
              <a:ext cx="69148" cy="112882"/>
            </a:xfrm>
            <a:custGeom>
              <a:avLst/>
              <a:gdLst>
                <a:gd name="connsiteX0" fmla="*/ 0 w 69148"/>
                <a:gd name="connsiteY0" fmla="*/ 35200 h 112882"/>
                <a:gd name="connsiteX1" fmla="*/ 43014 w 69148"/>
                <a:gd name="connsiteY1" fmla="*/ 0 h 112882"/>
                <a:gd name="connsiteX2" fmla="*/ 56441 w 69148"/>
                <a:gd name="connsiteY2" fmla="*/ 5028 h 112882"/>
                <a:gd name="connsiteX3" fmla="*/ 68166 w 69148"/>
                <a:gd name="connsiteY3" fmla="*/ 55891 h 112882"/>
                <a:gd name="connsiteX4" fmla="*/ 17321 w 69148"/>
                <a:gd name="connsiteY4" fmla="*/ 112882 h 112882"/>
                <a:gd name="connsiteX5" fmla="*/ 0 w 69148"/>
                <a:gd name="connsiteY5" fmla="*/ 35200 h 11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148" h="112882">
                  <a:moveTo>
                    <a:pt x="0" y="35200"/>
                  </a:moveTo>
                  <a:cubicBezTo>
                    <a:pt x="16212" y="26278"/>
                    <a:pt x="30739" y="13986"/>
                    <a:pt x="43014" y="0"/>
                  </a:cubicBezTo>
                  <a:cubicBezTo>
                    <a:pt x="46384" y="1126"/>
                    <a:pt x="53080" y="3920"/>
                    <a:pt x="56441" y="5028"/>
                  </a:cubicBezTo>
                  <a:cubicBezTo>
                    <a:pt x="65940" y="20682"/>
                    <a:pt x="71527" y="38003"/>
                    <a:pt x="68166" y="55891"/>
                  </a:cubicBezTo>
                  <a:cubicBezTo>
                    <a:pt x="61470" y="81602"/>
                    <a:pt x="42455" y="103392"/>
                    <a:pt x="17321" y="112882"/>
                  </a:cubicBezTo>
                  <a:cubicBezTo>
                    <a:pt x="16212" y="86045"/>
                    <a:pt x="12851" y="59235"/>
                    <a:pt x="0" y="3520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1" name="任意多边形: 形状 990">
              <a:extLst>
                <a:ext uri="{FF2B5EF4-FFF2-40B4-BE49-F238E27FC236}">
                  <a16:creationId xmlns:a16="http://schemas.microsoft.com/office/drawing/2014/main" id="{D9774C09-2139-59D9-7E41-1EF901DC3D93}"/>
                </a:ext>
              </a:extLst>
            </p:cNvPr>
            <p:cNvSpPr/>
            <p:nvPr/>
          </p:nvSpPr>
          <p:spPr>
            <a:xfrm>
              <a:off x="5740222" y="5261437"/>
              <a:ext cx="36885" cy="93317"/>
            </a:xfrm>
            <a:custGeom>
              <a:avLst/>
              <a:gdLst>
                <a:gd name="connsiteX0" fmla="*/ 20114 w 36885"/>
                <a:gd name="connsiteY0" fmla="*/ 0 h 93317"/>
                <a:gd name="connsiteX1" fmla="*/ 36318 w 36885"/>
                <a:gd name="connsiteY1" fmla="*/ 41905 h 93317"/>
                <a:gd name="connsiteX2" fmla="*/ 0 w 36885"/>
                <a:gd name="connsiteY2" fmla="*/ 93318 h 93317"/>
                <a:gd name="connsiteX3" fmla="*/ 20114 w 36885"/>
                <a:gd name="connsiteY3" fmla="*/ 0 h 9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85" h="93317">
                  <a:moveTo>
                    <a:pt x="20114" y="0"/>
                  </a:moveTo>
                  <a:cubicBezTo>
                    <a:pt x="27378" y="12851"/>
                    <a:pt x="39670" y="25711"/>
                    <a:pt x="36318" y="41905"/>
                  </a:cubicBezTo>
                  <a:cubicBezTo>
                    <a:pt x="31848" y="63146"/>
                    <a:pt x="19006" y="82702"/>
                    <a:pt x="0" y="93318"/>
                  </a:cubicBezTo>
                  <a:cubicBezTo>
                    <a:pt x="8390" y="62587"/>
                    <a:pt x="7273" y="30181"/>
                    <a:pt x="20114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2" name="任意多边形: 形状 991">
              <a:extLst>
                <a:ext uri="{FF2B5EF4-FFF2-40B4-BE49-F238E27FC236}">
                  <a16:creationId xmlns:a16="http://schemas.microsoft.com/office/drawing/2014/main" id="{7245043F-8F62-8FC0-EBEC-9A7E864FA0EF}"/>
                </a:ext>
              </a:extLst>
            </p:cNvPr>
            <p:cNvSpPr/>
            <p:nvPr/>
          </p:nvSpPr>
          <p:spPr>
            <a:xfrm>
              <a:off x="5148478" y="5272098"/>
              <a:ext cx="43581" cy="72644"/>
            </a:xfrm>
            <a:custGeom>
              <a:avLst/>
              <a:gdLst>
                <a:gd name="connsiteX0" fmla="*/ 0 w 43581"/>
                <a:gd name="connsiteY0" fmla="*/ 0 h 72644"/>
                <a:gd name="connsiteX1" fmla="*/ 43581 w 43581"/>
                <a:gd name="connsiteY1" fmla="*/ 72644 h 72644"/>
                <a:gd name="connsiteX2" fmla="*/ 0 w 43581"/>
                <a:gd name="connsiteY2" fmla="*/ 0 h 7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581" h="72644">
                  <a:moveTo>
                    <a:pt x="0" y="0"/>
                  </a:moveTo>
                  <a:cubicBezTo>
                    <a:pt x="15086" y="23467"/>
                    <a:pt x="31289" y="46942"/>
                    <a:pt x="43581" y="72644"/>
                  </a:cubicBezTo>
                  <a:cubicBezTo>
                    <a:pt x="18438" y="56423"/>
                    <a:pt x="8381" y="27369"/>
                    <a:pt x="0" y="0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3" name="任意多边形: 形状 992">
              <a:extLst>
                <a:ext uri="{FF2B5EF4-FFF2-40B4-BE49-F238E27FC236}">
                  <a16:creationId xmlns:a16="http://schemas.microsoft.com/office/drawing/2014/main" id="{9BF1F993-B921-9F9D-AF95-3C9D609774A3}"/>
                </a:ext>
              </a:extLst>
            </p:cNvPr>
            <p:cNvSpPr/>
            <p:nvPr/>
          </p:nvSpPr>
          <p:spPr>
            <a:xfrm>
              <a:off x="6136958" y="5274847"/>
              <a:ext cx="85125" cy="123497"/>
            </a:xfrm>
            <a:custGeom>
              <a:avLst/>
              <a:gdLst>
                <a:gd name="connsiteX0" fmla="*/ 5038 w 85125"/>
                <a:gd name="connsiteY0" fmla="*/ 48060 h 123497"/>
                <a:gd name="connsiteX1" fmla="*/ 65372 w 85125"/>
                <a:gd name="connsiteY1" fmla="*/ 0 h 123497"/>
                <a:gd name="connsiteX2" fmla="*/ 79349 w 85125"/>
                <a:gd name="connsiteY2" fmla="*/ 5028 h 123497"/>
                <a:gd name="connsiteX3" fmla="*/ 84927 w 85125"/>
                <a:gd name="connsiteY3" fmla="*/ 50854 h 123497"/>
                <a:gd name="connsiteX4" fmla="*/ 39111 w 85125"/>
                <a:gd name="connsiteY4" fmla="*/ 123498 h 123497"/>
                <a:gd name="connsiteX5" fmla="*/ 0 w 85125"/>
                <a:gd name="connsiteY5" fmla="*/ 63714 h 123497"/>
                <a:gd name="connsiteX6" fmla="*/ 5038 w 85125"/>
                <a:gd name="connsiteY6" fmla="*/ 48060 h 123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125" h="123497">
                  <a:moveTo>
                    <a:pt x="5038" y="48060"/>
                  </a:moveTo>
                  <a:cubicBezTo>
                    <a:pt x="32398" y="43590"/>
                    <a:pt x="49736" y="20673"/>
                    <a:pt x="65372" y="0"/>
                  </a:cubicBezTo>
                  <a:cubicBezTo>
                    <a:pt x="68724" y="1117"/>
                    <a:pt x="75997" y="3920"/>
                    <a:pt x="79349" y="5028"/>
                  </a:cubicBezTo>
                  <a:cubicBezTo>
                    <a:pt x="82143" y="20123"/>
                    <a:pt x="86054" y="35759"/>
                    <a:pt x="84927" y="50854"/>
                  </a:cubicBezTo>
                  <a:cubicBezTo>
                    <a:pt x="79349" y="79917"/>
                    <a:pt x="64254" y="107286"/>
                    <a:pt x="39111" y="123498"/>
                  </a:cubicBezTo>
                  <a:cubicBezTo>
                    <a:pt x="29054" y="101708"/>
                    <a:pt x="18438" y="79358"/>
                    <a:pt x="0" y="63714"/>
                  </a:cubicBezTo>
                  <a:cubicBezTo>
                    <a:pt x="1676" y="58676"/>
                    <a:pt x="3352" y="53080"/>
                    <a:pt x="5038" y="4806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4" name="任意多边形: 形状 993">
              <a:extLst>
                <a:ext uri="{FF2B5EF4-FFF2-40B4-BE49-F238E27FC236}">
                  <a16:creationId xmlns:a16="http://schemas.microsoft.com/office/drawing/2014/main" id="{2BB42CD6-E104-D6A0-DB6D-2922D605ACE2}"/>
                </a:ext>
              </a:extLst>
            </p:cNvPr>
            <p:cNvSpPr/>
            <p:nvPr/>
          </p:nvSpPr>
          <p:spPr>
            <a:xfrm>
              <a:off x="6601896" y="5275973"/>
              <a:ext cx="55607" cy="68733"/>
            </a:xfrm>
            <a:custGeom>
              <a:avLst/>
              <a:gdLst>
                <a:gd name="connsiteX0" fmla="*/ 17330 w 55607"/>
                <a:gd name="connsiteY0" fmla="*/ 0 h 68733"/>
                <a:gd name="connsiteX1" fmla="*/ 54215 w 55607"/>
                <a:gd name="connsiteY1" fmla="*/ 35209 h 68733"/>
                <a:gd name="connsiteX2" fmla="*/ 0 w 55607"/>
                <a:gd name="connsiteY2" fmla="*/ 68733 h 68733"/>
                <a:gd name="connsiteX3" fmla="*/ 17330 w 55607"/>
                <a:gd name="connsiteY3" fmla="*/ 0 h 6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607" h="68733">
                  <a:moveTo>
                    <a:pt x="17330" y="0"/>
                  </a:moveTo>
                  <a:cubicBezTo>
                    <a:pt x="35200" y="559"/>
                    <a:pt x="62029" y="12851"/>
                    <a:pt x="54215" y="35209"/>
                  </a:cubicBezTo>
                  <a:cubicBezTo>
                    <a:pt x="38571" y="49727"/>
                    <a:pt x="19015" y="58667"/>
                    <a:pt x="0" y="68733"/>
                  </a:cubicBezTo>
                  <a:cubicBezTo>
                    <a:pt x="12310" y="48060"/>
                    <a:pt x="16771" y="24026"/>
                    <a:pt x="1733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5" name="任意多边形: 形状 994">
              <a:extLst>
                <a:ext uri="{FF2B5EF4-FFF2-40B4-BE49-F238E27FC236}">
                  <a16:creationId xmlns:a16="http://schemas.microsoft.com/office/drawing/2014/main" id="{12750243-8143-9974-F7A6-43C4E05D99DD}"/>
                </a:ext>
              </a:extLst>
            </p:cNvPr>
            <p:cNvSpPr/>
            <p:nvPr/>
          </p:nvSpPr>
          <p:spPr>
            <a:xfrm>
              <a:off x="5370881" y="5292176"/>
              <a:ext cx="97228" cy="63137"/>
            </a:xfrm>
            <a:custGeom>
              <a:avLst/>
              <a:gdLst>
                <a:gd name="connsiteX0" fmla="*/ 0 w 97228"/>
                <a:gd name="connsiteY0" fmla="*/ 30172 h 63137"/>
                <a:gd name="connsiteX1" fmla="*/ 97229 w 97228"/>
                <a:gd name="connsiteY1" fmla="*/ 0 h 63137"/>
                <a:gd name="connsiteX2" fmla="*/ 62578 w 97228"/>
                <a:gd name="connsiteY2" fmla="*/ 63137 h 63137"/>
                <a:gd name="connsiteX3" fmla="*/ 1117 w 97228"/>
                <a:gd name="connsiteY3" fmla="*/ 45798 h 63137"/>
                <a:gd name="connsiteX4" fmla="*/ 0 w 97228"/>
                <a:gd name="connsiteY4" fmla="*/ 30172 h 63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228" h="63137">
                  <a:moveTo>
                    <a:pt x="0" y="30172"/>
                  </a:moveTo>
                  <a:cubicBezTo>
                    <a:pt x="34074" y="26828"/>
                    <a:pt x="65930" y="13410"/>
                    <a:pt x="97229" y="0"/>
                  </a:cubicBezTo>
                  <a:cubicBezTo>
                    <a:pt x="84927" y="20664"/>
                    <a:pt x="72077" y="40788"/>
                    <a:pt x="62578" y="63137"/>
                  </a:cubicBezTo>
                  <a:cubicBezTo>
                    <a:pt x="41355" y="59785"/>
                    <a:pt x="21791" y="50836"/>
                    <a:pt x="1117" y="45798"/>
                  </a:cubicBezTo>
                  <a:cubicBezTo>
                    <a:pt x="559" y="41905"/>
                    <a:pt x="0" y="34074"/>
                    <a:pt x="0" y="3017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6" name="任意多边形: 形状 995">
              <a:extLst>
                <a:ext uri="{FF2B5EF4-FFF2-40B4-BE49-F238E27FC236}">
                  <a16:creationId xmlns:a16="http://schemas.microsoft.com/office/drawing/2014/main" id="{3C8E239D-2466-F61F-9A08-07AD33B5B81B}"/>
                </a:ext>
              </a:extLst>
            </p:cNvPr>
            <p:cNvSpPr/>
            <p:nvPr/>
          </p:nvSpPr>
          <p:spPr>
            <a:xfrm>
              <a:off x="5605567" y="5287698"/>
              <a:ext cx="51962" cy="58117"/>
            </a:xfrm>
            <a:custGeom>
              <a:avLst/>
              <a:gdLst>
                <a:gd name="connsiteX0" fmla="*/ 0 w 51962"/>
                <a:gd name="connsiteY0" fmla="*/ 18438 h 58117"/>
                <a:gd name="connsiteX1" fmla="*/ 47501 w 51962"/>
                <a:gd name="connsiteY1" fmla="*/ 0 h 58117"/>
                <a:gd name="connsiteX2" fmla="*/ 51962 w 51962"/>
                <a:gd name="connsiteY2" fmla="*/ 5587 h 58117"/>
                <a:gd name="connsiteX3" fmla="*/ 43590 w 51962"/>
                <a:gd name="connsiteY3" fmla="*/ 58118 h 58117"/>
                <a:gd name="connsiteX4" fmla="*/ 0 w 51962"/>
                <a:gd name="connsiteY4" fmla="*/ 18438 h 58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962" h="58117">
                  <a:moveTo>
                    <a:pt x="0" y="18438"/>
                  </a:moveTo>
                  <a:cubicBezTo>
                    <a:pt x="15645" y="11733"/>
                    <a:pt x="30730" y="3352"/>
                    <a:pt x="47501" y="0"/>
                  </a:cubicBezTo>
                  <a:cubicBezTo>
                    <a:pt x="48619" y="1118"/>
                    <a:pt x="50854" y="4479"/>
                    <a:pt x="51962" y="5587"/>
                  </a:cubicBezTo>
                  <a:cubicBezTo>
                    <a:pt x="48619" y="22909"/>
                    <a:pt x="48051" y="40788"/>
                    <a:pt x="43590" y="58118"/>
                  </a:cubicBezTo>
                  <a:cubicBezTo>
                    <a:pt x="21791" y="57559"/>
                    <a:pt x="6137" y="37426"/>
                    <a:pt x="0" y="1843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7" name="任意多边形: 形状 996">
              <a:extLst>
                <a:ext uri="{FF2B5EF4-FFF2-40B4-BE49-F238E27FC236}">
                  <a16:creationId xmlns:a16="http://schemas.microsoft.com/office/drawing/2014/main" id="{7867F0F9-14DD-89F5-30AA-0609C5659C03}"/>
                </a:ext>
              </a:extLst>
            </p:cNvPr>
            <p:cNvSpPr/>
            <p:nvPr/>
          </p:nvSpPr>
          <p:spPr>
            <a:xfrm>
              <a:off x="5916241" y="5284904"/>
              <a:ext cx="51940" cy="81593"/>
            </a:xfrm>
            <a:custGeom>
              <a:avLst/>
              <a:gdLst>
                <a:gd name="connsiteX0" fmla="*/ 0 w 51940"/>
                <a:gd name="connsiteY0" fmla="*/ 17880 h 81593"/>
                <a:gd name="connsiteX1" fmla="*/ 47492 w 51940"/>
                <a:gd name="connsiteY1" fmla="*/ 0 h 81593"/>
                <a:gd name="connsiteX2" fmla="*/ 5587 w 51940"/>
                <a:gd name="connsiteY2" fmla="*/ 81593 h 81593"/>
                <a:gd name="connsiteX3" fmla="*/ 0 w 51940"/>
                <a:gd name="connsiteY3" fmla="*/ 17880 h 8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40" h="81593">
                  <a:moveTo>
                    <a:pt x="0" y="17880"/>
                  </a:moveTo>
                  <a:cubicBezTo>
                    <a:pt x="16203" y="13978"/>
                    <a:pt x="31289" y="5587"/>
                    <a:pt x="47492" y="0"/>
                  </a:cubicBezTo>
                  <a:cubicBezTo>
                    <a:pt x="62019" y="34101"/>
                    <a:pt x="39111" y="70977"/>
                    <a:pt x="5587" y="81593"/>
                  </a:cubicBezTo>
                  <a:cubicBezTo>
                    <a:pt x="5587" y="60352"/>
                    <a:pt x="5587" y="38562"/>
                    <a:pt x="0" y="1788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8" name="任意多边形: 形状 997">
              <a:extLst>
                <a:ext uri="{FF2B5EF4-FFF2-40B4-BE49-F238E27FC236}">
                  <a16:creationId xmlns:a16="http://schemas.microsoft.com/office/drawing/2014/main" id="{73BF4EE3-9665-F2C8-423D-EBB1022C53FE}"/>
                </a:ext>
              </a:extLst>
            </p:cNvPr>
            <p:cNvSpPr/>
            <p:nvPr/>
          </p:nvSpPr>
          <p:spPr>
            <a:xfrm>
              <a:off x="6214631" y="5286580"/>
              <a:ext cx="62557" cy="102384"/>
            </a:xfrm>
            <a:custGeom>
              <a:avLst/>
              <a:gdLst>
                <a:gd name="connsiteX0" fmla="*/ 25143 w 62557"/>
                <a:gd name="connsiteY0" fmla="*/ 24593 h 102384"/>
                <a:gd name="connsiteX1" fmla="*/ 50286 w 62557"/>
                <a:gd name="connsiteY1" fmla="*/ 0 h 102384"/>
                <a:gd name="connsiteX2" fmla="*/ 59226 w 62557"/>
                <a:gd name="connsiteY2" fmla="*/ 50844 h 102384"/>
                <a:gd name="connsiteX3" fmla="*/ 0 w 62557"/>
                <a:gd name="connsiteY3" fmla="*/ 102248 h 102384"/>
                <a:gd name="connsiteX4" fmla="*/ 25143 w 62557"/>
                <a:gd name="connsiteY4" fmla="*/ 24593 h 102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557" h="102384">
                  <a:moveTo>
                    <a:pt x="25143" y="24593"/>
                  </a:moveTo>
                  <a:cubicBezTo>
                    <a:pt x="25143" y="11175"/>
                    <a:pt x="41905" y="7813"/>
                    <a:pt x="50286" y="0"/>
                  </a:cubicBezTo>
                  <a:cubicBezTo>
                    <a:pt x="57000" y="15644"/>
                    <a:pt x="68175" y="32956"/>
                    <a:pt x="59226" y="50844"/>
                  </a:cubicBezTo>
                  <a:cubicBezTo>
                    <a:pt x="54765" y="78781"/>
                    <a:pt x="29613" y="104483"/>
                    <a:pt x="0" y="102248"/>
                  </a:cubicBezTo>
                  <a:cubicBezTo>
                    <a:pt x="13968" y="78781"/>
                    <a:pt x="25702" y="52530"/>
                    <a:pt x="25143" y="2459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9" name="任意多边形: 形状 998">
              <a:extLst>
                <a:ext uri="{FF2B5EF4-FFF2-40B4-BE49-F238E27FC236}">
                  <a16:creationId xmlns:a16="http://schemas.microsoft.com/office/drawing/2014/main" id="{8F66AC52-6300-46F6-0ABF-259B873E5200}"/>
                </a:ext>
              </a:extLst>
            </p:cNvPr>
            <p:cNvSpPr/>
            <p:nvPr/>
          </p:nvSpPr>
          <p:spPr>
            <a:xfrm>
              <a:off x="6281679" y="5285472"/>
              <a:ext cx="59043" cy="124038"/>
            </a:xfrm>
            <a:custGeom>
              <a:avLst/>
              <a:gdLst>
                <a:gd name="connsiteX0" fmla="*/ 0 w 59043"/>
                <a:gd name="connsiteY0" fmla="*/ 0 h 124038"/>
                <a:gd name="connsiteX1" fmla="*/ 44708 w 59043"/>
                <a:gd name="connsiteY1" fmla="*/ 28495 h 124038"/>
                <a:gd name="connsiteX2" fmla="*/ 37435 w 59043"/>
                <a:gd name="connsiteY2" fmla="*/ 124039 h 124038"/>
                <a:gd name="connsiteX3" fmla="*/ 7813 w 59043"/>
                <a:gd name="connsiteY3" fmla="*/ 66489 h 124038"/>
                <a:gd name="connsiteX4" fmla="*/ 0 w 59043"/>
                <a:gd name="connsiteY4" fmla="*/ 0 h 12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043" h="124038">
                  <a:moveTo>
                    <a:pt x="0" y="0"/>
                  </a:moveTo>
                  <a:cubicBezTo>
                    <a:pt x="18997" y="1117"/>
                    <a:pt x="31848" y="16194"/>
                    <a:pt x="44708" y="28495"/>
                  </a:cubicBezTo>
                  <a:cubicBezTo>
                    <a:pt x="70400" y="54756"/>
                    <a:pt x="57558" y="97778"/>
                    <a:pt x="37435" y="124039"/>
                  </a:cubicBezTo>
                  <a:cubicBezTo>
                    <a:pt x="29063" y="103933"/>
                    <a:pt x="16212" y="86053"/>
                    <a:pt x="7813" y="66489"/>
                  </a:cubicBezTo>
                  <a:cubicBezTo>
                    <a:pt x="9507" y="44131"/>
                    <a:pt x="9507" y="2122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0" name="任意多边形: 形状 999">
              <a:extLst>
                <a:ext uri="{FF2B5EF4-FFF2-40B4-BE49-F238E27FC236}">
                  <a16:creationId xmlns:a16="http://schemas.microsoft.com/office/drawing/2014/main" id="{E3555B7D-C671-53DE-B34C-76ECEFD4F02A}"/>
                </a:ext>
              </a:extLst>
            </p:cNvPr>
            <p:cNvSpPr/>
            <p:nvPr/>
          </p:nvSpPr>
          <p:spPr>
            <a:xfrm>
              <a:off x="6371653" y="5284346"/>
              <a:ext cx="56690" cy="88288"/>
            </a:xfrm>
            <a:custGeom>
              <a:avLst/>
              <a:gdLst>
                <a:gd name="connsiteX0" fmla="*/ 24575 w 56690"/>
                <a:gd name="connsiteY0" fmla="*/ 0 h 88288"/>
                <a:gd name="connsiteX1" fmla="*/ 55873 w 56690"/>
                <a:gd name="connsiteY1" fmla="*/ 38003 h 88288"/>
                <a:gd name="connsiteX2" fmla="*/ 53071 w 56690"/>
                <a:gd name="connsiteY2" fmla="*/ 78799 h 88288"/>
                <a:gd name="connsiteX3" fmla="*/ 32965 w 56690"/>
                <a:gd name="connsiteY3" fmla="*/ 88289 h 88288"/>
                <a:gd name="connsiteX4" fmla="*/ 0 w 56690"/>
                <a:gd name="connsiteY4" fmla="*/ 48628 h 88288"/>
                <a:gd name="connsiteX5" fmla="*/ 24575 w 56690"/>
                <a:gd name="connsiteY5" fmla="*/ 0 h 8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690" h="88288">
                  <a:moveTo>
                    <a:pt x="24575" y="0"/>
                  </a:moveTo>
                  <a:cubicBezTo>
                    <a:pt x="36309" y="11175"/>
                    <a:pt x="50845" y="21790"/>
                    <a:pt x="55873" y="38003"/>
                  </a:cubicBezTo>
                  <a:cubicBezTo>
                    <a:pt x="58099" y="51403"/>
                    <a:pt x="55315" y="65390"/>
                    <a:pt x="53071" y="78799"/>
                  </a:cubicBezTo>
                  <a:cubicBezTo>
                    <a:pt x="46366" y="81593"/>
                    <a:pt x="39670" y="84936"/>
                    <a:pt x="32965" y="88289"/>
                  </a:cubicBezTo>
                  <a:cubicBezTo>
                    <a:pt x="22908" y="74888"/>
                    <a:pt x="12292" y="60911"/>
                    <a:pt x="0" y="48628"/>
                  </a:cubicBezTo>
                  <a:cubicBezTo>
                    <a:pt x="11733" y="34091"/>
                    <a:pt x="17870" y="16762"/>
                    <a:pt x="24575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1" name="任意多边形: 形状 1000">
              <a:extLst>
                <a:ext uri="{FF2B5EF4-FFF2-40B4-BE49-F238E27FC236}">
                  <a16:creationId xmlns:a16="http://schemas.microsoft.com/office/drawing/2014/main" id="{999F76C8-2C73-FE59-BFFA-11D0B3CF8748}"/>
                </a:ext>
              </a:extLst>
            </p:cNvPr>
            <p:cNvSpPr/>
            <p:nvPr/>
          </p:nvSpPr>
          <p:spPr>
            <a:xfrm>
              <a:off x="6588433" y="5284895"/>
              <a:ext cx="134654" cy="93317"/>
            </a:xfrm>
            <a:custGeom>
              <a:avLst/>
              <a:gdLst>
                <a:gd name="connsiteX0" fmla="*/ 41337 w 134654"/>
                <a:gd name="connsiteY0" fmla="*/ 61461 h 93317"/>
                <a:gd name="connsiteX1" fmla="*/ 134655 w 134654"/>
                <a:gd name="connsiteY1" fmla="*/ 0 h 93317"/>
                <a:gd name="connsiteX2" fmla="*/ 0 w 134654"/>
                <a:gd name="connsiteY2" fmla="*/ 93317 h 93317"/>
                <a:gd name="connsiteX3" fmla="*/ 41337 w 134654"/>
                <a:gd name="connsiteY3" fmla="*/ 61461 h 9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54" h="93317">
                  <a:moveTo>
                    <a:pt x="41337" y="61461"/>
                  </a:moveTo>
                  <a:cubicBezTo>
                    <a:pt x="74320" y="43590"/>
                    <a:pt x="101140" y="16212"/>
                    <a:pt x="134655" y="0"/>
                  </a:cubicBezTo>
                  <a:cubicBezTo>
                    <a:pt x="98346" y="41355"/>
                    <a:pt x="49178" y="69292"/>
                    <a:pt x="0" y="93317"/>
                  </a:cubicBezTo>
                  <a:cubicBezTo>
                    <a:pt x="11733" y="79917"/>
                    <a:pt x="26828" y="70409"/>
                    <a:pt x="41337" y="61461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2" name="任意多边形: 形状 1001">
              <a:extLst>
                <a:ext uri="{FF2B5EF4-FFF2-40B4-BE49-F238E27FC236}">
                  <a16:creationId xmlns:a16="http://schemas.microsoft.com/office/drawing/2014/main" id="{0872C309-5EE4-C23B-40B7-7DA63EB3E7F6}"/>
                </a:ext>
              </a:extLst>
            </p:cNvPr>
            <p:cNvSpPr/>
            <p:nvPr/>
          </p:nvSpPr>
          <p:spPr>
            <a:xfrm>
              <a:off x="6851073" y="5287263"/>
              <a:ext cx="59243" cy="23911"/>
            </a:xfrm>
            <a:custGeom>
              <a:avLst/>
              <a:gdLst>
                <a:gd name="connsiteX0" fmla="*/ 0 w 59243"/>
                <a:gd name="connsiteY0" fmla="*/ 1553 h 23911"/>
                <a:gd name="connsiteX1" fmla="*/ 59244 w 59243"/>
                <a:gd name="connsiteY1" fmla="*/ 4914 h 23911"/>
                <a:gd name="connsiteX2" fmla="*/ 8372 w 59243"/>
                <a:gd name="connsiteY2" fmla="*/ 23911 h 23911"/>
                <a:gd name="connsiteX3" fmla="*/ 0 w 59243"/>
                <a:gd name="connsiteY3" fmla="*/ 1553 h 23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43" h="23911">
                  <a:moveTo>
                    <a:pt x="0" y="1553"/>
                  </a:moveTo>
                  <a:cubicBezTo>
                    <a:pt x="19547" y="-673"/>
                    <a:pt x="39688" y="-1241"/>
                    <a:pt x="59244" y="4914"/>
                  </a:cubicBezTo>
                  <a:cubicBezTo>
                    <a:pt x="43014" y="13845"/>
                    <a:pt x="26279" y="20000"/>
                    <a:pt x="8372" y="23911"/>
                  </a:cubicBezTo>
                  <a:cubicBezTo>
                    <a:pt x="5596" y="16647"/>
                    <a:pt x="2785" y="8816"/>
                    <a:pt x="0" y="1553"/>
                  </a:cubicBez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3" name="任意多边形: 形状 1002">
              <a:extLst>
                <a:ext uri="{FF2B5EF4-FFF2-40B4-BE49-F238E27FC236}">
                  <a16:creationId xmlns:a16="http://schemas.microsoft.com/office/drawing/2014/main" id="{BBA618FC-3E69-2D76-3E05-DEBFFD56B441}"/>
                </a:ext>
              </a:extLst>
            </p:cNvPr>
            <p:cNvSpPr/>
            <p:nvPr/>
          </p:nvSpPr>
          <p:spPr>
            <a:xfrm>
              <a:off x="5326182" y="5292717"/>
              <a:ext cx="164835" cy="587832"/>
            </a:xfrm>
            <a:custGeom>
              <a:avLst/>
              <a:gdLst>
                <a:gd name="connsiteX0" fmla="*/ 111747 w 164835"/>
                <a:gd name="connsiteY0" fmla="*/ 102275 h 587832"/>
                <a:gd name="connsiteX1" fmla="*/ 164835 w 164835"/>
                <a:gd name="connsiteY1" fmla="*/ 0 h 587832"/>
                <a:gd name="connsiteX2" fmla="*/ 112873 w 164835"/>
                <a:gd name="connsiteY2" fmla="*/ 154229 h 587832"/>
                <a:gd name="connsiteX3" fmla="*/ 107277 w 164835"/>
                <a:gd name="connsiteY3" fmla="*/ 234686 h 587832"/>
                <a:gd name="connsiteX4" fmla="*/ 106159 w 164835"/>
                <a:gd name="connsiteY4" fmla="*/ 287216 h 587832"/>
                <a:gd name="connsiteX5" fmla="*/ 91073 w 164835"/>
                <a:gd name="connsiteY5" fmla="*/ 393943 h 587832"/>
                <a:gd name="connsiteX6" fmla="*/ 55315 w 164835"/>
                <a:gd name="connsiteY6" fmla="*/ 507366 h 587832"/>
                <a:gd name="connsiteX7" fmla="*/ 79340 w 164835"/>
                <a:gd name="connsiteY7" fmla="*/ 505699 h 587832"/>
                <a:gd name="connsiteX8" fmla="*/ 164835 w 164835"/>
                <a:gd name="connsiteY8" fmla="*/ 400089 h 587832"/>
                <a:gd name="connsiteX9" fmla="*/ 79340 w 164835"/>
                <a:gd name="connsiteY9" fmla="*/ 533077 h 587832"/>
                <a:gd name="connsiteX10" fmla="*/ 0 w 164835"/>
                <a:gd name="connsiteY10" fmla="*/ 587833 h 587832"/>
                <a:gd name="connsiteX11" fmla="*/ 37994 w 164835"/>
                <a:gd name="connsiteY11" fmla="*/ 518541 h 587832"/>
                <a:gd name="connsiteX12" fmla="*/ 67057 w 164835"/>
                <a:gd name="connsiteY12" fmla="*/ 431946 h 587832"/>
                <a:gd name="connsiteX13" fmla="*/ 90524 w 164835"/>
                <a:gd name="connsiteY13" fmla="*/ 318514 h 587832"/>
                <a:gd name="connsiteX14" fmla="*/ 98346 w 164835"/>
                <a:gd name="connsiteY14" fmla="*/ 195584 h 587832"/>
                <a:gd name="connsiteX15" fmla="*/ 111747 w 164835"/>
                <a:gd name="connsiteY15" fmla="*/ 102275 h 587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4835" h="587832">
                  <a:moveTo>
                    <a:pt x="111747" y="102275"/>
                  </a:moveTo>
                  <a:cubicBezTo>
                    <a:pt x="123480" y="65372"/>
                    <a:pt x="139134" y="29063"/>
                    <a:pt x="164835" y="0"/>
                  </a:cubicBezTo>
                  <a:cubicBezTo>
                    <a:pt x="139134" y="48069"/>
                    <a:pt x="122363" y="100590"/>
                    <a:pt x="112873" y="154229"/>
                  </a:cubicBezTo>
                  <a:cubicBezTo>
                    <a:pt x="111747" y="181057"/>
                    <a:pt x="109512" y="207867"/>
                    <a:pt x="107277" y="234686"/>
                  </a:cubicBezTo>
                  <a:cubicBezTo>
                    <a:pt x="107277" y="252025"/>
                    <a:pt x="109512" y="269886"/>
                    <a:pt x="106159" y="287216"/>
                  </a:cubicBezTo>
                  <a:cubicBezTo>
                    <a:pt x="99454" y="322416"/>
                    <a:pt x="104483" y="359870"/>
                    <a:pt x="91073" y="393943"/>
                  </a:cubicBezTo>
                  <a:cubicBezTo>
                    <a:pt x="80467" y="432487"/>
                    <a:pt x="65930" y="469381"/>
                    <a:pt x="55315" y="507366"/>
                  </a:cubicBezTo>
                  <a:cubicBezTo>
                    <a:pt x="63137" y="506807"/>
                    <a:pt x="72077" y="510169"/>
                    <a:pt x="79340" y="505699"/>
                  </a:cubicBezTo>
                  <a:cubicBezTo>
                    <a:pt x="113432" y="474960"/>
                    <a:pt x="138566" y="436407"/>
                    <a:pt x="164835" y="400089"/>
                  </a:cubicBezTo>
                  <a:cubicBezTo>
                    <a:pt x="148623" y="450943"/>
                    <a:pt x="115658" y="494524"/>
                    <a:pt x="79340" y="533077"/>
                  </a:cubicBezTo>
                  <a:cubicBezTo>
                    <a:pt x="54197" y="552073"/>
                    <a:pt x="31839" y="578334"/>
                    <a:pt x="0" y="587833"/>
                  </a:cubicBezTo>
                  <a:cubicBezTo>
                    <a:pt x="12851" y="564366"/>
                    <a:pt x="31289" y="544819"/>
                    <a:pt x="37994" y="518541"/>
                  </a:cubicBezTo>
                  <a:cubicBezTo>
                    <a:pt x="46366" y="488937"/>
                    <a:pt x="64254" y="462676"/>
                    <a:pt x="67057" y="431946"/>
                  </a:cubicBezTo>
                  <a:cubicBezTo>
                    <a:pt x="71527" y="393402"/>
                    <a:pt x="88280" y="357067"/>
                    <a:pt x="90524" y="318514"/>
                  </a:cubicBezTo>
                  <a:cubicBezTo>
                    <a:pt x="97229" y="277718"/>
                    <a:pt x="103375" y="236371"/>
                    <a:pt x="98346" y="195584"/>
                  </a:cubicBezTo>
                  <a:cubicBezTo>
                    <a:pt x="95543" y="163168"/>
                    <a:pt x="107835" y="133573"/>
                    <a:pt x="111747" y="10227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4" name="任意多边形: 形状 1003">
              <a:extLst>
                <a:ext uri="{FF2B5EF4-FFF2-40B4-BE49-F238E27FC236}">
                  <a16:creationId xmlns:a16="http://schemas.microsoft.com/office/drawing/2014/main" id="{121A6A54-DB4D-86F7-981B-CBB512192CE4}"/>
                </a:ext>
              </a:extLst>
            </p:cNvPr>
            <p:cNvSpPr/>
            <p:nvPr/>
          </p:nvSpPr>
          <p:spPr>
            <a:xfrm>
              <a:off x="5665910" y="5295139"/>
              <a:ext cx="53079" cy="11556"/>
            </a:xfrm>
            <a:custGeom>
              <a:avLst/>
              <a:gdLst>
                <a:gd name="connsiteX0" fmla="*/ 0 w 53079"/>
                <a:gd name="connsiteY0" fmla="*/ 11556 h 11556"/>
                <a:gd name="connsiteX1" fmla="*/ 53080 w 53079"/>
                <a:gd name="connsiteY1" fmla="*/ 10439 h 11556"/>
                <a:gd name="connsiteX2" fmla="*/ 0 w 53079"/>
                <a:gd name="connsiteY2" fmla="*/ 11556 h 1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079" h="11556">
                  <a:moveTo>
                    <a:pt x="0" y="11556"/>
                  </a:moveTo>
                  <a:cubicBezTo>
                    <a:pt x="13410" y="-6891"/>
                    <a:pt x="36876" y="-177"/>
                    <a:pt x="53080" y="10439"/>
                  </a:cubicBezTo>
                  <a:cubicBezTo>
                    <a:pt x="35200" y="11556"/>
                    <a:pt x="17880" y="10439"/>
                    <a:pt x="0" y="11556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5" name="任意多边形: 形状 1004">
              <a:extLst>
                <a:ext uri="{FF2B5EF4-FFF2-40B4-BE49-F238E27FC236}">
                  <a16:creationId xmlns:a16="http://schemas.microsoft.com/office/drawing/2014/main" id="{1E8E655E-6223-0309-46BD-D508C17F2DA2}"/>
                </a:ext>
              </a:extLst>
            </p:cNvPr>
            <p:cNvSpPr/>
            <p:nvPr/>
          </p:nvSpPr>
          <p:spPr>
            <a:xfrm>
              <a:off x="5557279" y="5298255"/>
              <a:ext cx="43259" cy="40863"/>
            </a:xfrm>
            <a:custGeom>
              <a:avLst/>
              <a:gdLst>
                <a:gd name="connsiteX0" fmla="*/ 796 w 43259"/>
                <a:gd name="connsiteY0" fmla="*/ 68 h 40863"/>
                <a:gd name="connsiteX1" fmla="*/ 43259 w 43259"/>
                <a:gd name="connsiteY1" fmla="*/ 31356 h 40863"/>
                <a:gd name="connsiteX2" fmla="*/ 19793 w 43259"/>
                <a:gd name="connsiteY2" fmla="*/ 40864 h 40863"/>
                <a:gd name="connsiteX3" fmla="*/ 237 w 43259"/>
                <a:gd name="connsiteY3" fmla="*/ 28563 h 40863"/>
                <a:gd name="connsiteX4" fmla="*/ 796 w 43259"/>
                <a:gd name="connsiteY4" fmla="*/ 68 h 4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59" h="40863">
                  <a:moveTo>
                    <a:pt x="796" y="68"/>
                  </a:moveTo>
                  <a:cubicBezTo>
                    <a:pt x="21460" y="-1050"/>
                    <a:pt x="37663" y="11792"/>
                    <a:pt x="43259" y="31356"/>
                  </a:cubicBezTo>
                  <a:cubicBezTo>
                    <a:pt x="35437" y="34718"/>
                    <a:pt x="27615" y="38053"/>
                    <a:pt x="19793" y="40864"/>
                  </a:cubicBezTo>
                  <a:cubicBezTo>
                    <a:pt x="12529" y="37503"/>
                    <a:pt x="5824" y="33592"/>
                    <a:pt x="237" y="28563"/>
                  </a:cubicBezTo>
                  <a:cubicBezTo>
                    <a:pt x="-331" y="19065"/>
                    <a:pt x="228" y="9557"/>
                    <a:pt x="796" y="6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6" name="任意多边形: 形状 1005">
              <a:extLst>
                <a:ext uri="{FF2B5EF4-FFF2-40B4-BE49-F238E27FC236}">
                  <a16:creationId xmlns:a16="http://schemas.microsoft.com/office/drawing/2014/main" id="{A4FB3822-F752-C089-E353-963F54B29DB4}"/>
                </a:ext>
              </a:extLst>
            </p:cNvPr>
            <p:cNvSpPr/>
            <p:nvPr/>
          </p:nvSpPr>
          <p:spPr>
            <a:xfrm>
              <a:off x="6455472" y="5297755"/>
              <a:ext cx="60522" cy="112863"/>
            </a:xfrm>
            <a:custGeom>
              <a:avLst/>
              <a:gdLst>
                <a:gd name="connsiteX0" fmla="*/ 37426 w 60522"/>
                <a:gd name="connsiteY0" fmla="*/ 0 h 112863"/>
                <a:gd name="connsiteX1" fmla="*/ 46366 w 60522"/>
                <a:gd name="connsiteY1" fmla="*/ 559 h 112863"/>
                <a:gd name="connsiteX2" fmla="*/ 30730 w 60522"/>
                <a:gd name="connsiteY2" fmla="*/ 112864 h 112863"/>
                <a:gd name="connsiteX3" fmla="*/ 0 w 60522"/>
                <a:gd name="connsiteY3" fmla="*/ 49727 h 112863"/>
                <a:gd name="connsiteX4" fmla="*/ 37426 w 60522"/>
                <a:gd name="connsiteY4" fmla="*/ 0 h 11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22" h="112863">
                  <a:moveTo>
                    <a:pt x="37426" y="0"/>
                  </a:moveTo>
                  <a:cubicBezTo>
                    <a:pt x="39661" y="559"/>
                    <a:pt x="44140" y="559"/>
                    <a:pt x="46366" y="559"/>
                  </a:cubicBezTo>
                  <a:cubicBezTo>
                    <a:pt x="72068" y="35209"/>
                    <a:pt x="60334" y="84928"/>
                    <a:pt x="30730" y="112864"/>
                  </a:cubicBezTo>
                  <a:cubicBezTo>
                    <a:pt x="16194" y="93885"/>
                    <a:pt x="16194" y="67607"/>
                    <a:pt x="0" y="49727"/>
                  </a:cubicBezTo>
                  <a:cubicBezTo>
                    <a:pt x="16185" y="36327"/>
                    <a:pt x="25693" y="17321"/>
                    <a:pt x="37426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7" name="任意多边形: 形状 1006">
              <a:extLst>
                <a:ext uri="{FF2B5EF4-FFF2-40B4-BE49-F238E27FC236}">
                  <a16:creationId xmlns:a16="http://schemas.microsoft.com/office/drawing/2014/main" id="{93A9795B-CF3D-FFD8-F2C0-7FDC89A6ECDE}"/>
                </a:ext>
              </a:extLst>
            </p:cNvPr>
            <p:cNvSpPr/>
            <p:nvPr/>
          </p:nvSpPr>
          <p:spPr>
            <a:xfrm>
              <a:off x="6594597" y="5299422"/>
              <a:ext cx="219050" cy="104489"/>
            </a:xfrm>
            <a:custGeom>
              <a:avLst/>
              <a:gdLst>
                <a:gd name="connsiteX0" fmla="*/ 0 w 219050"/>
                <a:gd name="connsiteY0" fmla="*/ 101140 h 104489"/>
                <a:gd name="connsiteX1" fmla="*/ 139692 w 219050"/>
                <a:gd name="connsiteY1" fmla="*/ 0 h 104489"/>
                <a:gd name="connsiteX2" fmla="*/ 219051 w 219050"/>
                <a:gd name="connsiteY2" fmla="*/ 13978 h 104489"/>
                <a:gd name="connsiteX3" fmla="*/ 143622 w 219050"/>
                <a:gd name="connsiteY3" fmla="*/ 59802 h 104489"/>
                <a:gd name="connsiteX4" fmla="*/ 130194 w 219050"/>
                <a:gd name="connsiteY4" fmla="*/ 89974 h 104489"/>
                <a:gd name="connsiteX5" fmla="*/ 91092 w 219050"/>
                <a:gd name="connsiteY5" fmla="*/ 95011 h 104489"/>
                <a:gd name="connsiteX6" fmla="*/ 121263 w 219050"/>
                <a:gd name="connsiteY6" fmla="*/ 82161 h 104489"/>
                <a:gd name="connsiteX7" fmla="*/ 87181 w 219050"/>
                <a:gd name="connsiteY7" fmla="*/ 75997 h 104489"/>
                <a:gd name="connsiteX8" fmla="*/ 54765 w 219050"/>
                <a:gd name="connsiteY8" fmla="*/ 99463 h 104489"/>
                <a:gd name="connsiteX9" fmla="*/ 0 w 219050"/>
                <a:gd name="connsiteY9" fmla="*/ 101140 h 10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9050" h="104489">
                  <a:moveTo>
                    <a:pt x="0" y="101140"/>
                  </a:moveTo>
                  <a:cubicBezTo>
                    <a:pt x="48628" y="70419"/>
                    <a:pt x="93876" y="34101"/>
                    <a:pt x="139692" y="0"/>
                  </a:cubicBezTo>
                  <a:cubicBezTo>
                    <a:pt x="166521" y="1126"/>
                    <a:pt x="192781" y="7831"/>
                    <a:pt x="219051" y="13978"/>
                  </a:cubicBezTo>
                  <a:cubicBezTo>
                    <a:pt x="193898" y="29063"/>
                    <a:pt x="167638" y="42473"/>
                    <a:pt x="143622" y="59802"/>
                  </a:cubicBezTo>
                  <a:cubicBezTo>
                    <a:pt x="133555" y="66507"/>
                    <a:pt x="130762" y="78790"/>
                    <a:pt x="130194" y="89974"/>
                  </a:cubicBezTo>
                  <a:cubicBezTo>
                    <a:pt x="116793" y="89415"/>
                    <a:pt x="103942" y="92218"/>
                    <a:pt x="91092" y="95011"/>
                  </a:cubicBezTo>
                  <a:cubicBezTo>
                    <a:pt x="101717" y="91650"/>
                    <a:pt x="113432" y="89974"/>
                    <a:pt x="121263" y="82161"/>
                  </a:cubicBezTo>
                  <a:cubicBezTo>
                    <a:pt x="119028" y="68183"/>
                    <a:pt x="97238" y="79358"/>
                    <a:pt x="87181" y="75997"/>
                  </a:cubicBezTo>
                  <a:cubicBezTo>
                    <a:pt x="82702" y="91082"/>
                    <a:pt x="66507" y="93327"/>
                    <a:pt x="54765" y="99463"/>
                  </a:cubicBezTo>
                  <a:cubicBezTo>
                    <a:pt x="37994" y="108980"/>
                    <a:pt x="17880" y="102266"/>
                    <a:pt x="0" y="10114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8" name="任意多边形: 形状 1007">
              <a:extLst>
                <a:ext uri="{FF2B5EF4-FFF2-40B4-BE49-F238E27FC236}">
                  <a16:creationId xmlns:a16="http://schemas.microsoft.com/office/drawing/2014/main" id="{EB916962-6B6F-2B2B-2BAE-780900B5D7C5}"/>
                </a:ext>
              </a:extLst>
            </p:cNvPr>
            <p:cNvSpPr/>
            <p:nvPr/>
          </p:nvSpPr>
          <p:spPr>
            <a:xfrm>
              <a:off x="5993355" y="5305577"/>
              <a:ext cx="67606" cy="113432"/>
            </a:xfrm>
            <a:custGeom>
              <a:avLst/>
              <a:gdLst>
                <a:gd name="connsiteX0" fmla="*/ 43590 w 67606"/>
                <a:gd name="connsiteY0" fmla="*/ 1118 h 113432"/>
                <a:gd name="connsiteX1" fmla="*/ 56432 w 67606"/>
                <a:gd name="connsiteY1" fmla="*/ 0 h 113432"/>
                <a:gd name="connsiteX2" fmla="*/ 67607 w 67606"/>
                <a:gd name="connsiteY2" fmla="*/ 37994 h 113432"/>
                <a:gd name="connsiteX3" fmla="*/ 2794 w 67606"/>
                <a:gd name="connsiteY3" fmla="*/ 113432 h 113432"/>
                <a:gd name="connsiteX4" fmla="*/ 0 w 67606"/>
                <a:gd name="connsiteY4" fmla="*/ 41346 h 113432"/>
                <a:gd name="connsiteX5" fmla="*/ 43590 w 67606"/>
                <a:gd name="connsiteY5" fmla="*/ 1118 h 11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606" h="113432">
                  <a:moveTo>
                    <a:pt x="43590" y="1118"/>
                  </a:moveTo>
                  <a:cubicBezTo>
                    <a:pt x="46943" y="1118"/>
                    <a:pt x="53080" y="0"/>
                    <a:pt x="56432" y="0"/>
                  </a:cubicBezTo>
                  <a:cubicBezTo>
                    <a:pt x="60352" y="12283"/>
                    <a:pt x="65930" y="24593"/>
                    <a:pt x="67607" y="37994"/>
                  </a:cubicBezTo>
                  <a:cubicBezTo>
                    <a:pt x="65372" y="73762"/>
                    <a:pt x="38544" y="106168"/>
                    <a:pt x="2794" y="113432"/>
                  </a:cubicBezTo>
                  <a:cubicBezTo>
                    <a:pt x="6146" y="89415"/>
                    <a:pt x="6705" y="64813"/>
                    <a:pt x="0" y="41346"/>
                  </a:cubicBezTo>
                  <a:cubicBezTo>
                    <a:pt x="18438" y="32398"/>
                    <a:pt x="33524" y="19015"/>
                    <a:pt x="43590" y="111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9" name="任意多边形: 形状 1008">
              <a:extLst>
                <a:ext uri="{FF2B5EF4-FFF2-40B4-BE49-F238E27FC236}">
                  <a16:creationId xmlns:a16="http://schemas.microsoft.com/office/drawing/2014/main" id="{0F48AB77-BAEA-F6E6-CBC7-816F01EDA4CA}"/>
                </a:ext>
              </a:extLst>
            </p:cNvPr>
            <p:cNvSpPr/>
            <p:nvPr/>
          </p:nvSpPr>
          <p:spPr>
            <a:xfrm>
              <a:off x="6521394" y="5303342"/>
              <a:ext cx="60744" cy="87729"/>
            </a:xfrm>
            <a:custGeom>
              <a:avLst/>
              <a:gdLst>
                <a:gd name="connsiteX0" fmla="*/ 7822 w 60744"/>
                <a:gd name="connsiteY0" fmla="*/ 29054 h 87729"/>
                <a:gd name="connsiteX1" fmla="*/ 32974 w 60744"/>
                <a:gd name="connsiteY1" fmla="*/ 0 h 87729"/>
                <a:gd name="connsiteX2" fmla="*/ 60352 w 60744"/>
                <a:gd name="connsiteY2" fmla="*/ 49736 h 87729"/>
                <a:gd name="connsiteX3" fmla="*/ 47492 w 60744"/>
                <a:gd name="connsiteY3" fmla="*/ 64263 h 87729"/>
                <a:gd name="connsiteX4" fmla="*/ 0 w 60744"/>
                <a:gd name="connsiteY4" fmla="*/ 87730 h 87729"/>
                <a:gd name="connsiteX5" fmla="*/ 7822 w 60744"/>
                <a:gd name="connsiteY5" fmla="*/ 29054 h 8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744" h="87729">
                  <a:moveTo>
                    <a:pt x="7822" y="29054"/>
                  </a:moveTo>
                  <a:cubicBezTo>
                    <a:pt x="14527" y="17880"/>
                    <a:pt x="24035" y="8949"/>
                    <a:pt x="32974" y="0"/>
                  </a:cubicBezTo>
                  <a:cubicBezTo>
                    <a:pt x="44708" y="14518"/>
                    <a:pt x="63714" y="28495"/>
                    <a:pt x="60352" y="49736"/>
                  </a:cubicBezTo>
                  <a:cubicBezTo>
                    <a:pt x="60352" y="57559"/>
                    <a:pt x="52539" y="60911"/>
                    <a:pt x="47492" y="64263"/>
                  </a:cubicBezTo>
                  <a:cubicBezTo>
                    <a:pt x="32425" y="73762"/>
                    <a:pt x="16762" y="82710"/>
                    <a:pt x="0" y="87730"/>
                  </a:cubicBezTo>
                  <a:cubicBezTo>
                    <a:pt x="4470" y="68733"/>
                    <a:pt x="8958" y="49177"/>
                    <a:pt x="7822" y="2905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0" name="任意多边形: 形状 1009">
              <a:extLst>
                <a:ext uri="{FF2B5EF4-FFF2-40B4-BE49-F238E27FC236}">
                  <a16:creationId xmlns:a16="http://schemas.microsoft.com/office/drawing/2014/main" id="{95ED47A3-508E-72C9-6C62-F7A02838356D}"/>
                </a:ext>
              </a:extLst>
            </p:cNvPr>
            <p:cNvSpPr/>
            <p:nvPr/>
          </p:nvSpPr>
          <p:spPr>
            <a:xfrm>
              <a:off x="5679878" y="5319545"/>
              <a:ext cx="41346" cy="23458"/>
            </a:xfrm>
            <a:custGeom>
              <a:avLst/>
              <a:gdLst>
                <a:gd name="connsiteX0" fmla="*/ 0 w 41346"/>
                <a:gd name="connsiteY0" fmla="*/ 0 h 23458"/>
                <a:gd name="connsiteX1" fmla="*/ 41346 w 41346"/>
                <a:gd name="connsiteY1" fmla="*/ 4479 h 23458"/>
                <a:gd name="connsiteX2" fmla="*/ 27946 w 41346"/>
                <a:gd name="connsiteY2" fmla="*/ 23458 h 23458"/>
                <a:gd name="connsiteX3" fmla="*/ 0 w 41346"/>
                <a:gd name="connsiteY3" fmla="*/ 17880 h 23458"/>
                <a:gd name="connsiteX4" fmla="*/ 0 w 41346"/>
                <a:gd name="connsiteY4" fmla="*/ 0 h 2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46" h="23458">
                  <a:moveTo>
                    <a:pt x="0" y="0"/>
                  </a:moveTo>
                  <a:cubicBezTo>
                    <a:pt x="13968" y="0"/>
                    <a:pt x="27946" y="2235"/>
                    <a:pt x="41346" y="4479"/>
                  </a:cubicBezTo>
                  <a:cubicBezTo>
                    <a:pt x="36885" y="10625"/>
                    <a:pt x="32398" y="16753"/>
                    <a:pt x="27946" y="23458"/>
                  </a:cubicBezTo>
                  <a:cubicBezTo>
                    <a:pt x="18447" y="21241"/>
                    <a:pt x="9508" y="19556"/>
                    <a:pt x="0" y="178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1" name="任意多边形: 形状 1010">
              <a:extLst>
                <a:ext uri="{FF2B5EF4-FFF2-40B4-BE49-F238E27FC236}">
                  <a16:creationId xmlns:a16="http://schemas.microsoft.com/office/drawing/2014/main" id="{4BE4E94D-2A10-83BC-1D69-942FB09A92DB}"/>
                </a:ext>
              </a:extLst>
            </p:cNvPr>
            <p:cNvSpPr/>
            <p:nvPr/>
          </p:nvSpPr>
          <p:spPr>
            <a:xfrm>
              <a:off x="5839694" y="5318437"/>
              <a:ext cx="68132" cy="93636"/>
            </a:xfrm>
            <a:custGeom>
              <a:avLst/>
              <a:gdLst>
                <a:gd name="connsiteX0" fmla="*/ 17870 w 68132"/>
                <a:gd name="connsiteY0" fmla="*/ 16194 h 93636"/>
                <a:gd name="connsiteX1" fmla="*/ 67607 w 68132"/>
                <a:gd name="connsiteY1" fmla="*/ 0 h 93636"/>
                <a:gd name="connsiteX2" fmla="*/ 50286 w 68132"/>
                <a:gd name="connsiteY2" fmla="*/ 69842 h 93636"/>
                <a:gd name="connsiteX3" fmla="*/ 0 w 68132"/>
                <a:gd name="connsiteY3" fmla="*/ 93308 h 93636"/>
                <a:gd name="connsiteX4" fmla="*/ 17870 w 68132"/>
                <a:gd name="connsiteY4" fmla="*/ 16194 h 9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132" h="93636">
                  <a:moveTo>
                    <a:pt x="17870" y="16194"/>
                  </a:moveTo>
                  <a:cubicBezTo>
                    <a:pt x="34632" y="11733"/>
                    <a:pt x="50286" y="3911"/>
                    <a:pt x="67607" y="0"/>
                  </a:cubicBezTo>
                  <a:cubicBezTo>
                    <a:pt x="68165" y="24026"/>
                    <a:pt x="71518" y="53639"/>
                    <a:pt x="50286" y="69842"/>
                  </a:cubicBezTo>
                  <a:cubicBezTo>
                    <a:pt x="34632" y="80458"/>
                    <a:pt x="20105" y="96102"/>
                    <a:pt x="0" y="93308"/>
                  </a:cubicBezTo>
                  <a:cubicBezTo>
                    <a:pt x="9489" y="68174"/>
                    <a:pt x="20673" y="43581"/>
                    <a:pt x="17870" y="1619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2" name="任意多边形: 形状 1011">
              <a:extLst>
                <a:ext uri="{FF2B5EF4-FFF2-40B4-BE49-F238E27FC236}">
                  <a16:creationId xmlns:a16="http://schemas.microsoft.com/office/drawing/2014/main" id="{1F4A46EB-676A-619E-F037-3517B02C2C27}"/>
                </a:ext>
              </a:extLst>
            </p:cNvPr>
            <p:cNvSpPr/>
            <p:nvPr/>
          </p:nvSpPr>
          <p:spPr>
            <a:xfrm>
              <a:off x="5125570" y="5327368"/>
              <a:ext cx="41373" cy="82133"/>
            </a:xfrm>
            <a:custGeom>
              <a:avLst/>
              <a:gdLst>
                <a:gd name="connsiteX0" fmla="*/ 25143 w 41373"/>
                <a:gd name="connsiteY0" fmla="*/ 0 h 82133"/>
                <a:gd name="connsiteX1" fmla="*/ 39679 w 41373"/>
                <a:gd name="connsiteY1" fmla="*/ 82134 h 82133"/>
                <a:gd name="connsiteX2" fmla="*/ 29063 w 41373"/>
                <a:gd name="connsiteY2" fmla="*/ 79349 h 82133"/>
                <a:gd name="connsiteX3" fmla="*/ 0 w 41373"/>
                <a:gd name="connsiteY3" fmla="*/ 23467 h 82133"/>
                <a:gd name="connsiteX4" fmla="*/ 30181 w 41373"/>
                <a:gd name="connsiteY4" fmla="*/ 26819 h 82133"/>
                <a:gd name="connsiteX5" fmla="*/ 25143 w 41373"/>
                <a:gd name="connsiteY5" fmla="*/ 0 h 82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73" h="82133">
                  <a:moveTo>
                    <a:pt x="25143" y="0"/>
                  </a:moveTo>
                  <a:cubicBezTo>
                    <a:pt x="44149" y="23467"/>
                    <a:pt x="42464" y="54215"/>
                    <a:pt x="39679" y="82134"/>
                  </a:cubicBezTo>
                  <a:cubicBezTo>
                    <a:pt x="36876" y="81575"/>
                    <a:pt x="31857" y="80457"/>
                    <a:pt x="29063" y="79349"/>
                  </a:cubicBezTo>
                  <a:cubicBezTo>
                    <a:pt x="25143" y="57558"/>
                    <a:pt x="13419" y="40229"/>
                    <a:pt x="0" y="23467"/>
                  </a:cubicBezTo>
                  <a:cubicBezTo>
                    <a:pt x="10057" y="24034"/>
                    <a:pt x="20114" y="25152"/>
                    <a:pt x="30181" y="26819"/>
                  </a:cubicBezTo>
                  <a:cubicBezTo>
                    <a:pt x="28504" y="17888"/>
                    <a:pt x="26819" y="8940"/>
                    <a:pt x="25143" y="0"/>
                  </a:cubicBez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3" name="任意多边形: 形状 1012">
              <a:extLst>
                <a:ext uri="{FF2B5EF4-FFF2-40B4-BE49-F238E27FC236}">
                  <a16:creationId xmlns:a16="http://schemas.microsoft.com/office/drawing/2014/main" id="{618218F4-3048-CA76-EB1D-24785C857741}"/>
                </a:ext>
              </a:extLst>
            </p:cNvPr>
            <p:cNvSpPr/>
            <p:nvPr/>
          </p:nvSpPr>
          <p:spPr>
            <a:xfrm>
              <a:off x="5533228" y="5329612"/>
              <a:ext cx="13643" cy="177695"/>
            </a:xfrm>
            <a:custGeom>
              <a:avLst/>
              <a:gdLst>
                <a:gd name="connsiteX0" fmla="*/ 1930 w 13643"/>
                <a:gd name="connsiteY0" fmla="*/ 21232 h 177695"/>
                <a:gd name="connsiteX1" fmla="*/ 11428 w 13643"/>
                <a:gd name="connsiteY1" fmla="*/ 0 h 177695"/>
                <a:gd name="connsiteX2" fmla="*/ 6400 w 13643"/>
                <a:gd name="connsiteY2" fmla="*/ 125724 h 177695"/>
                <a:gd name="connsiteX3" fmla="*/ 13104 w 13643"/>
                <a:gd name="connsiteY3" fmla="*/ 177695 h 177695"/>
                <a:gd name="connsiteX4" fmla="*/ 3606 w 13643"/>
                <a:gd name="connsiteY4" fmla="*/ 155346 h 177695"/>
                <a:gd name="connsiteX5" fmla="*/ 1930 w 13643"/>
                <a:gd name="connsiteY5" fmla="*/ 21232 h 17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3" h="177695">
                  <a:moveTo>
                    <a:pt x="1930" y="21232"/>
                  </a:moveTo>
                  <a:cubicBezTo>
                    <a:pt x="4732" y="13959"/>
                    <a:pt x="8085" y="6696"/>
                    <a:pt x="11428" y="0"/>
                  </a:cubicBezTo>
                  <a:cubicBezTo>
                    <a:pt x="10869" y="41914"/>
                    <a:pt x="11987" y="83828"/>
                    <a:pt x="6400" y="125724"/>
                  </a:cubicBezTo>
                  <a:cubicBezTo>
                    <a:pt x="6958" y="143036"/>
                    <a:pt x="15898" y="159816"/>
                    <a:pt x="13104" y="177695"/>
                  </a:cubicBezTo>
                  <a:cubicBezTo>
                    <a:pt x="9761" y="170423"/>
                    <a:pt x="5841" y="163177"/>
                    <a:pt x="3606" y="155346"/>
                  </a:cubicBezTo>
                  <a:cubicBezTo>
                    <a:pt x="1930" y="110639"/>
                    <a:pt x="-2540" y="65940"/>
                    <a:pt x="1930" y="21232"/>
                  </a:cubicBezTo>
                  <a:close/>
                </a:path>
              </a:pathLst>
            </a:custGeom>
            <a:solidFill>
              <a:srgbClr val="E8F5F5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4" name="任意多边形: 形状 1013">
              <a:extLst>
                <a:ext uri="{FF2B5EF4-FFF2-40B4-BE49-F238E27FC236}">
                  <a16:creationId xmlns:a16="http://schemas.microsoft.com/office/drawing/2014/main" id="{8601548C-B17D-38EA-641A-2F3CE7A105DD}"/>
                </a:ext>
              </a:extLst>
            </p:cNvPr>
            <p:cNvSpPr/>
            <p:nvPr/>
          </p:nvSpPr>
          <p:spPr>
            <a:xfrm>
              <a:off x="5791075" y="5330729"/>
              <a:ext cx="51551" cy="74311"/>
            </a:xfrm>
            <a:custGeom>
              <a:avLst/>
              <a:gdLst>
                <a:gd name="connsiteX0" fmla="*/ 0 w 51551"/>
                <a:gd name="connsiteY0" fmla="*/ 27936 h 74311"/>
                <a:gd name="connsiteX1" fmla="*/ 44158 w 51551"/>
                <a:gd name="connsiteY1" fmla="*/ 0 h 74311"/>
                <a:gd name="connsiteX2" fmla="*/ 19565 w 51551"/>
                <a:gd name="connsiteY2" fmla="*/ 74311 h 74311"/>
                <a:gd name="connsiteX3" fmla="*/ 0 w 51551"/>
                <a:gd name="connsiteY3" fmla="*/ 27936 h 7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51" h="74311">
                  <a:moveTo>
                    <a:pt x="0" y="27936"/>
                  </a:moveTo>
                  <a:cubicBezTo>
                    <a:pt x="13410" y="16194"/>
                    <a:pt x="27955" y="7246"/>
                    <a:pt x="44158" y="0"/>
                  </a:cubicBezTo>
                  <a:cubicBezTo>
                    <a:pt x="61470" y="27360"/>
                    <a:pt x="46384" y="60334"/>
                    <a:pt x="19565" y="74311"/>
                  </a:cubicBezTo>
                  <a:cubicBezTo>
                    <a:pt x="12851" y="59235"/>
                    <a:pt x="6714" y="43581"/>
                    <a:pt x="0" y="2793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5" name="任意多边形: 形状 1014">
              <a:extLst>
                <a:ext uri="{FF2B5EF4-FFF2-40B4-BE49-F238E27FC236}">
                  <a16:creationId xmlns:a16="http://schemas.microsoft.com/office/drawing/2014/main" id="{02C0D463-128A-3BDF-6912-9DF172225DAA}"/>
                </a:ext>
              </a:extLst>
            </p:cNvPr>
            <p:cNvSpPr/>
            <p:nvPr/>
          </p:nvSpPr>
          <p:spPr>
            <a:xfrm>
              <a:off x="5200458" y="5342463"/>
              <a:ext cx="68779" cy="152534"/>
            </a:xfrm>
            <a:custGeom>
              <a:avLst/>
              <a:gdLst>
                <a:gd name="connsiteX0" fmla="*/ 44140 w 68779"/>
                <a:gd name="connsiteY0" fmla="*/ 0 h 152534"/>
                <a:gd name="connsiteX1" fmla="*/ 53080 w 68779"/>
                <a:gd name="connsiteY1" fmla="*/ 2235 h 152534"/>
                <a:gd name="connsiteX2" fmla="*/ 65372 w 68779"/>
                <a:gd name="connsiteY2" fmla="*/ 152534 h 152534"/>
                <a:gd name="connsiteX3" fmla="*/ 20114 w 68779"/>
                <a:gd name="connsiteY3" fmla="*/ 77655 h 152534"/>
                <a:gd name="connsiteX4" fmla="*/ 0 w 68779"/>
                <a:gd name="connsiteY4" fmla="*/ 42473 h 152534"/>
                <a:gd name="connsiteX5" fmla="*/ 40229 w 68779"/>
                <a:gd name="connsiteY5" fmla="*/ 103365 h 152534"/>
                <a:gd name="connsiteX6" fmla="*/ 54197 w 68779"/>
                <a:gd name="connsiteY6" fmla="*/ 96679 h 152534"/>
                <a:gd name="connsiteX7" fmla="*/ 44140 w 68779"/>
                <a:gd name="connsiteY7" fmla="*/ 0 h 15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79" h="152534">
                  <a:moveTo>
                    <a:pt x="44140" y="0"/>
                  </a:moveTo>
                  <a:lnTo>
                    <a:pt x="53080" y="2235"/>
                  </a:lnTo>
                  <a:cubicBezTo>
                    <a:pt x="56991" y="52530"/>
                    <a:pt x="76546" y="101681"/>
                    <a:pt x="65372" y="152534"/>
                  </a:cubicBezTo>
                  <a:cubicBezTo>
                    <a:pt x="48619" y="128527"/>
                    <a:pt x="38553" y="100572"/>
                    <a:pt x="20114" y="77655"/>
                  </a:cubicBezTo>
                  <a:cubicBezTo>
                    <a:pt x="11742" y="67039"/>
                    <a:pt x="3352" y="55873"/>
                    <a:pt x="0" y="42473"/>
                  </a:cubicBezTo>
                  <a:cubicBezTo>
                    <a:pt x="20114" y="58099"/>
                    <a:pt x="27387" y="82702"/>
                    <a:pt x="40229" y="103365"/>
                  </a:cubicBezTo>
                  <a:cubicBezTo>
                    <a:pt x="44149" y="101681"/>
                    <a:pt x="50845" y="98346"/>
                    <a:pt x="54197" y="96679"/>
                  </a:cubicBezTo>
                  <a:cubicBezTo>
                    <a:pt x="46366" y="64813"/>
                    <a:pt x="51962" y="31848"/>
                    <a:pt x="4414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6" name="任意多边形: 形状 1015">
              <a:extLst>
                <a:ext uri="{FF2B5EF4-FFF2-40B4-BE49-F238E27FC236}">
                  <a16:creationId xmlns:a16="http://schemas.microsoft.com/office/drawing/2014/main" id="{DB950AFB-C4B4-382F-D606-FB9AADC90A1E}"/>
                </a:ext>
              </a:extLst>
            </p:cNvPr>
            <p:cNvSpPr/>
            <p:nvPr/>
          </p:nvSpPr>
          <p:spPr>
            <a:xfrm>
              <a:off x="5556155" y="5350276"/>
              <a:ext cx="31523" cy="64263"/>
            </a:xfrm>
            <a:custGeom>
              <a:avLst/>
              <a:gdLst>
                <a:gd name="connsiteX0" fmla="*/ 793 w 31523"/>
                <a:gd name="connsiteY0" fmla="*/ 0 h 64263"/>
                <a:gd name="connsiteX1" fmla="*/ 18123 w 31523"/>
                <a:gd name="connsiteY1" fmla="*/ 2244 h 64263"/>
                <a:gd name="connsiteX2" fmla="*/ 31524 w 31523"/>
                <a:gd name="connsiteY2" fmla="*/ 50286 h 64263"/>
                <a:gd name="connsiteX3" fmla="*/ 226 w 31523"/>
                <a:gd name="connsiteY3" fmla="*/ 64263 h 64263"/>
                <a:gd name="connsiteX4" fmla="*/ 793 w 31523"/>
                <a:gd name="connsiteY4" fmla="*/ 0 h 6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23" h="64263">
                  <a:moveTo>
                    <a:pt x="793" y="0"/>
                  </a:moveTo>
                  <a:cubicBezTo>
                    <a:pt x="6381" y="1135"/>
                    <a:pt x="11977" y="1685"/>
                    <a:pt x="18123" y="2244"/>
                  </a:cubicBezTo>
                  <a:cubicBezTo>
                    <a:pt x="20358" y="18997"/>
                    <a:pt x="24260" y="35200"/>
                    <a:pt x="31524" y="50286"/>
                  </a:cubicBezTo>
                  <a:cubicBezTo>
                    <a:pt x="22025" y="57558"/>
                    <a:pt x="11409" y="61470"/>
                    <a:pt x="226" y="64263"/>
                  </a:cubicBezTo>
                  <a:cubicBezTo>
                    <a:pt x="-324" y="43040"/>
                    <a:pt x="235" y="21800"/>
                    <a:pt x="793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7" name="任意多边形: 形状 1016">
              <a:extLst>
                <a:ext uri="{FF2B5EF4-FFF2-40B4-BE49-F238E27FC236}">
                  <a16:creationId xmlns:a16="http://schemas.microsoft.com/office/drawing/2014/main" id="{B2B898AB-8F80-8E6D-55FB-7B2537EAF314}"/>
                </a:ext>
              </a:extLst>
            </p:cNvPr>
            <p:cNvSpPr/>
            <p:nvPr/>
          </p:nvSpPr>
          <p:spPr>
            <a:xfrm>
              <a:off x="5589228" y="5350118"/>
              <a:ext cx="57126" cy="61627"/>
            </a:xfrm>
            <a:custGeom>
              <a:avLst/>
              <a:gdLst>
                <a:gd name="connsiteX0" fmla="*/ 127 w 57126"/>
                <a:gd name="connsiteY0" fmla="*/ 5754 h 61627"/>
                <a:gd name="connsiteX1" fmla="*/ 57127 w 57126"/>
                <a:gd name="connsiteY1" fmla="*/ 15243 h 61627"/>
                <a:gd name="connsiteX2" fmla="*/ 56009 w 57126"/>
                <a:gd name="connsiteY2" fmla="*/ 61627 h 61627"/>
                <a:gd name="connsiteX3" fmla="*/ 127 w 57126"/>
                <a:gd name="connsiteY3" fmla="*/ 5754 h 61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26" h="61627">
                  <a:moveTo>
                    <a:pt x="127" y="5754"/>
                  </a:moveTo>
                  <a:cubicBezTo>
                    <a:pt x="19133" y="-7115"/>
                    <a:pt x="39815" y="4069"/>
                    <a:pt x="57127" y="15243"/>
                  </a:cubicBezTo>
                  <a:cubicBezTo>
                    <a:pt x="54892" y="30338"/>
                    <a:pt x="55451" y="45983"/>
                    <a:pt x="56009" y="61627"/>
                  </a:cubicBezTo>
                  <a:cubicBezTo>
                    <a:pt x="25270" y="61636"/>
                    <a:pt x="-2099" y="37611"/>
                    <a:pt x="127" y="575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8" name="任意多边形: 形状 1017">
              <a:extLst>
                <a:ext uri="{FF2B5EF4-FFF2-40B4-BE49-F238E27FC236}">
                  <a16:creationId xmlns:a16="http://schemas.microsoft.com/office/drawing/2014/main" id="{930FF9D8-60E0-35D5-8494-7CE6622E6413}"/>
                </a:ext>
              </a:extLst>
            </p:cNvPr>
            <p:cNvSpPr/>
            <p:nvPr/>
          </p:nvSpPr>
          <p:spPr>
            <a:xfrm>
              <a:off x="5917358" y="5350285"/>
              <a:ext cx="66726" cy="95543"/>
            </a:xfrm>
            <a:custGeom>
              <a:avLst/>
              <a:gdLst>
                <a:gd name="connsiteX0" fmla="*/ 0 w 66726"/>
                <a:gd name="connsiteY0" fmla="*/ 35200 h 95543"/>
                <a:gd name="connsiteX1" fmla="*/ 51412 w 66726"/>
                <a:gd name="connsiteY1" fmla="*/ 0 h 95543"/>
                <a:gd name="connsiteX2" fmla="*/ 63696 w 66726"/>
                <a:gd name="connsiteY2" fmla="*/ 3361 h 95543"/>
                <a:gd name="connsiteX3" fmla="*/ 44708 w 66726"/>
                <a:gd name="connsiteY3" fmla="*/ 82134 h 95543"/>
                <a:gd name="connsiteX4" fmla="*/ 3920 w 66726"/>
                <a:gd name="connsiteY4" fmla="*/ 95543 h 95543"/>
                <a:gd name="connsiteX5" fmla="*/ 0 w 66726"/>
                <a:gd name="connsiteY5" fmla="*/ 35200 h 9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26" h="95543">
                  <a:moveTo>
                    <a:pt x="0" y="35200"/>
                  </a:moveTo>
                  <a:cubicBezTo>
                    <a:pt x="18438" y="25702"/>
                    <a:pt x="38553" y="16753"/>
                    <a:pt x="51412" y="0"/>
                  </a:cubicBezTo>
                  <a:cubicBezTo>
                    <a:pt x="54206" y="559"/>
                    <a:pt x="60352" y="2244"/>
                    <a:pt x="63696" y="3361"/>
                  </a:cubicBezTo>
                  <a:cubicBezTo>
                    <a:pt x="69292" y="30181"/>
                    <a:pt x="69292" y="64264"/>
                    <a:pt x="44708" y="82134"/>
                  </a:cubicBezTo>
                  <a:cubicBezTo>
                    <a:pt x="34083" y="93867"/>
                    <a:pt x="17879" y="93318"/>
                    <a:pt x="3920" y="95543"/>
                  </a:cubicBezTo>
                  <a:cubicBezTo>
                    <a:pt x="5587" y="75429"/>
                    <a:pt x="3352" y="55315"/>
                    <a:pt x="0" y="3520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9" name="任意多边形: 形状 1018">
              <a:extLst>
                <a:ext uri="{FF2B5EF4-FFF2-40B4-BE49-F238E27FC236}">
                  <a16:creationId xmlns:a16="http://schemas.microsoft.com/office/drawing/2014/main" id="{A3E7F7C9-2515-564F-A670-FE37B2724353}"/>
                </a:ext>
              </a:extLst>
            </p:cNvPr>
            <p:cNvSpPr/>
            <p:nvPr/>
          </p:nvSpPr>
          <p:spPr>
            <a:xfrm>
              <a:off x="5178100" y="5356431"/>
              <a:ext cx="18996" cy="31298"/>
            </a:xfrm>
            <a:custGeom>
              <a:avLst/>
              <a:gdLst>
                <a:gd name="connsiteX0" fmla="*/ 0 w 18996"/>
                <a:gd name="connsiteY0" fmla="*/ 0 h 31298"/>
                <a:gd name="connsiteX1" fmla="*/ 18997 w 18996"/>
                <a:gd name="connsiteY1" fmla="*/ 15095 h 31298"/>
                <a:gd name="connsiteX2" fmla="*/ 559 w 18996"/>
                <a:gd name="connsiteY2" fmla="*/ 31298 h 31298"/>
                <a:gd name="connsiteX3" fmla="*/ 0 w 18996"/>
                <a:gd name="connsiteY3" fmla="*/ 0 h 31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96" h="31298">
                  <a:moveTo>
                    <a:pt x="0" y="0"/>
                  </a:moveTo>
                  <a:cubicBezTo>
                    <a:pt x="6146" y="5038"/>
                    <a:pt x="12292" y="10057"/>
                    <a:pt x="18997" y="15095"/>
                  </a:cubicBezTo>
                  <a:cubicBezTo>
                    <a:pt x="12851" y="20124"/>
                    <a:pt x="6705" y="25702"/>
                    <a:pt x="559" y="31298"/>
                  </a:cubicBezTo>
                  <a:cubicBezTo>
                    <a:pt x="559" y="20673"/>
                    <a:pt x="559" y="10607"/>
                    <a:pt x="0" y="0"/>
                  </a:cubicBez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0" name="任意多边形: 形状 1019">
              <a:extLst>
                <a:ext uri="{FF2B5EF4-FFF2-40B4-BE49-F238E27FC236}">
                  <a16:creationId xmlns:a16="http://schemas.microsoft.com/office/drawing/2014/main" id="{BA4F7DE9-04E5-B6CD-9D31-5B6FBA5B7086}"/>
                </a:ext>
              </a:extLst>
            </p:cNvPr>
            <p:cNvSpPr/>
            <p:nvPr/>
          </p:nvSpPr>
          <p:spPr>
            <a:xfrm>
              <a:off x="5221681" y="5354755"/>
              <a:ext cx="18438" cy="47491"/>
            </a:xfrm>
            <a:custGeom>
              <a:avLst/>
              <a:gdLst>
                <a:gd name="connsiteX0" fmla="*/ 0 w 18438"/>
                <a:gd name="connsiteY0" fmla="*/ 12851 h 47491"/>
                <a:gd name="connsiteX1" fmla="*/ 11733 w 18438"/>
                <a:gd name="connsiteY1" fmla="*/ 0 h 47491"/>
                <a:gd name="connsiteX2" fmla="*/ 18438 w 18438"/>
                <a:gd name="connsiteY2" fmla="*/ 47492 h 47491"/>
                <a:gd name="connsiteX3" fmla="*/ 6705 w 18438"/>
                <a:gd name="connsiteY3" fmla="*/ 44690 h 47491"/>
                <a:gd name="connsiteX4" fmla="*/ 0 w 18438"/>
                <a:gd name="connsiteY4" fmla="*/ 12851 h 4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8" h="47491">
                  <a:moveTo>
                    <a:pt x="0" y="12851"/>
                  </a:moveTo>
                  <a:cubicBezTo>
                    <a:pt x="3920" y="8390"/>
                    <a:pt x="7831" y="4470"/>
                    <a:pt x="11733" y="0"/>
                  </a:cubicBezTo>
                  <a:cubicBezTo>
                    <a:pt x="13968" y="15635"/>
                    <a:pt x="16762" y="31848"/>
                    <a:pt x="18438" y="47492"/>
                  </a:cubicBezTo>
                  <a:cubicBezTo>
                    <a:pt x="15077" y="46934"/>
                    <a:pt x="9498" y="45257"/>
                    <a:pt x="6705" y="44690"/>
                  </a:cubicBezTo>
                  <a:cubicBezTo>
                    <a:pt x="5029" y="33524"/>
                    <a:pt x="3361" y="22899"/>
                    <a:pt x="0" y="12851"/>
                  </a:cubicBezTo>
                  <a:close/>
                </a:path>
              </a:pathLst>
            </a:custGeom>
            <a:solidFill>
              <a:srgbClr val="E8F5F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1" name="任意多边形: 形状 1020">
              <a:extLst>
                <a:ext uri="{FF2B5EF4-FFF2-40B4-BE49-F238E27FC236}">
                  <a16:creationId xmlns:a16="http://schemas.microsoft.com/office/drawing/2014/main" id="{F608AFFE-1D88-0CC9-A61C-4C8BF49D3494}"/>
                </a:ext>
              </a:extLst>
            </p:cNvPr>
            <p:cNvSpPr/>
            <p:nvPr/>
          </p:nvSpPr>
          <p:spPr>
            <a:xfrm>
              <a:off x="5298236" y="5350844"/>
              <a:ext cx="107433" cy="189978"/>
            </a:xfrm>
            <a:custGeom>
              <a:avLst/>
              <a:gdLst>
                <a:gd name="connsiteX0" fmla="*/ 0 w 107433"/>
                <a:gd name="connsiteY0" fmla="*/ 0 h 189978"/>
                <a:gd name="connsiteX1" fmla="*/ 22349 w 107433"/>
                <a:gd name="connsiteY1" fmla="*/ 8390 h 189978"/>
                <a:gd name="connsiteX2" fmla="*/ 53080 w 107433"/>
                <a:gd name="connsiteY2" fmla="*/ 77673 h 189978"/>
                <a:gd name="connsiteX3" fmla="*/ 102257 w 107433"/>
                <a:gd name="connsiteY3" fmla="*/ 163168 h 189978"/>
                <a:gd name="connsiteX4" fmla="*/ 106718 w 107433"/>
                <a:gd name="connsiteY4" fmla="*/ 189978 h 189978"/>
                <a:gd name="connsiteX5" fmla="*/ 0 w 107433"/>
                <a:gd name="connsiteY5" fmla="*/ 0 h 189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433" h="189978">
                  <a:moveTo>
                    <a:pt x="0" y="0"/>
                  </a:moveTo>
                  <a:cubicBezTo>
                    <a:pt x="7822" y="2235"/>
                    <a:pt x="15077" y="5038"/>
                    <a:pt x="22349" y="8390"/>
                  </a:cubicBezTo>
                  <a:cubicBezTo>
                    <a:pt x="35750" y="29613"/>
                    <a:pt x="40220" y="55892"/>
                    <a:pt x="53080" y="77673"/>
                  </a:cubicBezTo>
                  <a:cubicBezTo>
                    <a:pt x="69283" y="106168"/>
                    <a:pt x="78232" y="139701"/>
                    <a:pt x="102257" y="163168"/>
                  </a:cubicBezTo>
                  <a:cubicBezTo>
                    <a:pt x="110071" y="169864"/>
                    <a:pt x="106718" y="181030"/>
                    <a:pt x="106718" y="189978"/>
                  </a:cubicBezTo>
                  <a:cubicBezTo>
                    <a:pt x="54197" y="137467"/>
                    <a:pt x="31848" y="6538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2" name="任意多边形: 形状 1021">
              <a:extLst>
                <a:ext uri="{FF2B5EF4-FFF2-40B4-BE49-F238E27FC236}">
                  <a16:creationId xmlns:a16="http://schemas.microsoft.com/office/drawing/2014/main" id="{1C5EC994-6C30-FFCF-D613-614EADB1B646}"/>
                </a:ext>
              </a:extLst>
            </p:cNvPr>
            <p:cNvSpPr/>
            <p:nvPr/>
          </p:nvSpPr>
          <p:spPr>
            <a:xfrm>
              <a:off x="5678211" y="5353492"/>
              <a:ext cx="7698" cy="8594"/>
            </a:xfrm>
            <a:custGeom>
              <a:avLst/>
              <a:gdLst>
                <a:gd name="connsiteX0" fmla="*/ 0 w 7698"/>
                <a:gd name="connsiteY0" fmla="*/ 1821 h 8594"/>
                <a:gd name="connsiteX1" fmla="*/ 0 w 7698"/>
                <a:gd name="connsiteY1" fmla="*/ 1821 h 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98" h="8594">
                  <a:moveTo>
                    <a:pt x="0" y="1821"/>
                  </a:moveTo>
                  <a:cubicBezTo>
                    <a:pt x="16753" y="-7128"/>
                    <a:pt x="1108" y="20818"/>
                    <a:pt x="0" y="1821"/>
                  </a:cubicBezTo>
                  <a:close/>
                </a:path>
              </a:pathLst>
            </a:custGeom>
            <a:solidFill>
              <a:srgbClr val="AAAFB2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3" name="任意多边形: 形状 1022">
              <a:extLst>
                <a:ext uri="{FF2B5EF4-FFF2-40B4-BE49-F238E27FC236}">
                  <a16:creationId xmlns:a16="http://schemas.microsoft.com/office/drawing/2014/main" id="{98B41D0C-6395-E6A1-7F30-04EB729142B1}"/>
                </a:ext>
              </a:extLst>
            </p:cNvPr>
            <p:cNvSpPr/>
            <p:nvPr/>
          </p:nvSpPr>
          <p:spPr>
            <a:xfrm>
              <a:off x="6072136" y="5354196"/>
              <a:ext cx="88297" cy="124054"/>
            </a:xfrm>
            <a:custGeom>
              <a:avLst/>
              <a:gdLst>
                <a:gd name="connsiteX0" fmla="*/ 0 w 88297"/>
                <a:gd name="connsiteY0" fmla="*/ 38553 h 124054"/>
                <a:gd name="connsiteX1" fmla="*/ 54765 w 88297"/>
                <a:gd name="connsiteY1" fmla="*/ 0 h 124054"/>
                <a:gd name="connsiteX2" fmla="*/ 88298 w 88297"/>
                <a:gd name="connsiteY2" fmla="*/ 62028 h 124054"/>
                <a:gd name="connsiteX3" fmla="*/ 36885 w 88297"/>
                <a:gd name="connsiteY3" fmla="*/ 124048 h 124054"/>
                <a:gd name="connsiteX4" fmla="*/ 28504 w 88297"/>
                <a:gd name="connsiteY4" fmla="*/ 62028 h 124054"/>
                <a:gd name="connsiteX5" fmla="*/ 0 w 88297"/>
                <a:gd name="connsiteY5" fmla="*/ 38553 h 12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297" h="124054">
                  <a:moveTo>
                    <a:pt x="0" y="38553"/>
                  </a:moveTo>
                  <a:cubicBezTo>
                    <a:pt x="18997" y="26819"/>
                    <a:pt x="38562" y="16203"/>
                    <a:pt x="54765" y="0"/>
                  </a:cubicBezTo>
                  <a:cubicBezTo>
                    <a:pt x="77114" y="11742"/>
                    <a:pt x="84936" y="38553"/>
                    <a:pt x="88298" y="62028"/>
                  </a:cubicBezTo>
                  <a:cubicBezTo>
                    <a:pt x="84378" y="89407"/>
                    <a:pt x="69292" y="124606"/>
                    <a:pt x="36885" y="124048"/>
                  </a:cubicBezTo>
                  <a:cubicBezTo>
                    <a:pt x="35768" y="103384"/>
                    <a:pt x="41914" y="79908"/>
                    <a:pt x="28504" y="62028"/>
                  </a:cubicBezTo>
                  <a:cubicBezTo>
                    <a:pt x="22917" y="49727"/>
                    <a:pt x="10625" y="44699"/>
                    <a:pt x="0" y="3855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4" name="任意多边形: 形状 1023">
              <a:extLst>
                <a:ext uri="{FF2B5EF4-FFF2-40B4-BE49-F238E27FC236}">
                  <a16:creationId xmlns:a16="http://schemas.microsoft.com/office/drawing/2014/main" id="{B2DDD77E-1EA3-5B94-5FC4-04C9C5F2EFD1}"/>
                </a:ext>
              </a:extLst>
            </p:cNvPr>
            <p:cNvSpPr/>
            <p:nvPr/>
          </p:nvSpPr>
          <p:spPr>
            <a:xfrm>
              <a:off x="6344816" y="5353776"/>
              <a:ext cx="46151" cy="81444"/>
            </a:xfrm>
            <a:custGeom>
              <a:avLst/>
              <a:gdLst>
                <a:gd name="connsiteX0" fmla="*/ 15104 w 46151"/>
                <a:gd name="connsiteY0" fmla="*/ 420 h 81444"/>
                <a:gd name="connsiteX1" fmla="*/ 37444 w 46151"/>
                <a:gd name="connsiteY1" fmla="*/ 16065 h 81444"/>
                <a:gd name="connsiteX2" fmla="*/ 15654 w 46151"/>
                <a:gd name="connsiteY2" fmla="*/ 81445 h 81444"/>
                <a:gd name="connsiteX3" fmla="*/ 0 w 46151"/>
                <a:gd name="connsiteY3" fmla="*/ 49597 h 81444"/>
                <a:gd name="connsiteX4" fmla="*/ 15104 w 46151"/>
                <a:gd name="connsiteY4" fmla="*/ 420 h 8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51" h="81444">
                  <a:moveTo>
                    <a:pt x="15104" y="420"/>
                  </a:moveTo>
                  <a:cubicBezTo>
                    <a:pt x="26278" y="-2365"/>
                    <a:pt x="31857" y="9368"/>
                    <a:pt x="37444" y="16065"/>
                  </a:cubicBezTo>
                  <a:cubicBezTo>
                    <a:pt x="57568" y="37287"/>
                    <a:pt x="39670" y="73064"/>
                    <a:pt x="15654" y="81445"/>
                  </a:cubicBezTo>
                  <a:cubicBezTo>
                    <a:pt x="10066" y="71388"/>
                    <a:pt x="2803" y="61330"/>
                    <a:pt x="0" y="49597"/>
                  </a:cubicBezTo>
                  <a:cubicBezTo>
                    <a:pt x="0" y="31709"/>
                    <a:pt x="7264" y="15506"/>
                    <a:pt x="15104" y="42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5" name="任意多边形: 形状 1024">
              <a:extLst>
                <a:ext uri="{FF2B5EF4-FFF2-40B4-BE49-F238E27FC236}">
                  <a16:creationId xmlns:a16="http://schemas.microsoft.com/office/drawing/2014/main" id="{2FBC9AAA-E36C-09A0-A4D4-81A9CC0189D6}"/>
                </a:ext>
              </a:extLst>
            </p:cNvPr>
            <p:cNvSpPr/>
            <p:nvPr/>
          </p:nvSpPr>
          <p:spPr>
            <a:xfrm>
              <a:off x="6762794" y="5353078"/>
              <a:ext cx="292235" cy="111188"/>
            </a:xfrm>
            <a:custGeom>
              <a:avLst/>
              <a:gdLst>
                <a:gd name="connsiteX0" fmla="*/ 0 w 292235"/>
                <a:gd name="connsiteY0" fmla="*/ 9507 h 111188"/>
                <a:gd name="connsiteX1" fmla="*/ 11742 w 292235"/>
                <a:gd name="connsiteY1" fmla="*/ 0 h 111188"/>
                <a:gd name="connsiteX2" fmla="*/ 139692 w 292235"/>
                <a:gd name="connsiteY2" fmla="*/ 21791 h 111188"/>
                <a:gd name="connsiteX3" fmla="*/ 268210 w 292235"/>
                <a:gd name="connsiteY3" fmla="*/ 83819 h 111188"/>
                <a:gd name="connsiteX4" fmla="*/ 292236 w 292235"/>
                <a:gd name="connsiteY4" fmla="*/ 110070 h 111188"/>
                <a:gd name="connsiteX5" fmla="*/ 228540 w 292235"/>
                <a:gd name="connsiteY5" fmla="*/ 108953 h 111188"/>
                <a:gd name="connsiteX6" fmla="*/ 149200 w 292235"/>
                <a:gd name="connsiteY6" fmla="*/ 106178 h 111188"/>
                <a:gd name="connsiteX7" fmla="*/ 20664 w 292235"/>
                <a:gd name="connsiteY7" fmla="*/ 111188 h 111188"/>
                <a:gd name="connsiteX8" fmla="*/ 68724 w 292235"/>
                <a:gd name="connsiteY8" fmla="*/ 101689 h 111188"/>
                <a:gd name="connsiteX9" fmla="*/ 203947 w 292235"/>
                <a:gd name="connsiteY9" fmla="*/ 81584 h 111188"/>
                <a:gd name="connsiteX10" fmla="*/ 195557 w 292235"/>
                <a:gd name="connsiteY10" fmla="*/ 60911 h 111188"/>
                <a:gd name="connsiteX11" fmla="*/ 0 w 292235"/>
                <a:gd name="connsiteY11" fmla="*/ 9507 h 111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2235" h="111188">
                  <a:moveTo>
                    <a:pt x="0" y="9507"/>
                  </a:moveTo>
                  <a:cubicBezTo>
                    <a:pt x="2794" y="7264"/>
                    <a:pt x="8940" y="2235"/>
                    <a:pt x="11742" y="0"/>
                  </a:cubicBezTo>
                  <a:cubicBezTo>
                    <a:pt x="54747" y="4461"/>
                    <a:pt x="98337" y="8940"/>
                    <a:pt x="139692" y="21791"/>
                  </a:cubicBezTo>
                  <a:cubicBezTo>
                    <a:pt x="187753" y="28505"/>
                    <a:pt x="229648" y="55873"/>
                    <a:pt x="268210" y="83819"/>
                  </a:cubicBezTo>
                  <a:cubicBezTo>
                    <a:pt x="277159" y="91641"/>
                    <a:pt x="284972" y="100581"/>
                    <a:pt x="292236" y="110070"/>
                  </a:cubicBezTo>
                  <a:cubicBezTo>
                    <a:pt x="271013" y="108953"/>
                    <a:pt x="249772" y="112315"/>
                    <a:pt x="228540" y="108953"/>
                  </a:cubicBezTo>
                  <a:cubicBezTo>
                    <a:pt x="202280" y="105051"/>
                    <a:pt x="175451" y="103934"/>
                    <a:pt x="149200" y="106178"/>
                  </a:cubicBezTo>
                  <a:cubicBezTo>
                    <a:pt x="106168" y="110629"/>
                    <a:pt x="63146" y="110070"/>
                    <a:pt x="20664" y="111188"/>
                  </a:cubicBezTo>
                  <a:cubicBezTo>
                    <a:pt x="35200" y="103375"/>
                    <a:pt x="52530" y="105619"/>
                    <a:pt x="68724" y="101689"/>
                  </a:cubicBezTo>
                  <a:cubicBezTo>
                    <a:pt x="112873" y="89398"/>
                    <a:pt x="158689" y="87172"/>
                    <a:pt x="203947" y="81584"/>
                  </a:cubicBezTo>
                  <a:cubicBezTo>
                    <a:pt x="212895" y="72645"/>
                    <a:pt x="201730" y="66489"/>
                    <a:pt x="195557" y="60911"/>
                  </a:cubicBezTo>
                  <a:cubicBezTo>
                    <a:pt x="135223" y="28505"/>
                    <a:pt x="66489" y="20683"/>
                    <a:pt x="0" y="950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6" name="任意多边形: 形状 1025">
              <a:extLst>
                <a:ext uri="{FF2B5EF4-FFF2-40B4-BE49-F238E27FC236}">
                  <a16:creationId xmlns:a16="http://schemas.microsoft.com/office/drawing/2014/main" id="{4DF15061-7B80-3549-52A2-7DA564A8FE50}"/>
                </a:ext>
              </a:extLst>
            </p:cNvPr>
            <p:cNvSpPr/>
            <p:nvPr/>
          </p:nvSpPr>
          <p:spPr>
            <a:xfrm>
              <a:off x="5729760" y="5355881"/>
              <a:ext cx="61146" cy="88024"/>
            </a:xfrm>
            <a:custGeom>
              <a:avLst/>
              <a:gdLst>
                <a:gd name="connsiteX0" fmla="*/ 8227 w 61146"/>
                <a:gd name="connsiteY0" fmla="*/ 14518 h 88024"/>
                <a:gd name="connsiteX1" fmla="*/ 42318 w 61146"/>
                <a:gd name="connsiteY1" fmla="*/ 0 h 88024"/>
                <a:gd name="connsiteX2" fmla="*/ 50141 w 61146"/>
                <a:gd name="connsiteY2" fmla="*/ 78781 h 88024"/>
                <a:gd name="connsiteX3" fmla="*/ 10471 w 61146"/>
                <a:gd name="connsiteY3" fmla="*/ 85477 h 88024"/>
                <a:gd name="connsiteX4" fmla="*/ 8227 w 61146"/>
                <a:gd name="connsiteY4" fmla="*/ 14518 h 8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46" h="88024">
                  <a:moveTo>
                    <a:pt x="8227" y="14518"/>
                  </a:moveTo>
                  <a:cubicBezTo>
                    <a:pt x="18843" y="8372"/>
                    <a:pt x="30576" y="4461"/>
                    <a:pt x="42318" y="0"/>
                  </a:cubicBezTo>
                  <a:cubicBezTo>
                    <a:pt x="60757" y="21223"/>
                    <a:pt x="69696" y="54747"/>
                    <a:pt x="50141" y="78781"/>
                  </a:cubicBezTo>
                  <a:cubicBezTo>
                    <a:pt x="43436" y="94426"/>
                    <a:pt x="23880" y="85477"/>
                    <a:pt x="10471" y="85477"/>
                  </a:cubicBezTo>
                  <a:cubicBezTo>
                    <a:pt x="963" y="62578"/>
                    <a:pt x="-6300" y="36867"/>
                    <a:pt x="8227" y="1451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7" name="任意多边形: 形状 1026">
              <a:extLst>
                <a:ext uri="{FF2B5EF4-FFF2-40B4-BE49-F238E27FC236}">
                  <a16:creationId xmlns:a16="http://schemas.microsoft.com/office/drawing/2014/main" id="{0F289CF6-0C62-479F-D871-BCF8A164B441}"/>
                </a:ext>
              </a:extLst>
            </p:cNvPr>
            <p:cNvSpPr/>
            <p:nvPr/>
          </p:nvSpPr>
          <p:spPr>
            <a:xfrm>
              <a:off x="6386721" y="5360901"/>
              <a:ext cx="74628" cy="81025"/>
            </a:xfrm>
            <a:custGeom>
              <a:avLst/>
              <a:gdLst>
                <a:gd name="connsiteX0" fmla="*/ 20123 w 74628"/>
                <a:gd name="connsiteY0" fmla="*/ 30171 h 81025"/>
                <a:gd name="connsiteX1" fmla="*/ 58126 w 74628"/>
                <a:gd name="connsiteY1" fmla="*/ 0 h 81025"/>
                <a:gd name="connsiteX2" fmla="*/ 71536 w 74628"/>
                <a:gd name="connsiteY2" fmla="*/ 57558 h 81025"/>
                <a:gd name="connsiteX3" fmla="*/ 0 w 74628"/>
                <a:gd name="connsiteY3" fmla="*/ 81025 h 81025"/>
                <a:gd name="connsiteX4" fmla="*/ 20123 w 74628"/>
                <a:gd name="connsiteY4" fmla="*/ 30171 h 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28" h="81025">
                  <a:moveTo>
                    <a:pt x="20123" y="30171"/>
                  </a:moveTo>
                  <a:cubicBezTo>
                    <a:pt x="34650" y="22908"/>
                    <a:pt x="47510" y="12310"/>
                    <a:pt x="58126" y="0"/>
                  </a:cubicBezTo>
                  <a:cubicBezTo>
                    <a:pt x="68184" y="16753"/>
                    <a:pt x="80476" y="37994"/>
                    <a:pt x="71536" y="57558"/>
                  </a:cubicBezTo>
                  <a:cubicBezTo>
                    <a:pt x="48069" y="66489"/>
                    <a:pt x="24035" y="74320"/>
                    <a:pt x="0" y="81025"/>
                  </a:cubicBezTo>
                  <a:cubicBezTo>
                    <a:pt x="8940" y="64813"/>
                    <a:pt x="17339" y="48610"/>
                    <a:pt x="20123" y="3017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8" name="任意多边形: 形状 1027">
              <a:extLst>
                <a:ext uri="{FF2B5EF4-FFF2-40B4-BE49-F238E27FC236}">
                  <a16:creationId xmlns:a16="http://schemas.microsoft.com/office/drawing/2014/main" id="{21788C81-AAE6-366E-5FA2-2B1C197904C4}"/>
                </a:ext>
              </a:extLst>
            </p:cNvPr>
            <p:cNvSpPr/>
            <p:nvPr/>
          </p:nvSpPr>
          <p:spPr>
            <a:xfrm>
              <a:off x="5345179" y="5372076"/>
              <a:ext cx="73203" cy="116225"/>
            </a:xfrm>
            <a:custGeom>
              <a:avLst/>
              <a:gdLst>
                <a:gd name="connsiteX0" fmla="*/ 0 w 73203"/>
                <a:gd name="connsiteY0" fmla="*/ 0 h 116225"/>
                <a:gd name="connsiteX1" fmla="*/ 73203 w 73203"/>
                <a:gd name="connsiteY1" fmla="*/ 23467 h 116225"/>
                <a:gd name="connsiteX2" fmla="*/ 59775 w 73203"/>
                <a:gd name="connsiteY2" fmla="*/ 116225 h 116225"/>
                <a:gd name="connsiteX3" fmla="*/ 50286 w 73203"/>
                <a:gd name="connsiteY3" fmla="*/ 114540 h 116225"/>
                <a:gd name="connsiteX4" fmla="*/ 0 w 73203"/>
                <a:gd name="connsiteY4" fmla="*/ 0 h 11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203" h="116225">
                  <a:moveTo>
                    <a:pt x="0" y="0"/>
                  </a:moveTo>
                  <a:cubicBezTo>
                    <a:pt x="25152" y="5028"/>
                    <a:pt x="49727" y="13977"/>
                    <a:pt x="73203" y="23467"/>
                  </a:cubicBezTo>
                  <a:cubicBezTo>
                    <a:pt x="68175" y="54206"/>
                    <a:pt x="65372" y="85495"/>
                    <a:pt x="59775" y="116225"/>
                  </a:cubicBezTo>
                  <a:cubicBezTo>
                    <a:pt x="57550" y="115666"/>
                    <a:pt x="52521" y="114540"/>
                    <a:pt x="50286" y="114540"/>
                  </a:cubicBezTo>
                  <a:cubicBezTo>
                    <a:pt x="33515" y="76564"/>
                    <a:pt x="8940" y="4135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9" name="任意多边形: 形状 1028">
              <a:extLst>
                <a:ext uri="{FF2B5EF4-FFF2-40B4-BE49-F238E27FC236}">
                  <a16:creationId xmlns:a16="http://schemas.microsoft.com/office/drawing/2014/main" id="{C4510555-5151-1AC9-1D4B-1B03B48DE33E}"/>
                </a:ext>
              </a:extLst>
            </p:cNvPr>
            <p:cNvSpPr/>
            <p:nvPr/>
          </p:nvSpPr>
          <p:spPr>
            <a:xfrm>
              <a:off x="5667586" y="5375291"/>
              <a:ext cx="40787" cy="24947"/>
            </a:xfrm>
            <a:custGeom>
              <a:avLst/>
              <a:gdLst>
                <a:gd name="connsiteX0" fmla="*/ 1676 w 40787"/>
                <a:gd name="connsiteY0" fmla="*/ 2931 h 24947"/>
                <a:gd name="connsiteX1" fmla="*/ 40788 w 40787"/>
                <a:gd name="connsiteY1" fmla="*/ 4598 h 24947"/>
                <a:gd name="connsiteX2" fmla="*/ 0 w 40787"/>
                <a:gd name="connsiteY2" fmla="*/ 24721 h 24947"/>
                <a:gd name="connsiteX3" fmla="*/ 1676 w 40787"/>
                <a:gd name="connsiteY3" fmla="*/ 2931 h 24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787" h="24947">
                  <a:moveTo>
                    <a:pt x="1676" y="2931"/>
                  </a:moveTo>
                  <a:cubicBezTo>
                    <a:pt x="15086" y="-421"/>
                    <a:pt x="28486" y="-2088"/>
                    <a:pt x="40788" y="4598"/>
                  </a:cubicBezTo>
                  <a:cubicBezTo>
                    <a:pt x="31289" y="18585"/>
                    <a:pt x="16762" y="26407"/>
                    <a:pt x="0" y="24721"/>
                  </a:cubicBezTo>
                  <a:cubicBezTo>
                    <a:pt x="559" y="17458"/>
                    <a:pt x="1108" y="10194"/>
                    <a:pt x="1676" y="2931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0" name="任意多边形: 形状 1029">
              <a:extLst>
                <a:ext uri="{FF2B5EF4-FFF2-40B4-BE49-F238E27FC236}">
                  <a16:creationId xmlns:a16="http://schemas.microsoft.com/office/drawing/2014/main" id="{13656ED2-6CBA-D7B8-AE84-F7138356F97C}"/>
                </a:ext>
              </a:extLst>
            </p:cNvPr>
            <p:cNvSpPr/>
            <p:nvPr/>
          </p:nvSpPr>
          <p:spPr>
            <a:xfrm>
              <a:off x="6228600" y="5373202"/>
              <a:ext cx="71802" cy="93031"/>
            </a:xfrm>
            <a:custGeom>
              <a:avLst/>
              <a:gdLst>
                <a:gd name="connsiteX0" fmla="*/ 47492 w 71802"/>
                <a:gd name="connsiteY0" fmla="*/ 0 h 93031"/>
                <a:gd name="connsiteX1" fmla="*/ 59784 w 71802"/>
                <a:gd name="connsiteY1" fmla="*/ 2784 h 93031"/>
                <a:gd name="connsiteX2" fmla="*/ 69842 w 71802"/>
                <a:gd name="connsiteY2" fmla="*/ 55882 h 93031"/>
                <a:gd name="connsiteX3" fmla="*/ 54756 w 71802"/>
                <a:gd name="connsiteY3" fmla="*/ 88830 h 93031"/>
                <a:gd name="connsiteX4" fmla="*/ 8381 w 71802"/>
                <a:gd name="connsiteY4" fmla="*/ 92191 h 93031"/>
                <a:gd name="connsiteX5" fmla="*/ 0 w 71802"/>
                <a:gd name="connsiteY5" fmla="*/ 30730 h 93031"/>
                <a:gd name="connsiteX6" fmla="*/ 47492 w 71802"/>
                <a:gd name="connsiteY6" fmla="*/ 0 h 93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802" h="93031">
                  <a:moveTo>
                    <a:pt x="47492" y="0"/>
                  </a:moveTo>
                  <a:cubicBezTo>
                    <a:pt x="50854" y="559"/>
                    <a:pt x="57009" y="2217"/>
                    <a:pt x="59784" y="2784"/>
                  </a:cubicBezTo>
                  <a:cubicBezTo>
                    <a:pt x="64263" y="20114"/>
                    <a:pt x="76546" y="36867"/>
                    <a:pt x="69842" y="55882"/>
                  </a:cubicBezTo>
                  <a:cubicBezTo>
                    <a:pt x="65930" y="67048"/>
                    <a:pt x="67616" y="83251"/>
                    <a:pt x="54756" y="88830"/>
                  </a:cubicBezTo>
                  <a:cubicBezTo>
                    <a:pt x="40229" y="95552"/>
                    <a:pt x="23458" y="92191"/>
                    <a:pt x="8381" y="92191"/>
                  </a:cubicBezTo>
                  <a:cubicBezTo>
                    <a:pt x="15086" y="70950"/>
                    <a:pt x="5020" y="50836"/>
                    <a:pt x="0" y="30730"/>
                  </a:cubicBezTo>
                  <a:cubicBezTo>
                    <a:pt x="20114" y="27360"/>
                    <a:pt x="33524" y="12851"/>
                    <a:pt x="47492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1" name="任意多边形: 形状 1030">
              <a:extLst>
                <a:ext uri="{FF2B5EF4-FFF2-40B4-BE49-F238E27FC236}">
                  <a16:creationId xmlns:a16="http://schemas.microsoft.com/office/drawing/2014/main" id="{C0804EFB-F9D4-89CA-1576-B931C875F30D}"/>
                </a:ext>
              </a:extLst>
            </p:cNvPr>
            <p:cNvSpPr/>
            <p:nvPr/>
          </p:nvSpPr>
          <p:spPr>
            <a:xfrm>
              <a:off x="5439596" y="5374869"/>
              <a:ext cx="37444" cy="284972"/>
            </a:xfrm>
            <a:custGeom>
              <a:avLst/>
              <a:gdLst>
                <a:gd name="connsiteX0" fmla="*/ 22358 w 37444"/>
                <a:gd name="connsiteY0" fmla="*/ 41355 h 284972"/>
                <a:gd name="connsiteX1" fmla="*/ 37444 w 37444"/>
                <a:gd name="connsiteY1" fmla="*/ 0 h 284972"/>
                <a:gd name="connsiteX2" fmla="*/ 21791 w 37444"/>
                <a:gd name="connsiteY2" fmla="*/ 169314 h 284972"/>
                <a:gd name="connsiteX3" fmla="*/ 26269 w 37444"/>
                <a:gd name="connsiteY3" fmla="*/ 201730 h 284972"/>
                <a:gd name="connsiteX4" fmla="*/ 0 w 37444"/>
                <a:gd name="connsiteY4" fmla="*/ 284972 h 284972"/>
                <a:gd name="connsiteX5" fmla="*/ 9498 w 37444"/>
                <a:gd name="connsiteY5" fmla="*/ 214022 h 284972"/>
                <a:gd name="connsiteX6" fmla="*/ 10057 w 37444"/>
                <a:gd name="connsiteY6" fmla="*/ 142486 h 284972"/>
                <a:gd name="connsiteX7" fmla="*/ 22358 w 37444"/>
                <a:gd name="connsiteY7" fmla="*/ 41355 h 284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444" h="284972">
                  <a:moveTo>
                    <a:pt x="22358" y="41355"/>
                  </a:moveTo>
                  <a:cubicBezTo>
                    <a:pt x="25720" y="26828"/>
                    <a:pt x="31866" y="13409"/>
                    <a:pt x="37444" y="0"/>
                  </a:cubicBezTo>
                  <a:cubicBezTo>
                    <a:pt x="26828" y="55864"/>
                    <a:pt x="19565" y="112315"/>
                    <a:pt x="21791" y="169314"/>
                  </a:cubicBezTo>
                  <a:cubicBezTo>
                    <a:pt x="22917" y="179939"/>
                    <a:pt x="31857" y="190537"/>
                    <a:pt x="26269" y="201730"/>
                  </a:cubicBezTo>
                  <a:cubicBezTo>
                    <a:pt x="15086" y="228549"/>
                    <a:pt x="18447" y="260946"/>
                    <a:pt x="0" y="284972"/>
                  </a:cubicBezTo>
                  <a:cubicBezTo>
                    <a:pt x="2235" y="260946"/>
                    <a:pt x="9498" y="238029"/>
                    <a:pt x="9498" y="214022"/>
                  </a:cubicBezTo>
                  <a:cubicBezTo>
                    <a:pt x="11733" y="190546"/>
                    <a:pt x="7813" y="166520"/>
                    <a:pt x="10057" y="142486"/>
                  </a:cubicBezTo>
                  <a:cubicBezTo>
                    <a:pt x="17888" y="109521"/>
                    <a:pt x="20123" y="75438"/>
                    <a:pt x="22358" y="41355"/>
                  </a:cubicBezTo>
                  <a:close/>
                </a:path>
              </a:pathLst>
            </a:custGeom>
            <a:solidFill>
              <a:srgbClr val="F8FC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2" name="任意多边形: 形状 1031">
              <a:extLst>
                <a:ext uri="{FF2B5EF4-FFF2-40B4-BE49-F238E27FC236}">
                  <a16:creationId xmlns:a16="http://schemas.microsoft.com/office/drawing/2014/main" id="{29109D87-40E1-DF9B-0BD9-040AB84E298F}"/>
                </a:ext>
              </a:extLst>
            </p:cNvPr>
            <p:cNvSpPr/>
            <p:nvPr/>
          </p:nvSpPr>
          <p:spPr>
            <a:xfrm>
              <a:off x="6569692" y="5376366"/>
              <a:ext cx="15761" cy="13294"/>
            </a:xfrm>
            <a:custGeom>
              <a:avLst/>
              <a:gdLst>
                <a:gd name="connsiteX0" fmla="*/ 8693 w 15761"/>
                <a:gd name="connsiteY0" fmla="*/ 179 h 13294"/>
                <a:gd name="connsiteX1" fmla="*/ 3673 w 15761"/>
                <a:gd name="connsiteY1" fmla="*/ 12462 h 13294"/>
                <a:gd name="connsiteX2" fmla="*/ 8693 w 15761"/>
                <a:gd name="connsiteY2" fmla="*/ 179 h 1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1" h="13294">
                  <a:moveTo>
                    <a:pt x="8693" y="179"/>
                  </a:moveTo>
                  <a:cubicBezTo>
                    <a:pt x="22679" y="-2056"/>
                    <a:pt x="13172" y="17499"/>
                    <a:pt x="3673" y="12462"/>
                  </a:cubicBezTo>
                  <a:cubicBezTo>
                    <a:pt x="-4708" y="9119"/>
                    <a:pt x="3115" y="-380"/>
                    <a:pt x="8693" y="179"/>
                  </a:cubicBezTo>
                  <a:close/>
                </a:path>
              </a:pathLst>
            </a:custGeom>
            <a:solidFill>
              <a:srgbClr val="718785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3" name="任意多边形: 形状 1032">
              <a:extLst>
                <a:ext uri="{FF2B5EF4-FFF2-40B4-BE49-F238E27FC236}">
                  <a16:creationId xmlns:a16="http://schemas.microsoft.com/office/drawing/2014/main" id="{71E2A5EB-3770-AA02-DC39-C6BA18BF70AE}"/>
                </a:ext>
              </a:extLst>
            </p:cNvPr>
            <p:cNvSpPr/>
            <p:nvPr/>
          </p:nvSpPr>
          <p:spPr>
            <a:xfrm>
              <a:off x="6759432" y="5379607"/>
              <a:ext cx="26269" cy="9467"/>
            </a:xfrm>
            <a:custGeom>
              <a:avLst/>
              <a:gdLst>
                <a:gd name="connsiteX0" fmla="*/ 0 w 26269"/>
                <a:gd name="connsiteY0" fmla="*/ 3643 h 9467"/>
                <a:gd name="connsiteX1" fmla="*/ 26269 w 26269"/>
                <a:gd name="connsiteY1" fmla="*/ 6445 h 9467"/>
                <a:gd name="connsiteX2" fmla="*/ 0 w 26269"/>
                <a:gd name="connsiteY2" fmla="*/ 3643 h 9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69" h="9467">
                  <a:moveTo>
                    <a:pt x="0" y="3643"/>
                  </a:moveTo>
                  <a:cubicBezTo>
                    <a:pt x="6714" y="-827"/>
                    <a:pt x="23476" y="-2512"/>
                    <a:pt x="26269" y="6445"/>
                  </a:cubicBezTo>
                  <a:cubicBezTo>
                    <a:pt x="19565" y="10357"/>
                    <a:pt x="3361" y="11465"/>
                    <a:pt x="0" y="3643"/>
                  </a:cubicBezTo>
                  <a:close/>
                </a:path>
              </a:pathLst>
            </a:custGeom>
            <a:solidFill>
              <a:srgbClr val="9CA6A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4" name="任意多边形: 形状 1033">
              <a:extLst>
                <a:ext uri="{FF2B5EF4-FFF2-40B4-BE49-F238E27FC236}">
                  <a16:creationId xmlns:a16="http://schemas.microsoft.com/office/drawing/2014/main" id="{B17FCEAE-1F07-2DE9-FEE9-22D07251D25D}"/>
                </a:ext>
              </a:extLst>
            </p:cNvPr>
            <p:cNvSpPr/>
            <p:nvPr/>
          </p:nvSpPr>
          <p:spPr>
            <a:xfrm>
              <a:off x="6794074" y="5384377"/>
              <a:ext cx="27936" cy="13959"/>
            </a:xfrm>
            <a:custGeom>
              <a:avLst/>
              <a:gdLst>
                <a:gd name="connsiteX0" fmla="*/ 0 w 27936"/>
                <a:gd name="connsiteY0" fmla="*/ 2785 h 13959"/>
                <a:gd name="connsiteX1" fmla="*/ 27378 w 27936"/>
                <a:gd name="connsiteY1" fmla="*/ 0 h 13959"/>
                <a:gd name="connsiteX2" fmla="*/ 27937 w 27936"/>
                <a:gd name="connsiteY2" fmla="*/ 12274 h 13959"/>
                <a:gd name="connsiteX3" fmla="*/ 559 w 27936"/>
                <a:gd name="connsiteY3" fmla="*/ 13959 h 13959"/>
                <a:gd name="connsiteX4" fmla="*/ 0 w 27936"/>
                <a:gd name="connsiteY4" fmla="*/ 2785 h 13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36" h="13959">
                  <a:moveTo>
                    <a:pt x="0" y="2785"/>
                  </a:moveTo>
                  <a:cubicBezTo>
                    <a:pt x="8949" y="1676"/>
                    <a:pt x="18447" y="1100"/>
                    <a:pt x="27378" y="0"/>
                  </a:cubicBezTo>
                  <a:cubicBezTo>
                    <a:pt x="27378" y="3343"/>
                    <a:pt x="27937" y="9489"/>
                    <a:pt x="27937" y="12274"/>
                  </a:cubicBezTo>
                  <a:lnTo>
                    <a:pt x="559" y="13959"/>
                  </a:lnTo>
                  <a:cubicBezTo>
                    <a:pt x="568" y="11175"/>
                    <a:pt x="568" y="5587"/>
                    <a:pt x="0" y="2785"/>
                  </a:cubicBezTo>
                  <a:close/>
                </a:path>
              </a:pathLst>
            </a:custGeom>
            <a:solidFill>
              <a:srgbClr val="4A575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5" name="任意多边形: 形状 1034">
              <a:extLst>
                <a:ext uri="{FF2B5EF4-FFF2-40B4-BE49-F238E27FC236}">
                  <a16:creationId xmlns:a16="http://schemas.microsoft.com/office/drawing/2014/main" id="{83B343C0-D11D-5DC7-27E2-C97F53468996}"/>
                </a:ext>
              </a:extLst>
            </p:cNvPr>
            <p:cNvSpPr/>
            <p:nvPr/>
          </p:nvSpPr>
          <p:spPr>
            <a:xfrm>
              <a:off x="6475578" y="5390550"/>
              <a:ext cx="88838" cy="43040"/>
            </a:xfrm>
            <a:custGeom>
              <a:avLst/>
              <a:gdLst>
                <a:gd name="connsiteX0" fmla="*/ 0 w 88838"/>
                <a:gd name="connsiteY0" fmla="*/ 43040 h 43040"/>
                <a:gd name="connsiteX1" fmla="*/ 88839 w 88838"/>
                <a:gd name="connsiteY1" fmla="*/ 0 h 43040"/>
                <a:gd name="connsiteX2" fmla="*/ 0 w 88838"/>
                <a:gd name="connsiteY2" fmla="*/ 43040 h 4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838" h="43040">
                  <a:moveTo>
                    <a:pt x="0" y="43040"/>
                  </a:moveTo>
                  <a:cubicBezTo>
                    <a:pt x="29054" y="27946"/>
                    <a:pt x="56991" y="8940"/>
                    <a:pt x="88839" y="0"/>
                  </a:cubicBezTo>
                  <a:cubicBezTo>
                    <a:pt x="62010" y="18438"/>
                    <a:pt x="31839" y="35200"/>
                    <a:pt x="0" y="43040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6" name="任意多边形: 形状 1035">
              <a:extLst>
                <a:ext uri="{FF2B5EF4-FFF2-40B4-BE49-F238E27FC236}">
                  <a16:creationId xmlns:a16="http://schemas.microsoft.com/office/drawing/2014/main" id="{DC99BCFC-F56C-9DE4-2EE7-54BA2A8879C1}"/>
                </a:ext>
              </a:extLst>
            </p:cNvPr>
            <p:cNvSpPr/>
            <p:nvPr/>
          </p:nvSpPr>
          <p:spPr>
            <a:xfrm>
              <a:off x="6723106" y="5387161"/>
              <a:ext cx="205631" cy="67976"/>
            </a:xfrm>
            <a:custGeom>
              <a:avLst/>
              <a:gdLst>
                <a:gd name="connsiteX0" fmla="*/ 112323 w 205631"/>
                <a:gd name="connsiteY0" fmla="*/ 0 h 67976"/>
                <a:gd name="connsiteX1" fmla="*/ 205632 w 205631"/>
                <a:gd name="connsiteY1" fmla="*/ 31298 h 67976"/>
                <a:gd name="connsiteX2" fmla="*/ 115667 w 205631"/>
                <a:gd name="connsiteY2" fmla="*/ 47501 h 67976"/>
                <a:gd name="connsiteX3" fmla="*/ 0 w 205631"/>
                <a:gd name="connsiteY3" fmla="*/ 67066 h 67976"/>
                <a:gd name="connsiteX4" fmla="*/ 0 w 205631"/>
                <a:gd name="connsiteY4" fmla="*/ 60911 h 67976"/>
                <a:gd name="connsiteX5" fmla="*/ 51980 w 205631"/>
                <a:gd name="connsiteY5" fmla="*/ 54197 h 67976"/>
                <a:gd name="connsiteX6" fmla="*/ 134682 w 205631"/>
                <a:gd name="connsiteY6" fmla="*/ 29063 h 67976"/>
                <a:gd name="connsiteX7" fmla="*/ 110647 w 205631"/>
                <a:gd name="connsiteY7" fmla="*/ 14536 h 67976"/>
                <a:gd name="connsiteX8" fmla="*/ 112323 w 205631"/>
                <a:gd name="connsiteY8" fmla="*/ 0 h 6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631" h="67976">
                  <a:moveTo>
                    <a:pt x="112323" y="0"/>
                  </a:moveTo>
                  <a:cubicBezTo>
                    <a:pt x="142495" y="12851"/>
                    <a:pt x="176587" y="15085"/>
                    <a:pt x="205632" y="31298"/>
                  </a:cubicBezTo>
                  <a:cubicBezTo>
                    <a:pt x="176028" y="40805"/>
                    <a:pt x="145838" y="44139"/>
                    <a:pt x="115667" y="47501"/>
                  </a:cubicBezTo>
                  <a:cubicBezTo>
                    <a:pt x="76555" y="50854"/>
                    <a:pt x="39120" y="72653"/>
                    <a:pt x="0" y="67066"/>
                  </a:cubicBezTo>
                  <a:lnTo>
                    <a:pt x="0" y="60911"/>
                  </a:lnTo>
                  <a:cubicBezTo>
                    <a:pt x="16771" y="54197"/>
                    <a:pt x="35209" y="59235"/>
                    <a:pt x="51980" y="54197"/>
                  </a:cubicBezTo>
                  <a:cubicBezTo>
                    <a:pt x="77123" y="36326"/>
                    <a:pt x="112323" y="52521"/>
                    <a:pt x="134682" y="29063"/>
                  </a:cubicBezTo>
                  <a:cubicBezTo>
                    <a:pt x="126850" y="24025"/>
                    <a:pt x="119028" y="19015"/>
                    <a:pt x="110647" y="14536"/>
                  </a:cubicBezTo>
                  <a:cubicBezTo>
                    <a:pt x="111197" y="11175"/>
                    <a:pt x="111774" y="3911"/>
                    <a:pt x="112323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7" name="任意多边形: 形状 1036">
              <a:extLst>
                <a:ext uri="{FF2B5EF4-FFF2-40B4-BE49-F238E27FC236}">
                  <a16:creationId xmlns:a16="http://schemas.microsoft.com/office/drawing/2014/main" id="{CCFD68B1-5CDA-CB09-93BA-C02B639A3D7A}"/>
                </a:ext>
              </a:extLst>
            </p:cNvPr>
            <p:cNvSpPr/>
            <p:nvPr/>
          </p:nvSpPr>
          <p:spPr>
            <a:xfrm>
              <a:off x="5846399" y="5400562"/>
              <a:ext cx="60624" cy="65052"/>
            </a:xfrm>
            <a:custGeom>
              <a:avLst/>
              <a:gdLst>
                <a:gd name="connsiteX0" fmla="*/ 559 w 60624"/>
                <a:gd name="connsiteY0" fmla="*/ 29063 h 65052"/>
                <a:gd name="connsiteX1" fmla="*/ 58676 w 60624"/>
                <a:gd name="connsiteY1" fmla="*/ 0 h 65052"/>
                <a:gd name="connsiteX2" fmla="*/ 45816 w 60624"/>
                <a:gd name="connsiteY2" fmla="*/ 63696 h 65052"/>
                <a:gd name="connsiteX3" fmla="*/ 0 w 60624"/>
                <a:gd name="connsiteY3" fmla="*/ 63137 h 65052"/>
                <a:gd name="connsiteX4" fmla="*/ 559 w 60624"/>
                <a:gd name="connsiteY4" fmla="*/ 29063 h 6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624" h="65052">
                  <a:moveTo>
                    <a:pt x="559" y="29063"/>
                  </a:moveTo>
                  <a:cubicBezTo>
                    <a:pt x="21232" y="22358"/>
                    <a:pt x="39661" y="10625"/>
                    <a:pt x="58676" y="0"/>
                  </a:cubicBezTo>
                  <a:cubicBezTo>
                    <a:pt x="63146" y="21799"/>
                    <a:pt x="60352" y="45834"/>
                    <a:pt x="45816" y="63696"/>
                  </a:cubicBezTo>
                  <a:cubicBezTo>
                    <a:pt x="30730" y="66507"/>
                    <a:pt x="15086" y="64254"/>
                    <a:pt x="0" y="63137"/>
                  </a:cubicBezTo>
                  <a:cubicBezTo>
                    <a:pt x="-9" y="51962"/>
                    <a:pt x="559" y="40796"/>
                    <a:pt x="559" y="29063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8" name="任意多边形: 形状 1037">
              <a:extLst>
                <a:ext uri="{FF2B5EF4-FFF2-40B4-BE49-F238E27FC236}">
                  <a16:creationId xmlns:a16="http://schemas.microsoft.com/office/drawing/2014/main" id="{0DD0AB35-3313-E236-0189-1F2447089933}"/>
                </a:ext>
              </a:extLst>
            </p:cNvPr>
            <p:cNvSpPr/>
            <p:nvPr/>
          </p:nvSpPr>
          <p:spPr>
            <a:xfrm>
              <a:off x="5995590" y="5400012"/>
              <a:ext cx="100059" cy="77813"/>
            </a:xfrm>
            <a:custGeom>
              <a:avLst/>
              <a:gdLst>
                <a:gd name="connsiteX0" fmla="*/ 0 w 100059"/>
                <a:gd name="connsiteY0" fmla="*/ 36327 h 77813"/>
                <a:gd name="connsiteX1" fmla="*/ 62019 w 100059"/>
                <a:gd name="connsiteY1" fmla="*/ 0 h 77813"/>
                <a:gd name="connsiteX2" fmla="*/ 97769 w 100059"/>
                <a:gd name="connsiteY2" fmla="*/ 76006 h 77813"/>
                <a:gd name="connsiteX3" fmla="*/ 10048 w 100059"/>
                <a:gd name="connsiteY3" fmla="*/ 76565 h 77813"/>
                <a:gd name="connsiteX4" fmla="*/ 0 w 100059"/>
                <a:gd name="connsiteY4" fmla="*/ 36327 h 7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59" h="77813">
                  <a:moveTo>
                    <a:pt x="0" y="36327"/>
                  </a:moveTo>
                  <a:cubicBezTo>
                    <a:pt x="24575" y="31280"/>
                    <a:pt x="43572" y="15095"/>
                    <a:pt x="62019" y="0"/>
                  </a:cubicBezTo>
                  <a:cubicBezTo>
                    <a:pt x="93309" y="9499"/>
                    <a:pt x="105592" y="46384"/>
                    <a:pt x="97769" y="76006"/>
                  </a:cubicBezTo>
                  <a:cubicBezTo>
                    <a:pt x="68715" y="79367"/>
                    <a:pt x="39661" y="77114"/>
                    <a:pt x="10048" y="76565"/>
                  </a:cubicBezTo>
                  <a:cubicBezTo>
                    <a:pt x="6705" y="63137"/>
                    <a:pt x="2785" y="49727"/>
                    <a:pt x="0" y="3632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9" name="任意多边形: 形状 1038">
              <a:extLst>
                <a:ext uri="{FF2B5EF4-FFF2-40B4-BE49-F238E27FC236}">
                  <a16:creationId xmlns:a16="http://schemas.microsoft.com/office/drawing/2014/main" id="{0474EB83-C0DC-CAC0-6179-3C422E39E42F}"/>
                </a:ext>
              </a:extLst>
            </p:cNvPr>
            <p:cNvSpPr/>
            <p:nvPr/>
          </p:nvSpPr>
          <p:spPr>
            <a:xfrm>
              <a:off x="6155919" y="5399967"/>
              <a:ext cx="64900" cy="76841"/>
            </a:xfrm>
            <a:custGeom>
              <a:avLst/>
              <a:gdLst>
                <a:gd name="connsiteX0" fmla="*/ 22358 w 64900"/>
                <a:gd name="connsiteY0" fmla="*/ 13978 h 76841"/>
                <a:gd name="connsiteX1" fmla="*/ 48610 w 64900"/>
                <a:gd name="connsiteY1" fmla="*/ 0 h 76841"/>
                <a:gd name="connsiteX2" fmla="*/ 62019 w 64900"/>
                <a:gd name="connsiteY2" fmla="*/ 64813 h 76841"/>
                <a:gd name="connsiteX3" fmla="*/ 0 w 64900"/>
                <a:gd name="connsiteY3" fmla="*/ 75997 h 76841"/>
                <a:gd name="connsiteX4" fmla="*/ 22358 w 64900"/>
                <a:gd name="connsiteY4" fmla="*/ 13978 h 7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00" h="76841">
                  <a:moveTo>
                    <a:pt x="22358" y="13978"/>
                  </a:moveTo>
                  <a:cubicBezTo>
                    <a:pt x="31280" y="9499"/>
                    <a:pt x="39679" y="4479"/>
                    <a:pt x="48610" y="0"/>
                  </a:cubicBezTo>
                  <a:cubicBezTo>
                    <a:pt x="68165" y="15645"/>
                    <a:pt x="66489" y="43022"/>
                    <a:pt x="62019" y="64813"/>
                  </a:cubicBezTo>
                  <a:cubicBezTo>
                    <a:pt x="43581" y="76555"/>
                    <a:pt x="21232" y="78223"/>
                    <a:pt x="0" y="75997"/>
                  </a:cubicBezTo>
                  <a:cubicBezTo>
                    <a:pt x="10057" y="56441"/>
                    <a:pt x="19565" y="36327"/>
                    <a:pt x="22358" y="1397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0" name="任意多边形: 形状 1039">
              <a:extLst>
                <a:ext uri="{FF2B5EF4-FFF2-40B4-BE49-F238E27FC236}">
                  <a16:creationId xmlns:a16="http://schemas.microsoft.com/office/drawing/2014/main" id="{9B394956-0527-37AC-16C8-1711D99B0D1A}"/>
                </a:ext>
              </a:extLst>
            </p:cNvPr>
            <p:cNvSpPr/>
            <p:nvPr/>
          </p:nvSpPr>
          <p:spPr>
            <a:xfrm>
              <a:off x="5650824" y="5412344"/>
              <a:ext cx="40237" cy="20074"/>
            </a:xfrm>
            <a:custGeom>
              <a:avLst/>
              <a:gdLst>
                <a:gd name="connsiteX0" fmla="*/ 0 w 40237"/>
                <a:gd name="connsiteY0" fmla="*/ 20074 h 20074"/>
                <a:gd name="connsiteX1" fmla="*/ 40238 w 40237"/>
                <a:gd name="connsiteY1" fmla="*/ 1095 h 20074"/>
                <a:gd name="connsiteX2" fmla="*/ 0 w 40237"/>
                <a:gd name="connsiteY2" fmla="*/ 20074 h 2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237" h="20074">
                  <a:moveTo>
                    <a:pt x="0" y="20074"/>
                  </a:moveTo>
                  <a:cubicBezTo>
                    <a:pt x="7264" y="3880"/>
                    <a:pt x="23467" y="-2834"/>
                    <a:pt x="40238" y="1095"/>
                  </a:cubicBezTo>
                  <a:cubicBezTo>
                    <a:pt x="27387" y="8900"/>
                    <a:pt x="13959" y="15046"/>
                    <a:pt x="0" y="20074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1" name="任意多边形: 形状 1040">
              <a:extLst>
                <a:ext uri="{FF2B5EF4-FFF2-40B4-BE49-F238E27FC236}">
                  <a16:creationId xmlns:a16="http://schemas.microsoft.com/office/drawing/2014/main" id="{54FB699F-57E4-81F8-0B0E-E87B7C0B3B85}"/>
                </a:ext>
              </a:extLst>
            </p:cNvPr>
            <p:cNvSpPr/>
            <p:nvPr/>
          </p:nvSpPr>
          <p:spPr>
            <a:xfrm>
              <a:off x="5569799" y="5417867"/>
              <a:ext cx="64263" cy="37532"/>
            </a:xfrm>
            <a:custGeom>
              <a:avLst/>
              <a:gdLst>
                <a:gd name="connsiteX0" fmla="*/ 30739 w 64263"/>
                <a:gd name="connsiteY0" fmla="*/ 25 h 37532"/>
                <a:gd name="connsiteX1" fmla="*/ 64263 w 64263"/>
                <a:gd name="connsiteY1" fmla="*/ 14003 h 37532"/>
                <a:gd name="connsiteX2" fmla="*/ 60352 w 64263"/>
                <a:gd name="connsiteY2" fmla="*/ 35216 h 37532"/>
                <a:gd name="connsiteX3" fmla="*/ 10616 w 64263"/>
                <a:gd name="connsiteY3" fmla="*/ 35216 h 37532"/>
                <a:gd name="connsiteX4" fmla="*/ 0 w 64263"/>
                <a:gd name="connsiteY4" fmla="*/ 16228 h 37532"/>
                <a:gd name="connsiteX5" fmla="*/ 30739 w 64263"/>
                <a:gd name="connsiteY5" fmla="*/ 25 h 3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263" h="37532">
                  <a:moveTo>
                    <a:pt x="30739" y="25"/>
                  </a:moveTo>
                  <a:cubicBezTo>
                    <a:pt x="43040" y="-534"/>
                    <a:pt x="53647" y="8424"/>
                    <a:pt x="64263" y="14003"/>
                  </a:cubicBezTo>
                  <a:cubicBezTo>
                    <a:pt x="63146" y="21275"/>
                    <a:pt x="62028" y="27961"/>
                    <a:pt x="60352" y="35216"/>
                  </a:cubicBezTo>
                  <a:cubicBezTo>
                    <a:pt x="44149" y="38019"/>
                    <a:pt x="26828" y="38578"/>
                    <a:pt x="10616" y="35216"/>
                  </a:cubicBezTo>
                  <a:cubicBezTo>
                    <a:pt x="6705" y="29079"/>
                    <a:pt x="3352" y="22374"/>
                    <a:pt x="0" y="16228"/>
                  </a:cubicBezTo>
                  <a:cubicBezTo>
                    <a:pt x="10066" y="10650"/>
                    <a:pt x="19556" y="3936"/>
                    <a:pt x="30739" y="2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2" name="任意多边形: 形状 1041">
              <a:extLst>
                <a:ext uri="{FF2B5EF4-FFF2-40B4-BE49-F238E27FC236}">
                  <a16:creationId xmlns:a16="http://schemas.microsoft.com/office/drawing/2014/main" id="{C72CC83D-BF35-982D-2216-4DD1F72B886C}"/>
                </a:ext>
              </a:extLst>
            </p:cNvPr>
            <p:cNvSpPr/>
            <p:nvPr/>
          </p:nvSpPr>
          <p:spPr>
            <a:xfrm>
              <a:off x="5787723" y="5417342"/>
              <a:ext cx="45032" cy="37425"/>
            </a:xfrm>
            <a:custGeom>
              <a:avLst/>
              <a:gdLst>
                <a:gd name="connsiteX0" fmla="*/ 0 w 45032"/>
                <a:gd name="connsiteY0" fmla="*/ 34074 h 37425"/>
                <a:gd name="connsiteX1" fmla="*/ 43581 w 45032"/>
                <a:gd name="connsiteY1" fmla="*/ 0 h 37425"/>
                <a:gd name="connsiteX2" fmla="*/ 44699 w 45032"/>
                <a:gd name="connsiteY2" fmla="*/ 37426 h 37425"/>
                <a:gd name="connsiteX3" fmla="*/ 0 w 45032"/>
                <a:gd name="connsiteY3" fmla="*/ 34074 h 3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2" h="37425">
                  <a:moveTo>
                    <a:pt x="0" y="34074"/>
                  </a:moveTo>
                  <a:cubicBezTo>
                    <a:pt x="8381" y="15626"/>
                    <a:pt x="22908" y="2225"/>
                    <a:pt x="43581" y="0"/>
                  </a:cubicBezTo>
                  <a:cubicBezTo>
                    <a:pt x="45257" y="12283"/>
                    <a:pt x="45257" y="24584"/>
                    <a:pt x="44699" y="37426"/>
                  </a:cubicBezTo>
                  <a:cubicBezTo>
                    <a:pt x="29622" y="37426"/>
                    <a:pt x="14536" y="36317"/>
                    <a:pt x="0" y="34074"/>
                  </a:cubicBezTo>
                  <a:close/>
                </a:path>
              </a:pathLst>
            </a:custGeom>
            <a:solidFill>
              <a:srgbClr val="FAFD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3" name="任意多边形: 形状 1042">
              <a:extLst>
                <a:ext uri="{FF2B5EF4-FFF2-40B4-BE49-F238E27FC236}">
                  <a16:creationId xmlns:a16="http://schemas.microsoft.com/office/drawing/2014/main" id="{01A7F177-C759-13C9-6FA2-83E60C5C9224}"/>
                </a:ext>
              </a:extLst>
            </p:cNvPr>
            <p:cNvSpPr/>
            <p:nvPr/>
          </p:nvSpPr>
          <p:spPr>
            <a:xfrm>
              <a:off x="6309057" y="5418450"/>
              <a:ext cx="38561" cy="37435"/>
            </a:xfrm>
            <a:custGeom>
              <a:avLst/>
              <a:gdLst>
                <a:gd name="connsiteX0" fmla="*/ 4470 w 38561"/>
                <a:gd name="connsiteY0" fmla="*/ 5028 h 37435"/>
                <a:gd name="connsiteX1" fmla="*/ 24035 w 38561"/>
                <a:gd name="connsiteY1" fmla="*/ 0 h 37435"/>
                <a:gd name="connsiteX2" fmla="*/ 38562 w 38561"/>
                <a:gd name="connsiteY2" fmla="*/ 33524 h 37435"/>
                <a:gd name="connsiteX3" fmla="*/ 0 w 38561"/>
                <a:gd name="connsiteY3" fmla="*/ 37435 h 37435"/>
                <a:gd name="connsiteX4" fmla="*/ 4470 w 38561"/>
                <a:gd name="connsiteY4" fmla="*/ 5028 h 3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61" h="37435">
                  <a:moveTo>
                    <a:pt x="4470" y="5028"/>
                  </a:moveTo>
                  <a:cubicBezTo>
                    <a:pt x="9508" y="3911"/>
                    <a:pt x="19565" y="1667"/>
                    <a:pt x="24035" y="0"/>
                  </a:cubicBezTo>
                  <a:cubicBezTo>
                    <a:pt x="29072" y="11166"/>
                    <a:pt x="34641" y="21790"/>
                    <a:pt x="38562" y="33524"/>
                  </a:cubicBezTo>
                  <a:cubicBezTo>
                    <a:pt x="25702" y="35209"/>
                    <a:pt x="12851" y="36876"/>
                    <a:pt x="0" y="37435"/>
                  </a:cubicBezTo>
                  <a:cubicBezTo>
                    <a:pt x="1118" y="26269"/>
                    <a:pt x="2794" y="15644"/>
                    <a:pt x="4470" y="502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4" name="任意多边形: 形状 1043">
              <a:extLst>
                <a:ext uri="{FF2B5EF4-FFF2-40B4-BE49-F238E27FC236}">
                  <a16:creationId xmlns:a16="http://schemas.microsoft.com/office/drawing/2014/main" id="{A5D1B49B-530C-2CDF-D945-BD86C7C9405E}"/>
                </a:ext>
              </a:extLst>
            </p:cNvPr>
            <p:cNvSpPr/>
            <p:nvPr/>
          </p:nvSpPr>
          <p:spPr>
            <a:xfrm>
              <a:off x="5668145" y="5428517"/>
              <a:ext cx="35364" cy="26251"/>
            </a:xfrm>
            <a:custGeom>
              <a:avLst/>
              <a:gdLst>
                <a:gd name="connsiteX0" fmla="*/ 0 w 35364"/>
                <a:gd name="connsiteY0" fmla="*/ 10057 h 26251"/>
                <a:gd name="connsiteX1" fmla="*/ 35200 w 35364"/>
                <a:gd name="connsiteY1" fmla="*/ 0 h 26251"/>
                <a:gd name="connsiteX2" fmla="*/ 0 w 35364"/>
                <a:gd name="connsiteY2" fmla="*/ 26251 h 26251"/>
                <a:gd name="connsiteX3" fmla="*/ 0 w 35364"/>
                <a:gd name="connsiteY3" fmla="*/ 10057 h 26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64" h="26251">
                  <a:moveTo>
                    <a:pt x="0" y="10057"/>
                  </a:moveTo>
                  <a:cubicBezTo>
                    <a:pt x="11733" y="5578"/>
                    <a:pt x="23467" y="2217"/>
                    <a:pt x="35200" y="0"/>
                  </a:cubicBezTo>
                  <a:cubicBezTo>
                    <a:pt x="37444" y="20673"/>
                    <a:pt x="16203" y="25143"/>
                    <a:pt x="0" y="26251"/>
                  </a:cubicBezTo>
                  <a:lnTo>
                    <a:pt x="0" y="10057"/>
                  </a:ln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5" name="任意多边形: 形状 1044">
              <a:extLst>
                <a:ext uri="{FF2B5EF4-FFF2-40B4-BE49-F238E27FC236}">
                  <a16:creationId xmlns:a16="http://schemas.microsoft.com/office/drawing/2014/main" id="{23D99B9C-53BF-6622-A5DB-391B0D04C077}"/>
                </a:ext>
              </a:extLst>
            </p:cNvPr>
            <p:cNvSpPr/>
            <p:nvPr/>
          </p:nvSpPr>
          <p:spPr>
            <a:xfrm>
              <a:off x="5130332" y="5434095"/>
              <a:ext cx="31005" cy="65390"/>
            </a:xfrm>
            <a:custGeom>
              <a:avLst/>
              <a:gdLst>
                <a:gd name="connsiteX0" fmla="*/ 10891 w 31005"/>
                <a:gd name="connsiteY0" fmla="*/ 0 h 65390"/>
                <a:gd name="connsiteX1" fmla="*/ 31006 w 31005"/>
                <a:gd name="connsiteY1" fmla="*/ 12860 h 65390"/>
                <a:gd name="connsiteX2" fmla="*/ 13685 w 31005"/>
                <a:gd name="connsiteY2" fmla="*/ 65390 h 65390"/>
                <a:gd name="connsiteX3" fmla="*/ 834 w 31005"/>
                <a:gd name="connsiteY3" fmla="*/ 45285 h 65390"/>
                <a:gd name="connsiteX4" fmla="*/ 10891 w 31005"/>
                <a:gd name="connsiteY4" fmla="*/ 0 h 65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05" h="65390">
                  <a:moveTo>
                    <a:pt x="10891" y="0"/>
                  </a:moveTo>
                  <a:cubicBezTo>
                    <a:pt x="17596" y="3921"/>
                    <a:pt x="24301" y="8381"/>
                    <a:pt x="31006" y="12860"/>
                  </a:cubicBezTo>
                  <a:cubicBezTo>
                    <a:pt x="27094" y="30731"/>
                    <a:pt x="23183" y="49169"/>
                    <a:pt x="13685" y="65390"/>
                  </a:cubicBezTo>
                  <a:cubicBezTo>
                    <a:pt x="4736" y="63705"/>
                    <a:pt x="-2518" y="54216"/>
                    <a:pt x="834" y="45285"/>
                  </a:cubicBezTo>
                  <a:cubicBezTo>
                    <a:pt x="4736" y="30172"/>
                    <a:pt x="4736" y="14545"/>
                    <a:pt x="10891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6" name="任意多边形: 形状 1045">
              <a:extLst>
                <a:ext uri="{FF2B5EF4-FFF2-40B4-BE49-F238E27FC236}">
                  <a16:creationId xmlns:a16="http://schemas.microsoft.com/office/drawing/2014/main" id="{2764C310-3FBD-1058-6CA3-90FE4190347A}"/>
                </a:ext>
              </a:extLst>
            </p:cNvPr>
            <p:cNvSpPr/>
            <p:nvPr/>
          </p:nvSpPr>
          <p:spPr>
            <a:xfrm>
              <a:off x="6501838" y="5430733"/>
              <a:ext cx="27954" cy="25152"/>
            </a:xfrm>
            <a:custGeom>
              <a:avLst/>
              <a:gdLst>
                <a:gd name="connsiteX0" fmla="*/ 0 w 27954"/>
                <a:gd name="connsiteY0" fmla="*/ 16221 h 25152"/>
                <a:gd name="connsiteX1" fmla="*/ 27955 w 27954"/>
                <a:gd name="connsiteY1" fmla="*/ 0 h 25152"/>
                <a:gd name="connsiteX2" fmla="*/ 25143 w 27954"/>
                <a:gd name="connsiteY2" fmla="*/ 25152 h 25152"/>
                <a:gd name="connsiteX3" fmla="*/ 0 w 27954"/>
                <a:gd name="connsiteY3" fmla="*/ 16221 h 2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54" h="25152">
                  <a:moveTo>
                    <a:pt x="0" y="16221"/>
                  </a:moveTo>
                  <a:cubicBezTo>
                    <a:pt x="8949" y="10076"/>
                    <a:pt x="18456" y="4488"/>
                    <a:pt x="27955" y="0"/>
                  </a:cubicBezTo>
                  <a:cubicBezTo>
                    <a:pt x="27387" y="8408"/>
                    <a:pt x="26270" y="16771"/>
                    <a:pt x="25143" y="25152"/>
                  </a:cubicBezTo>
                  <a:cubicBezTo>
                    <a:pt x="16771" y="22359"/>
                    <a:pt x="8390" y="19006"/>
                    <a:pt x="0" y="16221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7" name="任意多边形: 形状 1046">
              <a:extLst>
                <a:ext uri="{FF2B5EF4-FFF2-40B4-BE49-F238E27FC236}">
                  <a16:creationId xmlns:a16="http://schemas.microsoft.com/office/drawing/2014/main" id="{E0255D05-406C-6055-71BC-467B5A2D024C}"/>
                </a:ext>
              </a:extLst>
            </p:cNvPr>
            <p:cNvSpPr/>
            <p:nvPr/>
          </p:nvSpPr>
          <p:spPr>
            <a:xfrm>
              <a:off x="6437613" y="5439248"/>
              <a:ext cx="24753" cy="12168"/>
            </a:xfrm>
            <a:custGeom>
              <a:avLst/>
              <a:gdLst>
                <a:gd name="connsiteX0" fmla="*/ 12253 w 24753"/>
                <a:gd name="connsiteY0" fmla="*/ 1561 h 12168"/>
                <a:gd name="connsiteX1" fmla="*/ 22302 w 24753"/>
                <a:gd name="connsiteY1" fmla="*/ 4896 h 12168"/>
                <a:gd name="connsiteX2" fmla="*/ 3323 w 24753"/>
                <a:gd name="connsiteY2" fmla="*/ 12168 h 12168"/>
                <a:gd name="connsiteX3" fmla="*/ 12253 w 24753"/>
                <a:gd name="connsiteY3" fmla="*/ 1561 h 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53" h="12168">
                  <a:moveTo>
                    <a:pt x="12253" y="1561"/>
                  </a:moveTo>
                  <a:cubicBezTo>
                    <a:pt x="15056" y="-674"/>
                    <a:pt x="30701" y="-1242"/>
                    <a:pt x="22302" y="4896"/>
                  </a:cubicBezTo>
                  <a:cubicBezTo>
                    <a:pt x="16723" y="9392"/>
                    <a:pt x="10036" y="12168"/>
                    <a:pt x="3323" y="12168"/>
                  </a:cubicBezTo>
                  <a:cubicBezTo>
                    <a:pt x="-6185" y="8257"/>
                    <a:pt x="7225" y="435"/>
                    <a:pt x="12253" y="1561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8" name="任意多边形: 形状 1047">
              <a:extLst>
                <a:ext uri="{FF2B5EF4-FFF2-40B4-BE49-F238E27FC236}">
                  <a16:creationId xmlns:a16="http://schemas.microsoft.com/office/drawing/2014/main" id="{2865989F-23A3-A06C-0885-7D5631271A9D}"/>
                </a:ext>
              </a:extLst>
            </p:cNvPr>
            <p:cNvSpPr/>
            <p:nvPr/>
          </p:nvSpPr>
          <p:spPr>
            <a:xfrm>
              <a:off x="5917358" y="5440809"/>
              <a:ext cx="66358" cy="29362"/>
            </a:xfrm>
            <a:custGeom>
              <a:avLst/>
              <a:gdLst>
                <a:gd name="connsiteX0" fmla="*/ 0 w 66358"/>
                <a:gd name="connsiteY0" fmla="*/ 26810 h 29362"/>
                <a:gd name="connsiteX1" fmla="*/ 65940 w 66358"/>
                <a:gd name="connsiteY1" fmla="*/ 0 h 29362"/>
                <a:gd name="connsiteX2" fmla="*/ 65940 w 66358"/>
                <a:gd name="connsiteY2" fmla="*/ 29054 h 29362"/>
                <a:gd name="connsiteX3" fmla="*/ 0 w 66358"/>
                <a:gd name="connsiteY3" fmla="*/ 26810 h 29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358" h="29362">
                  <a:moveTo>
                    <a:pt x="0" y="26810"/>
                  </a:moveTo>
                  <a:cubicBezTo>
                    <a:pt x="22917" y="20664"/>
                    <a:pt x="44708" y="10607"/>
                    <a:pt x="65940" y="0"/>
                  </a:cubicBezTo>
                  <a:cubicBezTo>
                    <a:pt x="66498" y="9498"/>
                    <a:pt x="66498" y="19556"/>
                    <a:pt x="65940" y="29054"/>
                  </a:cubicBezTo>
                  <a:cubicBezTo>
                    <a:pt x="44149" y="30181"/>
                    <a:pt x="21791" y="27945"/>
                    <a:pt x="0" y="2681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9" name="任意多边形: 形状 1048">
              <a:extLst>
                <a:ext uri="{FF2B5EF4-FFF2-40B4-BE49-F238E27FC236}">
                  <a16:creationId xmlns:a16="http://schemas.microsoft.com/office/drawing/2014/main" id="{77D5F46A-5A02-3768-A748-BF6FF98CA5E4}"/>
                </a:ext>
              </a:extLst>
            </p:cNvPr>
            <p:cNvSpPr/>
            <p:nvPr/>
          </p:nvSpPr>
          <p:spPr>
            <a:xfrm>
              <a:off x="6316339" y="5450848"/>
              <a:ext cx="111737" cy="27170"/>
            </a:xfrm>
            <a:custGeom>
              <a:avLst/>
              <a:gdLst>
                <a:gd name="connsiteX0" fmla="*/ 0 w 111737"/>
                <a:gd name="connsiteY0" fmla="*/ 26270 h 27170"/>
                <a:gd name="connsiteX1" fmla="*/ 111738 w 111737"/>
                <a:gd name="connsiteY1" fmla="*/ 0 h 27170"/>
                <a:gd name="connsiteX2" fmla="*/ 0 w 111737"/>
                <a:gd name="connsiteY2" fmla="*/ 26270 h 2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737" h="27170">
                  <a:moveTo>
                    <a:pt x="0" y="26270"/>
                  </a:moveTo>
                  <a:cubicBezTo>
                    <a:pt x="35741" y="12292"/>
                    <a:pt x="73753" y="6723"/>
                    <a:pt x="111738" y="0"/>
                  </a:cubicBezTo>
                  <a:cubicBezTo>
                    <a:pt x="79322" y="21241"/>
                    <a:pt x="37985" y="30199"/>
                    <a:pt x="0" y="2627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0" name="任意多边形: 形状 1049">
              <a:extLst>
                <a:ext uri="{FF2B5EF4-FFF2-40B4-BE49-F238E27FC236}">
                  <a16:creationId xmlns:a16="http://schemas.microsoft.com/office/drawing/2014/main" id="{5E8CB702-D9C1-52D5-1981-273BA0493B0D}"/>
                </a:ext>
              </a:extLst>
            </p:cNvPr>
            <p:cNvSpPr/>
            <p:nvPr/>
          </p:nvSpPr>
          <p:spPr>
            <a:xfrm>
              <a:off x="5556389" y="5454218"/>
              <a:ext cx="37435" cy="39661"/>
            </a:xfrm>
            <a:custGeom>
              <a:avLst/>
              <a:gdLst>
                <a:gd name="connsiteX0" fmla="*/ 0 w 37435"/>
                <a:gd name="connsiteY0" fmla="*/ 0 h 39661"/>
                <a:gd name="connsiteX1" fmla="*/ 37435 w 37435"/>
                <a:gd name="connsiteY1" fmla="*/ 21790 h 39661"/>
                <a:gd name="connsiteX2" fmla="*/ 8390 w 37435"/>
                <a:gd name="connsiteY2" fmla="*/ 39661 h 39661"/>
                <a:gd name="connsiteX3" fmla="*/ 0 w 37435"/>
                <a:gd name="connsiteY3" fmla="*/ 0 h 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35" h="39661">
                  <a:moveTo>
                    <a:pt x="0" y="0"/>
                  </a:moveTo>
                  <a:cubicBezTo>
                    <a:pt x="12860" y="6146"/>
                    <a:pt x="25711" y="13392"/>
                    <a:pt x="37435" y="21790"/>
                  </a:cubicBezTo>
                  <a:cubicBezTo>
                    <a:pt x="29622" y="30172"/>
                    <a:pt x="19006" y="35200"/>
                    <a:pt x="8390" y="39661"/>
                  </a:cubicBezTo>
                  <a:cubicBezTo>
                    <a:pt x="3911" y="26837"/>
                    <a:pt x="0" y="1340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1" name="任意多边形: 形状 1050">
              <a:extLst>
                <a:ext uri="{FF2B5EF4-FFF2-40B4-BE49-F238E27FC236}">
                  <a16:creationId xmlns:a16="http://schemas.microsoft.com/office/drawing/2014/main" id="{5D7B5CB1-6394-61C7-7EC0-E3A5F202994C}"/>
                </a:ext>
              </a:extLst>
            </p:cNvPr>
            <p:cNvSpPr/>
            <p:nvPr/>
          </p:nvSpPr>
          <p:spPr>
            <a:xfrm>
              <a:off x="5725704" y="5457254"/>
              <a:ext cx="112305" cy="23810"/>
            </a:xfrm>
            <a:custGeom>
              <a:avLst/>
              <a:gdLst>
                <a:gd name="connsiteX0" fmla="*/ 0 w 112305"/>
                <a:gd name="connsiteY0" fmla="*/ 326 h 23810"/>
                <a:gd name="connsiteX1" fmla="*/ 51394 w 112305"/>
                <a:gd name="connsiteY1" fmla="*/ 8707 h 23810"/>
                <a:gd name="connsiteX2" fmla="*/ 112305 w 112305"/>
                <a:gd name="connsiteY2" fmla="*/ 23811 h 23810"/>
                <a:gd name="connsiteX3" fmla="*/ 0 w 112305"/>
                <a:gd name="connsiteY3" fmla="*/ 326 h 2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05" h="23810">
                  <a:moveTo>
                    <a:pt x="0" y="326"/>
                  </a:moveTo>
                  <a:cubicBezTo>
                    <a:pt x="17870" y="-1918"/>
                    <a:pt x="34074" y="8139"/>
                    <a:pt x="51394" y="8707"/>
                  </a:cubicBezTo>
                  <a:cubicBezTo>
                    <a:pt x="72626" y="10942"/>
                    <a:pt x="92750" y="16529"/>
                    <a:pt x="112305" y="23811"/>
                  </a:cubicBezTo>
                  <a:cubicBezTo>
                    <a:pt x="74870" y="19873"/>
                    <a:pt x="31280" y="25469"/>
                    <a:pt x="0" y="326"/>
                  </a:cubicBezTo>
                  <a:close/>
                </a:path>
              </a:pathLst>
            </a:custGeom>
            <a:solidFill>
              <a:srgbClr val="E8F5F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2" name="任意多边形: 形状 1051">
              <a:extLst>
                <a:ext uri="{FF2B5EF4-FFF2-40B4-BE49-F238E27FC236}">
                  <a16:creationId xmlns:a16="http://schemas.microsoft.com/office/drawing/2014/main" id="{E5CD1B6F-609D-297C-F003-8DDB32F5743A}"/>
                </a:ext>
              </a:extLst>
            </p:cNvPr>
            <p:cNvSpPr/>
            <p:nvPr/>
          </p:nvSpPr>
          <p:spPr>
            <a:xfrm>
              <a:off x="6472216" y="5454218"/>
              <a:ext cx="97228" cy="29581"/>
            </a:xfrm>
            <a:custGeom>
              <a:avLst/>
              <a:gdLst>
                <a:gd name="connsiteX0" fmla="*/ 0 w 97228"/>
                <a:gd name="connsiteY0" fmla="*/ 0 h 29581"/>
                <a:gd name="connsiteX1" fmla="*/ 45834 w 97228"/>
                <a:gd name="connsiteY1" fmla="*/ 14527 h 29581"/>
                <a:gd name="connsiteX2" fmla="*/ 97229 w 97228"/>
                <a:gd name="connsiteY2" fmla="*/ 29036 h 29581"/>
                <a:gd name="connsiteX3" fmla="*/ 0 w 97228"/>
                <a:gd name="connsiteY3" fmla="*/ 0 h 29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228" h="29581">
                  <a:moveTo>
                    <a:pt x="0" y="0"/>
                  </a:moveTo>
                  <a:cubicBezTo>
                    <a:pt x="16230" y="1667"/>
                    <a:pt x="29622" y="11733"/>
                    <a:pt x="45834" y="14527"/>
                  </a:cubicBezTo>
                  <a:cubicBezTo>
                    <a:pt x="63155" y="17321"/>
                    <a:pt x="81611" y="20106"/>
                    <a:pt x="97229" y="29036"/>
                  </a:cubicBezTo>
                  <a:cubicBezTo>
                    <a:pt x="63146" y="31848"/>
                    <a:pt x="25720" y="24026"/>
                    <a:pt x="0" y="0"/>
                  </a:cubicBezTo>
                  <a:close/>
                </a:path>
              </a:pathLst>
            </a:custGeom>
            <a:solidFill>
              <a:srgbClr val="E8F5F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3" name="任意多边形: 形状 1052">
              <a:extLst>
                <a:ext uri="{FF2B5EF4-FFF2-40B4-BE49-F238E27FC236}">
                  <a16:creationId xmlns:a16="http://schemas.microsoft.com/office/drawing/2014/main" id="{18161630-E9CB-FF1C-F751-CBBC16D5BDC4}"/>
                </a:ext>
              </a:extLst>
            </p:cNvPr>
            <p:cNvSpPr/>
            <p:nvPr/>
          </p:nvSpPr>
          <p:spPr>
            <a:xfrm>
              <a:off x="6567210" y="5454301"/>
              <a:ext cx="144730" cy="12236"/>
            </a:xfrm>
            <a:custGeom>
              <a:avLst/>
              <a:gdLst>
                <a:gd name="connsiteX0" fmla="*/ 9 w 144730"/>
                <a:gd name="connsiteY0" fmla="*/ 1035 h 12236"/>
                <a:gd name="connsiteX1" fmla="*/ 60911 w 144730"/>
                <a:gd name="connsiteY1" fmla="*/ 4396 h 12236"/>
                <a:gd name="connsiteX2" fmla="*/ 144171 w 144730"/>
                <a:gd name="connsiteY2" fmla="*/ 1035 h 12236"/>
                <a:gd name="connsiteX3" fmla="*/ 144730 w 144730"/>
                <a:gd name="connsiteY3" fmla="*/ 8307 h 12236"/>
                <a:gd name="connsiteX4" fmla="*/ 0 w 144730"/>
                <a:gd name="connsiteY4" fmla="*/ 11100 h 12236"/>
                <a:gd name="connsiteX5" fmla="*/ 9 w 144730"/>
                <a:gd name="connsiteY5" fmla="*/ 1035 h 12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730" h="12236">
                  <a:moveTo>
                    <a:pt x="9" y="1035"/>
                  </a:moveTo>
                  <a:cubicBezTo>
                    <a:pt x="20682" y="-74"/>
                    <a:pt x="40797" y="476"/>
                    <a:pt x="60911" y="4396"/>
                  </a:cubicBezTo>
                  <a:cubicBezTo>
                    <a:pt x="88289" y="8307"/>
                    <a:pt x="117920" y="-3444"/>
                    <a:pt x="144171" y="1035"/>
                  </a:cubicBezTo>
                  <a:cubicBezTo>
                    <a:pt x="144730" y="2720"/>
                    <a:pt x="144730" y="6631"/>
                    <a:pt x="144730" y="8307"/>
                  </a:cubicBezTo>
                  <a:cubicBezTo>
                    <a:pt x="96670" y="13895"/>
                    <a:pt x="48628" y="12218"/>
                    <a:pt x="0" y="11100"/>
                  </a:cubicBezTo>
                  <a:cubicBezTo>
                    <a:pt x="9" y="8848"/>
                    <a:pt x="9" y="3278"/>
                    <a:pt x="9" y="1035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4" name="任意多边形: 形状 1053">
              <a:extLst>
                <a:ext uri="{FF2B5EF4-FFF2-40B4-BE49-F238E27FC236}">
                  <a16:creationId xmlns:a16="http://schemas.microsoft.com/office/drawing/2014/main" id="{55219C57-2BAF-DC5C-0EED-55F7EE27D921}"/>
                </a:ext>
              </a:extLst>
            </p:cNvPr>
            <p:cNvSpPr/>
            <p:nvPr/>
          </p:nvSpPr>
          <p:spPr>
            <a:xfrm>
              <a:off x="5617349" y="5465952"/>
              <a:ext cx="25085" cy="33533"/>
            </a:xfrm>
            <a:custGeom>
              <a:avLst/>
              <a:gdLst>
                <a:gd name="connsiteX0" fmla="*/ 1618 w 25085"/>
                <a:gd name="connsiteY0" fmla="*/ 9499 h 33533"/>
                <a:gd name="connsiteX1" fmla="*/ 24527 w 25085"/>
                <a:gd name="connsiteY1" fmla="*/ 0 h 33533"/>
                <a:gd name="connsiteX2" fmla="*/ 25085 w 25085"/>
                <a:gd name="connsiteY2" fmla="*/ 33533 h 33533"/>
                <a:gd name="connsiteX3" fmla="*/ 3862 w 25085"/>
                <a:gd name="connsiteY3" fmla="*/ 31289 h 33533"/>
                <a:gd name="connsiteX4" fmla="*/ 1618 w 25085"/>
                <a:gd name="connsiteY4" fmla="*/ 9499 h 33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5" h="33533">
                  <a:moveTo>
                    <a:pt x="1618" y="9499"/>
                  </a:moveTo>
                  <a:cubicBezTo>
                    <a:pt x="8882" y="5587"/>
                    <a:pt x="16704" y="2802"/>
                    <a:pt x="24527" y="0"/>
                  </a:cubicBezTo>
                  <a:cubicBezTo>
                    <a:pt x="25085" y="10616"/>
                    <a:pt x="25085" y="22349"/>
                    <a:pt x="25085" y="33533"/>
                  </a:cubicBezTo>
                  <a:cubicBezTo>
                    <a:pt x="17831" y="32974"/>
                    <a:pt x="11126" y="31848"/>
                    <a:pt x="3862" y="31289"/>
                  </a:cubicBezTo>
                  <a:cubicBezTo>
                    <a:pt x="3295" y="24026"/>
                    <a:pt x="-2851" y="16212"/>
                    <a:pt x="1618" y="9499"/>
                  </a:cubicBez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5" name="任意多边形: 形状 1054">
              <a:extLst>
                <a:ext uri="{FF2B5EF4-FFF2-40B4-BE49-F238E27FC236}">
                  <a16:creationId xmlns:a16="http://schemas.microsoft.com/office/drawing/2014/main" id="{70265C04-D4FE-1650-F031-5B552666D8EB}"/>
                </a:ext>
              </a:extLst>
            </p:cNvPr>
            <p:cNvSpPr/>
            <p:nvPr/>
          </p:nvSpPr>
          <p:spPr>
            <a:xfrm>
              <a:off x="5517278" y="5476567"/>
              <a:ext cx="13409" cy="43581"/>
            </a:xfrm>
            <a:custGeom>
              <a:avLst/>
              <a:gdLst>
                <a:gd name="connsiteX0" fmla="*/ 0 w 13409"/>
                <a:gd name="connsiteY0" fmla="*/ 43581 h 43581"/>
                <a:gd name="connsiteX1" fmla="*/ 3352 w 13409"/>
                <a:gd name="connsiteY1" fmla="*/ 0 h 43581"/>
                <a:gd name="connsiteX2" fmla="*/ 13410 w 13409"/>
                <a:gd name="connsiteY2" fmla="*/ 43022 h 43581"/>
                <a:gd name="connsiteX3" fmla="*/ 0 w 13409"/>
                <a:gd name="connsiteY3" fmla="*/ 43581 h 4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09" h="43581">
                  <a:moveTo>
                    <a:pt x="0" y="43581"/>
                  </a:moveTo>
                  <a:cubicBezTo>
                    <a:pt x="550" y="28486"/>
                    <a:pt x="1676" y="14536"/>
                    <a:pt x="3352" y="0"/>
                  </a:cubicBezTo>
                  <a:cubicBezTo>
                    <a:pt x="6705" y="13978"/>
                    <a:pt x="10625" y="28486"/>
                    <a:pt x="13410" y="43022"/>
                  </a:cubicBezTo>
                  <a:cubicBezTo>
                    <a:pt x="10057" y="43022"/>
                    <a:pt x="3352" y="43022"/>
                    <a:pt x="0" y="43581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6" name="任意多边形: 形状 1055">
              <a:extLst>
                <a:ext uri="{FF2B5EF4-FFF2-40B4-BE49-F238E27FC236}">
                  <a16:creationId xmlns:a16="http://schemas.microsoft.com/office/drawing/2014/main" id="{8DF7A856-AE14-089F-A994-96E92114F2A0}"/>
                </a:ext>
              </a:extLst>
            </p:cNvPr>
            <p:cNvSpPr/>
            <p:nvPr/>
          </p:nvSpPr>
          <p:spPr>
            <a:xfrm>
              <a:off x="5836333" y="5479374"/>
              <a:ext cx="454295" cy="30775"/>
            </a:xfrm>
            <a:custGeom>
              <a:avLst/>
              <a:gdLst>
                <a:gd name="connsiteX0" fmla="*/ 398972 w 454295"/>
                <a:gd name="connsiteY0" fmla="*/ 11171 h 30775"/>
                <a:gd name="connsiteX1" fmla="*/ 454295 w 454295"/>
                <a:gd name="connsiteY1" fmla="*/ 5016 h 30775"/>
                <a:gd name="connsiteX2" fmla="*/ 396178 w 454295"/>
                <a:gd name="connsiteY2" fmla="*/ 16758 h 30775"/>
                <a:gd name="connsiteX3" fmla="*/ 151993 w 454295"/>
                <a:gd name="connsiteY3" fmla="*/ 27924 h 30775"/>
                <a:gd name="connsiteX4" fmla="*/ 0 w 454295"/>
                <a:gd name="connsiteY4" fmla="*/ 3890 h 30775"/>
                <a:gd name="connsiteX5" fmla="*/ 62028 w 454295"/>
                <a:gd name="connsiteY5" fmla="*/ 6124 h 30775"/>
                <a:gd name="connsiteX6" fmla="*/ 139701 w 454295"/>
                <a:gd name="connsiteY6" fmla="*/ 11171 h 30775"/>
                <a:gd name="connsiteX7" fmla="*/ 315711 w 454295"/>
                <a:gd name="connsiteY7" fmla="*/ 15623 h 30775"/>
                <a:gd name="connsiteX8" fmla="*/ 398972 w 454295"/>
                <a:gd name="connsiteY8" fmla="*/ 11171 h 30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4295" h="30775">
                  <a:moveTo>
                    <a:pt x="398972" y="11171"/>
                  </a:moveTo>
                  <a:cubicBezTo>
                    <a:pt x="416842" y="5016"/>
                    <a:pt x="436398" y="-6727"/>
                    <a:pt x="454295" y="5016"/>
                  </a:cubicBezTo>
                  <a:cubicBezTo>
                    <a:pt x="435839" y="12279"/>
                    <a:pt x="415734" y="14514"/>
                    <a:pt x="396178" y="16758"/>
                  </a:cubicBezTo>
                  <a:cubicBezTo>
                    <a:pt x="315711" y="33520"/>
                    <a:pt x="233577" y="32394"/>
                    <a:pt x="151993" y="27924"/>
                  </a:cubicBezTo>
                  <a:cubicBezTo>
                    <a:pt x="101149" y="20111"/>
                    <a:pt x="49727" y="16181"/>
                    <a:pt x="0" y="3890"/>
                  </a:cubicBezTo>
                  <a:cubicBezTo>
                    <a:pt x="20682" y="-1139"/>
                    <a:pt x="41346" y="4448"/>
                    <a:pt x="62028" y="6124"/>
                  </a:cubicBezTo>
                  <a:cubicBezTo>
                    <a:pt x="87730" y="11171"/>
                    <a:pt x="113991" y="6683"/>
                    <a:pt x="139701" y="11171"/>
                  </a:cubicBezTo>
                  <a:cubicBezTo>
                    <a:pt x="197810" y="21219"/>
                    <a:pt x="257035" y="18434"/>
                    <a:pt x="315711" y="15623"/>
                  </a:cubicBezTo>
                  <a:cubicBezTo>
                    <a:pt x="343648" y="15064"/>
                    <a:pt x="371026" y="6124"/>
                    <a:pt x="398972" y="11171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7" name="任意多边形: 形状 1056">
              <a:extLst>
                <a:ext uri="{FF2B5EF4-FFF2-40B4-BE49-F238E27FC236}">
                  <a16:creationId xmlns:a16="http://schemas.microsoft.com/office/drawing/2014/main" id="{91063C54-084D-D1B9-5C14-D8D40C12A47B}"/>
                </a:ext>
              </a:extLst>
            </p:cNvPr>
            <p:cNvSpPr/>
            <p:nvPr/>
          </p:nvSpPr>
          <p:spPr>
            <a:xfrm>
              <a:off x="6353215" y="5477126"/>
              <a:ext cx="150857" cy="49275"/>
            </a:xfrm>
            <a:custGeom>
              <a:avLst/>
              <a:gdLst>
                <a:gd name="connsiteX0" fmla="*/ 0 w 150857"/>
                <a:gd name="connsiteY0" fmla="*/ 16762 h 49275"/>
                <a:gd name="connsiteX1" fmla="*/ 82143 w 150857"/>
                <a:gd name="connsiteY1" fmla="*/ 0 h 49275"/>
                <a:gd name="connsiteX2" fmla="*/ 150858 w 150857"/>
                <a:gd name="connsiteY2" fmla="*/ 48619 h 49275"/>
                <a:gd name="connsiteX3" fmla="*/ 72644 w 150857"/>
                <a:gd name="connsiteY3" fmla="*/ 48619 h 49275"/>
                <a:gd name="connsiteX4" fmla="*/ 0 w 150857"/>
                <a:gd name="connsiteY4" fmla="*/ 16762 h 4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857" h="49275">
                  <a:moveTo>
                    <a:pt x="0" y="16762"/>
                  </a:moveTo>
                  <a:cubicBezTo>
                    <a:pt x="27937" y="12301"/>
                    <a:pt x="54747" y="2794"/>
                    <a:pt x="82143" y="0"/>
                  </a:cubicBezTo>
                  <a:cubicBezTo>
                    <a:pt x="107277" y="12860"/>
                    <a:pt x="129635" y="30731"/>
                    <a:pt x="150858" y="48619"/>
                  </a:cubicBezTo>
                  <a:cubicBezTo>
                    <a:pt x="125156" y="44708"/>
                    <a:pt x="98328" y="45266"/>
                    <a:pt x="72644" y="48619"/>
                  </a:cubicBezTo>
                  <a:cubicBezTo>
                    <a:pt x="43563" y="53647"/>
                    <a:pt x="23458" y="28495"/>
                    <a:pt x="0" y="1676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8" name="任意多边形: 形状 1057">
              <a:extLst>
                <a:ext uri="{FF2B5EF4-FFF2-40B4-BE49-F238E27FC236}">
                  <a16:creationId xmlns:a16="http://schemas.microsoft.com/office/drawing/2014/main" id="{5DED3AE5-AF6E-1B28-A885-DB4268934243}"/>
                </a:ext>
              </a:extLst>
            </p:cNvPr>
            <p:cNvSpPr/>
            <p:nvPr/>
          </p:nvSpPr>
          <p:spPr>
            <a:xfrm>
              <a:off x="6576808" y="5476485"/>
              <a:ext cx="15456" cy="13807"/>
            </a:xfrm>
            <a:custGeom>
              <a:avLst/>
              <a:gdLst>
                <a:gd name="connsiteX0" fmla="*/ 1577 w 15456"/>
                <a:gd name="connsiteY0" fmla="*/ 2894 h 13807"/>
                <a:gd name="connsiteX1" fmla="*/ 13878 w 15456"/>
                <a:gd name="connsiteY1" fmla="*/ 11266 h 13807"/>
                <a:gd name="connsiteX2" fmla="*/ 1577 w 15456"/>
                <a:gd name="connsiteY2" fmla="*/ 2894 h 13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56" h="13807">
                  <a:moveTo>
                    <a:pt x="1577" y="2894"/>
                  </a:moveTo>
                  <a:cubicBezTo>
                    <a:pt x="6624" y="-4388"/>
                    <a:pt x="20015" y="3443"/>
                    <a:pt x="13878" y="11266"/>
                  </a:cubicBezTo>
                  <a:cubicBezTo>
                    <a:pt x="8850" y="17953"/>
                    <a:pt x="-4560" y="10140"/>
                    <a:pt x="1577" y="2894"/>
                  </a:cubicBezTo>
                  <a:close/>
                </a:path>
              </a:pathLst>
            </a:custGeom>
            <a:solidFill>
              <a:srgbClr val="698782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9" name="任意多边形: 形状 1058">
              <a:extLst>
                <a:ext uri="{FF2B5EF4-FFF2-40B4-BE49-F238E27FC236}">
                  <a16:creationId xmlns:a16="http://schemas.microsoft.com/office/drawing/2014/main" id="{DA26C58E-C289-E325-7231-9777943132A8}"/>
                </a:ext>
              </a:extLst>
            </p:cNvPr>
            <p:cNvSpPr/>
            <p:nvPr/>
          </p:nvSpPr>
          <p:spPr>
            <a:xfrm>
              <a:off x="5667586" y="5482714"/>
              <a:ext cx="35210" cy="17032"/>
            </a:xfrm>
            <a:custGeom>
              <a:avLst/>
              <a:gdLst>
                <a:gd name="connsiteX0" fmla="*/ 0 w 35210"/>
                <a:gd name="connsiteY0" fmla="*/ 11725 h 17032"/>
                <a:gd name="connsiteX1" fmla="*/ 35200 w 35210"/>
                <a:gd name="connsiteY1" fmla="*/ 0 h 17032"/>
                <a:gd name="connsiteX2" fmla="*/ 0 w 35210"/>
                <a:gd name="connsiteY2" fmla="*/ 11725 h 1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210" h="17032">
                  <a:moveTo>
                    <a:pt x="0" y="11725"/>
                  </a:moveTo>
                  <a:cubicBezTo>
                    <a:pt x="11166" y="6146"/>
                    <a:pt x="22899" y="2785"/>
                    <a:pt x="35200" y="0"/>
                  </a:cubicBezTo>
                  <a:cubicBezTo>
                    <a:pt x="35759" y="21791"/>
                    <a:pt x="13968" y="19006"/>
                    <a:pt x="0" y="11725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0" name="任意多边形: 形状 1059">
              <a:extLst>
                <a:ext uri="{FF2B5EF4-FFF2-40B4-BE49-F238E27FC236}">
                  <a16:creationId xmlns:a16="http://schemas.microsoft.com/office/drawing/2014/main" id="{4A31C4E4-E820-7244-58AE-DE9B1375CACD}"/>
                </a:ext>
              </a:extLst>
            </p:cNvPr>
            <p:cNvSpPr/>
            <p:nvPr/>
          </p:nvSpPr>
          <p:spPr>
            <a:xfrm>
              <a:off x="6480606" y="5482164"/>
              <a:ext cx="74311" cy="66180"/>
            </a:xfrm>
            <a:custGeom>
              <a:avLst/>
              <a:gdLst>
                <a:gd name="connsiteX0" fmla="*/ 0 w 74311"/>
                <a:gd name="connsiteY0" fmla="*/ 0 h 66180"/>
                <a:gd name="connsiteX1" fmla="*/ 74312 w 74311"/>
                <a:gd name="connsiteY1" fmla="*/ 62578 h 66180"/>
                <a:gd name="connsiteX2" fmla="*/ 48601 w 74311"/>
                <a:gd name="connsiteY2" fmla="*/ 65353 h 66180"/>
                <a:gd name="connsiteX3" fmla="*/ 61452 w 74311"/>
                <a:gd name="connsiteY3" fmla="*/ 55305 h 66180"/>
                <a:gd name="connsiteX4" fmla="*/ 0 w 74311"/>
                <a:gd name="connsiteY4" fmla="*/ 0 h 66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11" h="66180">
                  <a:moveTo>
                    <a:pt x="0" y="0"/>
                  </a:moveTo>
                  <a:cubicBezTo>
                    <a:pt x="29063" y="15077"/>
                    <a:pt x="50286" y="40788"/>
                    <a:pt x="74312" y="62578"/>
                  </a:cubicBezTo>
                  <a:cubicBezTo>
                    <a:pt x="65922" y="64804"/>
                    <a:pt x="57550" y="67598"/>
                    <a:pt x="48601" y="65353"/>
                  </a:cubicBezTo>
                  <a:cubicBezTo>
                    <a:pt x="53080" y="62019"/>
                    <a:pt x="56991" y="58658"/>
                    <a:pt x="61452" y="55305"/>
                  </a:cubicBezTo>
                  <a:cubicBezTo>
                    <a:pt x="41355" y="36299"/>
                    <a:pt x="17880" y="20673"/>
                    <a:pt x="0" y="0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1" name="任意多边形: 形状 1060">
              <a:extLst>
                <a:ext uri="{FF2B5EF4-FFF2-40B4-BE49-F238E27FC236}">
                  <a16:creationId xmlns:a16="http://schemas.microsoft.com/office/drawing/2014/main" id="{E0340704-30AD-0F27-CED8-1E1AFA6F6208}"/>
                </a:ext>
              </a:extLst>
            </p:cNvPr>
            <p:cNvSpPr/>
            <p:nvPr/>
          </p:nvSpPr>
          <p:spPr>
            <a:xfrm>
              <a:off x="5751396" y="5492780"/>
              <a:ext cx="28504" cy="20673"/>
            </a:xfrm>
            <a:custGeom>
              <a:avLst/>
              <a:gdLst>
                <a:gd name="connsiteX0" fmla="*/ 0 w 28504"/>
                <a:gd name="connsiteY0" fmla="*/ 0 h 20673"/>
                <a:gd name="connsiteX1" fmla="*/ 28504 w 28504"/>
                <a:gd name="connsiteY1" fmla="*/ 2217 h 20673"/>
                <a:gd name="connsiteX2" fmla="*/ 28504 w 28504"/>
                <a:gd name="connsiteY2" fmla="*/ 20673 h 20673"/>
                <a:gd name="connsiteX3" fmla="*/ 0 w 28504"/>
                <a:gd name="connsiteY3" fmla="*/ 0 h 2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04" h="20673">
                  <a:moveTo>
                    <a:pt x="0" y="0"/>
                  </a:moveTo>
                  <a:cubicBezTo>
                    <a:pt x="9507" y="0"/>
                    <a:pt x="19015" y="1108"/>
                    <a:pt x="28504" y="2217"/>
                  </a:cubicBezTo>
                  <a:lnTo>
                    <a:pt x="28504" y="20673"/>
                  </a:lnTo>
                  <a:cubicBezTo>
                    <a:pt x="18447" y="14518"/>
                    <a:pt x="8940" y="7246"/>
                    <a:pt x="0" y="0"/>
                  </a:cubicBezTo>
                  <a:close/>
                </a:path>
              </a:pathLst>
            </a:custGeom>
            <a:solidFill>
              <a:srgbClr val="E8F5F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2" name="任意多边形: 形状 1061">
              <a:extLst>
                <a:ext uri="{FF2B5EF4-FFF2-40B4-BE49-F238E27FC236}">
                  <a16:creationId xmlns:a16="http://schemas.microsoft.com/office/drawing/2014/main" id="{E2D2780A-9038-A523-8CFF-7813A312EB75}"/>
                </a:ext>
              </a:extLst>
            </p:cNvPr>
            <p:cNvSpPr/>
            <p:nvPr/>
          </p:nvSpPr>
          <p:spPr>
            <a:xfrm>
              <a:off x="5561418" y="5495565"/>
              <a:ext cx="97228" cy="59216"/>
            </a:xfrm>
            <a:custGeom>
              <a:avLst/>
              <a:gdLst>
                <a:gd name="connsiteX0" fmla="*/ 0 w 97228"/>
                <a:gd name="connsiteY0" fmla="*/ 20114 h 59216"/>
                <a:gd name="connsiteX1" fmla="*/ 37435 w 97228"/>
                <a:gd name="connsiteY1" fmla="*/ 0 h 59216"/>
                <a:gd name="connsiteX2" fmla="*/ 97229 w 97228"/>
                <a:gd name="connsiteY2" fmla="*/ 30181 h 59216"/>
                <a:gd name="connsiteX3" fmla="*/ 55873 w 97228"/>
                <a:gd name="connsiteY3" fmla="*/ 58685 h 59216"/>
                <a:gd name="connsiteX4" fmla="*/ 0 w 97228"/>
                <a:gd name="connsiteY4" fmla="*/ 20114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228" h="59216">
                  <a:moveTo>
                    <a:pt x="0" y="20114"/>
                  </a:moveTo>
                  <a:cubicBezTo>
                    <a:pt x="12292" y="13419"/>
                    <a:pt x="24593" y="6155"/>
                    <a:pt x="37435" y="0"/>
                  </a:cubicBezTo>
                  <a:cubicBezTo>
                    <a:pt x="54756" y="14536"/>
                    <a:pt x="75429" y="25152"/>
                    <a:pt x="97229" y="30181"/>
                  </a:cubicBezTo>
                  <a:cubicBezTo>
                    <a:pt x="93876" y="49187"/>
                    <a:pt x="75438" y="62037"/>
                    <a:pt x="55873" y="58685"/>
                  </a:cubicBezTo>
                  <a:cubicBezTo>
                    <a:pt x="32965" y="53647"/>
                    <a:pt x="15086" y="36885"/>
                    <a:pt x="0" y="2011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3" name="任意多边形: 形状 1062">
              <a:extLst>
                <a:ext uri="{FF2B5EF4-FFF2-40B4-BE49-F238E27FC236}">
                  <a16:creationId xmlns:a16="http://schemas.microsoft.com/office/drawing/2014/main" id="{532EB887-483C-4A56-34EF-A9D336178278}"/>
                </a:ext>
              </a:extLst>
            </p:cNvPr>
            <p:cNvSpPr/>
            <p:nvPr/>
          </p:nvSpPr>
          <p:spPr>
            <a:xfrm>
              <a:off x="6325359" y="5498373"/>
              <a:ext cx="15450" cy="13700"/>
            </a:xfrm>
            <a:custGeom>
              <a:avLst/>
              <a:gdLst>
                <a:gd name="connsiteX0" fmla="*/ 1578 w 15450"/>
                <a:gd name="connsiteY0" fmla="*/ 2220 h 13700"/>
                <a:gd name="connsiteX1" fmla="*/ 13870 w 15450"/>
                <a:gd name="connsiteY1" fmla="*/ 11160 h 13700"/>
                <a:gd name="connsiteX2" fmla="*/ 1578 w 15450"/>
                <a:gd name="connsiteY2" fmla="*/ 2220 h 1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50" h="13700">
                  <a:moveTo>
                    <a:pt x="1578" y="2220"/>
                  </a:moveTo>
                  <a:cubicBezTo>
                    <a:pt x="6606" y="-3935"/>
                    <a:pt x="20016" y="3906"/>
                    <a:pt x="13870" y="11160"/>
                  </a:cubicBezTo>
                  <a:cubicBezTo>
                    <a:pt x="8841" y="17865"/>
                    <a:pt x="-4559" y="10042"/>
                    <a:pt x="1578" y="2220"/>
                  </a:cubicBezTo>
                  <a:close/>
                </a:path>
              </a:pathLst>
            </a:custGeom>
            <a:solidFill>
              <a:srgbClr val="9EB8B4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4" name="任意多边形: 形状 1063">
              <a:extLst>
                <a:ext uri="{FF2B5EF4-FFF2-40B4-BE49-F238E27FC236}">
                  <a16:creationId xmlns:a16="http://schemas.microsoft.com/office/drawing/2014/main" id="{AF514B26-A110-9057-35B0-E103254676E1}"/>
                </a:ext>
              </a:extLst>
            </p:cNvPr>
            <p:cNvSpPr/>
            <p:nvPr/>
          </p:nvSpPr>
          <p:spPr>
            <a:xfrm>
              <a:off x="5729615" y="5507298"/>
              <a:ext cx="541448" cy="317936"/>
            </a:xfrm>
            <a:custGeom>
              <a:avLst/>
              <a:gdLst>
                <a:gd name="connsiteX0" fmla="*/ 0 w 541448"/>
                <a:gd name="connsiteY0" fmla="*/ 0 h 317936"/>
                <a:gd name="connsiteX1" fmla="*/ 54197 w 541448"/>
                <a:gd name="connsiteY1" fmla="*/ 25152 h 317936"/>
                <a:gd name="connsiteX2" fmla="*/ 189420 w 541448"/>
                <a:gd name="connsiteY2" fmla="*/ 96679 h 317936"/>
                <a:gd name="connsiteX3" fmla="*/ 309007 w 541448"/>
                <a:gd name="connsiteY3" fmla="*/ 178263 h 317936"/>
                <a:gd name="connsiteX4" fmla="*/ 423565 w 541448"/>
                <a:gd name="connsiteY4" fmla="*/ 271571 h 317936"/>
                <a:gd name="connsiteX5" fmla="*/ 438074 w 541448"/>
                <a:gd name="connsiteY5" fmla="*/ 274365 h 317936"/>
                <a:gd name="connsiteX6" fmla="*/ 424673 w 541448"/>
                <a:gd name="connsiteY6" fmla="*/ 229666 h 317936"/>
                <a:gd name="connsiteX7" fmla="*/ 378857 w 541448"/>
                <a:gd name="connsiteY7" fmla="*/ 142495 h 317936"/>
                <a:gd name="connsiteX8" fmla="*/ 355940 w 541448"/>
                <a:gd name="connsiteY8" fmla="*/ 92200 h 317936"/>
                <a:gd name="connsiteX9" fmla="*/ 428026 w 541448"/>
                <a:gd name="connsiteY9" fmla="*/ 103942 h 317936"/>
                <a:gd name="connsiteX10" fmla="*/ 487819 w 541448"/>
                <a:gd name="connsiteY10" fmla="*/ 116235 h 317936"/>
                <a:gd name="connsiteX11" fmla="*/ 488937 w 541448"/>
                <a:gd name="connsiteY11" fmla="*/ 97229 h 317936"/>
                <a:gd name="connsiteX12" fmla="*/ 417960 w 541448"/>
                <a:gd name="connsiteY12" fmla="*/ 24584 h 317936"/>
                <a:gd name="connsiteX13" fmla="*/ 541449 w 541448"/>
                <a:gd name="connsiteY13" fmla="*/ 132997 h 317936"/>
                <a:gd name="connsiteX14" fmla="*/ 379416 w 541448"/>
                <a:gd name="connsiteY14" fmla="*/ 103384 h 317936"/>
                <a:gd name="connsiteX15" fmla="*/ 375505 w 541448"/>
                <a:gd name="connsiteY15" fmla="*/ 119578 h 317936"/>
                <a:gd name="connsiteX16" fmla="*/ 438083 w 541448"/>
                <a:gd name="connsiteY16" fmla="*/ 232451 h 317936"/>
                <a:gd name="connsiteX17" fmla="*/ 459874 w 541448"/>
                <a:gd name="connsiteY17" fmla="*/ 317937 h 317936"/>
                <a:gd name="connsiteX18" fmla="*/ 391717 w 541448"/>
                <a:gd name="connsiteY18" fmla="*/ 263181 h 317936"/>
                <a:gd name="connsiteX19" fmla="*/ 300067 w 541448"/>
                <a:gd name="connsiteY19" fmla="*/ 181597 h 317936"/>
                <a:gd name="connsiteX20" fmla="*/ 127968 w 541448"/>
                <a:gd name="connsiteY20" fmla="*/ 75429 h 317936"/>
                <a:gd name="connsiteX21" fmla="*/ 0 w 541448"/>
                <a:gd name="connsiteY21" fmla="*/ 0 h 31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41448" h="317936">
                  <a:moveTo>
                    <a:pt x="0" y="0"/>
                  </a:moveTo>
                  <a:cubicBezTo>
                    <a:pt x="21232" y="559"/>
                    <a:pt x="36876" y="15654"/>
                    <a:pt x="54197" y="25152"/>
                  </a:cubicBezTo>
                  <a:cubicBezTo>
                    <a:pt x="100013" y="47501"/>
                    <a:pt x="143595" y="73752"/>
                    <a:pt x="189420" y="96679"/>
                  </a:cubicBezTo>
                  <a:cubicBezTo>
                    <a:pt x="230775" y="120695"/>
                    <a:pt x="272680" y="146406"/>
                    <a:pt x="309007" y="178263"/>
                  </a:cubicBezTo>
                  <a:cubicBezTo>
                    <a:pt x="349235" y="206208"/>
                    <a:pt x="387238" y="238606"/>
                    <a:pt x="423565" y="271571"/>
                  </a:cubicBezTo>
                  <a:cubicBezTo>
                    <a:pt x="427467" y="272680"/>
                    <a:pt x="434731" y="273806"/>
                    <a:pt x="438074" y="274365"/>
                  </a:cubicBezTo>
                  <a:cubicBezTo>
                    <a:pt x="436398" y="258739"/>
                    <a:pt x="433622" y="243076"/>
                    <a:pt x="424673" y="229666"/>
                  </a:cubicBezTo>
                  <a:cubicBezTo>
                    <a:pt x="406785" y="201720"/>
                    <a:pt x="398413" y="169323"/>
                    <a:pt x="378857" y="142495"/>
                  </a:cubicBezTo>
                  <a:cubicBezTo>
                    <a:pt x="367106" y="127400"/>
                    <a:pt x="368232" y="106727"/>
                    <a:pt x="355940" y="92200"/>
                  </a:cubicBezTo>
                  <a:cubicBezTo>
                    <a:pt x="380534" y="91641"/>
                    <a:pt x="403442" y="103942"/>
                    <a:pt x="428026" y="103942"/>
                  </a:cubicBezTo>
                  <a:cubicBezTo>
                    <a:pt x="448708" y="103384"/>
                    <a:pt x="467137" y="115666"/>
                    <a:pt x="487819" y="116235"/>
                  </a:cubicBezTo>
                  <a:cubicBezTo>
                    <a:pt x="488378" y="111206"/>
                    <a:pt x="488937" y="101716"/>
                    <a:pt x="488937" y="97229"/>
                  </a:cubicBezTo>
                  <a:cubicBezTo>
                    <a:pt x="458206" y="81602"/>
                    <a:pt x="439750" y="50304"/>
                    <a:pt x="417960" y="24584"/>
                  </a:cubicBezTo>
                  <a:cubicBezTo>
                    <a:pt x="462100" y="57558"/>
                    <a:pt x="496200" y="101716"/>
                    <a:pt x="541449" y="132997"/>
                  </a:cubicBezTo>
                  <a:cubicBezTo>
                    <a:pt x="486143" y="134105"/>
                    <a:pt x="431946" y="119019"/>
                    <a:pt x="379416" y="103384"/>
                  </a:cubicBezTo>
                  <a:cubicBezTo>
                    <a:pt x="378299" y="107286"/>
                    <a:pt x="376613" y="115658"/>
                    <a:pt x="375505" y="119578"/>
                  </a:cubicBezTo>
                  <a:cubicBezTo>
                    <a:pt x="409029" y="147524"/>
                    <a:pt x="429702" y="189987"/>
                    <a:pt x="438083" y="232451"/>
                  </a:cubicBezTo>
                  <a:cubicBezTo>
                    <a:pt x="444797" y="260946"/>
                    <a:pt x="458765" y="287775"/>
                    <a:pt x="459874" y="317937"/>
                  </a:cubicBezTo>
                  <a:cubicBezTo>
                    <a:pt x="428576" y="313476"/>
                    <a:pt x="414067" y="281620"/>
                    <a:pt x="391717" y="263181"/>
                  </a:cubicBezTo>
                  <a:cubicBezTo>
                    <a:pt x="365457" y="231342"/>
                    <a:pt x="333050" y="205632"/>
                    <a:pt x="300067" y="181597"/>
                  </a:cubicBezTo>
                  <a:cubicBezTo>
                    <a:pt x="246996" y="139692"/>
                    <a:pt x="187203" y="106718"/>
                    <a:pt x="127968" y="75429"/>
                  </a:cubicBezTo>
                  <a:cubicBezTo>
                    <a:pt x="85486" y="50295"/>
                    <a:pt x="36318" y="3409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5" name="任意多边形: 形状 1064">
              <a:extLst>
                <a:ext uri="{FF2B5EF4-FFF2-40B4-BE49-F238E27FC236}">
                  <a16:creationId xmlns:a16="http://schemas.microsoft.com/office/drawing/2014/main" id="{78D2918E-9558-9AE8-0A73-F530FE65F8C2}"/>
                </a:ext>
              </a:extLst>
            </p:cNvPr>
            <p:cNvSpPr/>
            <p:nvPr/>
          </p:nvSpPr>
          <p:spPr>
            <a:xfrm>
              <a:off x="5835774" y="5503384"/>
              <a:ext cx="7706" cy="8299"/>
            </a:xfrm>
            <a:custGeom>
              <a:avLst/>
              <a:gdLst>
                <a:gd name="connsiteX0" fmla="*/ 0 w 7706"/>
                <a:gd name="connsiteY0" fmla="*/ 1670 h 8299"/>
                <a:gd name="connsiteX1" fmla="*/ 0 w 7706"/>
                <a:gd name="connsiteY1" fmla="*/ 1670 h 8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06" h="8299">
                  <a:moveTo>
                    <a:pt x="0" y="1670"/>
                  </a:moveTo>
                  <a:cubicBezTo>
                    <a:pt x="16762" y="-6711"/>
                    <a:pt x="1126" y="20127"/>
                    <a:pt x="0" y="1670"/>
                  </a:cubicBezTo>
                  <a:close/>
                </a:path>
              </a:pathLst>
            </a:custGeom>
            <a:solidFill>
              <a:srgbClr val="62847E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6" name="任意多边形: 形状 1065">
              <a:extLst>
                <a:ext uri="{FF2B5EF4-FFF2-40B4-BE49-F238E27FC236}">
                  <a16:creationId xmlns:a16="http://schemas.microsoft.com/office/drawing/2014/main" id="{C6934ED2-DE9C-8459-5082-9BA0516582E0}"/>
                </a:ext>
              </a:extLst>
            </p:cNvPr>
            <p:cNvSpPr/>
            <p:nvPr/>
          </p:nvSpPr>
          <p:spPr>
            <a:xfrm>
              <a:off x="6297994" y="5502059"/>
              <a:ext cx="18196" cy="16062"/>
            </a:xfrm>
            <a:custGeom>
              <a:avLst/>
              <a:gdLst>
                <a:gd name="connsiteX0" fmla="*/ 1006 w 18196"/>
                <a:gd name="connsiteY0" fmla="*/ 2995 h 16062"/>
                <a:gd name="connsiteX1" fmla="*/ 17219 w 18196"/>
                <a:gd name="connsiteY1" fmla="*/ 13052 h 16062"/>
                <a:gd name="connsiteX2" fmla="*/ 1006 w 18196"/>
                <a:gd name="connsiteY2" fmla="*/ 2995 h 16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96" h="16062">
                  <a:moveTo>
                    <a:pt x="1006" y="2995"/>
                  </a:moveTo>
                  <a:cubicBezTo>
                    <a:pt x="6585" y="-4818"/>
                    <a:pt x="22238" y="4121"/>
                    <a:pt x="17219" y="13052"/>
                  </a:cubicBezTo>
                  <a:cubicBezTo>
                    <a:pt x="11063" y="20892"/>
                    <a:pt x="-4013" y="11953"/>
                    <a:pt x="1006" y="2995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7" name="任意多边形: 形状 1066">
              <a:extLst>
                <a:ext uri="{FF2B5EF4-FFF2-40B4-BE49-F238E27FC236}">
                  <a16:creationId xmlns:a16="http://schemas.microsoft.com/office/drawing/2014/main" id="{227D0F69-8D78-F9A8-E89F-ADC5C9D9C23C}"/>
                </a:ext>
              </a:extLst>
            </p:cNvPr>
            <p:cNvSpPr/>
            <p:nvPr/>
          </p:nvSpPr>
          <p:spPr>
            <a:xfrm>
              <a:off x="5672988" y="5511100"/>
              <a:ext cx="14908" cy="14192"/>
            </a:xfrm>
            <a:custGeom>
              <a:avLst/>
              <a:gdLst>
                <a:gd name="connsiteX0" fmla="*/ 5223 w 14908"/>
                <a:gd name="connsiteY0" fmla="*/ 667 h 14192"/>
                <a:gd name="connsiteX1" fmla="*/ 9693 w 14908"/>
                <a:gd name="connsiteY1" fmla="*/ 13527 h 14192"/>
                <a:gd name="connsiteX2" fmla="*/ 5223 w 14908"/>
                <a:gd name="connsiteY2" fmla="*/ 667 h 1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08" h="14192">
                  <a:moveTo>
                    <a:pt x="5223" y="667"/>
                  </a:moveTo>
                  <a:cubicBezTo>
                    <a:pt x="13604" y="-3253"/>
                    <a:pt x="19750" y="11284"/>
                    <a:pt x="9693" y="13527"/>
                  </a:cubicBezTo>
                  <a:cubicBezTo>
                    <a:pt x="1303" y="17438"/>
                    <a:pt x="-4844" y="2911"/>
                    <a:pt x="5223" y="667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8" name="任意多边形: 形状 1067">
              <a:extLst>
                <a:ext uri="{FF2B5EF4-FFF2-40B4-BE49-F238E27FC236}">
                  <a16:creationId xmlns:a16="http://schemas.microsoft.com/office/drawing/2014/main" id="{1D0934CB-E60B-EA30-21A4-7BAAA80F407C}"/>
                </a:ext>
              </a:extLst>
            </p:cNvPr>
            <p:cNvSpPr/>
            <p:nvPr/>
          </p:nvSpPr>
          <p:spPr>
            <a:xfrm>
              <a:off x="5786759" y="5510492"/>
              <a:ext cx="11489" cy="11257"/>
            </a:xfrm>
            <a:custGeom>
              <a:avLst/>
              <a:gdLst>
                <a:gd name="connsiteX0" fmla="*/ 964 w 11489"/>
                <a:gd name="connsiteY0" fmla="*/ 1275 h 11257"/>
                <a:gd name="connsiteX1" fmla="*/ 10462 w 11489"/>
                <a:gd name="connsiteY1" fmla="*/ 10215 h 11257"/>
                <a:gd name="connsiteX2" fmla="*/ 964 w 11489"/>
                <a:gd name="connsiteY2" fmla="*/ 1275 h 1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89" h="11257">
                  <a:moveTo>
                    <a:pt x="964" y="1275"/>
                  </a:moveTo>
                  <a:cubicBezTo>
                    <a:pt x="10462" y="-2077"/>
                    <a:pt x="13247" y="1275"/>
                    <a:pt x="10462" y="10215"/>
                  </a:cubicBezTo>
                  <a:cubicBezTo>
                    <a:pt x="1513" y="13018"/>
                    <a:pt x="-1839" y="10215"/>
                    <a:pt x="964" y="1275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9" name="任意多边形: 形状 1068">
              <a:extLst>
                <a:ext uri="{FF2B5EF4-FFF2-40B4-BE49-F238E27FC236}">
                  <a16:creationId xmlns:a16="http://schemas.microsoft.com/office/drawing/2014/main" id="{AC83D6D4-305A-CC07-AD4F-8D0C8CB7CA2E}"/>
                </a:ext>
              </a:extLst>
            </p:cNvPr>
            <p:cNvSpPr/>
            <p:nvPr/>
          </p:nvSpPr>
          <p:spPr>
            <a:xfrm>
              <a:off x="6167689" y="5523987"/>
              <a:ext cx="412939" cy="155418"/>
            </a:xfrm>
            <a:custGeom>
              <a:avLst/>
              <a:gdLst>
                <a:gd name="connsiteX0" fmla="*/ 0 w 412939"/>
                <a:gd name="connsiteY0" fmla="*/ 82 h 155418"/>
                <a:gd name="connsiteX1" fmla="*/ 69292 w 412939"/>
                <a:gd name="connsiteY1" fmla="*/ 35264 h 155418"/>
                <a:gd name="connsiteX2" fmla="*/ 229090 w 412939"/>
                <a:gd name="connsiteY2" fmla="*/ 109594 h 155418"/>
                <a:gd name="connsiteX3" fmla="*/ 314017 w 412939"/>
                <a:gd name="connsiteY3" fmla="*/ 131375 h 155418"/>
                <a:gd name="connsiteX4" fmla="*/ 350353 w 412939"/>
                <a:gd name="connsiteY4" fmla="*/ 120209 h 155418"/>
                <a:gd name="connsiteX5" fmla="*/ 277708 w 412939"/>
                <a:gd name="connsiteY5" fmla="*/ 19646 h 155418"/>
                <a:gd name="connsiteX6" fmla="*/ 361518 w 412939"/>
                <a:gd name="connsiteY6" fmla="*/ 23530 h 155418"/>
                <a:gd name="connsiteX7" fmla="*/ 387229 w 412939"/>
                <a:gd name="connsiteY7" fmla="*/ 20755 h 155418"/>
                <a:gd name="connsiteX8" fmla="*/ 412940 w 412939"/>
                <a:gd name="connsiteY8" fmla="*/ 47006 h 155418"/>
                <a:gd name="connsiteX9" fmla="*/ 345883 w 412939"/>
                <a:gd name="connsiteY9" fmla="*/ 33606 h 155418"/>
                <a:gd name="connsiteX10" fmla="*/ 316829 w 412939"/>
                <a:gd name="connsiteY10" fmla="*/ 41419 h 155418"/>
                <a:gd name="connsiteX11" fmla="*/ 360419 w 412939"/>
                <a:gd name="connsiteY11" fmla="*/ 107917 h 155418"/>
                <a:gd name="connsiteX12" fmla="*/ 398972 w 412939"/>
                <a:gd name="connsiteY12" fmla="*/ 155418 h 155418"/>
                <a:gd name="connsiteX13" fmla="*/ 295038 w 412939"/>
                <a:gd name="connsiteY13" fmla="*/ 144794 h 155418"/>
                <a:gd name="connsiteX14" fmla="*/ 69292 w 412939"/>
                <a:gd name="connsiteY14" fmla="*/ 52612 h 155418"/>
                <a:gd name="connsiteX15" fmla="*/ 0 w 412939"/>
                <a:gd name="connsiteY15" fmla="*/ 82 h 155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2939" h="155418">
                  <a:moveTo>
                    <a:pt x="0" y="82"/>
                  </a:moveTo>
                  <a:cubicBezTo>
                    <a:pt x="28504" y="-1613"/>
                    <a:pt x="46375" y="23530"/>
                    <a:pt x="69292" y="35264"/>
                  </a:cubicBezTo>
                  <a:cubicBezTo>
                    <a:pt x="120695" y="63768"/>
                    <a:pt x="174334" y="88362"/>
                    <a:pt x="229090" y="109594"/>
                  </a:cubicBezTo>
                  <a:cubicBezTo>
                    <a:pt x="255927" y="121885"/>
                    <a:pt x="285540" y="122994"/>
                    <a:pt x="314017" y="131375"/>
                  </a:cubicBezTo>
                  <a:cubicBezTo>
                    <a:pt x="325760" y="130267"/>
                    <a:pt x="351470" y="139197"/>
                    <a:pt x="350353" y="120209"/>
                  </a:cubicBezTo>
                  <a:cubicBezTo>
                    <a:pt x="324083" y="87794"/>
                    <a:pt x="307330" y="49241"/>
                    <a:pt x="277708" y="19646"/>
                  </a:cubicBezTo>
                  <a:cubicBezTo>
                    <a:pt x="305645" y="15717"/>
                    <a:pt x="334141" y="17402"/>
                    <a:pt x="361518" y="23530"/>
                  </a:cubicBezTo>
                  <a:cubicBezTo>
                    <a:pt x="370458" y="25774"/>
                    <a:pt x="378839" y="22981"/>
                    <a:pt x="387229" y="20755"/>
                  </a:cubicBezTo>
                  <a:cubicBezTo>
                    <a:pt x="396178" y="29136"/>
                    <a:pt x="404559" y="38067"/>
                    <a:pt x="412940" y="47006"/>
                  </a:cubicBezTo>
                  <a:cubicBezTo>
                    <a:pt x="390023" y="45880"/>
                    <a:pt x="367115" y="41978"/>
                    <a:pt x="345883" y="33606"/>
                  </a:cubicBezTo>
                  <a:cubicBezTo>
                    <a:pt x="335826" y="33038"/>
                    <a:pt x="319622" y="27451"/>
                    <a:pt x="316829" y="41419"/>
                  </a:cubicBezTo>
                  <a:cubicBezTo>
                    <a:pt x="331924" y="63228"/>
                    <a:pt x="343098" y="87794"/>
                    <a:pt x="360419" y="107917"/>
                  </a:cubicBezTo>
                  <a:cubicBezTo>
                    <a:pt x="373270" y="123562"/>
                    <a:pt x="388356" y="138098"/>
                    <a:pt x="398972" y="155418"/>
                  </a:cubicBezTo>
                  <a:cubicBezTo>
                    <a:pt x="364330" y="154310"/>
                    <a:pt x="328562" y="155418"/>
                    <a:pt x="295038" y="144794"/>
                  </a:cubicBezTo>
                  <a:cubicBezTo>
                    <a:pt x="212913" y="135854"/>
                    <a:pt x="137466" y="97869"/>
                    <a:pt x="69292" y="52612"/>
                  </a:cubicBezTo>
                  <a:cubicBezTo>
                    <a:pt x="47501" y="33038"/>
                    <a:pt x="21791" y="19079"/>
                    <a:pt x="0" y="8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0" name="任意多边形: 形状 1069">
              <a:extLst>
                <a:ext uri="{FF2B5EF4-FFF2-40B4-BE49-F238E27FC236}">
                  <a16:creationId xmlns:a16="http://schemas.microsoft.com/office/drawing/2014/main" id="{FDF9FFFD-8DE8-A5E0-3E49-FF090CE336B9}"/>
                </a:ext>
              </a:extLst>
            </p:cNvPr>
            <p:cNvSpPr/>
            <p:nvPr/>
          </p:nvSpPr>
          <p:spPr>
            <a:xfrm>
              <a:off x="6340905" y="5520149"/>
              <a:ext cx="16203" cy="24034"/>
            </a:xfrm>
            <a:custGeom>
              <a:avLst/>
              <a:gdLst>
                <a:gd name="connsiteX0" fmla="*/ 0 w 16203"/>
                <a:gd name="connsiteY0" fmla="*/ 19565 h 24034"/>
                <a:gd name="connsiteX1" fmla="*/ 15645 w 16203"/>
                <a:gd name="connsiteY1" fmla="*/ 0 h 24034"/>
                <a:gd name="connsiteX2" fmla="*/ 16203 w 16203"/>
                <a:gd name="connsiteY2" fmla="*/ 24034 h 24034"/>
                <a:gd name="connsiteX3" fmla="*/ 0 w 16203"/>
                <a:gd name="connsiteY3" fmla="*/ 19565 h 24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03" h="24034">
                  <a:moveTo>
                    <a:pt x="0" y="19565"/>
                  </a:moveTo>
                  <a:cubicBezTo>
                    <a:pt x="5038" y="13410"/>
                    <a:pt x="10625" y="6705"/>
                    <a:pt x="15645" y="0"/>
                  </a:cubicBezTo>
                  <a:cubicBezTo>
                    <a:pt x="15645" y="7823"/>
                    <a:pt x="16203" y="15654"/>
                    <a:pt x="16203" y="24034"/>
                  </a:cubicBezTo>
                  <a:cubicBezTo>
                    <a:pt x="10625" y="22350"/>
                    <a:pt x="5038" y="20673"/>
                    <a:pt x="0" y="19565"/>
                  </a:cubicBezTo>
                  <a:close/>
                </a:path>
              </a:pathLst>
            </a:custGeom>
            <a:solidFill>
              <a:srgbClr val="E8F5F5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1" name="任意多边形: 形状 1070">
              <a:extLst>
                <a:ext uri="{FF2B5EF4-FFF2-40B4-BE49-F238E27FC236}">
                  <a16:creationId xmlns:a16="http://schemas.microsoft.com/office/drawing/2014/main" id="{28A658B9-72A7-E033-9F40-03CA2A2046AB}"/>
                </a:ext>
              </a:extLst>
            </p:cNvPr>
            <p:cNvSpPr/>
            <p:nvPr/>
          </p:nvSpPr>
          <p:spPr>
            <a:xfrm>
              <a:off x="5981054" y="5525141"/>
              <a:ext cx="198927" cy="72131"/>
            </a:xfrm>
            <a:custGeom>
              <a:avLst/>
              <a:gdLst>
                <a:gd name="connsiteX0" fmla="*/ 0 w 198927"/>
                <a:gd name="connsiteY0" fmla="*/ 1154 h 72131"/>
                <a:gd name="connsiteX1" fmla="*/ 92759 w 198927"/>
                <a:gd name="connsiteY1" fmla="*/ 1713 h 72131"/>
                <a:gd name="connsiteX2" fmla="*/ 145289 w 198927"/>
                <a:gd name="connsiteY2" fmla="*/ 10094 h 72131"/>
                <a:gd name="connsiteX3" fmla="*/ 198927 w 198927"/>
                <a:gd name="connsiteY3" fmla="*/ 72131 h 72131"/>
                <a:gd name="connsiteX4" fmla="*/ 79908 w 198927"/>
                <a:gd name="connsiteY4" fmla="*/ 53134 h 72131"/>
                <a:gd name="connsiteX5" fmla="*/ 51971 w 198927"/>
                <a:gd name="connsiteY5" fmla="*/ 37481 h 72131"/>
                <a:gd name="connsiteX6" fmla="*/ 0 w 198927"/>
                <a:gd name="connsiteY6" fmla="*/ 1154 h 7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927" h="72131">
                  <a:moveTo>
                    <a:pt x="0" y="1154"/>
                  </a:moveTo>
                  <a:cubicBezTo>
                    <a:pt x="30739" y="-3856"/>
                    <a:pt x="62029" y="9553"/>
                    <a:pt x="92759" y="1713"/>
                  </a:cubicBezTo>
                  <a:cubicBezTo>
                    <a:pt x="110638" y="-2189"/>
                    <a:pt x="128527" y="5065"/>
                    <a:pt x="145289" y="10094"/>
                  </a:cubicBezTo>
                  <a:cubicBezTo>
                    <a:pt x="164286" y="29667"/>
                    <a:pt x="181606" y="50899"/>
                    <a:pt x="198927" y="72131"/>
                  </a:cubicBezTo>
                  <a:cubicBezTo>
                    <a:pt x="159266" y="64859"/>
                    <a:pt x="119587" y="59271"/>
                    <a:pt x="79908" y="53134"/>
                  </a:cubicBezTo>
                  <a:cubicBezTo>
                    <a:pt x="68733" y="51458"/>
                    <a:pt x="60902" y="43636"/>
                    <a:pt x="51971" y="37481"/>
                  </a:cubicBezTo>
                  <a:cubicBezTo>
                    <a:pt x="35218" y="24621"/>
                    <a:pt x="16203" y="14573"/>
                    <a:pt x="0" y="115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2" name="任意多边形: 形状 1071">
              <a:extLst>
                <a:ext uri="{FF2B5EF4-FFF2-40B4-BE49-F238E27FC236}">
                  <a16:creationId xmlns:a16="http://schemas.microsoft.com/office/drawing/2014/main" id="{CC35C835-8A1D-F12C-4B55-F2F2A51F727C}"/>
                </a:ext>
              </a:extLst>
            </p:cNvPr>
            <p:cNvSpPr/>
            <p:nvPr/>
          </p:nvSpPr>
          <p:spPr>
            <a:xfrm>
              <a:off x="5679878" y="5531333"/>
              <a:ext cx="29063" cy="13968"/>
            </a:xfrm>
            <a:custGeom>
              <a:avLst/>
              <a:gdLst>
                <a:gd name="connsiteX0" fmla="*/ 0 w 29063"/>
                <a:gd name="connsiteY0" fmla="*/ 8922 h 13968"/>
                <a:gd name="connsiteX1" fmla="*/ 28504 w 29063"/>
                <a:gd name="connsiteY1" fmla="*/ 0 h 13968"/>
                <a:gd name="connsiteX2" fmla="*/ 29063 w 29063"/>
                <a:gd name="connsiteY2" fmla="*/ 13968 h 13968"/>
                <a:gd name="connsiteX3" fmla="*/ 0 w 29063"/>
                <a:gd name="connsiteY3" fmla="*/ 8922 h 13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63" h="13968">
                  <a:moveTo>
                    <a:pt x="0" y="8922"/>
                  </a:moveTo>
                  <a:cubicBezTo>
                    <a:pt x="8940" y="3893"/>
                    <a:pt x="18447" y="1667"/>
                    <a:pt x="28504" y="0"/>
                  </a:cubicBezTo>
                  <a:cubicBezTo>
                    <a:pt x="28504" y="3352"/>
                    <a:pt x="29063" y="10607"/>
                    <a:pt x="29063" y="13968"/>
                  </a:cubicBezTo>
                  <a:cubicBezTo>
                    <a:pt x="18997" y="12851"/>
                    <a:pt x="9498" y="11166"/>
                    <a:pt x="0" y="8922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3" name="任意多边形: 形状 1072">
              <a:extLst>
                <a:ext uri="{FF2B5EF4-FFF2-40B4-BE49-F238E27FC236}">
                  <a16:creationId xmlns:a16="http://schemas.microsoft.com/office/drawing/2014/main" id="{2ECAB8BC-DB90-F96D-7949-49E9F83B0F17}"/>
                </a:ext>
              </a:extLst>
            </p:cNvPr>
            <p:cNvSpPr/>
            <p:nvPr/>
          </p:nvSpPr>
          <p:spPr>
            <a:xfrm>
              <a:off x="5820697" y="5534685"/>
              <a:ext cx="145838" cy="77663"/>
            </a:xfrm>
            <a:custGeom>
              <a:avLst/>
              <a:gdLst>
                <a:gd name="connsiteX0" fmla="*/ 0 w 145838"/>
                <a:gd name="connsiteY0" fmla="*/ 0 h 77663"/>
                <a:gd name="connsiteX1" fmla="*/ 39670 w 145838"/>
                <a:gd name="connsiteY1" fmla="*/ 10057 h 77663"/>
                <a:gd name="connsiteX2" fmla="*/ 84927 w 145838"/>
                <a:gd name="connsiteY2" fmla="*/ 27369 h 77663"/>
                <a:gd name="connsiteX3" fmla="*/ 127400 w 145838"/>
                <a:gd name="connsiteY3" fmla="*/ 56982 h 77663"/>
                <a:gd name="connsiteX4" fmla="*/ 145838 w 145838"/>
                <a:gd name="connsiteY4" fmla="*/ 77664 h 77663"/>
                <a:gd name="connsiteX5" fmla="*/ 0 w 145838"/>
                <a:gd name="connsiteY5" fmla="*/ 0 h 7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5838" h="77663">
                  <a:moveTo>
                    <a:pt x="0" y="0"/>
                  </a:moveTo>
                  <a:cubicBezTo>
                    <a:pt x="13968" y="1117"/>
                    <a:pt x="29054" y="0"/>
                    <a:pt x="39670" y="10057"/>
                  </a:cubicBezTo>
                  <a:cubicBezTo>
                    <a:pt x="52512" y="21231"/>
                    <a:pt x="70400" y="18988"/>
                    <a:pt x="84927" y="27369"/>
                  </a:cubicBezTo>
                  <a:cubicBezTo>
                    <a:pt x="100013" y="35182"/>
                    <a:pt x="111747" y="49168"/>
                    <a:pt x="127400" y="56982"/>
                  </a:cubicBezTo>
                  <a:cubicBezTo>
                    <a:pt x="135781" y="61461"/>
                    <a:pt x="141369" y="69283"/>
                    <a:pt x="145838" y="77664"/>
                  </a:cubicBezTo>
                  <a:cubicBezTo>
                    <a:pt x="97220" y="52530"/>
                    <a:pt x="48042" y="26819"/>
                    <a:pt x="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4" name="任意多边形: 形状 1073">
              <a:extLst>
                <a:ext uri="{FF2B5EF4-FFF2-40B4-BE49-F238E27FC236}">
                  <a16:creationId xmlns:a16="http://schemas.microsoft.com/office/drawing/2014/main" id="{A9426ECB-287F-4FE4-D2E6-0B4B6CA2049E}"/>
                </a:ext>
              </a:extLst>
            </p:cNvPr>
            <p:cNvSpPr/>
            <p:nvPr/>
          </p:nvSpPr>
          <p:spPr>
            <a:xfrm>
              <a:off x="6233060" y="5539713"/>
              <a:ext cx="55323" cy="28495"/>
            </a:xfrm>
            <a:custGeom>
              <a:avLst/>
              <a:gdLst>
                <a:gd name="connsiteX0" fmla="*/ 0 w 55323"/>
                <a:gd name="connsiteY0" fmla="*/ 0 h 28495"/>
                <a:gd name="connsiteX1" fmla="*/ 55324 w 55323"/>
                <a:gd name="connsiteY1" fmla="*/ 28495 h 28495"/>
                <a:gd name="connsiteX2" fmla="*/ 0 w 55323"/>
                <a:gd name="connsiteY2" fmla="*/ 0 h 28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23" h="28495">
                  <a:moveTo>
                    <a:pt x="0" y="0"/>
                  </a:moveTo>
                  <a:cubicBezTo>
                    <a:pt x="20114" y="3929"/>
                    <a:pt x="46943" y="6705"/>
                    <a:pt x="55324" y="28495"/>
                  </a:cubicBezTo>
                  <a:cubicBezTo>
                    <a:pt x="35768" y="22340"/>
                    <a:pt x="17321" y="11733"/>
                    <a:pt x="0" y="0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5" name="任意多边形: 形状 1074">
              <a:extLst>
                <a:ext uri="{FF2B5EF4-FFF2-40B4-BE49-F238E27FC236}">
                  <a16:creationId xmlns:a16="http://schemas.microsoft.com/office/drawing/2014/main" id="{327C9FB9-B4FF-9289-167E-D14E3A0F521F}"/>
                </a:ext>
              </a:extLst>
            </p:cNvPr>
            <p:cNvSpPr/>
            <p:nvPr/>
          </p:nvSpPr>
          <p:spPr>
            <a:xfrm>
              <a:off x="5733517" y="5540822"/>
              <a:ext cx="400656" cy="268769"/>
            </a:xfrm>
            <a:custGeom>
              <a:avLst/>
              <a:gdLst>
                <a:gd name="connsiteX0" fmla="*/ 0 w 400656"/>
                <a:gd name="connsiteY0" fmla="*/ 0 h 268769"/>
                <a:gd name="connsiteX1" fmla="*/ 15095 w 400656"/>
                <a:gd name="connsiteY1" fmla="*/ 2812 h 268769"/>
                <a:gd name="connsiteX2" fmla="*/ 277727 w 400656"/>
                <a:gd name="connsiteY2" fmla="*/ 149750 h 268769"/>
                <a:gd name="connsiteX3" fmla="*/ 329689 w 400656"/>
                <a:gd name="connsiteY3" fmla="*/ 192790 h 268769"/>
                <a:gd name="connsiteX4" fmla="*/ 400657 w 400656"/>
                <a:gd name="connsiteY4" fmla="*/ 268769 h 268769"/>
                <a:gd name="connsiteX5" fmla="*/ 253142 w 400656"/>
                <a:gd name="connsiteY5" fmla="*/ 230784 h 268769"/>
                <a:gd name="connsiteX6" fmla="*/ 294489 w 400656"/>
                <a:gd name="connsiteY6" fmla="*/ 227982 h 268769"/>
                <a:gd name="connsiteX7" fmla="*/ 295047 w 400656"/>
                <a:gd name="connsiteY7" fmla="*/ 212896 h 268769"/>
                <a:gd name="connsiteX8" fmla="*/ 246996 w 400656"/>
                <a:gd name="connsiteY8" fmla="*/ 202271 h 268769"/>
                <a:gd name="connsiteX9" fmla="*/ 170432 w 400656"/>
                <a:gd name="connsiteY9" fmla="*/ 172667 h 268769"/>
                <a:gd name="connsiteX10" fmla="*/ 84946 w 400656"/>
                <a:gd name="connsiteY10" fmla="*/ 119010 h 268769"/>
                <a:gd name="connsiteX11" fmla="*/ 15104 w 400656"/>
                <a:gd name="connsiteY11" fmla="*/ 65372 h 268769"/>
                <a:gd name="connsiteX12" fmla="*/ 8408 w 400656"/>
                <a:gd name="connsiteY12" fmla="*/ 35768 h 268769"/>
                <a:gd name="connsiteX13" fmla="*/ 0 w 400656"/>
                <a:gd name="connsiteY13" fmla="*/ 0 h 26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0656" h="268769">
                  <a:moveTo>
                    <a:pt x="0" y="0"/>
                  </a:moveTo>
                  <a:cubicBezTo>
                    <a:pt x="3920" y="568"/>
                    <a:pt x="11184" y="1685"/>
                    <a:pt x="15095" y="2812"/>
                  </a:cubicBezTo>
                  <a:cubicBezTo>
                    <a:pt x="105619" y="46934"/>
                    <a:pt x="193899" y="94994"/>
                    <a:pt x="277727" y="149750"/>
                  </a:cubicBezTo>
                  <a:cubicBezTo>
                    <a:pt x="295597" y="163727"/>
                    <a:pt x="311809" y="179371"/>
                    <a:pt x="329689" y="192790"/>
                  </a:cubicBezTo>
                  <a:cubicBezTo>
                    <a:pt x="357625" y="214004"/>
                    <a:pt x="378866" y="241950"/>
                    <a:pt x="400657" y="268769"/>
                  </a:cubicBezTo>
                  <a:cubicBezTo>
                    <a:pt x="350930" y="259261"/>
                    <a:pt x="298400" y="254251"/>
                    <a:pt x="253142" y="230784"/>
                  </a:cubicBezTo>
                  <a:cubicBezTo>
                    <a:pt x="266552" y="228540"/>
                    <a:pt x="280520" y="228540"/>
                    <a:pt x="294489" y="227982"/>
                  </a:cubicBezTo>
                  <a:cubicBezTo>
                    <a:pt x="294489" y="224061"/>
                    <a:pt x="295047" y="216798"/>
                    <a:pt x="295047" y="212896"/>
                  </a:cubicBezTo>
                  <a:cubicBezTo>
                    <a:pt x="279403" y="207299"/>
                    <a:pt x="263200" y="205073"/>
                    <a:pt x="246996" y="202271"/>
                  </a:cubicBezTo>
                  <a:cubicBezTo>
                    <a:pt x="220736" y="193890"/>
                    <a:pt x="195584" y="183283"/>
                    <a:pt x="170432" y="172667"/>
                  </a:cubicBezTo>
                  <a:cubicBezTo>
                    <a:pt x="137475" y="162609"/>
                    <a:pt x="112882" y="137467"/>
                    <a:pt x="84946" y="119010"/>
                  </a:cubicBezTo>
                  <a:cubicBezTo>
                    <a:pt x="59794" y="103915"/>
                    <a:pt x="37453" y="83810"/>
                    <a:pt x="15104" y="65372"/>
                  </a:cubicBezTo>
                  <a:cubicBezTo>
                    <a:pt x="6164" y="58099"/>
                    <a:pt x="8408" y="45816"/>
                    <a:pt x="8408" y="35768"/>
                  </a:cubicBezTo>
                  <a:cubicBezTo>
                    <a:pt x="8949" y="23467"/>
                    <a:pt x="2794" y="1174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6" name="任意多边形: 形状 1075">
              <a:extLst>
                <a:ext uri="{FF2B5EF4-FFF2-40B4-BE49-F238E27FC236}">
                  <a16:creationId xmlns:a16="http://schemas.microsoft.com/office/drawing/2014/main" id="{BF570CB4-8595-5092-C0EB-91BD21B444D8}"/>
                </a:ext>
              </a:extLst>
            </p:cNvPr>
            <p:cNvSpPr/>
            <p:nvPr/>
          </p:nvSpPr>
          <p:spPr>
            <a:xfrm>
              <a:off x="5565338" y="5550879"/>
              <a:ext cx="37993" cy="40787"/>
            </a:xfrm>
            <a:custGeom>
              <a:avLst/>
              <a:gdLst>
                <a:gd name="connsiteX0" fmla="*/ 0 w 37993"/>
                <a:gd name="connsiteY0" fmla="*/ 0 h 40787"/>
                <a:gd name="connsiteX1" fmla="*/ 37994 w 37993"/>
                <a:gd name="connsiteY1" fmla="*/ 21223 h 40787"/>
                <a:gd name="connsiteX2" fmla="*/ 10607 w 37993"/>
                <a:gd name="connsiteY2" fmla="*/ 40788 h 40787"/>
                <a:gd name="connsiteX3" fmla="*/ 0 w 37993"/>
                <a:gd name="connsiteY3" fmla="*/ 0 h 4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93" h="40787">
                  <a:moveTo>
                    <a:pt x="0" y="0"/>
                  </a:moveTo>
                  <a:cubicBezTo>
                    <a:pt x="14527" y="3361"/>
                    <a:pt x="26261" y="11733"/>
                    <a:pt x="37994" y="21223"/>
                  </a:cubicBezTo>
                  <a:cubicBezTo>
                    <a:pt x="29045" y="27936"/>
                    <a:pt x="20105" y="34650"/>
                    <a:pt x="10607" y="40788"/>
                  </a:cubicBezTo>
                  <a:cubicBezTo>
                    <a:pt x="3902" y="27946"/>
                    <a:pt x="0" y="14527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7" name="任意多边形: 形状 1076">
              <a:extLst>
                <a:ext uri="{FF2B5EF4-FFF2-40B4-BE49-F238E27FC236}">
                  <a16:creationId xmlns:a16="http://schemas.microsoft.com/office/drawing/2014/main" id="{EC95967A-E3DC-1962-9A3A-D11ABA014ADA}"/>
                </a:ext>
              </a:extLst>
            </p:cNvPr>
            <p:cNvSpPr/>
            <p:nvPr/>
          </p:nvSpPr>
          <p:spPr>
            <a:xfrm>
              <a:off x="5510014" y="5558693"/>
              <a:ext cx="35479" cy="98904"/>
            </a:xfrm>
            <a:custGeom>
              <a:avLst/>
              <a:gdLst>
                <a:gd name="connsiteX0" fmla="*/ 0 w 35479"/>
                <a:gd name="connsiteY0" fmla="*/ 1126 h 98904"/>
                <a:gd name="connsiteX1" fmla="*/ 27378 w 35479"/>
                <a:gd name="connsiteY1" fmla="*/ 0 h 98904"/>
                <a:gd name="connsiteX2" fmla="*/ 34641 w 35479"/>
                <a:gd name="connsiteY2" fmla="*/ 39688 h 98904"/>
                <a:gd name="connsiteX3" fmla="*/ 34641 w 35479"/>
                <a:gd name="connsiteY3" fmla="*/ 80476 h 98904"/>
                <a:gd name="connsiteX4" fmla="*/ 32407 w 35479"/>
                <a:gd name="connsiteY4" fmla="*/ 84945 h 98904"/>
                <a:gd name="connsiteX5" fmla="*/ 24584 w 35479"/>
                <a:gd name="connsiteY5" fmla="*/ 98905 h 98904"/>
                <a:gd name="connsiteX6" fmla="*/ 17879 w 35479"/>
                <a:gd name="connsiteY6" fmla="*/ 53656 h 98904"/>
                <a:gd name="connsiteX7" fmla="*/ 7255 w 35479"/>
                <a:gd name="connsiteY7" fmla="*/ 38570 h 98904"/>
                <a:gd name="connsiteX8" fmla="*/ 14518 w 35479"/>
                <a:gd name="connsiteY8" fmla="*/ 10616 h 98904"/>
                <a:gd name="connsiteX9" fmla="*/ 0 w 35479"/>
                <a:gd name="connsiteY9" fmla="*/ 1126 h 98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479" h="98904">
                  <a:moveTo>
                    <a:pt x="0" y="1126"/>
                  </a:moveTo>
                  <a:cubicBezTo>
                    <a:pt x="9489" y="5596"/>
                    <a:pt x="18988" y="6164"/>
                    <a:pt x="27378" y="0"/>
                  </a:cubicBezTo>
                  <a:cubicBezTo>
                    <a:pt x="29622" y="13409"/>
                    <a:pt x="32974" y="26278"/>
                    <a:pt x="34641" y="39688"/>
                  </a:cubicBezTo>
                  <a:cubicBezTo>
                    <a:pt x="35759" y="53656"/>
                    <a:pt x="35759" y="67066"/>
                    <a:pt x="34641" y="80476"/>
                  </a:cubicBezTo>
                  <a:lnTo>
                    <a:pt x="32407" y="84945"/>
                  </a:lnTo>
                  <a:cubicBezTo>
                    <a:pt x="29613" y="89406"/>
                    <a:pt x="27378" y="93885"/>
                    <a:pt x="24584" y="98905"/>
                  </a:cubicBezTo>
                  <a:cubicBezTo>
                    <a:pt x="22349" y="83819"/>
                    <a:pt x="21223" y="68742"/>
                    <a:pt x="17879" y="53656"/>
                  </a:cubicBezTo>
                  <a:cubicBezTo>
                    <a:pt x="13959" y="48628"/>
                    <a:pt x="10607" y="43599"/>
                    <a:pt x="7255" y="38570"/>
                  </a:cubicBezTo>
                  <a:cubicBezTo>
                    <a:pt x="9489" y="29063"/>
                    <a:pt x="12283" y="19574"/>
                    <a:pt x="14518" y="10616"/>
                  </a:cubicBezTo>
                  <a:cubicBezTo>
                    <a:pt x="10057" y="7281"/>
                    <a:pt x="5020" y="4488"/>
                    <a:pt x="0" y="112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8" name="任意多边形: 形状 1077">
              <a:extLst>
                <a:ext uri="{FF2B5EF4-FFF2-40B4-BE49-F238E27FC236}">
                  <a16:creationId xmlns:a16="http://schemas.microsoft.com/office/drawing/2014/main" id="{C3EF6143-4CC5-0B30-9597-64510F97D39A}"/>
                </a:ext>
              </a:extLst>
            </p:cNvPr>
            <p:cNvSpPr/>
            <p:nvPr/>
          </p:nvSpPr>
          <p:spPr>
            <a:xfrm>
              <a:off x="5622320" y="5560936"/>
              <a:ext cx="41914" cy="40238"/>
            </a:xfrm>
            <a:custGeom>
              <a:avLst/>
              <a:gdLst>
                <a:gd name="connsiteX0" fmla="*/ 0 w 41914"/>
                <a:gd name="connsiteY0" fmla="*/ 8931 h 40238"/>
                <a:gd name="connsiteX1" fmla="*/ 38562 w 41914"/>
                <a:gd name="connsiteY1" fmla="*/ 0 h 40238"/>
                <a:gd name="connsiteX2" fmla="*/ 41914 w 41914"/>
                <a:gd name="connsiteY2" fmla="*/ 40238 h 40238"/>
                <a:gd name="connsiteX3" fmla="*/ 1676 w 41914"/>
                <a:gd name="connsiteY3" fmla="*/ 21232 h 40238"/>
                <a:gd name="connsiteX4" fmla="*/ 0 w 41914"/>
                <a:gd name="connsiteY4" fmla="*/ 8931 h 4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14" h="40238">
                  <a:moveTo>
                    <a:pt x="0" y="8931"/>
                  </a:moveTo>
                  <a:cubicBezTo>
                    <a:pt x="12851" y="5597"/>
                    <a:pt x="25711" y="2803"/>
                    <a:pt x="38562" y="0"/>
                  </a:cubicBezTo>
                  <a:cubicBezTo>
                    <a:pt x="39670" y="13419"/>
                    <a:pt x="40796" y="26828"/>
                    <a:pt x="41914" y="40238"/>
                  </a:cubicBezTo>
                  <a:cubicBezTo>
                    <a:pt x="28495" y="34083"/>
                    <a:pt x="15086" y="27955"/>
                    <a:pt x="1676" y="21232"/>
                  </a:cubicBezTo>
                  <a:cubicBezTo>
                    <a:pt x="1117" y="18447"/>
                    <a:pt x="568" y="12301"/>
                    <a:pt x="0" y="8931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9" name="任意多边形: 形状 1078">
              <a:extLst>
                <a:ext uri="{FF2B5EF4-FFF2-40B4-BE49-F238E27FC236}">
                  <a16:creationId xmlns:a16="http://schemas.microsoft.com/office/drawing/2014/main" id="{DE27A784-54FB-D4E6-269F-7F9A7C243439}"/>
                </a:ext>
              </a:extLst>
            </p:cNvPr>
            <p:cNvSpPr/>
            <p:nvPr/>
          </p:nvSpPr>
          <p:spPr>
            <a:xfrm>
              <a:off x="6290060" y="5569571"/>
              <a:ext cx="35768" cy="11471"/>
            </a:xfrm>
            <a:custGeom>
              <a:avLst/>
              <a:gdLst>
                <a:gd name="connsiteX0" fmla="*/ 0 w 35768"/>
                <a:gd name="connsiteY0" fmla="*/ 296 h 11471"/>
                <a:gd name="connsiteX1" fmla="*/ 35768 w 35768"/>
                <a:gd name="connsiteY1" fmla="*/ 11471 h 11471"/>
                <a:gd name="connsiteX2" fmla="*/ 0 w 35768"/>
                <a:gd name="connsiteY2" fmla="*/ 296 h 1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68" h="11471">
                  <a:moveTo>
                    <a:pt x="0" y="296"/>
                  </a:moveTo>
                  <a:cubicBezTo>
                    <a:pt x="13410" y="-1371"/>
                    <a:pt x="25711" y="4217"/>
                    <a:pt x="35768" y="11471"/>
                  </a:cubicBezTo>
                  <a:cubicBezTo>
                    <a:pt x="23467" y="10912"/>
                    <a:pt x="10616" y="8145"/>
                    <a:pt x="0" y="296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0" name="任意多边形: 形状 1079">
              <a:extLst>
                <a:ext uri="{FF2B5EF4-FFF2-40B4-BE49-F238E27FC236}">
                  <a16:creationId xmlns:a16="http://schemas.microsoft.com/office/drawing/2014/main" id="{6E1227CD-AA33-5252-F483-E85D7A6D4F3E}"/>
                </a:ext>
              </a:extLst>
            </p:cNvPr>
            <p:cNvSpPr/>
            <p:nvPr/>
          </p:nvSpPr>
          <p:spPr>
            <a:xfrm>
              <a:off x="5683231" y="5578491"/>
              <a:ext cx="31298" cy="7242"/>
            </a:xfrm>
            <a:custGeom>
              <a:avLst/>
              <a:gdLst>
                <a:gd name="connsiteX0" fmla="*/ 0 w 31298"/>
                <a:gd name="connsiteY0" fmla="*/ 334 h 7242"/>
                <a:gd name="connsiteX1" fmla="*/ 31298 w 31298"/>
                <a:gd name="connsiteY1" fmla="*/ 1451 h 7242"/>
                <a:gd name="connsiteX2" fmla="*/ 0 w 31298"/>
                <a:gd name="connsiteY2" fmla="*/ 334 h 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298" h="7242">
                  <a:moveTo>
                    <a:pt x="0" y="334"/>
                  </a:moveTo>
                  <a:cubicBezTo>
                    <a:pt x="10616" y="-225"/>
                    <a:pt x="20673" y="-225"/>
                    <a:pt x="31298" y="1451"/>
                  </a:cubicBezTo>
                  <a:cubicBezTo>
                    <a:pt x="20673" y="7048"/>
                    <a:pt x="8381" y="11509"/>
                    <a:pt x="0" y="334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1" name="任意多边形: 形状 1080">
              <a:extLst>
                <a:ext uri="{FF2B5EF4-FFF2-40B4-BE49-F238E27FC236}">
                  <a16:creationId xmlns:a16="http://schemas.microsoft.com/office/drawing/2014/main" id="{26672730-9EAA-F350-8717-B4E6E44C7EA6}"/>
                </a:ext>
              </a:extLst>
            </p:cNvPr>
            <p:cNvSpPr/>
            <p:nvPr/>
          </p:nvSpPr>
          <p:spPr>
            <a:xfrm>
              <a:off x="6410206" y="5577157"/>
              <a:ext cx="76546" cy="56972"/>
            </a:xfrm>
            <a:custGeom>
              <a:avLst/>
              <a:gdLst>
                <a:gd name="connsiteX0" fmla="*/ 15095 w 76546"/>
                <a:gd name="connsiteY0" fmla="*/ 0 h 56972"/>
                <a:gd name="connsiteX1" fmla="*/ 45825 w 76546"/>
                <a:gd name="connsiteY1" fmla="*/ 8931 h 56972"/>
                <a:gd name="connsiteX2" fmla="*/ 76546 w 76546"/>
                <a:gd name="connsiteY2" fmla="*/ 56973 h 56972"/>
                <a:gd name="connsiteX3" fmla="*/ 43022 w 76546"/>
                <a:gd name="connsiteY3" fmla="*/ 51394 h 56972"/>
                <a:gd name="connsiteX4" fmla="*/ 0 w 76546"/>
                <a:gd name="connsiteY4" fmla="*/ 44699 h 56972"/>
                <a:gd name="connsiteX5" fmla="*/ 2235 w 76546"/>
                <a:gd name="connsiteY5" fmla="*/ 29045 h 56972"/>
                <a:gd name="connsiteX6" fmla="*/ 42464 w 76546"/>
                <a:gd name="connsiteY6" fmla="*/ 32957 h 56972"/>
                <a:gd name="connsiteX7" fmla="*/ 15095 w 76546"/>
                <a:gd name="connsiteY7" fmla="*/ 0 h 5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546" h="56972">
                  <a:moveTo>
                    <a:pt x="15095" y="0"/>
                  </a:moveTo>
                  <a:cubicBezTo>
                    <a:pt x="25711" y="1109"/>
                    <a:pt x="39670" y="-2244"/>
                    <a:pt x="45825" y="8931"/>
                  </a:cubicBezTo>
                  <a:cubicBezTo>
                    <a:pt x="56991" y="24017"/>
                    <a:pt x="70959" y="38544"/>
                    <a:pt x="76546" y="56973"/>
                  </a:cubicBezTo>
                  <a:cubicBezTo>
                    <a:pt x="65381" y="55865"/>
                    <a:pt x="53080" y="57532"/>
                    <a:pt x="43022" y="51394"/>
                  </a:cubicBezTo>
                  <a:cubicBezTo>
                    <a:pt x="30163" y="43005"/>
                    <a:pt x="14518" y="45798"/>
                    <a:pt x="0" y="44699"/>
                  </a:cubicBezTo>
                  <a:cubicBezTo>
                    <a:pt x="550" y="40779"/>
                    <a:pt x="1676" y="32947"/>
                    <a:pt x="2235" y="29045"/>
                  </a:cubicBezTo>
                  <a:cubicBezTo>
                    <a:pt x="15654" y="31857"/>
                    <a:pt x="29054" y="34083"/>
                    <a:pt x="42464" y="32957"/>
                  </a:cubicBezTo>
                  <a:cubicBezTo>
                    <a:pt x="33515" y="21773"/>
                    <a:pt x="24584" y="11157"/>
                    <a:pt x="15095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2" name="任意多边形: 形状 1081">
              <a:extLst>
                <a:ext uri="{FF2B5EF4-FFF2-40B4-BE49-F238E27FC236}">
                  <a16:creationId xmlns:a16="http://schemas.microsoft.com/office/drawing/2014/main" id="{1678B16D-43E4-006A-CB8F-015159DF160A}"/>
                </a:ext>
              </a:extLst>
            </p:cNvPr>
            <p:cNvSpPr/>
            <p:nvPr/>
          </p:nvSpPr>
          <p:spPr>
            <a:xfrm>
              <a:off x="5578180" y="5589441"/>
              <a:ext cx="64822" cy="40237"/>
            </a:xfrm>
            <a:custGeom>
              <a:avLst/>
              <a:gdLst>
                <a:gd name="connsiteX0" fmla="*/ 559 w 64822"/>
                <a:gd name="connsiteY0" fmla="*/ 17888 h 40237"/>
                <a:gd name="connsiteX1" fmla="*/ 31298 w 64822"/>
                <a:gd name="connsiteY1" fmla="*/ 0 h 40237"/>
                <a:gd name="connsiteX2" fmla="*/ 64822 w 64822"/>
                <a:gd name="connsiteY2" fmla="*/ 27946 h 40237"/>
                <a:gd name="connsiteX3" fmla="*/ 26828 w 64822"/>
                <a:gd name="connsiteY3" fmla="*/ 40237 h 40237"/>
                <a:gd name="connsiteX4" fmla="*/ 0 w 64822"/>
                <a:gd name="connsiteY4" fmla="*/ 30181 h 40237"/>
                <a:gd name="connsiteX5" fmla="*/ 559 w 64822"/>
                <a:gd name="connsiteY5" fmla="*/ 17888 h 4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822" h="40237">
                  <a:moveTo>
                    <a:pt x="559" y="17888"/>
                  </a:moveTo>
                  <a:cubicBezTo>
                    <a:pt x="10625" y="12292"/>
                    <a:pt x="20114" y="4479"/>
                    <a:pt x="31298" y="0"/>
                  </a:cubicBezTo>
                  <a:cubicBezTo>
                    <a:pt x="43032" y="8390"/>
                    <a:pt x="54206" y="18447"/>
                    <a:pt x="64822" y="27946"/>
                  </a:cubicBezTo>
                  <a:cubicBezTo>
                    <a:pt x="53089" y="32983"/>
                    <a:pt x="40238" y="40237"/>
                    <a:pt x="26828" y="40237"/>
                  </a:cubicBezTo>
                  <a:cubicBezTo>
                    <a:pt x="17888" y="37435"/>
                    <a:pt x="8949" y="33524"/>
                    <a:pt x="0" y="30181"/>
                  </a:cubicBezTo>
                  <a:cubicBezTo>
                    <a:pt x="0" y="26828"/>
                    <a:pt x="559" y="20664"/>
                    <a:pt x="559" y="1788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3" name="任意多边形: 形状 1082">
              <a:extLst>
                <a:ext uri="{FF2B5EF4-FFF2-40B4-BE49-F238E27FC236}">
                  <a16:creationId xmlns:a16="http://schemas.microsoft.com/office/drawing/2014/main" id="{A6EA74C1-9704-8A38-84F8-DCF4D963C837}"/>
                </a:ext>
              </a:extLst>
            </p:cNvPr>
            <p:cNvSpPr/>
            <p:nvPr/>
          </p:nvSpPr>
          <p:spPr>
            <a:xfrm>
              <a:off x="5544656" y="5598389"/>
              <a:ext cx="7219" cy="40787"/>
            </a:xfrm>
            <a:custGeom>
              <a:avLst/>
              <a:gdLst>
                <a:gd name="connsiteX0" fmla="*/ 0 w 7219"/>
                <a:gd name="connsiteY0" fmla="*/ 0 h 40787"/>
                <a:gd name="connsiteX1" fmla="*/ 0 w 7219"/>
                <a:gd name="connsiteY1" fmla="*/ 40788 h 40787"/>
                <a:gd name="connsiteX2" fmla="*/ 0 w 7219"/>
                <a:gd name="connsiteY2" fmla="*/ 0 h 4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19" h="40787">
                  <a:moveTo>
                    <a:pt x="0" y="0"/>
                  </a:moveTo>
                  <a:cubicBezTo>
                    <a:pt x="7264" y="12851"/>
                    <a:pt x="11733" y="29063"/>
                    <a:pt x="0" y="40788"/>
                  </a:cubicBezTo>
                  <a:cubicBezTo>
                    <a:pt x="1117" y="27378"/>
                    <a:pt x="1117" y="13959"/>
                    <a:pt x="0" y="0"/>
                  </a:cubicBezTo>
                  <a:close/>
                </a:path>
              </a:pathLst>
            </a:custGeom>
            <a:solidFill>
              <a:srgbClr val="8B959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4" name="任意多边形: 形状 1083">
              <a:extLst>
                <a:ext uri="{FF2B5EF4-FFF2-40B4-BE49-F238E27FC236}">
                  <a16:creationId xmlns:a16="http://schemas.microsoft.com/office/drawing/2014/main" id="{BDE3D77A-2779-C837-30C2-3775BFC0095D}"/>
                </a:ext>
              </a:extLst>
            </p:cNvPr>
            <p:cNvSpPr/>
            <p:nvPr/>
          </p:nvSpPr>
          <p:spPr>
            <a:xfrm>
              <a:off x="5683889" y="5598387"/>
              <a:ext cx="16843" cy="17451"/>
            </a:xfrm>
            <a:custGeom>
              <a:avLst/>
              <a:gdLst>
                <a:gd name="connsiteX0" fmla="*/ 6596 w 16843"/>
                <a:gd name="connsiteY0" fmla="*/ 543 h 17451"/>
                <a:gd name="connsiteX1" fmla="*/ 9958 w 16843"/>
                <a:gd name="connsiteY1" fmla="*/ 16755 h 17451"/>
                <a:gd name="connsiteX2" fmla="*/ 6596 w 16843"/>
                <a:gd name="connsiteY2" fmla="*/ 543 h 1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43" h="17451">
                  <a:moveTo>
                    <a:pt x="6596" y="543"/>
                  </a:moveTo>
                  <a:cubicBezTo>
                    <a:pt x="17780" y="-3368"/>
                    <a:pt x="21123" y="15070"/>
                    <a:pt x="9958" y="16755"/>
                  </a:cubicBezTo>
                  <a:cubicBezTo>
                    <a:pt x="-1776" y="21225"/>
                    <a:pt x="-3452" y="2787"/>
                    <a:pt x="6596" y="543"/>
                  </a:cubicBezTo>
                  <a:close/>
                </a:path>
              </a:pathLst>
            </a:custGeom>
            <a:solidFill>
              <a:srgbClr val="F8FCFA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5" name="任意多边形: 形状 1084">
              <a:extLst>
                <a:ext uri="{FF2B5EF4-FFF2-40B4-BE49-F238E27FC236}">
                  <a16:creationId xmlns:a16="http://schemas.microsoft.com/office/drawing/2014/main" id="{B89B1A85-6150-8A4B-6AFE-8360B6A011EC}"/>
                </a:ext>
              </a:extLst>
            </p:cNvPr>
            <p:cNvSpPr/>
            <p:nvPr/>
          </p:nvSpPr>
          <p:spPr>
            <a:xfrm>
              <a:off x="6363688" y="5598481"/>
              <a:ext cx="20798" cy="13968"/>
            </a:xfrm>
            <a:custGeom>
              <a:avLst/>
              <a:gdLst>
                <a:gd name="connsiteX0" fmla="*/ 693 w 20798"/>
                <a:gd name="connsiteY0" fmla="*/ 3252 h 13968"/>
                <a:gd name="connsiteX1" fmla="*/ 20798 w 20798"/>
                <a:gd name="connsiteY1" fmla="*/ 7722 h 13968"/>
                <a:gd name="connsiteX2" fmla="*/ 693 w 20798"/>
                <a:gd name="connsiteY2" fmla="*/ 3252 h 13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98" h="13968">
                  <a:moveTo>
                    <a:pt x="693" y="3252"/>
                  </a:moveTo>
                  <a:cubicBezTo>
                    <a:pt x="6280" y="-2326"/>
                    <a:pt x="18572" y="-659"/>
                    <a:pt x="20798" y="7722"/>
                  </a:cubicBezTo>
                  <a:cubicBezTo>
                    <a:pt x="19699" y="19455"/>
                    <a:pt x="-4345" y="12750"/>
                    <a:pt x="693" y="3252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6" name="任意多边形: 形状 1085">
              <a:extLst>
                <a:ext uri="{FF2B5EF4-FFF2-40B4-BE49-F238E27FC236}">
                  <a16:creationId xmlns:a16="http://schemas.microsoft.com/office/drawing/2014/main" id="{19476FDA-F6E3-CC0C-F7EA-3AC712FF39C4}"/>
                </a:ext>
              </a:extLst>
            </p:cNvPr>
            <p:cNvSpPr/>
            <p:nvPr/>
          </p:nvSpPr>
          <p:spPr>
            <a:xfrm>
              <a:off x="6388928" y="5606929"/>
              <a:ext cx="12926" cy="13066"/>
            </a:xfrm>
            <a:custGeom>
              <a:avLst/>
              <a:gdLst>
                <a:gd name="connsiteX0" fmla="*/ 4516 w 12926"/>
                <a:gd name="connsiteY0" fmla="*/ 400 h 13066"/>
                <a:gd name="connsiteX1" fmla="*/ 8409 w 12926"/>
                <a:gd name="connsiteY1" fmla="*/ 12683 h 13066"/>
                <a:gd name="connsiteX2" fmla="*/ 4516 w 12926"/>
                <a:gd name="connsiteY2" fmla="*/ 400 h 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26" h="13066">
                  <a:moveTo>
                    <a:pt x="4516" y="400"/>
                  </a:moveTo>
                  <a:cubicBezTo>
                    <a:pt x="12320" y="-2412"/>
                    <a:pt x="16808" y="10448"/>
                    <a:pt x="8409" y="12683"/>
                  </a:cubicBezTo>
                  <a:cubicBezTo>
                    <a:pt x="596" y="15486"/>
                    <a:pt x="-3874" y="2076"/>
                    <a:pt x="4516" y="400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7" name="任意多边形: 形状 1086">
              <a:extLst>
                <a:ext uri="{FF2B5EF4-FFF2-40B4-BE49-F238E27FC236}">
                  <a16:creationId xmlns:a16="http://schemas.microsoft.com/office/drawing/2014/main" id="{3A106B70-490B-ECBE-CD0B-C0A7595BAB0F}"/>
                </a:ext>
              </a:extLst>
            </p:cNvPr>
            <p:cNvSpPr/>
            <p:nvPr/>
          </p:nvSpPr>
          <p:spPr>
            <a:xfrm>
              <a:off x="5526822" y="5612349"/>
              <a:ext cx="15598" cy="59225"/>
            </a:xfrm>
            <a:custGeom>
              <a:avLst/>
              <a:gdLst>
                <a:gd name="connsiteX0" fmla="*/ 1072 w 15598"/>
                <a:gd name="connsiteY0" fmla="*/ 0 h 59225"/>
                <a:gd name="connsiteX1" fmla="*/ 7777 w 15598"/>
                <a:gd name="connsiteY1" fmla="*/ 45248 h 59225"/>
                <a:gd name="connsiteX2" fmla="*/ 15599 w 15598"/>
                <a:gd name="connsiteY2" fmla="*/ 31289 h 59225"/>
                <a:gd name="connsiteX3" fmla="*/ 9444 w 15598"/>
                <a:gd name="connsiteY3" fmla="*/ 59226 h 59225"/>
                <a:gd name="connsiteX4" fmla="*/ 1072 w 15598"/>
                <a:gd name="connsiteY4" fmla="*/ 0 h 5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98" h="59225">
                  <a:moveTo>
                    <a:pt x="1072" y="0"/>
                  </a:moveTo>
                  <a:cubicBezTo>
                    <a:pt x="4415" y="15095"/>
                    <a:pt x="5542" y="30172"/>
                    <a:pt x="7777" y="45248"/>
                  </a:cubicBezTo>
                  <a:cubicBezTo>
                    <a:pt x="10570" y="40229"/>
                    <a:pt x="12805" y="35750"/>
                    <a:pt x="15599" y="31289"/>
                  </a:cubicBezTo>
                  <a:cubicBezTo>
                    <a:pt x="13914" y="40779"/>
                    <a:pt x="11697" y="50277"/>
                    <a:pt x="9444" y="59226"/>
                  </a:cubicBezTo>
                  <a:cubicBezTo>
                    <a:pt x="-5074" y="43022"/>
                    <a:pt x="1622" y="20123"/>
                    <a:pt x="1072" y="0"/>
                  </a:cubicBezTo>
                  <a:close/>
                </a:path>
              </a:pathLst>
            </a:custGeom>
            <a:solidFill>
              <a:srgbClr val="7B848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8" name="任意多边形: 形状 1087">
              <a:extLst>
                <a:ext uri="{FF2B5EF4-FFF2-40B4-BE49-F238E27FC236}">
                  <a16:creationId xmlns:a16="http://schemas.microsoft.com/office/drawing/2014/main" id="{215AD12B-99D4-6C65-D695-D118ABFCD5E0}"/>
                </a:ext>
              </a:extLst>
            </p:cNvPr>
            <p:cNvSpPr/>
            <p:nvPr/>
          </p:nvSpPr>
          <p:spPr>
            <a:xfrm>
              <a:off x="5649707" y="5611790"/>
              <a:ext cx="26260" cy="31857"/>
            </a:xfrm>
            <a:custGeom>
              <a:avLst/>
              <a:gdLst>
                <a:gd name="connsiteX0" fmla="*/ 0 w 26260"/>
                <a:gd name="connsiteY0" fmla="*/ 20114 h 31857"/>
                <a:gd name="connsiteX1" fmla="*/ 9498 w 26260"/>
                <a:gd name="connsiteY1" fmla="*/ 0 h 31857"/>
                <a:gd name="connsiteX2" fmla="*/ 26260 w 26260"/>
                <a:gd name="connsiteY2" fmla="*/ 12851 h 31857"/>
                <a:gd name="connsiteX3" fmla="*/ 25702 w 26260"/>
                <a:gd name="connsiteY3" fmla="*/ 31857 h 31857"/>
                <a:gd name="connsiteX4" fmla="*/ 0 w 26260"/>
                <a:gd name="connsiteY4" fmla="*/ 20114 h 31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60" h="31857">
                  <a:moveTo>
                    <a:pt x="0" y="20114"/>
                  </a:moveTo>
                  <a:cubicBezTo>
                    <a:pt x="2794" y="13410"/>
                    <a:pt x="6155" y="6714"/>
                    <a:pt x="9498" y="0"/>
                  </a:cubicBezTo>
                  <a:cubicBezTo>
                    <a:pt x="15086" y="3920"/>
                    <a:pt x="20673" y="8381"/>
                    <a:pt x="26260" y="12851"/>
                  </a:cubicBezTo>
                  <a:cubicBezTo>
                    <a:pt x="26260" y="19015"/>
                    <a:pt x="26260" y="25711"/>
                    <a:pt x="25702" y="31857"/>
                  </a:cubicBezTo>
                  <a:cubicBezTo>
                    <a:pt x="17321" y="27928"/>
                    <a:pt x="8381" y="24026"/>
                    <a:pt x="0" y="2011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9" name="任意多边形: 形状 1088">
              <a:extLst>
                <a:ext uri="{FF2B5EF4-FFF2-40B4-BE49-F238E27FC236}">
                  <a16:creationId xmlns:a16="http://schemas.microsoft.com/office/drawing/2014/main" id="{697F9222-53AC-5B36-F199-CA7DEF3754AD}"/>
                </a:ext>
              </a:extLst>
            </p:cNvPr>
            <p:cNvSpPr/>
            <p:nvPr/>
          </p:nvSpPr>
          <p:spPr>
            <a:xfrm>
              <a:off x="5968203" y="5609555"/>
              <a:ext cx="164294" cy="128517"/>
            </a:xfrm>
            <a:custGeom>
              <a:avLst/>
              <a:gdLst>
                <a:gd name="connsiteX0" fmla="*/ 0 w 164294"/>
                <a:gd name="connsiteY0" fmla="*/ 0 h 128517"/>
                <a:gd name="connsiteX1" fmla="*/ 88298 w 164294"/>
                <a:gd name="connsiteY1" fmla="*/ 53089 h 128517"/>
                <a:gd name="connsiteX2" fmla="*/ 137466 w 164294"/>
                <a:gd name="connsiteY2" fmla="*/ 69850 h 128517"/>
                <a:gd name="connsiteX3" fmla="*/ 164295 w 164294"/>
                <a:gd name="connsiteY3" fmla="*/ 128518 h 128517"/>
                <a:gd name="connsiteX4" fmla="*/ 120713 w 164294"/>
                <a:gd name="connsiteY4" fmla="*/ 92758 h 128517"/>
                <a:gd name="connsiteX5" fmla="*/ 6723 w 164294"/>
                <a:gd name="connsiteY5" fmla="*/ 9516 h 128517"/>
                <a:gd name="connsiteX6" fmla="*/ 0 w 164294"/>
                <a:gd name="connsiteY6" fmla="*/ 0 h 128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294" h="128517">
                  <a:moveTo>
                    <a:pt x="0" y="0"/>
                  </a:moveTo>
                  <a:cubicBezTo>
                    <a:pt x="35759" y="6155"/>
                    <a:pt x="54197" y="42464"/>
                    <a:pt x="88298" y="53089"/>
                  </a:cubicBezTo>
                  <a:cubicBezTo>
                    <a:pt x="103933" y="60911"/>
                    <a:pt x="122372" y="60911"/>
                    <a:pt x="137466" y="69850"/>
                  </a:cubicBezTo>
                  <a:cubicBezTo>
                    <a:pt x="150876" y="86613"/>
                    <a:pt x="158140" y="107844"/>
                    <a:pt x="164295" y="128518"/>
                  </a:cubicBezTo>
                  <a:cubicBezTo>
                    <a:pt x="148650" y="117902"/>
                    <a:pt x="134673" y="105601"/>
                    <a:pt x="120713" y="92758"/>
                  </a:cubicBezTo>
                  <a:cubicBezTo>
                    <a:pt x="83269" y="64822"/>
                    <a:pt x="44717" y="37435"/>
                    <a:pt x="6723" y="9516"/>
                  </a:cubicBezTo>
                  <a:cubicBezTo>
                    <a:pt x="5038" y="7263"/>
                    <a:pt x="1685" y="223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0" name="任意多边形: 形状 1089">
              <a:extLst>
                <a:ext uri="{FF2B5EF4-FFF2-40B4-BE49-F238E27FC236}">
                  <a16:creationId xmlns:a16="http://schemas.microsoft.com/office/drawing/2014/main" id="{60A32103-8A42-0A90-2A3E-0C1272EA856E}"/>
                </a:ext>
              </a:extLst>
            </p:cNvPr>
            <p:cNvSpPr/>
            <p:nvPr/>
          </p:nvSpPr>
          <p:spPr>
            <a:xfrm>
              <a:off x="5481162" y="5635799"/>
              <a:ext cx="12574" cy="12893"/>
            </a:xfrm>
            <a:custGeom>
              <a:avLst/>
              <a:gdLst>
                <a:gd name="connsiteX0" fmla="*/ 6494 w 12574"/>
                <a:gd name="connsiteY0" fmla="*/ 17 h 12893"/>
                <a:gd name="connsiteX1" fmla="*/ 6494 w 12574"/>
                <a:gd name="connsiteY1" fmla="*/ 12877 h 12893"/>
                <a:gd name="connsiteX2" fmla="*/ 6494 w 12574"/>
                <a:gd name="connsiteY2" fmla="*/ 17 h 1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74" h="12893">
                  <a:moveTo>
                    <a:pt x="6494" y="17"/>
                  </a:moveTo>
                  <a:cubicBezTo>
                    <a:pt x="14325" y="-542"/>
                    <a:pt x="14875" y="12877"/>
                    <a:pt x="6494" y="12877"/>
                  </a:cubicBezTo>
                  <a:cubicBezTo>
                    <a:pt x="-1878" y="13436"/>
                    <a:pt x="-2446" y="-551"/>
                    <a:pt x="6494" y="17"/>
                  </a:cubicBezTo>
                  <a:close/>
                </a:path>
              </a:pathLst>
            </a:custGeom>
            <a:solidFill>
              <a:srgbClr val="6F7375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1" name="任意多边形: 形状 1090">
              <a:extLst>
                <a:ext uri="{FF2B5EF4-FFF2-40B4-BE49-F238E27FC236}">
                  <a16:creationId xmlns:a16="http://schemas.microsoft.com/office/drawing/2014/main" id="{549C4B08-1A0A-A161-0B3F-E0E56C6A7871}"/>
                </a:ext>
              </a:extLst>
            </p:cNvPr>
            <p:cNvSpPr/>
            <p:nvPr/>
          </p:nvSpPr>
          <p:spPr>
            <a:xfrm>
              <a:off x="5743583" y="5631904"/>
              <a:ext cx="220708" cy="134122"/>
            </a:xfrm>
            <a:custGeom>
              <a:avLst/>
              <a:gdLst>
                <a:gd name="connsiteX0" fmla="*/ 0 w 220708"/>
                <a:gd name="connsiteY0" fmla="*/ 6714 h 134122"/>
                <a:gd name="connsiteX1" fmla="*/ 11175 w 220708"/>
                <a:gd name="connsiteY1" fmla="*/ 0 h 134122"/>
                <a:gd name="connsiteX2" fmla="*/ 75438 w 220708"/>
                <a:gd name="connsiteY2" fmla="*/ 49727 h 134122"/>
                <a:gd name="connsiteX3" fmla="*/ 132420 w 220708"/>
                <a:gd name="connsiteY3" fmla="*/ 88848 h 134122"/>
                <a:gd name="connsiteX4" fmla="*/ 220709 w 220708"/>
                <a:gd name="connsiteY4" fmla="*/ 124048 h 134122"/>
                <a:gd name="connsiteX5" fmla="*/ 191096 w 220708"/>
                <a:gd name="connsiteY5" fmla="*/ 134123 h 134122"/>
                <a:gd name="connsiteX6" fmla="*/ 96102 w 220708"/>
                <a:gd name="connsiteY6" fmla="*/ 124048 h 134122"/>
                <a:gd name="connsiteX7" fmla="*/ 69833 w 220708"/>
                <a:gd name="connsiteY7" fmla="*/ 101708 h 134122"/>
                <a:gd name="connsiteX8" fmla="*/ 146947 w 220708"/>
                <a:gd name="connsiteY8" fmla="*/ 108403 h 134122"/>
                <a:gd name="connsiteX9" fmla="*/ 64804 w 220708"/>
                <a:gd name="connsiteY9" fmla="*/ 54756 h 134122"/>
                <a:gd name="connsiteX10" fmla="*/ 0 w 220708"/>
                <a:gd name="connsiteY10" fmla="*/ 6714 h 13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0708" h="134122">
                  <a:moveTo>
                    <a:pt x="0" y="6714"/>
                  </a:moveTo>
                  <a:lnTo>
                    <a:pt x="11175" y="0"/>
                  </a:lnTo>
                  <a:cubicBezTo>
                    <a:pt x="31848" y="17330"/>
                    <a:pt x="51404" y="36877"/>
                    <a:pt x="75438" y="49727"/>
                  </a:cubicBezTo>
                  <a:cubicBezTo>
                    <a:pt x="96111" y="60911"/>
                    <a:pt x="110071" y="80458"/>
                    <a:pt x="132420" y="88848"/>
                  </a:cubicBezTo>
                  <a:cubicBezTo>
                    <a:pt x="161483" y="101149"/>
                    <a:pt x="190537" y="114000"/>
                    <a:pt x="220709" y="124048"/>
                  </a:cubicBezTo>
                  <a:cubicBezTo>
                    <a:pt x="211210" y="127959"/>
                    <a:pt x="201712" y="134123"/>
                    <a:pt x="191096" y="134123"/>
                  </a:cubicBezTo>
                  <a:cubicBezTo>
                    <a:pt x="159798" y="127950"/>
                    <a:pt x="127950" y="115667"/>
                    <a:pt x="96102" y="124048"/>
                  </a:cubicBezTo>
                  <a:cubicBezTo>
                    <a:pt x="87712" y="116226"/>
                    <a:pt x="78214" y="108971"/>
                    <a:pt x="69833" y="101708"/>
                  </a:cubicBezTo>
                  <a:cubicBezTo>
                    <a:pt x="95543" y="102816"/>
                    <a:pt x="121813" y="125166"/>
                    <a:pt x="146947" y="108403"/>
                  </a:cubicBezTo>
                  <a:cubicBezTo>
                    <a:pt x="124039" y="83810"/>
                    <a:pt x="90515" y="75438"/>
                    <a:pt x="64804" y="54756"/>
                  </a:cubicBezTo>
                  <a:cubicBezTo>
                    <a:pt x="41905" y="40229"/>
                    <a:pt x="22349" y="21791"/>
                    <a:pt x="0" y="6714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2" name="任意多边形: 形状 1091">
              <a:extLst>
                <a:ext uri="{FF2B5EF4-FFF2-40B4-BE49-F238E27FC236}">
                  <a16:creationId xmlns:a16="http://schemas.microsoft.com/office/drawing/2014/main" id="{8B62A810-3C54-B266-EBA4-10F7261456A4}"/>
                </a:ext>
              </a:extLst>
            </p:cNvPr>
            <p:cNvSpPr/>
            <p:nvPr/>
          </p:nvSpPr>
          <p:spPr>
            <a:xfrm>
              <a:off x="6058177" y="5631904"/>
              <a:ext cx="36876" cy="24584"/>
            </a:xfrm>
            <a:custGeom>
              <a:avLst/>
              <a:gdLst>
                <a:gd name="connsiteX0" fmla="*/ 0 w 36876"/>
                <a:gd name="connsiteY0" fmla="*/ 1685 h 24584"/>
                <a:gd name="connsiteX1" fmla="*/ 23467 w 36876"/>
                <a:gd name="connsiteY1" fmla="*/ 0 h 24584"/>
                <a:gd name="connsiteX2" fmla="*/ 36876 w 36876"/>
                <a:gd name="connsiteY2" fmla="*/ 24585 h 24584"/>
                <a:gd name="connsiteX3" fmla="*/ 0 w 36876"/>
                <a:gd name="connsiteY3" fmla="*/ 1685 h 2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6" h="24584">
                  <a:moveTo>
                    <a:pt x="0" y="1685"/>
                  </a:moveTo>
                  <a:cubicBezTo>
                    <a:pt x="6137" y="1126"/>
                    <a:pt x="17312" y="0"/>
                    <a:pt x="23467" y="0"/>
                  </a:cubicBezTo>
                  <a:cubicBezTo>
                    <a:pt x="27937" y="7813"/>
                    <a:pt x="32407" y="16204"/>
                    <a:pt x="36876" y="24585"/>
                  </a:cubicBezTo>
                  <a:cubicBezTo>
                    <a:pt x="22340" y="20683"/>
                    <a:pt x="10607" y="11743"/>
                    <a:pt x="0" y="1685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3" name="任意多边形: 形状 1092">
              <a:extLst>
                <a:ext uri="{FF2B5EF4-FFF2-40B4-BE49-F238E27FC236}">
                  <a16:creationId xmlns:a16="http://schemas.microsoft.com/office/drawing/2014/main" id="{22BA8396-1E09-8414-9F55-C964A088DC32}"/>
                </a:ext>
              </a:extLst>
            </p:cNvPr>
            <p:cNvSpPr/>
            <p:nvPr/>
          </p:nvSpPr>
          <p:spPr>
            <a:xfrm>
              <a:off x="5566464" y="5636897"/>
              <a:ext cx="83260" cy="174901"/>
            </a:xfrm>
            <a:custGeom>
              <a:avLst/>
              <a:gdLst>
                <a:gd name="connsiteX0" fmla="*/ 0 w 83260"/>
                <a:gd name="connsiteY0" fmla="*/ 0 h 174901"/>
                <a:gd name="connsiteX1" fmla="*/ 83260 w 83260"/>
                <a:gd name="connsiteY1" fmla="*/ 174902 h 174901"/>
                <a:gd name="connsiteX2" fmla="*/ 0 w 83260"/>
                <a:gd name="connsiteY2" fmla="*/ 0 h 17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260" h="174901">
                  <a:moveTo>
                    <a:pt x="0" y="0"/>
                  </a:moveTo>
                  <a:cubicBezTo>
                    <a:pt x="26269" y="58676"/>
                    <a:pt x="57559" y="115658"/>
                    <a:pt x="83260" y="174902"/>
                  </a:cubicBezTo>
                  <a:cubicBezTo>
                    <a:pt x="48051" y="120687"/>
                    <a:pt x="12292" y="64822"/>
                    <a:pt x="0" y="0"/>
                  </a:cubicBezTo>
                  <a:close/>
                </a:path>
              </a:pathLst>
            </a:custGeom>
            <a:solidFill>
              <a:srgbClr val="E8F5F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4" name="任意多边形: 形状 1093">
              <a:extLst>
                <a:ext uri="{FF2B5EF4-FFF2-40B4-BE49-F238E27FC236}">
                  <a16:creationId xmlns:a16="http://schemas.microsoft.com/office/drawing/2014/main" id="{6093A1A0-1D30-B0CE-6F5B-40E05DE13215}"/>
                </a:ext>
              </a:extLst>
            </p:cNvPr>
            <p:cNvSpPr/>
            <p:nvPr/>
          </p:nvSpPr>
          <p:spPr>
            <a:xfrm>
              <a:off x="5586011" y="5643482"/>
              <a:ext cx="68165" cy="33123"/>
            </a:xfrm>
            <a:custGeom>
              <a:avLst/>
              <a:gdLst>
                <a:gd name="connsiteX0" fmla="*/ 0 w 68165"/>
                <a:gd name="connsiteY0" fmla="*/ 3508 h 33123"/>
                <a:gd name="connsiteX1" fmla="*/ 65922 w 68165"/>
                <a:gd name="connsiteY1" fmla="*/ 4067 h 33123"/>
                <a:gd name="connsiteX2" fmla="*/ 68166 w 68165"/>
                <a:gd name="connsiteY2" fmla="*/ 19153 h 33123"/>
                <a:gd name="connsiteX3" fmla="*/ 17321 w 68165"/>
                <a:gd name="connsiteY3" fmla="*/ 31445 h 33123"/>
                <a:gd name="connsiteX4" fmla="*/ 0 w 68165"/>
                <a:gd name="connsiteY4" fmla="*/ 3508 h 33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165" h="33123">
                  <a:moveTo>
                    <a:pt x="0" y="3508"/>
                  </a:moveTo>
                  <a:cubicBezTo>
                    <a:pt x="21791" y="1823"/>
                    <a:pt x="44699" y="-3764"/>
                    <a:pt x="65922" y="4067"/>
                  </a:cubicBezTo>
                  <a:cubicBezTo>
                    <a:pt x="66480" y="7979"/>
                    <a:pt x="67598" y="15801"/>
                    <a:pt x="68166" y="19153"/>
                  </a:cubicBezTo>
                  <a:cubicBezTo>
                    <a:pt x="51962" y="25299"/>
                    <a:pt x="35191" y="37600"/>
                    <a:pt x="17321" y="31445"/>
                  </a:cubicBezTo>
                  <a:cubicBezTo>
                    <a:pt x="10616" y="22514"/>
                    <a:pt x="5587" y="13007"/>
                    <a:pt x="0" y="3508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" name="任意多边形: 形状 1094">
              <a:extLst>
                <a:ext uri="{FF2B5EF4-FFF2-40B4-BE49-F238E27FC236}">
                  <a16:creationId xmlns:a16="http://schemas.microsoft.com/office/drawing/2014/main" id="{D952F5E7-1DFF-35C2-E727-F89760E58AFB}"/>
                </a:ext>
              </a:extLst>
            </p:cNvPr>
            <p:cNvSpPr/>
            <p:nvPr/>
          </p:nvSpPr>
          <p:spPr>
            <a:xfrm>
              <a:off x="5410542" y="5658732"/>
              <a:ext cx="76005" cy="110629"/>
            </a:xfrm>
            <a:custGeom>
              <a:avLst/>
              <a:gdLst>
                <a:gd name="connsiteX0" fmla="*/ 64254 w 76005"/>
                <a:gd name="connsiteY0" fmla="*/ 0 h 110629"/>
                <a:gd name="connsiteX1" fmla="*/ 76006 w 76005"/>
                <a:gd name="connsiteY1" fmla="*/ 2235 h 110629"/>
                <a:gd name="connsiteX2" fmla="*/ 47501 w 76005"/>
                <a:gd name="connsiteY2" fmla="*/ 51404 h 110629"/>
                <a:gd name="connsiteX3" fmla="*/ 0 w 76005"/>
                <a:gd name="connsiteY3" fmla="*/ 110629 h 110629"/>
                <a:gd name="connsiteX4" fmla="*/ 20664 w 76005"/>
                <a:gd name="connsiteY4" fmla="*/ 59226 h 110629"/>
                <a:gd name="connsiteX5" fmla="*/ 64254 w 76005"/>
                <a:gd name="connsiteY5" fmla="*/ 0 h 110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005" h="110629">
                  <a:moveTo>
                    <a:pt x="64254" y="0"/>
                  </a:moveTo>
                  <a:cubicBezTo>
                    <a:pt x="68174" y="559"/>
                    <a:pt x="72086" y="1677"/>
                    <a:pt x="76006" y="2235"/>
                  </a:cubicBezTo>
                  <a:cubicBezTo>
                    <a:pt x="69292" y="20106"/>
                    <a:pt x="57000" y="35191"/>
                    <a:pt x="47501" y="51404"/>
                  </a:cubicBezTo>
                  <a:cubicBezTo>
                    <a:pt x="32974" y="72635"/>
                    <a:pt x="21241" y="96102"/>
                    <a:pt x="0" y="110629"/>
                  </a:cubicBezTo>
                  <a:cubicBezTo>
                    <a:pt x="3352" y="92759"/>
                    <a:pt x="5029" y="70968"/>
                    <a:pt x="20664" y="59226"/>
                  </a:cubicBezTo>
                  <a:cubicBezTo>
                    <a:pt x="40796" y="43581"/>
                    <a:pt x="51980" y="20673"/>
                    <a:pt x="64254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6" name="任意多边形: 形状 1095">
              <a:extLst>
                <a:ext uri="{FF2B5EF4-FFF2-40B4-BE49-F238E27FC236}">
                  <a16:creationId xmlns:a16="http://schemas.microsoft.com/office/drawing/2014/main" id="{D28371DB-57F9-589E-6A7B-39B58E2B0207}"/>
                </a:ext>
              </a:extLst>
            </p:cNvPr>
            <p:cNvSpPr/>
            <p:nvPr/>
          </p:nvSpPr>
          <p:spPr>
            <a:xfrm>
              <a:off x="5497713" y="5657048"/>
              <a:ext cx="15653" cy="23475"/>
            </a:xfrm>
            <a:custGeom>
              <a:avLst/>
              <a:gdLst>
                <a:gd name="connsiteX0" fmla="*/ 5038 w 15653"/>
                <a:gd name="connsiteY0" fmla="*/ 0 h 23475"/>
                <a:gd name="connsiteX1" fmla="*/ 14527 w 15653"/>
                <a:gd name="connsiteY1" fmla="*/ 558 h 23475"/>
                <a:gd name="connsiteX2" fmla="*/ 15654 w 15653"/>
                <a:gd name="connsiteY2" fmla="*/ 20114 h 23475"/>
                <a:gd name="connsiteX3" fmla="*/ 0 w 15653"/>
                <a:gd name="connsiteY3" fmla="*/ 23476 h 23475"/>
                <a:gd name="connsiteX4" fmla="*/ 5038 w 15653"/>
                <a:gd name="connsiteY4" fmla="*/ 0 h 2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53" h="23475">
                  <a:moveTo>
                    <a:pt x="5038" y="0"/>
                  </a:moveTo>
                  <a:cubicBezTo>
                    <a:pt x="7264" y="0"/>
                    <a:pt x="12301" y="558"/>
                    <a:pt x="14527" y="558"/>
                  </a:cubicBezTo>
                  <a:cubicBezTo>
                    <a:pt x="15095" y="6723"/>
                    <a:pt x="15095" y="13418"/>
                    <a:pt x="15654" y="20114"/>
                  </a:cubicBezTo>
                  <a:cubicBezTo>
                    <a:pt x="11733" y="20673"/>
                    <a:pt x="3920" y="22358"/>
                    <a:pt x="0" y="23476"/>
                  </a:cubicBezTo>
                  <a:lnTo>
                    <a:pt x="5038" y="0"/>
                  </a:lnTo>
                  <a:close/>
                </a:path>
              </a:pathLst>
            </a:custGeom>
            <a:solidFill>
              <a:srgbClr val="E8F5F5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" name="任意多边形: 形状 1096">
              <a:extLst>
                <a:ext uri="{FF2B5EF4-FFF2-40B4-BE49-F238E27FC236}">
                  <a16:creationId xmlns:a16="http://schemas.microsoft.com/office/drawing/2014/main" id="{A123D8A7-8D2F-0E56-6D20-3900E1D15C90}"/>
                </a:ext>
              </a:extLst>
            </p:cNvPr>
            <p:cNvSpPr/>
            <p:nvPr/>
          </p:nvSpPr>
          <p:spPr>
            <a:xfrm>
              <a:off x="5651942" y="5655930"/>
              <a:ext cx="50285" cy="37444"/>
            </a:xfrm>
            <a:custGeom>
              <a:avLst/>
              <a:gdLst>
                <a:gd name="connsiteX0" fmla="*/ 0 w 50285"/>
                <a:gd name="connsiteY0" fmla="*/ 30189 h 37444"/>
                <a:gd name="connsiteX1" fmla="*/ 31289 w 50285"/>
                <a:gd name="connsiteY1" fmla="*/ 0 h 37444"/>
                <a:gd name="connsiteX2" fmla="*/ 50286 w 50285"/>
                <a:gd name="connsiteY2" fmla="*/ 37444 h 37444"/>
                <a:gd name="connsiteX3" fmla="*/ 0 w 50285"/>
                <a:gd name="connsiteY3" fmla="*/ 30189 h 3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285" h="37444">
                  <a:moveTo>
                    <a:pt x="0" y="30189"/>
                  </a:moveTo>
                  <a:cubicBezTo>
                    <a:pt x="5587" y="16203"/>
                    <a:pt x="17330" y="6155"/>
                    <a:pt x="31289" y="0"/>
                  </a:cubicBezTo>
                  <a:cubicBezTo>
                    <a:pt x="43022" y="9507"/>
                    <a:pt x="48619" y="22908"/>
                    <a:pt x="50286" y="37444"/>
                  </a:cubicBezTo>
                  <a:cubicBezTo>
                    <a:pt x="33533" y="37453"/>
                    <a:pt x="16203" y="35777"/>
                    <a:pt x="0" y="30189"/>
                  </a:cubicBez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8" name="任意多边形: 形状 1097">
              <a:extLst>
                <a:ext uri="{FF2B5EF4-FFF2-40B4-BE49-F238E27FC236}">
                  <a16:creationId xmlns:a16="http://schemas.microsoft.com/office/drawing/2014/main" id="{4B318A01-0A09-82EA-8188-F3E7B79B4A72}"/>
                </a:ext>
              </a:extLst>
            </p:cNvPr>
            <p:cNvSpPr/>
            <p:nvPr/>
          </p:nvSpPr>
          <p:spPr>
            <a:xfrm>
              <a:off x="5546891" y="5688337"/>
              <a:ext cx="23466" cy="81593"/>
            </a:xfrm>
            <a:custGeom>
              <a:avLst/>
              <a:gdLst>
                <a:gd name="connsiteX0" fmla="*/ 8940 w 23466"/>
                <a:gd name="connsiteY0" fmla="*/ 1676 h 81593"/>
                <a:gd name="connsiteX1" fmla="*/ 23467 w 23466"/>
                <a:gd name="connsiteY1" fmla="*/ 0 h 81593"/>
                <a:gd name="connsiteX2" fmla="*/ 0 w 23466"/>
                <a:gd name="connsiteY2" fmla="*/ 81593 h 81593"/>
                <a:gd name="connsiteX3" fmla="*/ 8940 w 23466"/>
                <a:gd name="connsiteY3" fmla="*/ 1676 h 8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66" h="81593">
                  <a:moveTo>
                    <a:pt x="8940" y="1676"/>
                  </a:moveTo>
                  <a:cubicBezTo>
                    <a:pt x="12851" y="1676"/>
                    <a:pt x="20105" y="568"/>
                    <a:pt x="23467" y="0"/>
                  </a:cubicBezTo>
                  <a:cubicBezTo>
                    <a:pt x="12292" y="26269"/>
                    <a:pt x="7822" y="54206"/>
                    <a:pt x="0" y="81593"/>
                  </a:cubicBezTo>
                  <a:cubicBezTo>
                    <a:pt x="3352" y="55333"/>
                    <a:pt x="3902" y="27946"/>
                    <a:pt x="8940" y="1676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9" name="任意多边形: 形状 1098">
              <a:extLst>
                <a:ext uri="{FF2B5EF4-FFF2-40B4-BE49-F238E27FC236}">
                  <a16:creationId xmlns:a16="http://schemas.microsoft.com/office/drawing/2014/main" id="{F0C8661E-2F3A-3D85-DBD2-4E9B38BC4635}"/>
                </a:ext>
              </a:extLst>
            </p:cNvPr>
            <p:cNvSpPr/>
            <p:nvPr/>
          </p:nvSpPr>
          <p:spPr>
            <a:xfrm>
              <a:off x="5611154" y="5689750"/>
              <a:ext cx="58117" cy="45737"/>
            </a:xfrm>
            <a:custGeom>
              <a:avLst/>
              <a:gdLst>
                <a:gd name="connsiteX0" fmla="*/ 0 w 58117"/>
                <a:gd name="connsiteY0" fmla="*/ 1398 h 45737"/>
                <a:gd name="connsiteX1" fmla="*/ 58117 w 58117"/>
                <a:gd name="connsiteY1" fmla="*/ 20386 h 45737"/>
                <a:gd name="connsiteX2" fmla="*/ 17321 w 58117"/>
                <a:gd name="connsiteY2" fmla="*/ 44412 h 45737"/>
                <a:gd name="connsiteX3" fmla="*/ 0 w 58117"/>
                <a:gd name="connsiteY3" fmla="*/ 1398 h 45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17" h="45737">
                  <a:moveTo>
                    <a:pt x="0" y="1398"/>
                  </a:moveTo>
                  <a:cubicBezTo>
                    <a:pt x="21791" y="-4766"/>
                    <a:pt x="39670" y="10888"/>
                    <a:pt x="58117" y="20386"/>
                  </a:cubicBezTo>
                  <a:cubicBezTo>
                    <a:pt x="51412" y="37148"/>
                    <a:pt x="36318" y="49999"/>
                    <a:pt x="17321" y="44412"/>
                  </a:cubicBezTo>
                  <a:cubicBezTo>
                    <a:pt x="11733" y="29894"/>
                    <a:pt x="5578" y="15916"/>
                    <a:pt x="0" y="139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" name="任意多边形: 形状 1099">
              <a:extLst>
                <a:ext uri="{FF2B5EF4-FFF2-40B4-BE49-F238E27FC236}">
                  <a16:creationId xmlns:a16="http://schemas.microsoft.com/office/drawing/2014/main" id="{7FE88541-12CB-9816-C308-D5B17E1187D8}"/>
                </a:ext>
              </a:extLst>
            </p:cNvPr>
            <p:cNvSpPr/>
            <p:nvPr/>
          </p:nvSpPr>
          <p:spPr>
            <a:xfrm>
              <a:off x="5745818" y="5688903"/>
              <a:ext cx="7573" cy="8294"/>
            </a:xfrm>
            <a:custGeom>
              <a:avLst/>
              <a:gdLst>
                <a:gd name="connsiteX0" fmla="*/ 0 w 7573"/>
                <a:gd name="connsiteY0" fmla="*/ 1668 h 8294"/>
                <a:gd name="connsiteX1" fmla="*/ 0 w 7573"/>
                <a:gd name="connsiteY1" fmla="*/ 1668 h 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73" h="8294">
                  <a:moveTo>
                    <a:pt x="0" y="1668"/>
                  </a:moveTo>
                  <a:cubicBezTo>
                    <a:pt x="16762" y="-6704"/>
                    <a:pt x="550" y="20115"/>
                    <a:pt x="0" y="1668"/>
                  </a:cubicBezTo>
                  <a:close/>
                </a:path>
              </a:pathLst>
            </a:custGeom>
            <a:solidFill>
              <a:srgbClr val="98A7A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1" name="任意多边形: 形状 1100">
              <a:extLst>
                <a:ext uri="{FF2B5EF4-FFF2-40B4-BE49-F238E27FC236}">
                  <a16:creationId xmlns:a16="http://schemas.microsoft.com/office/drawing/2014/main" id="{E6C72A2F-09C0-774E-8C1D-6378020518C5}"/>
                </a:ext>
              </a:extLst>
            </p:cNvPr>
            <p:cNvSpPr/>
            <p:nvPr/>
          </p:nvSpPr>
          <p:spPr>
            <a:xfrm>
              <a:off x="5775431" y="5686119"/>
              <a:ext cx="45816" cy="29036"/>
            </a:xfrm>
            <a:custGeom>
              <a:avLst/>
              <a:gdLst>
                <a:gd name="connsiteX0" fmla="*/ 0 w 45816"/>
                <a:gd name="connsiteY0" fmla="*/ 0 h 29036"/>
                <a:gd name="connsiteX1" fmla="*/ 45816 w 45816"/>
                <a:gd name="connsiteY1" fmla="*/ 27378 h 29036"/>
                <a:gd name="connsiteX2" fmla="*/ 13968 w 45816"/>
                <a:gd name="connsiteY2" fmla="*/ 29037 h 29036"/>
                <a:gd name="connsiteX3" fmla="*/ 0 w 45816"/>
                <a:gd name="connsiteY3" fmla="*/ 0 h 2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816" h="29036">
                  <a:moveTo>
                    <a:pt x="0" y="0"/>
                  </a:moveTo>
                  <a:cubicBezTo>
                    <a:pt x="16203" y="7804"/>
                    <a:pt x="31848" y="16753"/>
                    <a:pt x="45816" y="27378"/>
                  </a:cubicBezTo>
                  <a:lnTo>
                    <a:pt x="13968" y="29037"/>
                  </a:lnTo>
                  <a:cubicBezTo>
                    <a:pt x="8940" y="19547"/>
                    <a:pt x="3911" y="10049"/>
                    <a:pt x="0" y="0"/>
                  </a:cubicBezTo>
                  <a:close/>
                </a:path>
              </a:pathLst>
            </a:custGeom>
            <a:solidFill>
              <a:srgbClr val="F8FC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2" name="任意多边形: 形状 1101">
              <a:extLst>
                <a:ext uri="{FF2B5EF4-FFF2-40B4-BE49-F238E27FC236}">
                  <a16:creationId xmlns:a16="http://schemas.microsoft.com/office/drawing/2014/main" id="{7020590E-D4A7-6FF1-1386-315D30A33C6D}"/>
                </a:ext>
              </a:extLst>
            </p:cNvPr>
            <p:cNvSpPr/>
            <p:nvPr/>
          </p:nvSpPr>
          <p:spPr>
            <a:xfrm>
              <a:off x="5488774" y="5702314"/>
              <a:ext cx="53647" cy="155336"/>
            </a:xfrm>
            <a:custGeom>
              <a:avLst/>
              <a:gdLst>
                <a:gd name="connsiteX0" fmla="*/ 17321 w 53647"/>
                <a:gd name="connsiteY0" fmla="*/ 12842 h 155336"/>
                <a:gd name="connsiteX1" fmla="*/ 53647 w 53647"/>
                <a:gd name="connsiteY1" fmla="*/ 0 h 155336"/>
                <a:gd name="connsiteX2" fmla="*/ 0 w 53647"/>
                <a:gd name="connsiteY2" fmla="*/ 155337 h 155336"/>
                <a:gd name="connsiteX3" fmla="*/ 17321 w 53647"/>
                <a:gd name="connsiteY3" fmla="*/ 12842 h 15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47" h="155336">
                  <a:moveTo>
                    <a:pt x="17321" y="12842"/>
                  </a:moveTo>
                  <a:cubicBezTo>
                    <a:pt x="31298" y="13401"/>
                    <a:pt x="44149" y="10049"/>
                    <a:pt x="53647" y="0"/>
                  </a:cubicBezTo>
                  <a:cubicBezTo>
                    <a:pt x="26828" y="48060"/>
                    <a:pt x="34092" y="110080"/>
                    <a:pt x="0" y="155337"/>
                  </a:cubicBezTo>
                  <a:cubicBezTo>
                    <a:pt x="6714" y="107836"/>
                    <a:pt x="17888" y="60911"/>
                    <a:pt x="17321" y="12842"/>
                  </a:cubicBez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3" name="任意多边形: 形状 1102">
              <a:extLst>
                <a:ext uri="{FF2B5EF4-FFF2-40B4-BE49-F238E27FC236}">
                  <a16:creationId xmlns:a16="http://schemas.microsoft.com/office/drawing/2014/main" id="{B8FC6FF4-7C90-1569-E61F-B265703E0BCC}"/>
                </a:ext>
              </a:extLst>
            </p:cNvPr>
            <p:cNvSpPr/>
            <p:nvPr/>
          </p:nvSpPr>
          <p:spPr>
            <a:xfrm>
              <a:off x="5677643" y="5711263"/>
              <a:ext cx="41346" cy="26340"/>
            </a:xfrm>
            <a:custGeom>
              <a:avLst/>
              <a:gdLst>
                <a:gd name="connsiteX0" fmla="*/ 3361 w 41346"/>
                <a:gd name="connsiteY0" fmla="*/ 2794 h 26340"/>
                <a:gd name="connsiteX1" fmla="*/ 40788 w 41346"/>
                <a:gd name="connsiteY1" fmla="*/ 0 h 26340"/>
                <a:gd name="connsiteX2" fmla="*/ 41346 w 41346"/>
                <a:gd name="connsiteY2" fmla="*/ 21214 h 26340"/>
                <a:gd name="connsiteX3" fmla="*/ 0 w 41346"/>
                <a:gd name="connsiteY3" fmla="*/ 22899 h 26340"/>
                <a:gd name="connsiteX4" fmla="*/ 3361 w 41346"/>
                <a:gd name="connsiteY4" fmla="*/ 2794 h 26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46" h="26340">
                  <a:moveTo>
                    <a:pt x="3361" y="2794"/>
                  </a:moveTo>
                  <a:cubicBezTo>
                    <a:pt x="15645" y="1100"/>
                    <a:pt x="28504" y="559"/>
                    <a:pt x="40788" y="0"/>
                  </a:cubicBezTo>
                  <a:cubicBezTo>
                    <a:pt x="41346" y="5020"/>
                    <a:pt x="41346" y="15635"/>
                    <a:pt x="41346" y="21214"/>
                  </a:cubicBezTo>
                  <a:cubicBezTo>
                    <a:pt x="27937" y="26801"/>
                    <a:pt x="13410" y="28486"/>
                    <a:pt x="0" y="22899"/>
                  </a:cubicBezTo>
                  <a:cubicBezTo>
                    <a:pt x="1118" y="16194"/>
                    <a:pt x="2235" y="9489"/>
                    <a:pt x="3361" y="2794"/>
                  </a:cubicBezTo>
                  <a:close/>
                </a:path>
              </a:pathLst>
            </a:custGeom>
            <a:solidFill>
              <a:srgbClr val="FAFD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4" name="任意多边形: 形状 1103">
              <a:extLst>
                <a:ext uri="{FF2B5EF4-FFF2-40B4-BE49-F238E27FC236}">
                  <a16:creationId xmlns:a16="http://schemas.microsoft.com/office/drawing/2014/main" id="{A37BF16B-F82D-3F0F-6262-E77B9F366266}"/>
                </a:ext>
              </a:extLst>
            </p:cNvPr>
            <p:cNvSpPr/>
            <p:nvPr/>
          </p:nvSpPr>
          <p:spPr>
            <a:xfrm>
              <a:off x="5556485" y="5724663"/>
              <a:ext cx="66961" cy="323524"/>
            </a:xfrm>
            <a:custGeom>
              <a:avLst/>
              <a:gdLst>
                <a:gd name="connsiteX0" fmla="*/ 19460 w 66961"/>
                <a:gd name="connsiteY0" fmla="*/ 0 h 323524"/>
                <a:gd name="connsiteX1" fmla="*/ 26732 w 66961"/>
                <a:gd name="connsiteY1" fmla="*/ 0 h 323524"/>
                <a:gd name="connsiteX2" fmla="*/ 59698 w 66961"/>
                <a:gd name="connsiteY2" fmla="*/ 68156 h 323524"/>
                <a:gd name="connsiteX3" fmla="*/ 66961 w 66961"/>
                <a:gd name="connsiteY3" fmla="*/ 122921 h 323524"/>
                <a:gd name="connsiteX4" fmla="*/ 39016 w 66961"/>
                <a:gd name="connsiteY4" fmla="*/ 42455 h 323524"/>
                <a:gd name="connsiteX5" fmla="*/ 16107 w 66961"/>
                <a:gd name="connsiteY5" fmla="*/ 54197 h 323524"/>
                <a:gd name="connsiteX6" fmla="*/ 56345 w 66961"/>
                <a:gd name="connsiteY6" fmla="*/ 219041 h 323524"/>
                <a:gd name="connsiteX7" fmla="*/ 11638 w 66961"/>
                <a:gd name="connsiteY7" fmla="*/ 323524 h 323524"/>
                <a:gd name="connsiteX8" fmla="*/ 1022 w 66961"/>
                <a:gd name="connsiteY8" fmla="*/ 160365 h 323524"/>
                <a:gd name="connsiteX9" fmla="*/ 8853 w 66961"/>
                <a:gd name="connsiteY9" fmla="*/ 37994 h 323524"/>
                <a:gd name="connsiteX10" fmla="*/ 19460 w 66961"/>
                <a:gd name="connsiteY10" fmla="*/ 0 h 323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961" h="323524">
                  <a:moveTo>
                    <a:pt x="19460" y="0"/>
                  </a:moveTo>
                  <a:lnTo>
                    <a:pt x="26732" y="0"/>
                  </a:lnTo>
                  <a:cubicBezTo>
                    <a:pt x="37339" y="22908"/>
                    <a:pt x="49641" y="45257"/>
                    <a:pt x="59698" y="68156"/>
                  </a:cubicBezTo>
                  <a:cubicBezTo>
                    <a:pt x="60815" y="86595"/>
                    <a:pt x="61383" y="105051"/>
                    <a:pt x="66961" y="122921"/>
                  </a:cubicBezTo>
                  <a:cubicBezTo>
                    <a:pt x="58013" y="96102"/>
                    <a:pt x="46856" y="69292"/>
                    <a:pt x="39016" y="42455"/>
                  </a:cubicBezTo>
                  <a:cubicBezTo>
                    <a:pt x="31193" y="46365"/>
                    <a:pt x="23930" y="49718"/>
                    <a:pt x="16107" y="54197"/>
                  </a:cubicBezTo>
                  <a:cubicBezTo>
                    <a:pt x="20577" y="111197"/>
                    <a:pt x="63050" y="160357"/>
                    <a:pt x="56345" y="219041"/>
                  </a:cubicBezTo>
                  <a:cubicBezTo>
                    <a:pt x="41809" y="254233"/>
                    <a:pt x="29526" y="290001"/>
                    <a:pt x="11638" y="323524"/>
                  </a:cubicBezTo>
                  <a:cubicBezTo>
                    <a:pt x="2698" y="269886"/>
                    <a:pt x="14431" y="214004"/>
                    <a:pt x="1022" y="160365"/>
                  </a:cubicBezTo>
                  <a:cubicBezTo>
                    <a:pt x="-2899" y="119010"/>
                    <a:pt x="5491" y="78781"/>
                    <a:pt x="8853" y="37994"/>
                  </a:cubicBezTo>
                  <a:cubicBezTo>
                    <a:pt x="9961" y="24584"/>
                    <a:pt x="16107" y="12842"/>
                    <a:pt x="1946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5" name="任意多边形: 形状 1104">
              <a:extLst>
                <a:ext uri="{FF2B5EF4-FFF2-40B4-BE49-F238E27FC236}">
                  <a16:creationId xmlns:a16="http://schemas.microsoft.com/office/drawing/2014/main" id="{89E4FCFF-1A5F-3A9C-F3CD-547D98A7B2FE}"/>
                </a:ext>
              </a:extLst>
            </p:cNvPr>
            <p:cNvSpPr/>
            <p:nvPr/>
          </p:nvSpPr>
          <p:spPr>
            <a:xfrm>
              <a:off x="5766491" y="5727457"/>
              <a:ext cx="24584" cy="25133"/>
            </a:xfrm>
            <a:custGeom>
              <a:avLst/>
              <a:gdLst>
                <a:gd name="connsiteX0" fmla="*/ 0 w 24584"/>
                <a:gd name="connsiteY0" fmla="*/ 7831 h 25133"/>
                <a:gd name="connsiteX1" fmla="*/ 24584 w 24584"/>
                <a:gd name="connsiteY1" fmla="*/ 0 h 25133"/>
                <a:gd name="connsiteX2" fmla="*/ 1676 w 24584"/>
                <a:gd name="connsiteY2" fmla="*/ 25134 h 25133"/>
                <a:gd name="connsiteX3" fmla="*/ 0 w 24584"/>
                <a:gd name="connsiteY3" fmla="*/ 7831 h 2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84" h="25133">
                  <a:moveTo>
                    <a:pt x="0" y="7831"/>
                  </a:moveTo>
                  <a:cubicBezTo>
                    <a:pt x="8381" y="5020"/>
                    <a:pt x="16203" y="2244"/>
                    <a:pt x="24584" y="0"/>
                  </a:cubicBezTo>
                  <a:cubicBezTo>
                    <a:pt x="17321" y="8381"/>
                    <a:pt x="9507" y="16762"/>
                    <a:pt x="1676" y="25134"/>
                  </a:cubicBezTo>
                  <a:cubicBezTo>
                    <a:pt x="1117" y="20673"/>
                    <a:pt x="559" y="11742"/>
                    <a:pt x="0" y="7831"/>
                  </a:cubicBezTo>
                  <a:close/>
                </a:path>
              </a:pathLst>
            </a:custGeom>
            <a:solidFill>
              <a:srgbClr val="5E696A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6" name="任意多边形: 形状 1105">
              <a:extLst>
                <a:ext uri="{FF2B5EF4-FFF2-40B4-BE49-F238E27FC236}">
                  <a16:creationId xmlns:a16="http://schemas.microsoft.com/office/drawing/2014/main" id="{D2C479E3-3DA4-4DCC-0912-E3F196467723}"/>
                </a:ext>
              </a:extLst>
            </p:cNvPr>
            <p:cNvSpPr/>
            <p:nvPr/>
          </p:nvSpPr>
          <p:spPr>
            <a:xfrm>
              <a:off x="5710609" y="5742297"/>
              <a:ext cx="44139" cy="22595"/>
            </a:xfrm>
            <a:custGeom>
              <a:avLst/>
              <a:gdLst>
                <a:gd name="connsiteX0" fmla="*/ 2794 w 44139"/>
                <a:gd name="connsiteY0" fmla="*/ 6392 h 22595"/>
                <a:gd name="connsiteX1" fmla="*/ 44140 w 44139"/>
                <a:gd name="connsiteY1" fmla="*/ 7509 h 22595"/>
                <a:gd name="connsiteX2" fmla="*/ 31848 w 44139"/>
                <a:gd name="connsiteY2" fmla="*/ 22036 h 22595"/>
                <a:gd name="connsiteX3" fmla="*/ 0 w 44139"/>
                <a:gd name="connsiteY3" fmla="*/ 22595 h 22595"/>
                <a:gd name="connsiteX4" fmla="*/ 2794 w 44139"/>
                <a:gd name="connsiteY4" fmla="*/ 6392 h 2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39" h="22595">
                  <a:moveTo>
                    <a:pt x="2794" y="6392"/>
                  </a:moveTo>
                  <a:cubicBezTo>
                    <a:pt x="16203" y="-3107"/>
                    <a:pt x="30730" y="-1421"/>
                    <a:pt x="44140" y="7509"/>
                  </a:cubicBezTo>
                  <a:cubicBezTo>
                    <a:pt x="41346" y="10862"/>
                    <a:pt x="35200" y="18684"/>
                    <a:pt x="31848" y="22036"/>
                  </a:cubicBezTo>
                  <a:cubicBezTo>
                    <a:pt x="21232" y="22036"/>
                    <a:pt x="10616" y="22036"/>
                    <a:pt x="0" y="22595"/>
                  </a:cubicBezTo>
                  <a:cubicBezTo>
                    <a:pt x="559" y="18693"/>
                    <a:pt x="2235" y="10294"/>
                    <a:pt x="2794" y="6392"/>
                  </a:cubicBezTo>
                  <a:close/>
                </a:path>
              </a:pathLst>
            </a:custGeom>
            <a:solidFill>
              <a:srgbClr val="F8FCFA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7" name="任意多边形: 形状 1106">
              <a:extLst>
                <a:ext uri="{FF2B5EF4-FFF2-40B4-BE49-F238E27FC236}">
                  <a16:creationId xmlns:a16="http://schemas.microsoft.com/office/drawing/2014/main" id="{EBA721F4-58D6-1D0A-C8D6-D608D565E4EC}"/>
                </a:ext>
              </a:extLst>
            </p:cNvPr>
            <p:cNvSpPr/>
            <p:nvPr/>
          </p:nvSpPr>
          <p:spPr>
            <a:xfrm>
              <a:off x="5640767" y="5746037"/>
              <a:ext cx="39931" cy="33940"/>
            </a:xfrm>
            <a:custGeom>
              <a:avLst/>
              <a:gdLst>
                <a:gd name="connsiteX0" fmla="*/ 0 w 39931"/>
                <a:gd name="connsiteY0" fmla="*/ 11033 h 33940"/>
                <a:gd name="connsiteX1" fmla="*/ 36876 w 39931"/>
                <a:gd name="connsiteY1" fmla="*/ 9915 h 33940"/>
                <a:gd name="connsiteX2" fmla="*/ 37994 w 39931"/>
                <a:gd name="connsiteY2" fmla="*/ 33941 h 33940"/>
                <a:gd name="connsiteX3" fmla="*/ 11175 w 39931"/>
                <a:gd name="connsiteY3" fmla="*/ 30588 h 33940"/>
                <a:gd name="connsiteX4" fmla="*/ 0 w 39931"/>
                <a:gd name="connsiteY4" fmla="*/ 11033 h 3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31" h="33940">
                  <a:moveTo>
                    <a:pt x="0" y="11033"/>
                  </a:moveTo>
                  <a:cubicBezTo>
                    <a:pt x="4470" y="-4603"/>
                    <a:pt x="29613" y="-2368"/>
                    <a:pt x="36876" y="9915"/>
                  </a:cubicBezTo>
                  <a:cubicBezTo>
                    <a:pt x="43022" y="16620"/>
                    <a:pt x="37994" y="25568"/>
                    <a:pt x="37994" y="33941"/>
                  </a:cubicBezTo>
                  <a:cubicBezTo>
                    <a:pt x="29054" y="32832"/>
                    <a:pt x="19565" y="33382"/>
                    <a:pt x="11175" y="30588"/>
                  </a:cubicBezTo>
                  <a:cubicBezTo>
                    <a:pt x="6696" y="24442"/>
                    <a:pt x="2794" y="17737"/>
                    <a:pt x="0" y="11033"/>
                  </a:cubicBezTo>
                  <a:close/>
                </a:path>
              </a:pathLst>
            </a:custGeom>
            <a:solidFill>
              <a:srgbClr val="F9FC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8" name="任意多边形: 形状 1107">
              <a:extLst>
                <a:ext uri="{FF2B5EF4-FFF2-40B4-BE49-F238E27FC236}">
                  <a16:creationId xmlns:a16="http://schemas.microsoft.com/office/drawing/2014/main" id="{AE95C7DB-22B2-AD12-3CE0-DA8C9162245C}"/>
                </a:ext>
              </a:extLst>
            </p:cNvPr>
            <p:cNvSpPr/>
            <p:nvPr/>
          </p:nvSpPr>
          <p:spPr>
            <a:xfrm>
              <a:off x="5806161" y="5759256"/>
              <a:ext cx="37993" cy="32464"/>
            </a:xfrm>
            <a:custGeom>
              <a:avLst/>
              <a:gdLst>
                <a:gd name="connsiteX0" fmla="*/ 0 w 37993"/>
                <a:gd name="connsiteY0" fmla="*/ 21848 h 32464"/>
                <a:gd name="connsiteX1" fmla="*/ 20673 w 37993"/>
                <a:gd name="connsiteY1" fmla="*/ 2292 h 32464"/>
                <a:gd name="connsiteX2" fmla="*/ 37994 w 37993"/>
                <a:gd name="connsiteY2" fmla="*/ 32464 h 32464"/>
                <a:gd name="connsiteX3" fmla="*/ 0 w 37993"/>
                <a:gd name="connsiteY3" fmla="*/ 21848 h 32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93" h="32464">
                  <a:moveTo>
                    <a:pt x="0" y="21848"/>
                  </a:moveTo>
                  <a:cubicBezTo>
                    <a:pt x="5596" y="12909"/>
                    <a:pt x="6714" y="-6665"/>
                    <a:pt x="20673" y="2292"/>
                  </a:cubicBezTo>
                  <a:cubicBezTo>
                    <a:pt x="29063" y="10674"/>
                    <a:pt x="32965" y="22398"/>
                    <a:pt x="37994" y="32464"/>
                  </a:cubicBezTo>
                  <a:cubicBezTo>
                    <a:pt x="24584" y="32464"/>
                    <a:pt x="11742" y="28544"/>
                    <a:pt x="0" y="21848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9" name="任意多边形: 形状 1108">
              <a:extLst>
                <a:ext uri="{FF2B5EF4-FFF2-40B4-BE49-F238E27FC236}">
                  <a16:creationId xmlns:a16="http://schemas.microsoft.com/office/drawing/2014/main" id="{364804C7-B944-2B60-09B1-0F3AEC14DB5C}"/>
                </a:ext>
              </a:extLst>
            </p:cNvPr>
            <p:cNvSpPr/>
            <p:nvPr/>
          </p:nvSpPr>
          <p:spPr>
            <a:xfrm>
              <a:off x="5743583" y="5769362"/>
              <a:ext cx="40228" cy="25710"/>
            </a:xfrm>
            <a:custGeom>
              <a:avLst/>
              <a:gdLst>
                <a:gd name="connsiteX0" fmla="*/ 0 w 40228"/>
                <a:gd name="connsiteY0" fmla="*/ 11184 h 25710"/>
                <a:gd name="connsiteX1" fmla="*/ 17321 w 40228"/>
                <a:gd name="connsiteY1" fmla="*/ 0 h 25710"/>
                <a:gd name="connsiteX2" fmla="*/ 40229 w 40228"/>
                <a:gd name="connsiteY2" fmla="*/ 16204 h 25710"/>
                <a:gd name="connsiteX3" fmla="*/ 2785 w 40228"/>
                <a:gd name="connsiteY3" fmla="*/ 25711 h 25710"/>
                <a:gd name="connsiteX4" fmla="*/ 0 w 40228"/>
                <a:gd name="connsiteY4" fmla="*/ 11184 h 2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28" h="25710">
                  <a:moveTo>
                    <a:pt x="0" y="11184"/>
                  </a:moveTo>
                  <a:cubicBezTo>
                    <a:pt x="6146" y="7255"/>
                    <a:pt x="11742" y="3352"/>
                    <a:pt x="17321" y="0"/>
                  </a:cubicBezTo>
                  <a:cubicBezTo>
                    <a:pt x="24584" y="5587"/>
                    <a:pt x="32416" y="10616"/>
                    <a:pt x="40229" y="16204"/>
                  </a:cubicBezTo>
                  <a:cubicBezTo>
                    <a:pt x="29054" y="23467"/>
                    <a:pt x="15645" y="25711"/>
                    <a:pt x="2785" y="25711"/>
                  </a:cubicBezTo>
                  <a:cubicBezTo>
                    <a:pt x="2235" y="21791"/>
                    <a:pt x="1118" y="14536"/>
                    <a:pt x="0" y="1118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0" name="任意多边形: 形状 1109">
              <a:extLst>
                <a:ext uri="{FF2B5EF4-FFF2-40B4-BE49-F238E27FC236}">
                  <a16:creationId xmlns:a16="http://schemas.microsoft.com/office/drawing/2014/main" id="{F1DD1BB4-59CE-533B-63AE-C91B72739288}"/>
                </a:ext>
              </a:extLst>
            </p:cNvPr>
            <p:cNvSpPr/>
            <p:nvPr/>
          </p:nvSpPr>
          <p:spPr>
            <a:xfrm>
              <a:off x="5875453" y="5772165"/>
              <a:ext cx="495055" cy="179912"/>
            </a:xfrm>
            <a:custGeom>
              <a:avLst/>
              <a:gdLst>
                <a:gd name="connsiteX0" fmla="*/ 0 w 495055"/>
                <a:gd name="connsiteY0" fmla="*/ 0 h 179912"/>
                <a:gd name="connsiteX1" fmla="*/ 52512 w 495055"/>
                <a:gd name="connsiteY1" fmla="*/ 7813 h 179912"/>
                <a:gd name="connsiteX2" fmla="*/ 206731 w 495055"/>
                <a:gd name="connsiteY2" fmla="*/ 47493 h 179912"/>
                <a:gd name="connsiteX3" fmla="*/ 260379 w 495055"/>
                <a:gd name="connsiteY3" fmla="*/ 56432 h 179912"/>
                <a:gd name="connsiteX4" fmla="*/ 315693 w 495055"/>
                <a:gd name="connsiteY4" fmla="*/ 68715 h 179912"/>
                <a:gd name="connsiteX5" fmla="*/ 409002 w 495055"/>
                <a:gd name="connsiteY5" fmla="*/ 103924 h 179912"/>
                <a:gd name="connsiteX6" fmla="*/ 495056 w 495055"/>
                <a:gd name="connsiteY6" fmla="*/ 179912 h 179912"/>
                <a:gd name="connsiteX7" fmla="*/ 355931 w 495055"/>
                <a:gd name="connsiteY7" fmla="*/ 139683 h 179912"/>
                <a:gd name="connsiteX8" fmla="*/ 272103 w 495055"/>
                <a:gd name="connsiteY8" fmla="*/ 130752 h 179912"/>
                <a:gd name="connsiteX9" fmla="*/ 236903 w 495055"/>
                <a:gd name="connsiteY9" fmla="*/ 134664 h 179912"/>
                <a:gd name="connsiteX10" fmla="*/ 419068 w 495055"/>
                <a:gd name="connsiteY10" fmla="*/ 135213 h 179912"/>
                <a:gd name="connsiteX11" fmla="*/ 372693 w 495055"/>
                <a:gd name="connsiteY11" fmla="*/ 101131 h 179912"/>
                <a:gd name="connsiteX12" fmla="*/ 242490 w 495055"/>
                <a:gd name="connsiteY12" fmla="*/ 63714 h 179912"/>
                <a:gd name="connsiteX13" fmla="*/ 0 w 495055"/>
                <a:gd name="connsiteY13" fmla="*/ 0 h 17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5055" h="179912">
                  <a:moveTo>
                    <a:pt x="0" y="0"/>
                  </a:moveTo>
                  <a:cubicBezTo>
                    <a:pt x="17321" y="3352"/>
                    <a:pt x="34642" y="7254"/>
                    <a:pt x="52512" y="7813"/>
                  </a:cubicBezTo>
                  <a:cubicBezTo>
                    <a:pt x="103925" y="20114"/>
                    <a:pt x="155328" y="34092"/>
                    <a:pt x="206731" y="47493"/>
                  </a:cubicBezTo>
                  <a:cubicBezTo>
                    <a:pt x="224629" y="51953"/>
                    <a:pt x="243617" y="49718"/>
                    <a:pt x="260379" y="56432"/>
                  </a:cubicBezTo>
                  <a:cubicBezTo>
                    <a:pt x="278267" y="64254"/>
                    <a:pt x="297823" y="61461"/>
                    <a:pt x="315693" y="68715"/>
                  </a:cubicBezTo>
                  <a:cubicBezTo>
                    <a:pt x="346992" y="78772"/>
                    <a:pt x="380506" y="86045"/>
                    <a:pt x="409002" y="103924"/>
                  </a:cubicBezTo>
                  <a:cubicBezTo>
                    <a:pt x="442553" y="122903"/>
                    <a:pt x="468795" y="151976"/>
                    <a:pt x="495056" y="179912"/>
                  </a:cubicBezTo>
                  <a:cubicBezTo>
                    <a:pt x="449240" y="164267"/>
                    <a:pt x="403991" y="146388"/>
                    <a:pt x="355931" y="139683"/>
                  </a:cubicBezTo>
                  <a:cubicBezTo>
                    <a:pt x="328553" y="132970"/>
                    <a:pt x="300608" y="127391"/>
                    <a:pt x="272103" y="130752"/>
                  </a:cubicBezTo>
                  <a:cubicBezTo>
                    <a:pt x="260929" y="136890"/>
                    <a:pt x="248636" y="146388"/>
                    <a:pt x="236903" y="134664"/>
                  </a:cubicBezTo>
                  <a:cubicBezTo>
                    <a:pt x="294453" y="103365"/>
                    <a:pt x="358716" y="130752"/>
                    <a:pt x="419068" y="135213"/>
                  </a:cubicBezTo>
                  <a:cubicBezTo>
                    <a:pt x="409570" y="116784"/>
                    <a:pt x="391122" y="107844"/>
                    <a:pt x="372693" y="101131"/>
                  </a:cubicBezTo>
                  <a:cubicBezTo>
                    <a:pt x="332455" y="78223"/>
                    <a:pt x="285504" y="76005"/>
                    <a:pt x="242490" y="63714"/>
                  </a:cubicBezTo>
                  <a:cubicBezTo>
                    <a:pt x="159248" y="55315"/>
                    <a:pt x="74870" y="3910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1" name="任意多边形: 形状 1110">
              <a:extLst>
                <a:ext uri="{FF2B5EF4-FFF2-40B4-BE49-F238E27FC236}">
                  <a16:creationId xmlns:a16="http://schemas.microsoft.com/office/drawing/2014/main" id="{75608FEB-AB98-620B-26DB-96901B0F0E45}"/>
                </a:ext>
              </a:extLst>
            </p:cNvPr>
            <p:cNvSpPr/>
            <p:nvPr/>
          </p:nvSpPr>
          <p:spPr>
            <a:xfrm>
              <a:off x="5672615" y="5778046"/>
              <a:ext cx="53088" cy="35529"/>
            </a:xfrm>
            <a:custGeom>
              <a:avLst/>
              <a:gdLst>
                <a:gd name="connsiteX0" fmla="*/ 0 w 53088"/>
                <a:gd name="connsiteY0" fmla="*/ 17576 h 35529"/>
                <a:gd name="connsiteX1" fmla="*/ 32407 w 53088"/>
                <a:gd name="connsiteY1" fmla="*/ 247 h 35529"/>
                <a:gd name="connsiteX2" fmla="*/ 53089 w 53088"/>
                <a:gd name="connsiteY2" fmla="*/ 3059 h 35529"/>
                <a:gd name="connsiteX3" fmla="*/ 46375 w 53088"/>
                <a:gd name="connsiteY3" fmla="*/ 32103 h 35529"/>
                <a:gd name="connsiteX4" fmla="*/ 2785 w 53088"/>
                <a:gd name="connsiteY4" fmla="*/ 30436 h 35529"/>
                <a:gd name="connsiteX5" fmla="*/ 0 w 53088"/>
                <a:gd name="connsiteY5" fmla="*/ 17576 h 35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088" h="35529">
                  <a:moveTo>
                    <a:pt x="0" y="17576"/>
                  </a:moveTo>
                  <a:cubicBezTo>
                    <a:pt x="10616" y="11421"/>
                    <a:pt x="18997" y="-1979"/>
                    <a:pt x="32407" y="247"/>
                  </a:cubicBezTo>
                  <a:cubicBezTo>
                    <a:pt x="39111" y="814"/>
                    <a:pt x="46384" y="1364"/>
                    <a:pt x="53089" y="3059"/>
                  </a:cubicBezTo>
                  <a:cubicBezTo>
                    <a:pt x="51962" y="12557"/>
                    <a:pt x="52521" y="23722"/>
                    <a:pt x="46375" y="32103"/>
                  </a:cubicBezTo>
                  <a:cubicBezTo>
                    <a:pt x="32398" y="39385"/>
                    <a:pt x="16762" y="33221"/>
                    <a:pt x="2785" y="30436"/>
                  </a:cubicBezTo>
                  <a:cubicBezTo>
                    <a:pt x="2235" y="27084"/>
                    <a:pt x="559" y="20929"/>
                    <a:pt x="0" y="17576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2" name="任意多边形: 形状 1111">
              <a:extLst>
                <a:ext uri="{FF2B5EF4-FFF2-40B4-BE49-F238E27FC236}">
                  <a16:creationId xmlns:a16="http://schemas.microsoft.com/office/drawing/2014/main" id="{8C5B3690-2051-B85B-0949-9C6AA76F6FB1}"/>
                </a:ext>
              </a:extLst>
            </p:cNvPr>
            <p:cNvSpPr/>
            <p:nvPr/>
          </p:nvSpPr>
          <p:spPr>
            <a:xfrm>
              <a:off x="5794428" y="5795622"/>
              <a:ext cx="49177" cy="28752"/>
            </a:xfrm>
            <a:custGeom>
              <a:avLst/>
              <a:gdLst>
                <a:gd name="connsiteX0" fmla="*/ 0 w 49177"/>
                <a:gd name="connsiteY0" fmla="*/ 0 h 28752"/>
                <a:gd name="connsiteX1" fmla="*/ 49178 w 49177"/>
                <a:gd name="connsiteY1" fmla="*/ 27946 h 28752"/>
                <a:gd name="connsiteX2" fmla="*/ 8940 w 49177"/>
                <a:gd name="connsiteY2" fmla="*/ 26260 h 28752"/>
                <a:gd name="connsiteX3" fmla="*/ 0 w 49177"/>
                <a:gd name="connsiteY3" fmla="*/ 0 h 28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177" h="28752">
                  <a:moveTo>
                    <a:pt x="0" y="0"/>
                  </a:moveTo>
                  <a:cubicBezTo>
                    <a:pt x="17330" y="7264"/>
                    <a:pt x="38553" y="10634"/>
                    <a:pt x="49178" y="27946"/>
                  </a:cubicBezTo>
                  <a:cubicBezTo>
                    <a:pt x="35759" y="29622"/>
                    <a:pt x="22349" y="28505"/>
                    <a:pt x="8940" y="26260"/>
                  </a:cubicBezTo>
                  <a:cubicBezTo>
                    <a:pt x="6146" y="17321"/>
                    <a:pt x="2794" y="8940"/>
                    <a:pt x="0" y="0"/>
                  </a:cubicBezTo>
                  <a:close/>
                </a:path>
              </a:pathLst>
            </a:custGeom>
            <a:solidFill>
              <a:srgbClr val="FAFD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3" name="任意多边形: 形状 1112">
              <a:extLst>
                <a:ext uri="{FF2B5EF4-FFF2-40B4-BE49-F238E27FC236}">
                  <a16:creationId xmlns:a16="http://schemas.microsoft.com/office/drawing/2014/main" id="{8DF79B7B-6A22-5CBC-E510-91BAC4FEE8E9}"/>
                </a:ext>
              </a:extLst>
            </p:cNvPr>
            <p:cNvSpPr/>
            <p:nvPr/>
          </p:nvSpPr>
          <p:spPr>
            <a:xfrm>
              <a:off x="5853607" y="5796234"/>
              <a:ext cx="16314" cy="16054"/>
            </a:xfrm>
            <a:custGeom>
              <a:avLst/>
              <a:gdLst>
                <a:gd name="connsiteX0" fmla="*/ 3408 w 16314"/>
                <a:gd name="connsiteY0" fmla="*/ 1623 h 16054"/>
                <a:gd name="connsiteX1" fmla="*/ 12915 w 16314"/>
                <a:gd name="connsiteY1" fmla="*/ 14474 h 16054"/>
                <a:gd name="connsiteX2" fmla="*/ 3408 w 16314"/>
                <a:gd name="connsiteY2" fmla="*/ 1623 h 1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14" h="16054">
                  <a:moveTo>
                    <a:pt x="3408" y="1623"/>
                  </a:moveTo>
                  <a:cubicBezTo>
                    <a:pt x="11230" y="-4523"/>
                    <a:pt x="21846" y="8328"/>
                    <a:pt x="12915" y="14474"/>
                  </a:cubicBezTo>
                  <a:cubicBezTo>
                    <a:pt x="5084" y="20629"/>
                    <a:pt x="-5541" y="7211"/>
                    <a:pt x="3408" y="1623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4" name="任意多边形: 形状 1113">
              <a:extLst>
                <a:ext uri="{FF2B5EF4-FFF2-40B4-BE49-F238E27FC236}">
                  <a16:creationId xmlns:a16="http://schemas.microsoft.com/office/drawing/2014/main" id="{8DD26B62-A7DD-5D0A-5A2F-C4810EAA5075}"/>
                </a:ext>
              </a:extLst>
            </p:cNvPr>
            <p:cNvSpPr/>
            <p:nvPr/>
          </p:nvSpPr>
          <p:spPr>
            <a:xfrm>
              <a:off x="5882717" y="5800083"/>
              <a:ext cx="459305" cy="285549"/>
            </a:xfrm>
            <a:custGeom>
              <a:avLst/>
              <a:gdLst>
                <a:gd name="connsiteX0" fmla="*/ 0 w 459305"/>
                <a:gd name="connsiteY0" fmla="*/ 0 h 285549"/>
                <a:gd name="connsiteX1" fmla="*/ 25702 w 459305"/>
                <a:gd name="connsiteY1" fmla="*/ 3929 h 285549"/>
                <a:gd name="connsiteX2" fmla="*/ 128518 w 459305"/>
                <a:gd name="connsiteY2" fmla="*/ 35218 h 285549"/>
                <a:gd name="connsiteX3" fmla="*/ 320172 w 459305"/>
                <a:gd name="connsiteY3" fmla="*/ 74330 h 285549"/>
                <a:gd name="connsiteX4" fmla="*/ 238597 w 459305"/>
                <a:gd name="connsiteY4" fmla="*/ 82152 h 285549"/>
                <a:gd name="connsiteX5" fmla="*/ 210093 w 459305"/>
                <a:gd name="connsiteY5" fmla="*/ 106745 h 285549"/>
                <a:gd name="connsiteX6" fmla="*/ 216239 w 459305"/>
                <a:gd name="connsiteY6" fmla="*/ 122381 h 285549"/>
                <a:gd name="connsiteX7" fmla="*/ 350894 w 459305"/>
                <a:gd name="connsiteY7" fmla="*/ 182724 h 285549"/>
                <a:gd name="connsiteX8" fmla="*/ 406226 w 459305"/>
                <a:gd name="connsiteY8" fmla="*/ 215689 h 285549"/>
                <a:gd name="connsiteX9" fmla="*/ 459306 w 459305"/>
                <a:gd name="connsiteY9" fmla="*/ 285549 h 285549"/>
                <a:gd name="connsiteX10" fmla="*/ 392258 w 459305"/>
                <a:gd name="connsiteY10" fmla="*/ 265435 h 285549"/>
                <a:gd name="connsiteX11" fmla="*/ 348677 w 459305"/>
                <a:gd name="connsiteY11" fmla="*/ 279394 h 285549"/>
                <a:gd name="connsiteX12" fmla="*/ 278835 w 459305"/>
                <a:gd name="connsiteY12" fmla="*/ 181607 h 285549"/>
                <a:gd name="connsiteX13" fmla="*/ 219033 w 459305"/>
                <a:gd name="connsiteY13" fmla="*/ 129095 h 285549"/>
                <a:gd name="connsiteX14" fmla="*/ 83819 w 459305"/>
                <a:gd name="connsiteY14" fmla="*/ 63155 h 285549"/>
                <a:gd name="connsiteX15" fmla="*/ 0 w 459305"/>
                <a:gd name="connsiteY15" fmla="*/ 0 h 285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9305" h="285549">
                  <a:moveTo>
                    <a:pt x="0" y="0"/>
                  </a:moveTo>
                  <a:cubicBezTo>
                    <a:pt x="8381" y="1126"/>
                    <a:pt x="17321" y="0"/>
                    <a:pt x="25702" y="3929"/>
                  </a:cubicBezTo>
                  <a:cubicBezTo>
                    <a:pt x="58108" y="18448"/>
                    <a:pt x="92191" y="31298"/>
                    <a:pt x="128518" y="35218"/>
                  </a:cubicBezTo>
                  <a:cubicBezTo>
                    <a:pt x="191646" y="50863"/>
                    <a:pt x="257594" y="53666"/>
                    <a:pt x="320172" y="74330"/>
                  </a:cubicBezTo>
                  <a:cubicBezTo>
                    <a:pt x="292803" y="76574"/>
                    <a:pt x="265416" y="76024"/>
                    <a:pt x="238597" y="82152"/>
                  </a:cubicBezTo>
                  <a:cubicBezTo>
                    <a:pt x="228540" y="89425"/>
                    <a:pt x="219033" y="97797"/>
                    <a:pt x="210093" y="106745"/>
                  </a:cubicBezTo>
                  <a:cubicBezTo>
                    <a:pt x="211210" y="110657"/>
                    <a:pt x="214572" y="118479"/>
                    <a:pt x="216239" y="122381"/>
                  </a:cubicBezTo>
                  <a:cubicBezTo>
                    <a:pt x="261487" y="141378"/>
                    <a:pt x="305645" y="163178"/>
                    <a:pt x="350894" y="182724"/>
                  </a:cubicBezTo>
                  <a:cubicBezTo>
                    <a:pt x="369341" y="193349"/>
                    <a:pt x="391131" y="199495"/>
                    <a:pt x="406226" y="215689"/>
                  </a:cubicBezTo>
                  <a:cubicBezTo>
                    <a:pt x="427449" y="235804"/>
                    <a:pt x="451475" y="255918"/>
                    <a:pt x="459306" y="285549"/>
                  </a:cubicBezTo>
                  <a:cubicBezTo>
                    <a:pt x="436966" y="278276"/>
                    <a:pt x="415725" y="267661"/>
                    <a:pt x="392258" y="265435"/>
                  </a:cubicBezTo>
                  <a:cubicBezTo>
                    <a:pt x="376055" y="262623"/>
                    <a:pt x="363772" y="275492"/>
                    <a:pt x="348677" y="279394"/>
                  </a:cubicBezTo>
                  <a:cubicBezTo>
                    <a:pt x="323543" y="248105"/>
                    <a:pt x="307889" y="209552"/>
                    <a:pt x="278835" y="181607"/>
                  </a:cubicBezTo>
                  <a:cubicBezTo>
                    <a:pt x="259838" y="162619"/>
                    <a:pt x="240264" y="144730"/>
                    <a:pt x="219033" y="129095"/>
                  </a:cubicBezTo>
                  <a:cubicBezTo>
                    <a:pt x="173225" y="108971"/>
                    <a:pt x="129085" y="84946"/>
                    <a:pt x="83819" y="63155"/>
                  </a:cubicBezTo>
                  <a:cubicBezTo>
                    <a:pt x="50295" y="50863"/>
                    <a:pt x="22908" y="26837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5" name="任意多边形: 形状 1114">
              <a:extLst>
                <a:ext uri="{FF2B5EF4-FFF2-40B4-BE49-F238E27FC236}">
                  <a16:creationId xmlns:a16="http://schemas.microsoft.com/office/drawing/2014/main" id="{FDD20898-9E24-6E19-41F7-ADD7179D8FFE}"/>
                </a:ext>
              </a:extLst>
            </p:cNvPr>
            <p:cNvSpPr/>
            <p:nvPr/>
          </p:nvSpPr>
          <p:spPr>
            <a:xfrm>
              <a:off x="5708374" y="5811940"/>
              <a:ext cx="72644" cy="43438"/>
            </a:xfrm>
            <a:custGeom>
              <a:avLst/>
              <a:gdLst>
                <a:gd name="connsiteX0" fmla="*/ 0 w 72644"/>
                <a:gd name="connsiteY0" fmla="*/ 20559 h 43438"/>
                <a:gd name="connsiteX1" fmla="*/ 26819 w 72644"/>
                <a:gd name="connsiteY1" fmla="*/ 1580 h 43438"/>
                <a:gd name="connsiteX2" fmla="*/ 72644 w 72644"/>
                <a:gd name="connsiteY2" fmla="*/ 1012 h 43438"/>
                <a:gd name="connsiteX3" fmla="*/ 57000 w 72644"/>
                <a:gd name="connsiteY3" fmla="*/ 38447 h 43438"/>
                <a:gd name="connsiteX4" fmla="*/ 0 w 72644"/>
                <a:gd name="connsiteY4" fmla="*/ 20559 h 43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44" h="43438">
                  <a:moveTo>
                    <a:pt x="0" y="20559"/>
                  </a:moveTo>
                  <a:cubicBezTo>
                    <a:pt x="8940" y="13863"/>
                    <a:pt x="17330" y="7717"/>
                    <a:pt x="26819" y="1580"/>
                  </a:cubicBezTo>
                  <a:cubicBezTo>
                    <a:pt x="41914" y="-1232"/>
                    <a:pt x="57558" y="453"/>
                    <a:pt x="72644" y="1012"/>
                  </a:cubicBezTo>
                  <a:cubicBezTo>
                    <a:pt x="69842" y="13872"/>
                    <a:pt x="72095" y="32310"/>
                    <a:pt x="57000" y="38447"/>
                  </a:cubicBezTo>
                  <a:cubicBezTo>
                    <a:pt x="36327" y="52983"/>
                    <a:pt x="15654" y="32301"/>
                    <a:pt x="0" y="2055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6" name="任意多边形: 形状 1115">
              <a:extLst>
                <a:ext uri="{FF2B5EF4-FFF2-40B4-BE49-F238E27FC236}">
                  <a16:creationId xmlns:a16="http://schemas.microsoft.com/office/drawing/2014/main" id="{9D0E582B-1961-891C-1344-A1AF73BEB638}"/>
                </a:ext>
              </a:extLst>
            </p:cNvPr>
            <p:cNvSpPr/>
            <p:nvPr/>
          </p:nvSpPr>
          <p:spPr>
            <a:xfrm>
              <a:off x="5654238" y="5818358"/>
              <a:ext cx="9935" cy="9869"/>
            </a:xfrm>
            <a:custGeom>
              <a:avLst/>
              <a:gdLst>
                <a:gd name="connsiteX0" fmla="*/ 1057 w 9935"/>
                <a:gd name="connsiteY0" fmla="*/ 749 h 9869"/>
                <a:gd name="connsiteX1" fmla="*/ 8879 w 9935"/>
                <a:gd name="connsiteY1" fmla="*/ 9130 h 9869"/>
                <a:gd name="connsiteX2" fmla="*/ 1057 w 9935"/>
                <a:gd name="connsiteY2" fmla="*/ 749 h 9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35" h="9869">
                  <a:moveTo>
                    <a:pt x="1057" y="749"/>
                  </a:moveTo>
                  <a:cubicBezTo>
                    <a:pt x="8879" y="-1495"/>
                    <a:pt x="11672" y="1308"/>
                    <a:pt x="8879" y="9130"/>
                  </a:cubicBezTo>
                  <a:cubicBezTo>
                    <a:pt x="1057" y="11356"/>
                    <a:pt x="-1737" y="8562"/>
                    <a:pt x="1057" y="749"/>
                  </a:cubicBezTo>
                  <a:close/>
                </a:path>
              </a:pathLst>
            </a:custGeom>
            <a:solidFill>
              <a:srgbClr val="7C898A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7" name="任意多边形: 形状 1116">
              <a:extLst>
                <a:ext uri="{FF2B5EF4-FFF2-40B4-BE49-F238E27FC236}">
                  <a16:creationId xmlns:a16="http://schemas.microsoft.com/office/drawing/2014/main" id="{F60B1ED3-5C3E-2E82-95C2-FF8F5AEBFA99}"/>
                </a:ext>
              </a:extLst>
            </p:cNvPr>
            <p:cNvSpPr/>
            <p:nvPr/>
          </p:nvSpPr>
          <p:spPr>
            <a:xfrm>
              <a:off x="5633481" y="5820207"/>
              <a:ext cx="59248" cy="96709"/>
            </a:xfrm>
            <a:custGeom>
              <a:avLst/>
              <a:gdLst>
                <a:gd name="connsiteX0" fmla="*/ 22 w 59248"/>
                <a:gd name="connsiteY0" fmla="*/ 0 h 96709"/>
                <a:gd name="connsiteX1" fmla="*/ 59248 w 59248"/>
                <a:gd name="connsiteY1" fmla="*/ 96111 h 96709"/>
                <a:gd name="connsiteX2" fmla="*/ 40810 w 59248"/>
                <a:gd name="connsiteY2" fmla="*/ 73203 h 96709"/>
                <a:gd name="connsiteX3" fmla="*/ 18461 w 59248"/>
                <a:gd name="connsiteY3" fmla="*/ 74879 h 96709"/>
                <a:gd name="connsiteX4" fmla="*/ 22 w 59248"/>
                <a:gd name="connsiteY4" fmla="*/ 0 h 96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48" h="96709">
                  <a:moveTo>
                    <a:pt x="22" y="0"/>
                  </a:moveTo>
                  <a:cubicBezTo>
                    <a:pt x="21813" y="30181"/>
                    <a:pt x="43045" y="62028"/>
                    <a:pt x="59248" y="96111"/>
                  </a:cubicBezTo>
                  <a:cubicBezTo>
                    <a:pt x="43045" y="100031"/>
                    <a:pt x="43045" y="83819"/>
                    <a:pt x="40810" y="73203"/>
                  </a:cubicBezTo>
                  <a:cubicBezTo>
                    <a:pt x="32988" y="73762"/>
                    <a:pt x="25724" y="74321"/>
                    <a:pt x="18461" y="74879"/>
                  </a:cubicBezTo>
                  <a:cubicBezTo>
                    <a:pt x="9512" y="50854"/>
                    <a:pt x="-536" y="26828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8" name="任意多边形: 形状 1117">
              <a:extLst>
                <a:ext uri="{FF2B5EF4-FFF2-40B4-BE49-F238E27FC236}">
                  <a16:creationId xmlns:a16="http://schemas.microsoft.com/office/drawing/2014/main" id="{A6D38CC8-0D03-40D3-3CC0-BC6B838ADE32}"/>
                </a:ext>
              </a:extLst>
            </p:cNvPr>
            <p:cNvSpPr/>
            <p:nvPr/>
          </p:nvSpPr>
          <p:spPr>
            <a:xfrm>
              <a:off x="5839694" y="5824046"/>
              <a:ext cx="41690" cy="47014"/>
            </a:xfrm>
            <a:custGeom>
              <a:avLst/>
              <a:gdLst>
                <a:gd name="connsiteX0" fmla="*/ 8940 w 41690"/>
                <a:gd name="connsiteY0" fmla="*/ 72 h 47014"/>
                <a:gd name="connsiteX1" fmla="*/ 40220 w 41690"/>
                <a:gd name="connsiteY1" fmla="*/ 30253 h 47014"/>
                <a:gd name="connsiteX2" fmla="*/ 0 w 41690"/>
                <a:gd name="connsiteY2" fmla="*/ 47015 h 47014"/>
                <a:gd name="connsiteX3" fmla="*/ 8940 w 41690"/>
                <a:gd name="connsiteY3" fmla="*/ 72 h 47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90" h="47014">
                  <a:moveTo>
                    <a:pt x="8940" y="72"/>
                  </a:moveTo>
                  <a:cubicBezTo>
                    <a:pt x="26260" y="-1037"/>
                    <a:pt x="47501" y="10688"/>
                    <a:pt x="40220" y="30253"/>
                  </a:cubicBezTo>
                  <a:cubicBezTo>
                    <a:pt x="38553" y="50926"/>
                    <a:pt x="13959" y="45906"/>
                    <a:pt x="0" y="47015"/>
                  </a:cubicBezTo>
                  <a:cubicBezTo>
                    <a:pt x="1117" y="30802"/>
                    <a:pt x="5020" y="15167"/>
                    <a:pt x="8940" y="72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9" name="任意多边形: 形状 1118">
              <a:extLst>
                <a:ext uri="{FF2B5EF4-FFF2-40B4-BE49-F238E27FC236}">
                  <a16:creationId xmlns:a16="http://schemas.microsoft.com/office/drawing/2014/main" id="{8857E51C-B569-563D-AADA-43C95D3C049B}"/>
                </a:ext>
              </a:extLst>
            </p:cNvPr>
            <p:cNvSpPr/>
            <p:nvPr/>
          </p:nvSpPr>
          <p:spPr>
            <a:xfrm>
              <a:off x="5667036" y="5836419"/>
              <a:ext cx="86612" cy="112314"/>
            </a:xfrm>
            <a:custGeom>
              <a:avLst/>
              <a:gdLst>
                <a:gd name="connsiteX0" fmla="*/ 0 w 86612"/>
                <a:gd name="connsiteY0" fmla="*/ 0 h 112314"/>
                <a:gd name="connsiteX1" fmla="*/ 49736 w 86612"/>
                <a:gd name="connsiteY1" fmla="*/ 59217 h 112314"/>
                <a:gd name="connsiteX2" fmla="*/ 86613 w 86612"/>
                <a:gd name="connsiteY2" fmla="*/ 112315 h 112314"/>
                <a:gd name="connsiteX3" fmla="*/ 0 w 86612"/>
                <a:gd name="connsiteY3" fmla="*/ 0 h 112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612" h="112314">
                  <a:moveTo>
                    <a:pt x="0" y="0"/>
                  </a:moveTo>
                  <a:cubicBezTo>
                    <a:pt x="19556" y="17870"/>
                    <a:pt x="31298" y="40778"/>
                    <a:pt x="49736" y="59217"/>
                  </a:cubicBezTo>
                  <a:cubicBezTo>
                    <a:pt x="64813" y="74870"/>
                    <a:pt x="75997" y="93299"/>
                    <a:pt x="86613" y="112315"/>
                  </a:cubicBezTo>
                  <a:cubicBezTo>
                    <a:pt x="51404" y="81007"/>
                    <a:pt x="21232" y="42464"/>
                    <a:pt x="0" y="0"/>
                  </a:cubicBezTo>
                  <a:close/>
                </a:path>
              </a:pathLst>
            </a:custGeom>
            <a:solidFill>
              <a:srgbClr val="EDF7F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0" name="任意多边形: 形状 1119">
              <a:extLst>
                <a:ext uri="{FF2B5EF4-FFF2-40B4-BE49-F238E27FC236}">
                  <a16:creationId xmlns:a16="http://schemas.microsoft.com/office/drawing/2014/main" id="{F03DDED7-2918-64A3-4AA4-E3A3A190F452}"/>
                </a:ext>
              </a:extLst>
            </p:cNvPr>
            <p:cNvSpPr/>
            <p:nvPr/>
          </p:nvSpPr>
          <p:spPr>
            <a:xfrm>
              <a:off x="5777107" y="5841997"/>
              <a:ext cx="49177" cy="25724"/>
            </a:xfrm>
            <a:custGeom>
              <a:avLst/>
              <a:gdLst>
                <a:gd name="connsiteX0" fmla="*/ 15095 w 49177"/>
                <a:gd name="connsiteY0" fmla="*/ 0 h 25724"/>
                <a:gd name="connsiteX1" fmla="*/ 49178 w 49177"/>
                <a:gd name="connsiteY1" fmla="*/ 2812 h 25724"/>
                <a:gd name="connsiteX2" fmla="*/ 46943 w 49177"/>
                <a:gd name="connsiteY2" fmla="*/ 24035 h 25724"/>
                <a:gd name="connsiteX3" fmla="*/ 0 w 49177"/>
                <a:gd name="connsiteY3" fmla="*/ 24035 h 25724"/>
                <a:gd name="connsiteX4" fmla="*/ 15095 w 49177"/>
                <a:gd name="connsiteY4" fmla="*/ 0 h 2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77" h="25724">
                  <a:moveTo>
                    <a:pt x="15095" y="0"/>
                  </a:moveTo>
                  <a:cubicBezTo>
                    <a:pt x="26260" y="568"/>
                    <a:pt x="37435" y="1685"/>
                    <a:pt x="49178" y="2812"/>
                  </a:cubicBezTo>
                  <a:cubicBezTo>
                    <a:pt x="48060" y="10066"/>
                    <a:pt x="47501" y="16780"/>
                    <a:pt x="46943" y="24035"/>
                  </a:cubicBezTo>
                  <a:cubicBezTo>
                    <a:pt x="31298" y="26288"/>
                    <a:pt x="15645" y="26288"/>
                    <a:pt x="0" y="24035"/>
                  </a:cubicBezTo>
                  <a:cubicBezTo>
                    <a:pt x="5029" y="16222"/>
                    <a:pt x="10057" y="7831"/>
                    <a:pt x="15095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1" name="任意多边形: 形状 1120">
              <a:extLst>
                <a:ext uri="{FF2B5EF4-FFF2-40B4-BE49-F238E27FC236}">
                  <a16:creationId xmlns:a16="http://schemas.microsoft.com/office/drawing/2014/main" id="{B9EDDB61-B5D4-10EA-5BCB-FE5540AFB005}"/>
                </a:ext>
              </a:extLst>
            </p:cNvPr>
            <p:cNvSpPr/>
            <p:nvPr/>
          </p:nvSpPr>
          <p:spPr>
            <a:xfrm>
              <a:off x="5896557" y="5851496"/>
              <a:ext cx="47661" cy="65543"/>
            </a:xfrm>
            <a:custGeom>
              <a:avLst/>
              <a:gdLst>
                <a:gd name="connsiteX0" fmla="*/ 1246 w 47661"/>
                <a:gd name="connsiteY0" fmla="*/ 0 h 65543"/>
                <a:gd name="connsiteX1" fmla="*/ 44268 w 47661"/>
                <a:gd name="connsiteY1" fmla="*/ 21791 h 65543"/>
                <a:gd name="connsiteX2" fmla="*/ 40916 w 47661"/>
                <a:gd name="connsiteY2" fmla="*/ 59802 h 65543"/>
                <a:gd name="connsiteX3" fmla="*/ 1246 w 47661"/>
                <a:gd name="connsiteY3" fmla="*/ 64822 h 65543"/>
                <a:gd name="connsiteX4" fmla="*/ 1246 w 47661"/>
                <a:gd name="connsiteY4" fmla="*/ 0 h 6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61" h="65543">
                  <a:moveTo>
                    <a:pt x="1246" y="0"/>
                  </a:moveTo>
                  <a:cubicBezTo>
                    <a:pt x="17999" y="559"/>
                    <a:pt x="31976" y="11175"/>
                    <a:pt x="44268" y="21791"/>
                  </a:cubicBezTo>
                  <a:cubicBezTo>
                    <a:pt x="52649" y="33533"/>
                    <a:pt x="43142" y="47501"/>
                    <a:pt x="40916" y="59802"/>
                  </a:cubicBezTo>
                  <a:cubicBezTo>
                    <a:pt x="28056" y="63705"/>
                    <a:pt x="14646" y="67066"/>
                    <a:pt x="1246" y="64822"/>
                  </a:cubicBezTo>
                  <a:cubicBezTo>
                    <a:pt x="1246" y="43581"/>
                    <a:pt x="-1557" y="21791"/>
                    <a:pt x="1246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2" name="任意多边形: 形状 1121">
              <a:extLst>
                <a:ext uri="{FF2B5EF4-FFF2-40B4-BE49-F238E27FC236}">
                  <a16:creationId xmlns:a16="http://schemas.microsoft.com/office/drawing/2014/main" id="{6249C85E-D8A6-1471-7CF6-4A15A105DA82}"/>
                </a:ext>
              </a:extLst>
            </p:cNvPr>
            <p:cNvSpPr/>
            <p:nvPr/>
          </p:nvSpPr>
          <p:spPr>
            <a:xfrm>
              <a:off x="5703904" y="5859895"/>
              <a:ext cx="51971" cy="36012"/>
            </a:xfrm>
            <a:custGeom>
              <a:avLst/>
              <a:gdLst>
                <a:gd name="connsiteX0" fmla="*/ 0 w 51971"/>
                <a:gd name="connsiteY0" fmla="*/ 0 h 36012"/>
                <a:gd name="connsiteX1" fmla="*/ 51971 w 51971"/>
                <a:gd name="connsiteY1" fmla="*/ 11166 h 36012"/>
                <a:gd name="connsiteX2" fmla="*/ 47492 w 51971"/>
                <a:gd name="connsiteY2" fmla="*/ 35750 h 36012"/>
                <a:gd name="connsiteX3" fmla="*/ 0 w 51971"/>
                <a:gd name="connsiteY3" fmla="*/ 0 h 36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71" h="36012">
                  <a:moveTo>
                    <a:pt x="0" y="0"/>
                  </a:moveTo>
                  <a:cubicBezTo>
                    <a:pt x="15654" y="9499"/>
                    <a:pt x="34092" y="10057"/>
                    <a:pt x="51971" y="11166"/>
                  </a:cubicBezTo>
                  <a:cubicBezTo>
                    <a:pt x="50295" y="19556"/>
                    <a:pt x="49178" y="27369"/>
                    <a:pt x="47492" y="35750"/>
                  </a:cubicBezTo>
                  <a:cubicBezTo>
                    <a:pt x="22917" y="39102"/>
                    <a:pt x="18447" y="949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3" name="任意多边形: 形状 1122">
              <a:extLst>
                <a:ext uri="{FF2B5EF4-FFF2-40B4-BE49-F238E27FC236}">
                  <a16:creationId xmlns:a16="http://schemas.microsoft.com/office/drawing/2014/main" id="{ADA0261F-CDA4-0AF1-2E06-8DF7FE5AF380}"/>
                </a:ext>
              </a:extLst>
            </p:cNvPr>
            <p:cNvSpPr/>
            <p:nvPr/>
          </p:nvSpPr>
          <p:spPr>
            <a:xfrm>
              <a:off x="5755875" y="5882794"/>
              <a:ext cx="58667" cy="36993"/>
            </a:xfrm>
            <a:custGeom>
              <a:avLst/>
              <a:gdLst>
                <a:gd name="connsiteX0" fmla="*/ 0 w 58667"/>
                <a:gd name="connsiteY0" fmla="*/ 27946 h 36993"/>
                <a:gd name="connsiteX1" fmla="*/ 15645 w 58667"/>
                <a:gd name="connsiteY1" fmla="*/ 0 h 36993"/>
                <a:gd name="connsiteX2" fmla="*/ 58667 w 58667"/>
                <a:gd name="connsiteY2" fmla="*/ 7281 h 36993"/>
                <a:gd name="connsiteX3" fmla="*/ 53638 w 58667"/>
                <a:gd name="connsiteY3" fmla="*/ 29631 h 36993"/>
                <a:gd name="connsiteX4" fmla="*/ 0 w 58667"/>
                <a:gd name="connsiteY4" fmla="*/ 27946 h 36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667" h="36993">
                  <a:moveTo>
                    <a:pt x="0" y="27946"/>
                  </a:moveTo>
                  <a:cubicBezTo>
                    <a:pt x="5587" y="19015"/>
                    <a:pt x="10616" y="9507"/>
                    <a:pt x="15645" y="0"/>
                  </a:cubicBezTo>
                  <a:cubicBezTo>
                    <a:pt x="29613" y="3920"/>
                    <a:pt x="44131" y="6155"/>
                    <a:pt x="58667" y="7281"/>
                  </a:cubicBezTo>
                  <a:cubicBezTo>
                    <a:pt x="56991" y="14536"/>
                    <a:pt x="55315" y="22349"/>
                    <a:pt x="53638" y="29631"/>
                  </a:cubicBezTo>
                  <a:cubicBezTo>
                    <a:pt x="36327" y="40247"/>
                    <a:pt x="16762" y="39120"/>
                    <a:pt x="0" y="27946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4" name="任意多边形: 形状 1123">
              <a:extLst>
                <a:ext uri="{FF2B5EF4-FFF2-40B4-BE49-F238E27FC236}">
                  <a16:creationId xmlns:a16="http://schemas.microsoft.com/office/drawing/2014/main" id="{F0C338E3-1651-DC16-61B5-EB9B315AF2C8}"/>
                </a:ext>
              </a:extLst>
            </p:cNvPr>
            <p:cNvSpPr/>
            <p:nvPr/>
          </p:nvSpPr>
          <p:spPr>
            <a:xfrm>
              <a:off x="5829628" y="5888949"/>
              <a:ext cx="50286" cy="35016"/>
            </a:xfrm>
            <a:custGeom>
              <a:avLst/>
              <a:gdLst>
                <a:gd name="connsiteX0" fmla="*/ 559 w 50286"/>
                <a:gd name="connsiteY0" fmla="*/ 2235 h 35016"/>
                <a:gd name="connsiteX1" fmla="*/ 50286 w 50286"/>
                <a:gd name="connsiteY1" fmla="*/ 0 h 35016"/>
                <a:gd name="connsiteX2" fmla="*/ 40229 w 50286"/>
                <a:gd name="connsiteY2" fmla="*/ 27369 h 35016"/>
                <a:gd name="connsiteX3" fmla="*/ 0 w 50286"/>
                <a:gd name="connsiteY3" fmla="*/ 34660 h 35016"/>
                <a:gd name="connsiteX4" fmla="*/ 559 w 50286"/>
                <a:gd name="connsiteY4" fmla="*/ 2235 h 3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286" h="35016">
                  <a:moveTo>
                    <a:pt x="559" y="2235"/>
                  </a:moveTo>
                  <a:cubicBezTo>
                    <a:pt x="17330" y="1677"/>
                    <a:pt x="34083" y="1126"/>
                    <a:pt x="50286" y="0"/>
                  </a:cubicBezTo>
                  <a:cubicBezTo>
                    <a:pt x="48051" y="8931"/>
                    <a:pt x="49178" y="20673"/>
                    <a:pt x="40229" y="27369"/>
                  </a:cubicBezTo>
                  <a:cubicBezTo>
                    <a:pt x="30739" y="39102"/>
                    <a:pt x="13410" y="33524"/>
                    <a:pt x="0" y="34660"/>
                  </a:cubicBezTo>
                  <a:cubicBezTo>
                    <a:pt x="0" y="23476"/>
                    <a:pt x="0" y="12860"/>
                    <a:pt x="559" y="2235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5" name="任意多边形: 形状 1124">
              <a:extLst>
                <a:ext uri="{FF2B5EF4-FFF2-40B4-BE49-F238E27FC236}">
                  <a16:creationId xmlns:a16="http://schemas.microsoft.com/office/drawing/2014/main" id="{97DC752B-D47B-3E65-3AB5-0D6401D7D32E}"/>
                </a:ext>
              </a:extLst>
            </p:cNvPr>
            <p:cNvSpPr/>
            <p:nvPr/>
          </p:nvSpPr>
          <p:spPr>
            <a:xfrm>
              <a:off x="5952974" y="5886155"/>
              <a:ext cx="53781" cy="47739"/>
            </a:xfrm>
            <a:custGeom>
              <a:avLst/>
              <a:gdLst>
                <a:gd name="connsiteX0" fmla="*/ 7415 w 53781"/>
                <a:gd name="connsiteY0" fmla="*/ 45258 h 47739"/>
                <a:gd name="connsiteX1" fmla="*/ 12435 w 53781"/>
                <a:gd name="connsiteY1" fmla="*/ 0 h 47739"/>
                <a:gd name="connsiteX2" fmla="*/ 53781 w 53781"/>
                <a:gd name="connsiteY2" fmla="*/ 20682 h 47739"/>
                <a:gd name="connsiteX3" fmla="*/ 7415 w 53781"/>
                <a:gd name="connsiteY3" fmla="*/ 45258 h 4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781" h="47739">
                  <a:moveTo>
                    <a:pt x="7415" y="45258"/>
                  </a:moveTo>
                  <a:cubicBezTo>
                    <a:pt x="-9914" y="33524"/>
                    <a:pt x="7965" y="13968"/>
                    <a:pt x="12435" y="0"/>
                  </a:cubicBezTo>
                  <a:cubicBezTo>
                    <a:pt x="27530" y="3929"/>
                    <a:pt x="40939" y="11733"/>
                    <a:pt x="53781" y="20682"/>
                  </a:cubicBezTo>
                  <a:cubicBezTo>
                    <a:pt x="47644" y="39661"/>
                    <a:pt x="26412" y="53629"/>
                    <a:pt x="7415" y="4525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6" name="任意多边形: 形状 1125">
              <a:extLst>
                <a:ext uri="{FF2B5EF4-FFF2-40B4-BE49-F238E27FC236}">
                  <a16:creationId xmlns:a16="http://schemas.microsoft.com/office/drawing/2014/main" id="{AEDB32A1-3E8E-EBF8-2DB7-FB22760D0624}"/>
                </a:ext>
              </a:extLst>
            </p:cNvPr>
            <p:cNvSpPr/>
            <p:nvPr/>
          </p:nvSpPr>
          <p:spPr>
            <a:xfrm>
              <a:off x="5499398" y="5908514"/>
              <a:ext cx="93317" cy="270435"/>
            </a:xfrm>
            <a:custGeom>
              <a:avLst/>
              <a:gdLst>
                <a:gd name="connsiteX0" fmla="*/ 48042 w 93317"/>
                <a:gd name="connsiteY0" fmla="*/ 0 h 270435"/>
                <a:gd name="connsiteX1" fmla="*/ 51962 w 93317"/>
                <a:gd name="connsiteY1" fmla="*/ 77114 h 270435"/>
                <a:gd name="connsiteX2" fmla="*/ 47492 w 93317"/>
                <a:gd name="connsiteY2" fmla="*/ 189978 h 270435"/>
                <a:gd name="connsiteX3" fmla="*/ 93318 w 93317"/>
                <a:gd name="connsiteY3" fmla="*/ 129635 h 270435"/>
                <a:gd name="connsiteX4" fmla="*/ 51403 w 93317"/>
                <a:gd name="connsiteY4" fmla="*/ 219041 h 270435"/>
                <a:gd name="connsiteX5" fmla="*/ 0 w 93317"/>
                <a:gd name="connsiteY5" fmla="*/ 270436 h 270435"/>
                <a:gd name="connsiteX6" fmla="*/ 31848 w 93317"/>
                <a:gd name="connsiteY6" fmla="*/ 162032 h 270435"/>
                <a:gd name="connsiteX7" fmla="*/ 41346 w 93317"/>
                <a:gd name="connsiteY7" fmla="*/ 67616 h 270435"/>
                <a:gd name="connsiteX8" fmla="*/ 48042 w 93317"/>
                <a:gd name="connsiteY8" fmla="*/ 0 h 2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317" h="270435">
                  <a:moveTo>
                    <a:pt x="48042" y="0"/>
                  </a:moveTo>
                  <a:cubicBezTo>
                    <a:pt x="55864" y="25143"/>
                    <a:pt x="50845" y="51394"/>
                    <a:pt x="51962" y="77114"/>
                  </a:cubicBezTo>
                  <a:cubicBezTo>
                    <a:pt x="53647" y="115099"/>
                    <a:pt x="40229" y="152543"/>
                    <a:pt x="47492" y="189978"/>
                  </a:cubicBezTo>
                  <a:cubicBezTo>
                    <a:pt x="68165" y="174334"/>
                    <a:pt x="76546" y="148614"/>
                    <a:pt x="93318" y="129635"/>
                  </a:cubicBezTo>
                  <a:cubicBezTo>
                    <a:pt x="85486" y="162032"/>
                    <a:pt x="68724" y="190537"/>
                    <a:pt x="51403" y="219041"/>
                  </a:cubicBezTo>
                  <a:cubicBezTo>
                    <a:pt x="39120" y="239706"/>
                    <a:pt x="22349" y="259820"/>
                    <a:pt x="0" y="270436"/>
                  </a:cubicBezTo>
                  <a:cubicBezTo>
                    <a:pt x="10625" y="234118"/>
                    <a:pt x="29054" y="200035"/>
                    <a:pt x="31848" y="162032"/>
                  </a:cubicBezTo>
                  <a:cubicBezTo>
                    <a:pt x="34650" y="130203"/>
                    <a:pt x="41346" y="99463"/>
                    <a:pt x="41346" y="67616"/>
                  </a:cubicBezTo>
                  <a:cubicBezTo>
                    <a:pt x="41905" y="45248"/>
                    <a:pt x="43590" y="22349"/>
                    <a:pt x="48042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7" name="任意多边形: 形状 1126">
              <a:extLst>
                <a:ext uri="{FF2B5EF4-FFF2-40B4-BE49-F238E27FC236}">
                  <a16:creationId xmlns:a16="http://schemas.microsoft.com/office/drawing/2014/main" id="{2E9AE89E-7AD9-3045-708B-3DB9CC3685C7}"/>
                </a:ext>
              </a:extLst>
            </p:cNvPr>
            <p:cNvSpPr/>
            <p:nvPr/>
          </p:nvSpPr>
          <p:spPr>
            <a:xfrm>
              <a:off x="5994463" y="5911307"/>
              <a:ext cx="48648" cy="58657"/>
            </a:xfrm>
            <a:custGeom>
              <a:avLst/>
              <a:gdLst>
                <a:gd name="connsiteX0" fmla="*/ 0 w 48648"/>
                <a:gd name="connsiteY0" fmla="*/ 40778 h 58657"/>
                <a:gd name="connsiteX1" fmla="*/ 30190 w 48648"/>
                <a:gd name="connsiteY1" fmla="*/ 0 h 58657"/>
                <a:gd name="connsiteX2" fmla="*/ 48628 w 48648"/>
                <a:gd name="connsiteY2" fmla="*/ 29613 h 58657"/>
                <a:gd name="connsiteX3" fmla="*/ 32424 w 48648"/>
                <a:gd name="connsiteY3" fmla="*/ 58658 h 58657"/>
                <a:gd name="connsiteX4" fmla="*/ 0 w 48648"/>
                <a:gd name="connsiteY4" fmla="*/ 40778 h 58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48" h="58657">
                  <a:moveTo>
                    <a:pt x="0" y="40778"/>
                  </a:moveTo>
                  <a:cubicBezTo>
                    <a:pt x="10625" y="27369"/>
                    <a:pt x="21241" y="14509"/>
                    <a:pt x="30190" y="0"/>
                  </a:cubicBezTo>
                  <a:cubicBezTo>
                    <a:pt x="38012" y="8381"/>
                    <a:pt x="49178" y="16185"/>
                    <a:pt x="48628" y="29613"/>
                  </a:cubicBezTo>
                  <a:cubicBezTo>
                    <a:pt x="49186" y="41896"/>
                    <a:pt x="38571" y="49709"/>
                    <a:pt x="32424" y="58658"/>
                  </a:cubicBezTo>
                  <a:cubicBezTo>
                    <a:pt x="19565" y="57541"/>
                    <a:pt x="6714" y="53080"/>
                    <a:pt x="0" y="4077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8" name="任意多边形: 形状 1127">
              <a:extLst>
                <a:ext uri="{FF2B5EF4-FFF2-40B4-BE49-F238E27FC236}">
                  <a16:creationId xmlns:a16="http://schemas.microsoft.com/office/drawing/2014/main" id="{A641B5B6-C5F6-C0D0-3667-A4A9CC77F0A0}"/>
                </a:ext>
              </a:extLst>
            </p:cNvPr>
            <p:cNvSpPr/>
            <p:nvPr/>
          </p:nvSpPr>
          <p:spPr>
            <a:xfrm>
              <a:off x="5695207" y="5918105"/>
              <a:ext cx="15163" cy="15870"/>
            </a:xfrm>
            <a:custGeom>
              <a:avLst/>
              <a:gdLst>
                <a:gd name="connsiteX0" fmla="*/ 5903 w 15163"/>
                <a:gd name="connsiteY0" fmla="*/ 457 h 15870"/>
                <a:gd name="connsiteX1" fmla="*/ 9265 w 15163"/>
                <a:gd name="connsiteY1" fmla="*/ 15552 h 15870"/>
                <a:gd name="connsiteX2" fmla="*/ 5903 w 15163"/>
                <a:gd name="connsiteY2" fmla="*/ 457 h 15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63" h="15870">
                  <a:moveTo>
                    <a:pt x="5903" y="457"/>
                  </a:moveTo>
                  <a:cubicBezTo>
                    <a:pt x="15411" y="-2904"/>
                    <a:pt x="19313" y="13308"/>
                    <a:pt x="9265" y="15552"/>
                  </a:cubicBezTo>
                  <a:cubicBezTo>
                    <a:pt x="-243" y="18327"/>
                    <a:pt x="-4154" y="2124"/>
                    <a:pt x="5903" y="457"/>
                  </a:cubicBezTo>
                  <a:close/>
                </a:path>
              </a:pathLst>
            </a:custGeom>
            <a:solidFill>
              <a:srgbClr val="414243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9" name="任意多边形: 形状 1128">
              <a:extLst>
                <a:ext uri="{FF2B5EF4-FFF2-40B4-BE49-F238E27FC236}">
                  <a16:creationId xmlns:a16="http://schemas.microsoft.com/office/drawing/2014/main" id="{80CDC7BC-18F1-9D60-2CA5-D4414C8EE4F2}"/>
                </a:ext>
              </a:extLst>
            </p:cNvPr>
            <p:cNvSpPr/>
            <p:nvPr/>
          </p:nvSpPr>
          <p:spPr>
            <a:xfrm>
              <a:off x="5876003" y="5932530"/>
              <a:ext cx="66489" cy="32900"/>
            </a:xfrm>
            <a:custGeom>
              <a:avLst/>
              <a:gdLst>
                <a:gd name="connsiteX0" fmla="*/ 0 w 66489"/>
                <a:gd name="connsiteY0" fmla="*/ 0 h 32900"/>
                <a:gd name="connsiteX1" fmla="*/ 66489 w 66489"/>
                <a:gd name="connsiteY1" fmla="*/ 1126 h 32900"/>
                <a:gd name="connsiteX2" fmla="*/ 49736 w 66489"/>
                <a:gd name="connsiteY2" fmla="*/ 28486 h 32900"/>
                <a:gd name="connsiteX3" fmla="*/ 0 w 66489"/>
                <a:gd name="connsiteY3" fmla="*/ 31857 h 32900"/>
                <a:gd name="connsiteX4" fmla="*/ 0 w 66489"/>
                <a:gd name="connsiteY4" fmla="*/ 0 h 3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89" h="32900">
                  <a:moveTo>
                    <a:pt x="0" y="0"/>
                  </a:moveTo>
                  <a:cubicBezTo>
                    <a:pt x="21800" y="3352"/>
                    <a:pt x="44149" y="2803"/>
                    <a:pt x="66489" y="1126"/>
                  </a:cubicBezTo>
                  <a:cubicBezTo>
                    <a:pt x="62028" y="10625"/>
                    <a:pt x="59226" y="22349"/>
                    <a:pt x="49736" y="28486"/>
                  </a:cubicBezTo>
                  <a:cubicBezTo>
                    <a:pt x="34092" y="35191"/>
                    <a:pt x="16771" y="32415"/>
                    <a:pt x="0" y="3185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0" name="任意多边形: 形状 1129">
              <a:extLst>
                <a:ext uri="{FF2B5EF4-FFF2-40B4-BE49-F238E27FC236}">
                  <a16:creationId xmlns:a16="http://schemas.microsoft.com/office/drawing/2014/main" id="{37109C9D-F767-90B8-A4F6-D181252CD296}"/>
                </a:ext>
              </a:extLst>
            </p:cNvPr>
            <p:cNvSpPr/>
            <p:nvPr/>
          </p:nvSpPr>
          <p:spPr>
            <a:xfrm>
              <a:off x="5770961" y="5934257"/>
              <a:ext cx="87276" cy="56380"/>
            </a:xfrm>
            <a:custGeom>
              <a:avLst/>
              <a:gdLst>
                <a:gd name="connsiteX0" fmla="*/ 0 w 87276"/>
                <a:gd name="connsiteY0" fmla="*/ 2734 h 56380"/>
                <a:gd name="connsiteX1" fmla="*/ 87162 w 87276"/>
                <a:gd name="connsiteY1" fmla="*/ 9457 h 56380"/>
                <a:gd name="connsiteX2" fmla="*/ 56432 w 87276"/>
                <a:gd name="connsiteY2" fmla="*/ 56381 h 56380"/>
                <a:gd name="connsiteX3" fmla="*/ 0 w 87276"/>
                <a:gd name="connsiteY3" fmla="*/ 2734 h 5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276" h="56380">
                  <a:moveTo>
                    <a:pt x="0" y="2734"/>
                  </a:moveTo>
                  <a:cubicBezTo>
                    <a:pt x="29613" y="-3394"/>
                    <a:pt x="59226" y="1625"/>
                    <a:pt x="87162" y="9457"/>
                  </a:cubicBezTo>
                  <a:cubicBezTo>
                    <a:pt x="88848" y="31247"/>
                    <a:pt x="71527" y="44648"/>
                    <a:pt x="56432" y="56381"/>
                  </a:cubicBezTo>
                  <a:cubicBezTo>
                    <a:pt x="34641" y="42422"/>
                    <a:pt x="14527" y="24533"/>
                    <a:pt x="0" y="273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1" name="任意多边形: 形状 1130">
              <a:extLst>
                <a:ext uri="{FF2B5EF4-FFF2-40B4-BE49-F238E27FC236}">
                  <a16:creationId xmlns:a16="http://schemas.microsoft.com/office/drawing/2014/main" id="{672C625B-C20F-0514-53CA-4A3E7B88A7CC}"/>
                </a:ext>
              </a:extLst>
            </p:cNvPr>
            <p:cNvSpPr/>
            <p:nvPr/>
          </p:nvSpPr>
          <p:spPr>
            <a:xfrm>
              <a:off x="6034692" y="5933089"/>
              <a:ext cx="72644" cy="69694"/>
            </a:xfrm>
            <a:custGeom>
              <a:avLst/>
              <a:gdLst>
                <a:gd name="connsiteX0" fmla="*/ 27387 w 72644"/>
                <a:gd name="connsiteY0" fmla="*/ 0 h 69694"/>
                <a:gd name="connsiteX1" fmla="*/ 72644 w 72644"/>
                <a:gd name="connsiteY1" fmla="*/ 25134 h 69694"/>
                <a:gd name="connsiteX2" fmla="*/ 48619 w 72644"/>
                <a:gd name="connsiteY2" fmla="*/ 68156 h 69694"/>
                <a:gd name="connsiteX3" fmla="*/ 0 w 72644"/>
                <a:gd name="connsiteY3" fmla="*/ 59226 h 69694"/>
                <a:gd name="connsiteX4" fmla="*/ 27387 w 72644"/>
                <a:gd name="connsiteY4" fmla="*/ 0 h 6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44" h="69694">
                  <a:moveTo>
                    <a:pt x="27387" y="0"/>
                  </a:moveTo>
                  <a:cubicBezTo>
                    <a:pt x="44149" y="5028"/>
                    <a:pt x="59235" y="13959"/>
                    <a:pt x="72644" y="25134"/>
                  </a:cubicBezTo>
                  <a:cubicBezTo>
                    <a:pt x="69292" y="41355"/>
                    <a:pt x="65390" y="60343"/>
                    <a:pt x="48619" y="68156"/>
                  </a:cubicBezTo>
                  <a:cubicBezTo>
                    <a:pt x="31857" y="70959"/>
                    <a:pt x="13428" y="70959"/>
                    <a:pt x="0" y="59226"/>
                  </a:cubicBezTo>
                  <a:cubicBezTo>
                    <a:pt x="10625" y="40229"/>
                    <a:pt x="25711" y="22926"/>
                    <a:pt x="27387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2" name="任意多边形: 形状 1131">
              <a:extLst>
                <a:ext uri="{FF2B5EF4-FFF2-40B4-BE49-F238E27FC236}">
                  <a16:creationId xmlns:a16="http://schemas.microsoft.com/office/drawing/2014/main" id="{DC121B1E-E6E5-CC59-C2B4-81ABB80276EB}"/>
                </a:ext>
              </a:extLst>
            </p:cNvPr>
            <p:cNvSpPr/>
            <p:nvPr/>
          </p:nvSpPr>
          <p:spPr>
            <a:xfrm>
              <a:off x="5929659" y="5947607"/>
              <a:ext cx="52529" cy="42275"/>
            </a:xfrm>
            <a:custGeom>
              <a:avLst/>
              <a:gdLst>
                <a:gd name="connsiteX0" fmla="*/ 25702 w 52529"/>
                <a:gd name="connsiteY0" fmla="*/ 0 h 42275"/>
                <a:gd name="connsiteX1" fmla="*/ 52530 w 52529"/>
                <a:gd name="connsiteY1" fmla="*/ 3370 h 42275"/>
                <a:gd name="connsiteX2" fmla="*/ 41346 w 52529"/>
                <a:gd name="connsiteY2" fmla="*/ 35777 h 42275"/>
                <a:gd name="connsiteX3" fmla="*/ 0 w 52529"/>
                <a:gd name="connsiteY3" fmla="*/ 34091 h 42275"/>
                <a:gd name="connsiteX4" fmla="*/ 25702 w 52529"/>
                <a:gd name="connsiteY4" fmla="*/ 0 h 4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29" h="42275">
                  <a:moveTo>
                    <a:pt x="25702" y="0"/>
                  </a:moveTo>
                  <a:cubicBezTo>
                    <a:pt x="34641" y="1135"/>
                    <a:pt x="43581" y="2235"/>
                    <a:pt x="52530" y="3370"/>
                  </a:cubicBezTo>
                  <a:cubicBezTo>
                    <a:pt x="51403" y="15104"/>
                    <a:pt x="51971" y="28522"/>
                    <a:pt x="41346" y="35777"/>
                  </a:cubicBezTo>
                  <a:cubicBezTo>
                    <a:pt x="29613" y="48069"/>
                    <a:pt x="12292" y="40256"/>
                    <a:pt x="0" y="34091"/>
                  </a:cubicBezTo>
                  <a:cubicBezTo>
                    <a:pt x="8931" y="23484"/>
                    <a:pt x="18438" y="12301"/>
                    <a:pt x="25702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3" name="任意多边形: 形状 1132">
              <a:extLst>
                <a:ext uri="{FF2B5EF4-FFF2-40B4-BE49-F238E27FC236}">
                  <a16:creationId xmlns:a16="http://schemas.microsoft.com/office/drawing/2014/main" id="{7D80686F-68F5-FD19-4E8F-7A14672FDED0}"/>
                </a:ext>
              </a:extLst>
            </p:cNvPr>
            <p:cNvSpPr/>
            <p:nvPr/>
          </p:nvSpPr>
          <p:spPr>
            <a:xfrm>
              <a:off x="6220777" y="5957673"/>
              <a:ext cx="47501" cy="20682"/>
            </a:xfrm>
            <a:custGeom>
              <a:avLst/>
              <a:gdLst>
                <a:gd name="connsiteX0" fmla="*/ 0 w 47501"/>
                <a:gd name="connsiteY0" fmla="*/ 0 h 20682"/>
                <a:gd name="connsiteX1" fmla="*/ 47501 w 47501"/>
                <a:gd name="connsiteY1" fmla="*/ 20683 h 20682"/>
                <a:gd name="connsiteX2" fmla="*/ 0 w 47501"/>
                <a:gd name="connsiteY2" fmla="*/ 0 h 2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501" h="20682">
                  <a:moveTo>
                    <a:pt x="0" y="0"/>
                  </a:moveTo>
                  <a:cubicBezTo>
                    <a:pt x="17321" y="2794"/>
                    <a:pt x="34642" y="8399"/>
                    <a:pt x="47501" y="20683"/>
                  </a:cubicBezTo>
                  <a:cubicBezTo>
                    <a:pt x="30172" y="17321"/>
                    <a:pt x="13959" y="10049"/>
                    <a:pt x="0" y="0"/>
                  </a:cubicBezTo>
                  <a:close/>
                </a:path>
              </a:pathLst>
            </a:custGeom>
            <a:solidFill>
              <a:srgbClr val="DBF0E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4" name="任意多边形: 形状 1133">
              <a:extLst>
                <a:ext uri="{FF2B5EF4-FFF2-40B4-BE49-F238E27FC236}">
                  <a16:creationId xmlns:a16="http://schemas.microsoft.com/office/drawing/2014/main" id="{6C35F30E-0216-AB7A-B385-1ACAAB936397}"/>
                </a:ext>
              </a:extLst>
            </p:cNvPr>
            <p:cNvSpPr/>
            <p:nvPr/>
          </p:nvSpPr>
          <p:spPr>
            <a:xfrm>
              <a:off x="5727920" y="5963269"/>
              <a:ext cx="15653" cy="16743"/>
            </a:xfrm>
            <a:custGeom>
              <a:avLst/>
              <a:gdLst>
                <a:gd name="connsiteX0" fmla="*/ 2244 w 15653"/>
                <a:gd name="connsiteY0" fmla="*/ 3343 h 16743"/>
                <a:gd name="connsiteX1" fmla="*/ 15654 w 15653"/>
                <a:gd name="connsiteY1" fmla="*/ 0 h 16743"/>
                <a:gd name="connsiteX2" fmla="*/ 15095 w 15653"/>
                <a:gd name="connsiteY2" fmla="*/ 16744 h 16743"/>
                <a:gd name="connsiteX3" fmla="*/ 0 w 15653"/>
                <a:gd name="connsiteY3" fmla="*/ 16744 h 16743"/>
                <a:gd name="connsiteX4" fmla="*/ 2244 w 15653"/>
                <a:gd name="connsiteY4" fmla="*/ 3343 h 1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53" h="16743">
                  <a:moveTo>
                    <a:pt x="2244" y="3343"/>
                  </a:moveTo>
                  <a:cubicBezTo>
                    <a:pt x="5596" y="2235"/>
                    <a:pt x="12310" y="1118"/>
                    <a:pt x="15654" y="0"/>
                  </a:cubicBezTo>
                  <a:cubicBezTo>
                    <a:pt x="15654" y="4452"/>
                    <a:pt x="15095" y="12283"/>
                    <a:pt x="15095" y="16744"/>
                  </a:cubicBezTo>
                  <a:lnTo>
                    <a:pt x="0" y="16744"/>
                  </a:lnTo>
                  <a:cubicBezTo>
                    <a:pt x="577" y="13409"/>
                    <a:pt x="1694" y="6687"/>
                    <a:pt x="2244" y="3343"/>
                  </a:cubicBezTo>
                  <a:close/>
                </a:path>
              </a:pathLst>
            </a:custGeom>
            <a:solidFill>
              <a:srgbClr val="505757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5" name="任意多边形: 形状 1134">
              <a:extLst>
                <a:ext uri="{FF2B5EF4-FFF2-40B4-BE49-F238E27FC236}">
                  <a16:creationId xmlns:a16="http://schemas.microsoft.com/office/drawing/2014/main" id="{5C37B76F-F913-5DC2-ADE2-5F9C59D28F4E}"/>
                </a:ext>
              </a:extLst>
            </p:cNvPr>
            <p:cNvSpPr/>
            <p:nvPr/>
          </p:nvSpPr>
          <p:spPr>
            <a:xfrm>
              <a:off x="5841124" y="5978905"/>
              <a:ext cx="56341" cy="48237"/>
            </a:xfrm>
            <a:custGeom>
              <a:avLst/>
              <a:gdLst>
                <a:gd name="connsiteX0" fmla="*/ 6942 w 56341"/>
                <a:gd name="connsiteY0" fmla="*/ 36877 h 48237"/>
                <a:gd name="connsiteX1" fmla="*/ 20919 w 56341"/>
                <a:gd name="connsiteY1" fmla="*/ 0 h 48237"/>
                <a:gd name="connsiteX2" fmla="*/ 56119 w 56341"/>
                <a:gd name="connsiteY2" fmla="*/ 10625 h 48237"/>
                <a:gd name="connsiteX3" fmla="*/ 51650 w 56341"/>
                <a:gd name="connsiteY3" fmla="*/ 43032 h 48237"/>
                <a:gd name="connsiteX4" fmla="*/ 6942 w 56341"/>
                <a:gd name="connsiteY4" fmla="*/ 36877 h 4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1" h="48237">
                  <a:moveTo>
                    <a:pt x="6942" y="36877"/>
                  </a:moveTo>
                  <a:cubicBezTo>
                    <a:pt x="-12046" y="25143"/>
                    <a:pt x="13097" y="10057"/>
                    <a:pt x="20919" y="0"/>
                  </a:cubicBezTo>
                  <a:cubicBezTo>
                    <a:pt x="33202" y="1108"/>
                    <a:pt x="46621" y="1677"/>
                    <a:pt x="56119" y="10625"/>
                  </a:cubicBezTo>
                  <a:cubicBezTo>
                    <a:pt x="57237" y="21791"/>
                    <a:pt x="53875" y="32415"/>
                    <a:pt x="51650" y="43032"/>
                  </a:cubicBezTo>
                  <a:cubicBezTo>
                    <a:pt x="36555" y="50295"/>
                    <a:pt x="17567" y="51404"/>
                    <a:pt x="6942" y="3687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6" name="任意多边形: 形状 1135">
              <a:extLst>
                <a:ext uri="{FF2B5EF4-FFF2-40B4-BE49-F238E27FC236}">
                  <a16:creationId xmlns:a16="http://schemas.microsoft.com/office/drawing/2014/main" id="{E8B1B248-EB5C-050B-9AB4-5D0FF72F9838}"/>
                </a:ext>
              </a:extLst>
            </p:cNvPr>
            <p:cNvSpPr/>
            <p:nvPr/>
          </p:nvSpPr>
          <p:spPr>
            <a:xfrm>
              <a:off x="6126901" y="5977238"/>
              <a:ext cx="46931" cy="79889"/>
            </a:xfrm>
            <a:custGeom>
              <a:avLst/>
              <a:gdLst>
                <a:gd name="connsiteX0" fmla="*/ 3352 w 46931"/>
                <a:gd name="connsiteY0" fmla="*/ 0 h 79889"/>
                <a:gd name="connsiteX1" fmla="*/ 42455 w 46931"/>
                <a:gd name="connsiteY1" fmla="*/ 42473 h 79889"/>
                <a:gd name="connsiteX2" fmla="*/ 45257 w 46931"/>
                <a:gd name="connsiteY2" fmla="*/ 60334 h 79889"/>
                <a:gd name="connsiteX3" fmla="*/ 0 w 46931"/>
                <a:gd name="connsiteY3" fmla="*/ 79890 h 79889"/>
                <a:gd name="connsiteX4" fmla="*/ 3352 w 46931"/>
                <a:gd name="connsiteY4" fmla="*/ 0 h 7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31" h="79889">
                  <a:moveTo>
                    <a:pt x="3352" y="0"/>
                  </a:moveTo>
                  <a:cubicBezTo>
                    <a:pt x="16762" y="13968"/>
                    <a:pt x="30730" y="26819"/>
                    <a:pt x="42455" y="42473"/>
                  </a:cubicBezTo>
                  <a:cubicBezTo>
                    <a:pt x="47501" y="46934"/>
                    <a:pt x="48051" y="54206"/>
                    <a:pt x="45257" y="60334"/>
                  </a:cubicBezTo>
                  <a:cubicBezTo>
                    <a:pt x="31857" y="70392"/>
                    <a:pt x="15654" y="74861"/>
                    <a:pt x="0" y="79890"/>
                  </a:cubicBezTo>
                  <a:cubicBezTo>
                    <a:pt x="5587" y="53639"/>
                    <a:pt x="6705" y="26811"/>
                    <a:pt x="3352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7" name="任意多边形: 形状 1136">
              <a:extLst>
                <a:ext uri="{FF2B5EF4-FFF2-40B4-BE49-F238E27FC236}">
                  <a16:creationId xmlns:a16="http://schemas.microsoft.com/office/drawing/2014/main" id="{619A5286-D23F-8C8E-CE7A-E02C64B4D059}"/>
                </a:ext>
              </a:extLst>
            </p:cNvPr>
            <p:cNvSpPr/>
            <p:nvPr/>
          </p:nvSpPr>
          <p:spPr>
            <a:xfrm>
              <a:off x="6267152" y="5978905"/>
              <a:ext cx="128508" cy="131870"/>
            </a:xfrm>
            <a:custGeom>
              <a:avLst/>
              <a:gdLst>
                <a:gd name="connsiteX0" fmla="*/ 0 w 128508"/>
                <a:gd name="connsiteY0" fmla="*/ 0 h 131870"/>
                <a:gd name="connsiteX1" fmla="*/ 23476 w 128508"/>
                <a:gd name="connsiteY1" fmla="*/ 8949 h 131870"/>
                <a:gd name="connsiteX2" fmla="*/ 128509 w 128508"/>
                <a:gd name="connsiteY2" fmla="*/ 131870 h 131870"/>
                <a:gd name="connsiteX3" fmla="*/ 55864 w 128508"/>
                <a:gd name="connsiteY3" fmla="*/ 48051 h 131870"/>
                <a:gd name="connsiteX4" fmla="*/ 0 w 128508"/>
                <a:gd name="connsiteY4" fmla="*/ 0 h 131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08" h="131870">
                  <a:moveTo>
                    <a:pt x="0" y="0"/>
                  </a:moveTo>
                  <a:cubicBezTo>
                    <a:pt x="8390" y="1677"/>
                    <a:pt x="16762" y="3352"/>
                    <a:pt x="23476" y="8949"/>
                  </a:cubicBezTo>
                  <a:cubicBezTo>
                    <a:pt x="69292" y="38553"/>
                    <a:pt x="107845" y="81026"/>
                    <a:pt x="128509" y="131870"/>
                  </a:cubicBezTo>
                  <a:cubicBezTo>
                    <a:pt x="93876" y="114000"/>
                    <a:pt x="82134" y="74321"/>
                    <a:pt x="55864" y="48051"/>
                  </a:cubicBezTo>
                  <a:cubicBezTo>
                    <a:pt x="39679" y="29063"/>
                    <a:pt x="19556" y="15086"/>
                    <a:pt x="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8" name="任意多边形: 形状 1137">
              <a:extLst>
                <a:ext uri="{FF2B5EF4-FFF2-40B4-BE49-F238E27FC236}">
                  <a16:creationId xmlns:a16="http://schemas.microsoft.com/office/drawing/2014/main" id="{46374BFE-D6CE-9287-2FC8-A5901D4341AD}"/>
                </a:ext>
              </a:extLst>
            </p:cNvPr>
            <p:cNvSpPr/>
            <p:nvPr/>
          </p:nvSpPr>
          <p:spPr>
            <a:xfrm>
              <a:off x="5970447" y="5984719"/>
              <a:ext cx="50286" cy="50067"/>
            </a:xfrm>
            <a:custGeom>
              <a:avLst/>
              <a:gdLst>
                <a:gd name="connsiteX0" fmla="*/ 0 w 50286"/>
                <a:gd name="connsiteY0" fmla="*/ 18779 h 50067"/>
                <a:gd name="connsiteX1" fmla="*/ 25702 w 50286"/>
                <a:gd name="connsiteY1" fmla="*/ 340 h 50067"/>
                <a:gd name="connsiteX2" fmla="*/ 50286 w 50286"/>
                <a:gd name="connsiteY2" fmla="*/ 5360 h 50067"/>
                <a:gd name="connsiteX3" fmla="*/ 44708 w 50286"/>
                <a:gd name="connsiteY3" fmla="*/ 37217 h 50067"/>
                <a:gd name="connsiteX4" fmla="*/ 5587 w 50286"/>
                <a:gd name="connsiteY4" fmla="*/ 50068 h 50067"/>
                <a:gd name="connsiteX5" fmla="*/ 0 w 50286"/>
                <a:gd name="connsiteY5" fmla="*/ 18779 h 5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286" h="50067">
                  <a:moveTo>
                    <a:pt x="0" y="18779"/>
                  </a:moveTo>
                  <a:cubicBezTo>
                    <a:pt x="8381" y="12624"/>
                    <a:pt x="16203" y="5360"/>
                    <a:pt x="25702" y="340"/>
                  </a:cubicBezTo>
                  <a:cubicBezTo>
                    <a:pt x="34074" y="-1344"/>
                    <a:pt x="41905" y="3684"/>
                    <a:pt x="50286" y="5360"/>
                  </a:cubicBezTo>
                  <a:cubicBezTo>
                    <a:pt x="48610" y="15985"/>
                    <a:pt x="46375" y="26601"/>
                    <a:pt x="44708" y="37217"/>
                  </a:cubicBezTo>
                  <a:cubicBezTo>
                    <a:pt x="32416" y="43372"/>
                    <a:pt x="19547" y="48392"/>
                    <a:pt x="5587" y="50068"/>
                  </a:cubicBezTo>
                  <a:cubicBezTo>
                    <a:pt x="3343" y="40002"/>
                    <a:pt x="1118" y="29386"/>
                    <a:pt x="0" y="1877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9" name="任意多边形: 形状 1138">
              <a:extLst>
                <a:ext uri="{FF2B5EF4-FFF2-40B4-BE49-F238E27FC236}">
                  <a16:creationId xmlns:a16="http://schemas.microsoft.com/office/drawing/2014/main" id="{E20E2BBA-C18A-53E9-5A8D-0E76E5AFEC65}"/>
                </a:ext>
              </a:extLst>
            </p:cNvPr>
            <p:cNvSpPr/>
            <p:nvPr/>
          </p:nvSpPr>
          <p:spPr>
            <a:xfrm>
              <a:off x="5762570" y="5987853"/>
              <a:ext cx="35219" cy="138007"/>
            </a:xfrm>
            <a:custGeom>
              <a:avLst/>
              <a:gdLst>
                <a:gd name="connsiteX0" fmla="*/ 3363 w 35219"/>
                <a:gd name="connsiteY0" fmla="*/ 0 h 138007"/>
                <a:gd name="connsiteX1" fmla="*/ 35219 w 35219"/>
                <a:gd name="connsiteY1" fmla="*/ 30181 h 138007"/>
                <a:gd name="connsiteX2" fmla="*/ 27388 w 35219"/>
                <a:gd name="connsiteY2" fmla="*/ 115658 h 138007"/>
                <a:gd name="connsiteX3" fmla="*/ 26829 w 35219"/>
                <a:gd name="connsiteY3" fmla="*/ 138007 h 138007"/>
                <a:gd name="connsiteX4" fmla="*/ 3363 w 35219"/>
                <a:gd name="connsiteY4" fmla="*/ 0 h 138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19" h="138007">
                  <a:moveTo>
                    <a:pt x="3363" y="0"/>
                  </a:moveTo>
                  <a:cubicBezTo>
                    <a:pt x="15655" y="8390"/>
                    <a:pt x="26271" y="18438"/>
                    <a:pt x="35219" y="30181"/>
                  </a:cubicBezTo>
                  <a:cubicBezTo>
                    <a:pt x="35219" y="59235"/>
                    <a:pt x="26829" y="86604"/>
                    <a:pt x="27388" y="115658"/>
                  </a:cubicBezTo>
                  <a:cubicBezTo>
                    <a:pt x="27388" y="121236"/>
                    <a:pt x="26829" y="132420"/>
                    <a:pt x="26829" y="138007"/>
                  </a:cubicBezTo>
                  <a:cubicBezTo>
                    <a:pt x="-5586" y="100005"/>
                    <a:pt x="-1666" y="45798"/>
                    <a:pt x="3363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0" name="任意多边形: 形状 1139">
              <a:extLst>
                <a:ext uri="{FF2B5EF4-FFF2-40B4-BE49-F238E27FC236}">
                  <a16:creationId xmlns:a16="http://schemas.microsoft.com/office/drawing/2014/main" id="{932E093F-C7D5-4776-57B5-0029DF0B5F18}"/>
                </a:ext>
              </a:extLst>
            </p:cNvPr>
            <p:cNvSpPr/>
            <p:nvPr/>
          </p:nvSpPr>
          <p:spPr>
            <a:xfrm>
              <a:off x="5889412" y="5997920"/>
              <a:ext cx="71526" cy="60951"/>
            </a:xfrm>
            <a:custGeom>
              <a:avLst/>
              <a:gdLst>
                <a:gd name="connsiteX0" fmla="*/ 26828 w 71526"/>
                <a:gd name="connsiteY0" fmla="*/ 0 h 60951"/>
                <a:gd name="connsiteX1" fmla="*/ 71527 w 71526"/>
                <a:gd name="connsiteY1" fmla="*/ 13401 h 60951"/>
                <a:gd name="connsiteX2" fmla="*/ 43590 w 71526"/>
                <a:gd name="connsiteY2" fmla="*/ 60344 h 60951"/>
                <a:gd name="connsiteX3" fmla="*/ 0 w 71526"/>
                <a:gd name="connsiteY3" fmla="*/ 55865 h 60951"/>
                <a:gd name="connsiteX4" fmla="*/ 26828 w 71526"/>
                <a:gd name="connsiteY4" fmla="*/ 0 h 60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526" h="60951">
                  <a:moveTo>
                    <a:pt x="26828" y="0"/>
                  </a:moveTo>
                  <a:cubicBezTo>
                    <a:pt x="41914" y="3335"/>
                    <a:pt x="57000" y="6696"/>
                    <a:pt x="71527" y="13401"/>
                  </a:cubicBezTo>
                  <a:cubicBezTo>
                    <a:pt x="65940" y="30163"/>
                    <a:pt x="65940" y="57522"/>
                    <a:pt x="43590" y="60344"/>
                  </a:cubicBezTo>
                  <a:cubicBezTo>
                    <a:pt x="29063" y="62578"/>
                    <a:pt x="14527" y="58091"/>
                    <a:pt x="0" y="55865"/>
                  </a:cubicBezTo>
                  <a:cubicBezTo>
                    <a:pt x="7831" y="36859"/>
                    <a:pt x="20123" y="19538"/>
                    <a:pt x="26828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1" name="任意多边形: 形状 1140">
              <a:extLst>
                <a:ext uri="{FF2B5EF4-FFF2-40B4-BE49-F238E27FC236}">
                  <a16:creationId xmlns:a16="http://schemas.microsoft.com/office/drawing/2014/main" id="{DA3A9C2E-8441-5DDD-3A6C-10B89C90EFE2}"/>
                </a:ext>
              </a:extLst>
            </p:cNvPr>
            <p:cNvSpPr/>
            <p:nvPr/>
          </p:nvSpPr>
          <p:spPr>
            <a:xfrm>
              <a:off x="5599412" y="6001813"/>
              <a:ext cx="13968" cy="21223"/>
            </a:xfrm>
            <a:custGeom>
              <a:avLst/>
              <a:gdLst>
                <a:gd name="connsiteX0" fmla="*/ 0 w 13968"/>
                <a:gd name="connsiteY0" fmla="*/ 7282 h 21223"/>
                <a:gd name="connsiteX1" fmla="*/ 13968 w 13968"/>
                <a:gd name="connsiteY1" fmla="*/ 0 h 21223"/>
                <a:gd name="connsiteX2" fmla="*/ 11733 w 13968"/>
                <a:gd name="connsiteY2" fmla="*/ 18997 h 21223"/>
                <a:gd name="connsiteX3" fmla="*/ 550 w 13968"/>
                <a:gd name="connsiteY3" fmla="*/ 21223 h 21223"/>
                <a:gd name="connsiteX4" fmla="*/ 0 w 13968"/>
                <a:gd name="connsiteY4" fmla="*/ 7282 h 21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68" h="21223">
                  <a:moveTo>
                    <a:pt x="0" y="7282"/>
                  </a:moveTo>
                  <a:cubicBezTo>
                    <a:pt x="4470" y="4479"/>
                    <a:pt x="8949" y="2235"/>
                    <a:pt x="13968" y="0"/>
                  </a:cubicBezTo>
                  <a:cubicBezTo>
                    <a:pt x="13410" y="6155"/>
                    <a:pt x="12283" y="12292"/>
                    <a:pt x="11733" y="18997"/>
                  </a:cubicBezTo>
                  <a:lnTo>
                    <a:pt x="550" y="21223"/>
                  </a:lnTo>
                  <a:cubicBezTo>
                    <a:pt x="559" y="17898"/>
                    <a:pt x="0" y="10616"/>
                    <a:pt x="0" y="7282"/>
                  </a:cubicBezTo>
                  <a:close/>
                </a:path>
              </a:pathLst>
            </a:custGeom>
            <a:solidFill>
              <a:srgbClr val="E2ECE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2" name="任意多边形: 形状 1141">
              <a:extLst>
                <a:ext uri="{FF2B5EF4-FFF2-40B4-BE49-F238E27FC236}">
                  <a16:creationId xmlns:a16="http://schemas.microsoft.com/office/drawing/2014/main" id="{9A54795D-E321-4B70-F045-DD205D31878B}"/>
                </a:ext>
              </a:extLst>
            </p:cNvPr>
            <p:cNvSpPr/>
            <p:nvPr/>
          </p:nvSpPr>
          <p:spPr>
            <a:xfrm>
              <a:off x="5642826" y="6003498"/>
              <a:ext cx="8385" cy="7329"/>
            </a:xfrm>
            <a:custGeom>
              <a:avLst/>
              <a:gdLst>
                <a:gd name="connsiteX0" fmla="*/ 1852 w 8385"/>
                <a:gd name="connsiteY0" fmla="*/ 0 h 7329"/>
                <a:gd name="connsiteX1" fmla="*/ 1852 w 8385"/>
                <a:gd name="connsiteY1" fmla="*/ 0 h 7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85" h="7329">
                  <a:moveTo>
                    <a:pt x="1852" y="0"/>
                  </a:moveTo>
                  <a:cubicBezTo>
                    <a:pt x="20290" y="550"/>
                    <a:pt x="-7097" y="16212"/>
                    <a:pt x="1852" y="0"/>
                  </a:cubicBezTo>
                  <a:close/>
                </a:path>
              </a:pathLst>
            </a:custGeom>
            <a:solidFill>
              <a:srgbClr val="80878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3" name="任意多边形: 形状 1142">
              <a:extLst>
                <a:ext uri="{FF2B5EF4-FFF2-40B4-BE49-F238E27FC236}">
                  <a16:creationId xmlns:a16="http://schemas.microsoft.com/office/drawing/2014/main" id="{5C2DC60F-AC78-4286-2D55-35B7BC9FD11F}"/>
                </a:ext>
              </a:extLst>
            </p:cNvPr>
            <p:cNvSpPr/>
            <p:nvPr/>
          </p:nvSpPr>
          <p:spPr>
            <a:xfrm>
              <a:off x="6085546" y="6000128"/>
              <a:ext cx="32418" cy="58125"/>
            </a:xfrm>
            <a:custGeom>
              <a:avLst/>
              <a:gdLst>
                <a:gd name="connsiteX0" fmla="*/ 0 w 32418"/>
                <a:gd name="connsiteY0" fmla="*/ 16221 h 58125"/>
                <a:gd name="connsiteX1" fmla="*/ 31848 w 32418"/>
                <a:gd name="connsiteY1" fmla="*/ 0 h 58125"/>
                <a:gd name="connsiteX2" fmla="*/ 3352 w 32418"/>
                <a:gd name="connsiteY2" fmla="*/ 58126 h 58125"/>
                <a:gd name="connsiteX3" fmla="*/ 0 w 32418"/>
                <a:gd name="connsiteY3" fmla="*/ 16221 h 5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18" h="58125">
                  <a:moveTo>
                    <a:pt x="0" y="16221"/>
                  </a:moveTo>
                  <a:cubicBezTo>
                    <a:pt x="10616" y="10634"/>
                    <a:pt x="20673" y="4478"/>
                    <a:pt x="31848" y="0"/>
                  </a:cubicBezTo>
                  <a:cubicBezTo>
                    <a:pt x="34660" y="22908"/>
                    <a:pt x="27378" y="49186"/>
                    <a:pt x="3352" y="58126"/>
                  </a:cubicBezTo>
                  <a:cubicBezTo>
                    <a:pt x="1685" y="44149"/>
                    <a:pt x="568" y="30181"/>
                    <a:pt x="0" y="16221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4" name="任意多边形: 形状 1143">
              <a:extLst>
                <a:ext uri="{FF2B5EF4-FFF2-40B4-BE49-F238E27FC236}">
                  <a16:creationId xmlns:a16="http://schemas.microsoft.com/office/drawing/2014/main" id="{F6D173FD-8004-165F-2297-95D1CAD0279F}"/>
                </a:ext>
              </a:extLst>
            </p:cNvPr>
            <p:cNvSpPr/>
            <p:nvPr/>
          </p:nvSpPr>
          <p:spPr>
            <a:xfrm>
              <a:off x="5700136" y="6009635"/>
              <a:ext cx="10481" cy="39111"/>
            </a:xfrm>
            <a:custGeom>
              <a:avLst/>
              <a:gdLst>
                <a:gd name="connsiteX0" fmla="*/ 5453 w 10481"/>
                <a:gd name="connsiteY0" fmla="*/ 39111 h 39111"/>
                <a:gd name="connsiteX1" fmla="*/ 10482 w 10481"/>
                <a:gd name="connsiteY1" fmla="*/ 0 h 39111"/>
                <a:gd name="connsiteX2" fmla="*/ 5453 w 10481"/>
                <a:gd name="connsiteY2" fmla="*/ 39111 h 39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81" h="39111">
                  <a:moveTo>
                    <a:pt x="5453" y="39111"/>
                  </a:moveTo>
                  <a:cubicBezTo>
                    <a:pt x="424" y="25702"/>
                    <a:pt x="-5722" y="8957"/>
                    <a:pt x="10482" y="0"/>
                  </a:cubicBezTo>
                  <a:cubicBezTo>
                    <a:pt x="10482" y="13409"/>
                    <a:pt x="8796" y="26260"/>
                    <a:pt x="5453" y="39111"/>
                  </a:cubicBezTo>
                  <a:close/>
                </a:path>
              </a:pathLst>
            </a:custGeom>
            <a:solidFill>
              <a:srgbClr val="636E6E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5" name="任意多边形: 形状 1144">
              <a:extLst>
                <a:ext uri="{FF2B5EF4-FFF2-40B4-BE49-F238E27FC236}">
                  <a16:creationId xmlns:a16="http://schemas.microsoft.com/office/drawing/2014/main" id="{C6BFC0BC-4384-71C4-8D77-2C48D4D38532}"/>
                </a:ext>
              </a:extLst>
            </p:cNvPr>
            <p:cNvSpPr/>
            <p:nvPr/>
          </p:nvSpPr>
          <p:spPr>
            <a:xfrm>
              <a:off x="5622724" y="6013537"/>
              <a:ext cx="9653" cy="73770"/>
            </a:xfrm>
            <a:custGeom>
              <a:avLst/>
              <a:gdLst>
                <a:gd name="connsiteX0" fmla="*/ 7986 w 9653"/>
                <a:gd name="connsiteY0" fmla="*/ 73771 h 73770"/>
                <a:gd name="connsiteX1" fmla="*/ 9653 w 9653"/>
                <a:gd name="connsiteY1" fmla="*/ 0 h 73770"/>
                <a:gd name="connsiteX2" fmla="*/ 9095 w 9653"/>
                <a:gd name="connsiteY2" fmla="*/ 5596 h 73770"/>
                <a:gd name="connsiteX3" fmla="*/ 7986 w 9653"/>
                <a:gd name="connsiteY3" fmla="*/ 73771 h 73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53" h="73770">
                  <a:moveTo>
                    <a:pt x="7986" y="73771"/>
                  </a:moveTo>
                  <a:cubicBezTo>
                    <a:pt x="-3189" y="50304"/>
                    <a:pt x="-2639" y="22917"/>
                    <a:pt x="9653" y="0"/>
                  </a:cubicBezTo>
                  <a:lnTo>
                    <a:pt x="9095" y="5596"/>
                  </a:lnTo>
                  <a:cubicBezTo>
                    <a:pt x="6319" y="27955"/>
                    <a:pt x="6319" y="50863"/>
                    <a:pt x="7986" y="73771"/>
                  </a:cubicBezTo>
                  <a:close/>
                </a:path>
              </a:pathLst>
            </a:custGeom>
            <a:solidFill>
              <a:srgbClr val="687574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6" name="任意多边形: 形状 1145">
              <a:extLst>
                <a:ext uri="{FF2B5EF4-FFF2-40B4-BE49-F238E27FC236}">
                  <a16:creationId xmlns:a16="http://schemas.microsoft.com/office/drawing/2014/main" id="{F4A634E4-7B16-C53C-D312-F9B45880EC55}"/>
                </a:ext>
              </a:extLst>
            </p:cNvPr>
            <p:cNvSpPr/>
            <p:nvPr/>
          </p:nvSpPr>
          <p:spPr>
            <a:xfrm>
              <a:off x="5789931" y="6018034"/>
              <a:ext cx="26287" cy="85477"/>
            </a:xfrm>
            <a:custGeom>
              <a:avLst/>
              <a:gdLst>
                <a:gd name="connsiteX0" fmla="*/ 7858 w 26287"/>
                <a:gd name="connsiteY0" fmla="*/ 0 h 85477"/>
                <a:gd name="connsiteX1" fmla="*/ 26287 w 26287"/>
                <a:gd name="connsiteY1" fmla="*/ 77664 h 85477"/>
                <a:gd name="connsiteX2" fmla="*/ 15113 w 26287"/>
                <a:gd name="connsiteY2" fmla="*/ 75429 h 85477"/>
                <a:gd name="connsiteX3" fmla="*/ 7858 w 26287"/>
                <a:gd name="connsiteY3" fmla="*/ 62578 h 85477"/>
                <a:gd name="connsiteX4" fmla="*/ 27 w 26287"/>
                <a:gd name="connsiteY4" fmla="*/ 85477 h 85477"/>
                <a:gd name="connsiteX5" fmla="*/ 7858 w 26287"/>
                <a:gd name="connsiteY5" fmla="*/ 0 h 8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87" h="85477">
                  <a:moveTo>
                    <a:pt x="7858" y="0"/>
                  </a:moveTo>
                  <a:cubicBezTo>
                    <a:pt x="9534" y="26801"/>
                    <a:pt x="8966" y="55315"/>
                    <a:pt x="26287" y="77664"/>
                  </a:cubicBezTo>
                  <a:lnTo>
                    <a:pt x="15113" y="75429"/>
                  </a:lnTo>
                  <a:cubicBezTo>
                    <a:pt x="13436" y="72067"/>
                    <a:pt x="9525" y="65921"/>
                    <a:pt x="7858" y="62578"/>
                  </a:cubicBezTo>
                  <a:cubicBezTo>
                    <a:pt x="5623" y="69824"/>
                    <a:pt x="2820" y="77664"/>
                    <a:pt x="27" y="85477"/>
                  </a:cubicBezTo>
                  <a:cubicBezTo>
                    <a:pt x="-532" y="56423"/>
                    <a:pt x="7858" y="29054"/>
                    <a:pt x="7858" y="0"/>
                  </a:cubicBezTo>
                  <a:close/>
                </a:path>
              </a:pathLst>
            </a:custGeom>
            <a:solidFill>
              <a:srgbClr val="69757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7" name="任意多边形: 形状 1146">
              <a:extLst>
                <a:ext uri="{FF2B5EF4-FFF2-40B4-BE49-F238E27FC236}">
                  <a16:creationId xmlns:a16="http://schemas.microsoft.com/office/drawing/2014/main" id="{BE0605C2-6269-D447-9FE8-132572803742}"/>
                </a:ext>
              </a:extLst>
            </p:cNvPr>
            <p:cNvSpPr/>
            <p:nvPr/>
          </p:nvSpPr>
          <p:spPr>
            <a:xfrm>
              <a:off x="5999501" y="6015223"/>
              <a:ext cx="71682" cy="63697"/>
            </a:xfrm>
            <a:custGeom>
              <a:avLst/>
              <a:gdLst>
                <a:gd name="connsiteX0" fmla="*/ 0 w 71682"/>
                <a:gd name="connsiteY0" fmla="*/ 37444 h 63697"/>
                <a:gd name="connsiteX1" fmla="*/ 34650 w 71682"/>
                <a:gd name="connsiteY1" fmla="*/ 0 h 63697"/>
                <a:gd name="connsiteX2" fmla="*/ 71527 w 71682"/>
                <a:gd name="connsiteY2" fmla="*/ 8949 h 63697"/>
                <a:gd name="connsiteX3" fmla="*/ 60902 w 71682"/>
                <a:gd name="connsiteY3" fmla="*/ 57009 h 63697"/>
                <a:gd name="connsiteX4" fmla="*/ 7264 w 71682"/>
                <a:gd name="connsiteY4" fmla="*/ 61470 h 63697"/>
                <a:gd name="connsiteX5" fmla="*/ 0 w 71682"/>
                <a:gd name="connsiteY5" fmla="*/ 37444 h 6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682" h="63697">
                  <a:moveTo>
                    <a:pt x="0" y="37444"/>
                  </a:moveTo>
                  <a:cubicBezTo>
                    <a:pt x="13419" y="27387"/>
                    <a:pt x="26828" y="15654"/>
                    <a:pt x="34650" y="0"/>
                  </a:cubicBezTo>
                  <a:cubicBezTo>
                    <a:pt x="46943" y="2812"/>
                    <a:pt x="59235" y="5596"/>
                    <a:pt x="71527" y="8949"/>
                  </a:cubicBezTo>
                  <a:cubicBezTo>
                    <a:pt x="72644" y="25710"/>
                    <a:pt x="67616" y="41905"/>
                    <a:pt x="60902" y="57009"/>
                  </a:cubicBezTo>
                  <a:cubicBezTo>
                    <a:pt x="43590" y="64263"/>
                    <a:pt x="25152" y="65398"/>
                    <a:pt x="7264" y="61470"/>
                  </a:cubicBezTo>
                  <a:cubicBezTo>
                    <a:pt x="4470" y="53089"/>
                    <a:pt x="2235" y="45275"/>
                    <a:pt x="0" y="3744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8" name="任意多边形: 形状 1147">
              <a:extLst>
                <a:ext uri="{FF2B5EF4-FFF2-40B4-BE49-F238E27FC236}">
                  <a16:creationId xmlns:a16="http://schemas.microsoft.com/office/drawing/2014/main" id="{D6FA82CE-CB23-4C15-8AE0-4387CDE860E2}"/>
                </a:ext>
              </a:extLst>
            </p:cNvPr>
            <p:cNvSpPr/>
            <p:nvPr/>
          </p:nvSpPr>
          <p:spPr>
            <a:xfrm>
              <a:off x="5629566" y="6019143"/>
              <a:ext cx="16229" cy="130193"/>
            </a:xfrm>
            <a:custGeom>
              <a:avLst/>
              <a:gdLst>
                <a:gd name="connsiteX0" fmla="*/ 1144 w 16229"/>
                <a:gd name="connsiteY0" fmla="*/ 68165 h 130193"/>
                <a:gd name="connsiteX1" fmla="*/ 2261 w 16229"/>
                <a:gd name="connsiteY1" fmla="*/ 0 h 130193"/>
                <a:gd name="connsiteX2" fmla="*/ 14563 w 16229"/>
                <a:gd name="connsiteY2" fmla="*/ 50286 h 130193"/>
                <a:gd name="connsiteX3" fmla="*/ 16230 w 16229"/>
                <a:gd name="connsiteY3" fmla="*/ 130194 h 130193"/>
                <a:gd name="connsiteX4" fmla="*/ 1144 w 16229"/>
                <a:gd name="connsiteY4" fmla="*/ 68165 h 13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29" h="130193">
                  <a:moveTo>
                    <a:pt x="1144" y="68165"/>
                  </a:moveTo>
                  <a:cubicBezTo>
                    <a:pt x="-532" y="45248"/>
                    <a:pt x="-532" y="22340"/>
                    <a:pt x="2261" y="0"/>
                  </a:cubicBezTo>
                  <a:cubicBezTo>
                    <a:pt x="18465" y="11733"/>
                    <a:pt x="12868" y="32956"/>
                    <a:pt x="14563" y="50286"/>
                  </a:cubicBezTo>
                  <a:cubicBezTo>
                    <a:pt x="17356" y="77105"/>
                    <a:pt x="7290" y="103924"/>
                    <a:pt x="16230" y="130194"/>
                  </a:cubicBezTo>
                  <a:cubicBezTo>
                    <a:pt x="8957" y="110079"/>
                    <a:pt x="2261" y="89397"/>
                    <a:pt x="1144" y="68165"/>
                  </a:cubicBezTo>
                  <a:close/>
                </a:path>
              </a:pathLst>
            </a:custGeom>
            <a:solidFill>
              <a:srgbClr val="F9FC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9" name="任意多边形: 形状 1148">
              <a:extLst>
                <a:ext uri="{FF2B5EF4-FFF2-40B4-BE49-F238E27FC236}">
                  <a16:creationId xmlns:a16="http://schemas.microsoft.com/office/drawing/2014/main" id="{AF255FC8-D08A-CF16-C6B3-F1C7BF14EE7F}"/>
                </a:ext>
              </a:extLst>
            </p:cNvPr>
            <p:cNvSpPr/>
            <p:nvPr/>
          </p:nvSpPr>
          <p:spPr>
            <a:xfrm>
              <a:off x="5927974" y="6049636"/>
              <a:ext cx="57728" cy="58805"/>
            </a:xfrm>
            <a:custGeom>
              <a:avLst/>
              <a:gdLst>
                <a:gd name="connsiteX0" fmla="*/ 36885 w 57728"/>
                <a:gd name="connsiteY0" fmla="*/ 4707 h 58805"/>
                <a:gd name="connsiteX1" fmla="*/ 55324 w 57728"/>
                <a:gd name="connsiteY1" fmla="*/ 9176 h 58805"/>
                <a:gd name="connsiteX2" fmla="*/ 42473 w 57728"/>
                <a:gd name="connsiteY2" fmla="*/ 57795 h 58805"/>
                <a:gd name="connsiteX3" fmla="*/ 0 w 57728"/>
                <a:gd name="connsiteY3" fmla="*/ 35437 h 58805"/>
                <a:gd name="connsiteX4" fmla="*/ 2244 w 57728"/>
                <a:gd name="connsiteY4" fmla="*/ 28741 h 58805"/>
                <a:gd name="connsiteX5" fmla="*/ 36885 w 57728"/>
                <a:gd name="connsiteY5" fmla="*/ 4707 h 58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728" h="58805">
                  <a:moveTo>
                    <a:pt x="36885" y="4707"/>
                  </a:moveTo>
                  <a:cubicBezTo>
                    <a:pt x="41914" y="-3116"/>
                    <a:pt x="55324" y="-890"/>
                    <a:pt x="55324" y="9176"/>
                  </a:cubicBezTo>
                  <a:cubicBezTo>
                    <a:pt x="61479" y="26497"/>
                    <a:pt x="55324" y="45485"/>
                    <a:pt x="42473" y="57795"/>
                  </a:cubicBezTo>
                  <a:cubicBezTo>
                    <a:pt x="24593" y="63383"/>
                    <a:pt x="12851" y="44385"/>
                    <a:pt x="0" y="35437"/>
                  </a:cubicBezTo>
                  <a:lnTo>
                    <a:pt x="2244" y="28741"/>
                  </a:lnTo>
                  <a:cubicBezTo>
                    <a:pt x="15086" y="22595"/>
                    <a:pt x="25152" y="12520"/>
                    <a:pt x="36885" y="4707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0" name="任意多边形: 形状 1149">
              <a:extLst>
                <a:ext uri="{FF2B5EF4-FFF2-40B4-BE49-F238E27FC236}">
                  <a16:creationId xmlns:a16="http://schemas.microsoft.com/office/drawing/2014/main" id="{B5AB2535-DB15-E994-7E6D-6872A185FC1B}"/>
                </a:ext>
              </a:extLst>
            </p:cNvPr>
            <p:cNvSpPr/>
            <p:nvPr/>
          </p:nvSpPr>
          <p:spPr>
            <a:xfrm>
              <a:off x="5605782" y="6056605"/>
              <a:ext cx="24937" cy="108385"/>
            </a:xfrm>
            <a:custGeom>
              <a:avLst/>
              <a:gdLst>
                <a:gd name="connsiteX0" fmla="*/ 24937 w 24937"/>
                <a:gd name="connsiteY0" fmla="*/ 108385 h 108385"/>
                <a:gd name="connsiteX1" fmla="*/ 4255 w 24937"/>
                <a:gd name="connsiteY1" fmla="*/ 0 h 108385"/>
                <a:gd name="connsiteX2" fmla="*/ 24937 w 24937"/>
                <a:gd name="connsiteY2" fmla="*/ 108385 h 10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937" h="108385">
                  <a:moveTo>
                    <a:pt x="24937" y="108385"/>
                  </a:moveTo>
                  <a:cubicBezTo>
                    <a:pt x="10401" y="74311"/>
                    <a:pt x="-8596" y="37435"/>
                    <a:pt x="4255" y="0"/>
                  </a:cubicBezTo>
                  <a:cubicBezTo>
                    <a:pt x="7616" y="36318"/>
                    <a:pt x="15998" y="72635"/>
                    <a:pt x="24937" y="108385"/>
                  </a:cubicBezTo>
                  <a:close/>
                </a:path>
              </a:pathLst>
            </a:custGeom>
            <a:solidFill>
              <a:srgbClr val="E2ECE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1" name="任意多边形: 形状 1150">
              <a:extLst>
                <a:ext uri="{FF2B5EF4-FFF2-40B4-BE49-F238E27FC236}">
                  <a16:creationId xmlns:a16="http://schemas.microsoft.com/office/drawing/2014/main" id="{E95C05A3-5B98-C279-8638-D43E32A74EE6}"/>
                </a:ext>
              </a:extLst>
            </p:cNvPr>
            <p:cNvSpPr/>
            <p:nvPr/>
          </p:nvSpPr>
          <p:spPr>
            <a:xfrm>
              <a:off x="5679978" y="6058395"/>
              <a:ext cx="16009" cy="16473"/>
            </a:xfrm>
            <a:custGeom>
              <a:avLst/>
              <a:gdLst>
                <a:gd name="connsiteX0" fmla="*/ 3253 w 16009"/>
                <a:gd name="connsiteY0" fmla="*/ 1535 h 16473"/>
                <a:gd name="connsiteX1" fmla="*/ 12760 w 16009"/>
                <a:gd name="connsiteY1" fmla="*/ 14945 h 16473"/>
                <a:gd name="connsiteX2" fmla="*/ 3253 w 16009"/>
                <a:gd name="connsiteY2" fmla="*/ 1535 h 16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9" h="16473">
                  <a:moveTo>
                    <a:pt x="3253" y="1535"/>
                  </a:moveTo>
                  <a:cubicBezTo>
                    <a:pt x="11643" y="-4620"/>
                    <a:pt x="21132" y="9349"/>
                    <a:pt x="12760" y="14945"/>
                  </a:cubicBezTo>
                  <a:cubicBezTo>
                    <a:pt x="4370" y="21082"/>
                    <a:pt x="-5128" y="7123"/>
                    <a:pt x="3253" y="1535"/>
                  </a:cubicBezTo>
                  <a:close/>
                </a:path>
              </a:pathLst>
            </a:custGeom>
            <a:solidFill>
              <a:srgbClr val="7C8485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2" name="任意多边形: 形状 1151">
              <a:extLst>
                <a:ext uri="{FF2B5EF4-FFF2-40B4-BE49-F238E27FC236}">
                  <a16:creationId xmlns:a16="http://schemas.microsoft.com/office/drawing/2014/main" id="{82BC6750-844D-9385-5EB9-0FE20E0EBBFF}"/>
                </a:ext>
              </a:extLst>
            </p:cNvPr>
            <p:cNvSpPr/>
            <p:nvPr/>
          </p:nvSpPr>
          <p:spPr>
            <a:xfrm>
              <a:off x="5840886" y="6055442"/>
              <a:ext cx="106983" cy="246996"/>
            </a:xfrm>
            <a:custGeom>
              <a:avLst/>
              <a:gdLst>
                <a:gd name="connsiteX0" fmla="*/ 475 w 106983"/>
                <a:gd name="connsiteY0" fmla="*/ 0 h 246996"/>
                <a:gd name="connsiteX1" fmla="*/ 52455 w 106983"/>
                <a:gd name="connsiteY1" fmla="*/ 45835 h 246996"/>
                <a:gd name="connsiteX2" fmla="*/ 50211 w 106983"/>
                <a:gd name="connsiteY2" fmla="*/ 102266 h 246996"/>
                <a:gd name="connsiteX3" fmla="*/ 75363 w 106983"/>
                <a:gd name="connsiteY3" fmla="*/ 165971 h 246996"/>
                <a:gd name="connsiteX4" fmla="*/ 106653 w 106983"/>
                <a:gd name="connsiteY4" fmla="*/ 209552 h 246996"/>
                <a:gd name="connsiteX5" fmla="*/ 93243 w 106983"/>
                <a:gd name="connsiteY5" fmla="*/ 246996 h 246996"/>
                <a:gd name="connsiteX6" fmla="*/ 9992 w 106983"/>
                <a:gd name="connsiteY6" fmla="*/ 71527 h 246996"/>
                <a:gd name="connsiteX7" fmla="*/ 475 w 106983"/>
                <a:gd name="connsiteY7" fmla="*/ 0 h 246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983" h="246996">
                  <a:moveTo>
                    <a:pt x="475" y="0"/>
                  </a:moveTo>
                  <a:cubicBezTo>
                    <a:pt x="18922" y="13986"/>
                    <a:pt x="35693" y="29622"/>
                    <a:pt x="52455" y="45835"/>
                  </a:cubicBezTo>
                  <a:cubicBezTo>
                    <a:pt x="51329" y="64831"/>
                    <a:pt x="52455" y="83837"/>
                    <a:pt x="50211" y="102266"/>
                  </a:cubicBezTo>
                  <a:cubicBezTo>
                    <a:pt x="53573" y="125184"/>
                    <a:pt x="67532" y="144730"/>
                    <a:pt x="75363" y="165971"/>
                  </a:cubicBezTo>
                  <a:cubicBezTo>
                    <a:pt x="80951" y="183292"/>
                    <a:pt x="96037" y="195034"/>
                    <a:pt x="106653" y="209552"/>
                  </a:cubicBezTo>
                  <a:cubicBezTo>
                    <a:pt x="108878" y="223529"/>
                    <a:pt x="99389" y="235272"/>
                    <a:pt x="93243" y="246996"/>
                  </a:cubicBezTo>
                  <a:cubicBezTo>
                    <a:pt x="64748" y="188879"/>
                    <a:pt x="25645" y="135241"/>
                    <a:pt x="9992" y="71527"/>
                  </a:cubicBezTo>
                  <a:cubicBezTo>
                    <a:pt x="-633" y="49178"/>
                    <a:pt x="-633" y="24035"/>
                    <a:pt x="475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3" name="任意多边形: 形状 1152">
              <a:extLst>
                <a:ext uri="{FF2B5EF4-FFF2-40B4-BE49-F238E27FC236}">
                  <a16:creationId xmlns:a16="http://schemas.microsoft.com/office/drawing/2014/main" id="{AB33A03B-884E-83A5-8925-F3E444FC4A69}"/>
                </a:ext>
              </a:extLst>
            </p:cNvPr>
            <p:cNvSpPr/>
            <p:nvPr/>
          </p:nvSpPr>
          <p:spPr>
            <a:xfrm>
              <a:off x="6119079" y="6055442"/>
              <a:ext cx="67543" cy="74539"/>
            </a:xfrm>
            <a:custGeom>
              <a:avLst/>
              <a:gdLst>
                <a:gd name="connsiteX0" fmla="*/ 3902 w 67543"/>
                <a:gd name="connsiteY0" fmla="*/ 21809 h 74539"/>
                <a:gd name="connsiteX1" fmla="*/ 64263 w 67543"/>
                <a:gd name="connsiteY1" fmla="*/ 0 h 74539"/>
                <a:gd name="connsiteX2" fmla="*/ 55324 w 67543"/>
                <a:gd name="connsiteY2" fmla="*/ 64264 h 74539"/>
                <a:gd name="connsiteX3" fmla="*/ 0 w 67543"/>
                <a:gd name="connsiteY3" fmla="*/ 67625 h 74539"/>
                <a:gd name="connsiteX4" fmla="*/ 3902 w 67543"/>
                <a:gd name="connsiteY4" fmla="*/ 21809 h 7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43" h="74539">
                  <a:moveTo>
                    <a:pt x="3902" y="21809"/>
                  </a:moveTo>
                  <a:cubicBezTo>
                    <a:pt x="26819" y="21250"/>
                    <a:pt x="43022" y="5056"/>
                    <a:pt x="64263" y="0"/>
                  </a:cubicBezTo>
                  <a:cubicBezTo>
                    <a:pt x="65372" y="20691"/>
                    <a:pt x="74879" y="48628"/>
                    <a:pt x="55324" y="64264"/>
                  </a:cubicBezTo>
                  <a:cubicBezTo>
                    <a:pt x="40788" y="79358"/>
                    <a:pt x="17321" y="75447"/>
                    <a:pt x="0" y="67625"/>
                  </a:cubicBezTo>
                  <a:cubicBezTo>
                    <a:pt x="1126" y="51990"/>
                    <a:pt x="2794" y="36895"/>
                    <a:pt x="3902" y="2180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4" name="任意多边形: 形状 1153">
              <a:extLst>
                <a:ext uri="{FF2B5EF4-FFF2-40B4-BE49-F238E27FC236}">
                  <a16:creationId xmlns:a16="http://schemas.microsoft.com/office/drawing/2014/main" id="{C79543E9-1AAE-C2C7-FAE8-E319A4FCF91D}"/>
                </a:ext>
              </a:extLst>
            </p:cNvPr>
            <p:cNvSpPr/>
            <p:nvPr/>
          </p:nvSpPr>
          <p:spPr>
            <a:xfrm>
              <a:off x="5743006" y="6064959"/>
              <a:ext cx="33514" cy="89964"/>
            </a:xfrm>
            <a:custGeom>
              <a:avLst/>
              <a:gdLst>
                <a:gd name="connsiteX0" fmla="*/ 0 w 33514"/>
                <a:gd name="connsiteY0" fmla="*/ 0 h 89964"/>
                <a:gd name="connsiteX1" fmla="*/ 18429 w 33514"/>
                <a:gd name="connsiteY1" fmla="*/ 48628 h 89964"/>
                <a:gd name="connsiteX2" fmla="*/ 33515 w 33514"/>
                <a:gd name="connsiteY2" fmla="*/ 89965 h 89964"/>
                <a:gd name="connsiteX3" fmla="*/ 0 w 33514"/>
                <a:gd name="connsiteY3" fmla="*/ 0 h 89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4" h="89964">
                  <a:moveTo>
                    <a:pt x="0" y="0"/>
                  </a:moveTo>
                  <a:cubicBezTo>
                    <a:pt x="11733" y="13978"/>
                    <a:pt x="11733" y="32415"/>
                    <a:pt x="18429" y="48628"/>
                  </a:cubicBezTo>
                  <a:cubicBezTo>
                    <a:pt x="24026" y="62020"/>
                    <a:pt x="29054" y="75997"/>
                    <a:pt x="33515" y="89965"/>
                  </a:cubicBezTo>
                  <a:cubicBezTo>
                    <a:pt x="13401" y="64813"/>
                    <a:pt x="559" y="32415"/>
                    <a:pt x="0" y="0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5" name="任意多边形: 形状 1154">
              <a:extLst>
                <a:ext uri="{FF2B5EF4-FFF2-40B4-BE49-F238E27FC236}">
                  <a16:creationId xmlns:a16="http://schemas.microsoft.com/office/drawing/2014/main" id="{7F534385-5780-F0A9-765E-64515352788A}"/>
                </a:ext>
              </a:extLst>
            </p:cNvPr>
            <p:cNvSpPr/>
            <p:nvPr/>
          </p:nvSpPr>
          <p:spPr>
            <a:xfrm>
              <a:off x="6052407" y="6073890"/>
              <a:ext cx="56454" cy="60261"/>
            </a:xfrm>
            <a:custGeom>
              <a:avLst/>
              <a:gdLst>
                <a:gd name="connsiteX0" fmla="*/ 11907 w 56454"/>
                <a:gd name="connsiteY0" fmla="*/ 13968 h 60261"/>
                <a:gd name="connsiteX1" fmla="*/ 56056 w 56454"/>
                <a:gd name="connsiteY1" fmla="*/ 0 h 60261"/>
                <a:gd name="connsiteX2" fmla="*/ 40403 w 56454"/>
                <a:gd name="connsiteY2" fmla="*/ 54215 h 60261"/>
                <a:gd name="connsiteX3" fmla="*/ 733 w 56454"/>
                <a:gd name="connsiteY3" fmla="*/ 59802 h 60261"/>
                <a:gd name="connsiteX4" fmla="*/ 11907 w 56454"/>
                <a:gd name="connsiteY4" fmla="*/ 13968 h 60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54" h="60261">
                  <a:moveTo>
                    <a:pt x="11907" y="13968"/>
                  </a:moveTo>
                  <a:cubicBezTo>
                    <a:pt x="23091" y="568"/>
                    <a:pt x="39844" y="0"/>
                    <a:pt x="56056" y="0"/>
                  </a:cubicBezTo>
                  <a:cubicBezTo>
                    <a:pt x="57742" y="19574"/>
                    <a:pt x="54371" y="39688"/>
                    <a:pt x="40403" y="54215"/>
                  </a:cubicBezTo>
                  <a:cubicBezTo>
                    <a:pt x="28111" y="60361"/>
                    <a:pt x="14142" y="60911"/>
                    <a:pt x="733" y="59802"/>
                  </a:cubicBezTo>
                  <a:cubicBezTo>
                    <a:pt x="733" y="43590"/>
                    <a:pt x="-4278" y="24034"/>
                    <a:pt x="11907" y="1396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6" name="任意多边形: 形状 1155">
              <a:extLst>
                <a:ext uri="{FF2B5EF4-FFF2-40B4-BE49-F238E27FC236}">
                  <a16:creationId xmlns:a16="http://schemas.microsoft.com/office/drawing/2014/main" id="{9147A0B9-7B9A-F276-E971-E5A5F2CD7AD4}"/>
                </a:ext>
              </a:extLst>
            </p:cNvPr>
            <p:cNvSpPr/>
            <p:nvPr/>
          </p:nvSpPr>
          <p:spPr>
            <a:xfrm>
              <a:off x="6191155" y="6081153"/>
              <a:ext cx="41346" cy="49736"/>
            </a:xfrm>
            <a:custGeom>
              <a:avLst/>
              <a:gdLst>
                <a:gd name="connsiteX0" fmla="*/ 0 w 41346"/>
                <a:gd name="connsiteY0" fmla="*/ 49736 h 49736"/>
                <a:gd name="connsiteX1" fmla="*/ 21223 w 41346"/>
                <a:gd name="connsiteY1" fmla="*/ 0 h 49736"/>
                <a:gd name="connsiteX2" fmla="*/ 41346 w 41346"/>
                <a:gd name="connsiteY2" fmla="*/ 45816 h 49736"/>
                <a:gd name="connsiteX3" fmla="*/ 0 w 41346"/>
                <a:gd name="connsiteY3" fmla="*/ 49736 h 4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46" h="49736">
                  <a:moveTo>
                    <a:pt x="0" y="49736"/>
                  </a:moveTo>
                  <a:cubicBezTo>
                    <a:pt x="5038" y="32425"/>
                    <a:pt x="12860" y="16212"/>
                    <a:pt x="21223" y="0"/>
                  </a:cubicBezTo>
                  <a:cubicBezTo>
                    <a:pt x="27937" y="15086"/>
                    <a:pt x="35209" y="30181"/>
                    <a:pt x="41346" y="45816"/>
                  </a:cubicBezTo>
                  <a:cubicBezTo>
                    <a:pt x="27946" y="48619"/>
                    <a:pt x="13986" y="49736"/>
                    <a:pt x="0" y="4973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7" name="任意多边形: 形状 1156">
              <a:extLst>
                <a:ext uri="{FF2B5EF4-FFF2-40B4-BE49-F238E27FC236}">
                  <a16:creationId xmlns:a16="http://schemas.microsoft.com/office/drawing/2014/main" id="{2A79E8AE-3D4F-F7BF-AD47-28647D7D0675}"/>
                </a:ext>
              </a:extLst>
            </p:cNvPr>
            <p:cNvSpPr/>
            <p:nvPr/>
          </p:nvSpPr>
          <p:spPr>
            <a:xfrm>
              <a:off x="6240333" y="6084160"/>
              <a:ext cx="54206" cy="64618"/>
            </a:xfrm>
            <a:custGeom>
              <a:avLst/>
              <a:gdLst>
                <a:gd name="connsiteX0" fmla="*/ 0 w 54206"/>
                <a:gd name="connsiteY0" fmla="*/ 16567 h 64618"/>
                <a:gd name="connsiteX1" fmla="*/ 54206 w 54206"/>
                <a:gd name="connsiteY1" fmla="*/ 4274 h 64618"/>
                <a:gd name="connsiteX2" fmla="*/ 29613 w 54206"/>
                <a:gd name="connsiteY2" fmla="*/ 30535 h 64618"/>
                <a:gd name="connsiteX3" fmla="*/ 41896 w 54206"/>
                <a:gd name="connsiteY3" fmla="*/ 64618 h 64618"/>
                <a:gd name="connsiteX4" fmla="*/ 0 w 54206"/>
                <a:gd name="connsiteY4" fmla="*/ 16567 h 6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06" h="64618">
                  <a:moveTo>
                    <a:pt x="0" y="16567"/>
                  </a:moveTo>
                  <a:cubicBezTo>
                    <a:pt x="12301" y="-1313"/>
                    <a:pt x="35200" y="-3539"/>
                    <a:pt x="54206" y="4274"/>
                  </a:cubicBezTo>
                  <a:cubicBezTo>
                    <a:pt x="45275" y="12088"/>
                    <a:pt x="30172" y="16567"/>
                    <a:pt x="29613" y="30535"/>
                  </a:cubicBezTo>
                  <a:cubicBezTo>
                    <a:pt x="29054" y="42818"/>
                    <a:pt x="37994" y="52875"/>
                    <a:pt x="41896" y="64618"/>
                  </a:cubicBezTo>
                  <a:cubicBezTo>
                    <a:pt x="23476" y="52875"/>
                    <a:pt x="9498" y="36122"/>
                    <a:pt x="0" y="16567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8" name="任意多边形: 形状 1157">
              <a:extLst>
                <a:ext uri="{FF2B5EF4-FFF2-40B4-BE49-F238E27FC236}">
                  <a16:creationId xmlns:a16="http://schemas.microsoft.com/office/drawing/2014/main" id="{F1AC23FE-738C-4856-8256-CC1269497897}"/>
                </a:ext>
              </a:extLst>
            </p:cNvPr>
            <p:cNvSpPr/>
            <p:nvPr/>
          </p:nvSpPr>
          <p:spPr>
            <a:xfrm>
              <a:off x="6297623" y="6085173"/>
              <a:ext cx="15410" cy="14091"/>
            </a:xfrm>
            <a:custGeom>
              <a:avLst/>
              <a:gdLst>
                <a:gd name="connsiteX0" fmla="*/ 1377 w 15410"/>
                <a:gd name="connsiteY0" fmla="*/ 2685 h 14091"/>
                <a:gd name="connsiteX1" fmla="*/ 14228 w 15410"/>
                <a:gd name="connsiteY1" fmla="*/ 11642 h 14091"/>
                <a:gd name="connsiteX2" fmla="*/ 1377 w 15410"/>
                <a:gd name="connsiteY2" fmla="*/ 2685 h 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10" h="14091">
                  <a:moveTo>
                    <a:pt x="1377" y="2685"/>
                  </a:moveTo>
                  <a:cubicBezTo>
                    <a:pt x="6956" y="-4561"/>
                    <a:pt x="19257" y="4370"/>
                    <a:pt x="14228" y="11642"/>
                  </a:cubicBezTo>
                  <a:cubicBezTo>
                    <a:pt x="8641" y="18338"/>
                    <a:pt x="-4210" y="9957"/>
                    <a:pt x="1377" y="2685"/>
                  </a:cubicBezTo>
                  <a:close/>
                </a:path>
              </a:pathLst>
            </a:custGeom>
            <a:solidFill>
              <a:srgbClr val="677776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9" name="任意多边形: 形状 1158">
              <a:extLst>
                <a:ext uri="{FF2B5EF4-FFF2-40B4-BE49-F238E27FC236}">
                  <a16:creationId xmlns:a16="http://schemas.microsoft.com/office/drawing/2014/main" id="{DC2D5622-9901-D4AB-6114-BE0A260B39F7}"/>
                </a:ext>
              </a:extLst>
            </p:cNvPr>
            <p:cNvSpPr/>
            <p:nvPr/>
          </p:nvSpPr>
          <p:spPr>
            <a:xfrm>
              <a:off x="5661431" y="6089543"/>
              <a:ext cx="47942" cy="145847"/>
            </a:xfrm>
            <a:custGeom>
              <a:avLst/>
              <a:gdLst>
                <a:gd name="connsiteX0" fmla="*/ 28504 w 47942"/>
                <a:gd name="connsiteY0" fmla="*/ 0 h 145847"/>
                <a:gd name="connsiteX1" fmla="*/ 46943 w 47942"/>
                <a:gd name="connsiteY1" fmla="*/ 36326 h 145847"/>
                <a:gd name="connsiteX2" fmla="*/ 35777 w 47942"/>
                <a:gd name="connsiteY2" fmla="*/ 100572 h 145847"/>
                <a:gd name="connsiteX3" fmla="*/ 7831 w 47942"/>
                <a:gd name="connsiteY3" fmla="*/ 145847 h 145847"/>
                <a:gd name="connsiteX4" fmla="*/ 0 w 47942"/>
                <a:gd name="connsiteY4" fmla="*/ 100572 h 145847"/>
                <a:gd name="connsiteX5" fmla="*/ 18438 w 47942"/>
                <a:gd name="connsiteY5" fmla="*/ 96679 h 145847"/>
                <a:gd name="connsiteX6" fmla="*/ 45825 w 47942"/>
                <a:gd name="connsiteY6" fmla="*/ 29063 h 145847"/>
                <a:gd name="connsiteX7" fmla="*/ 27378 w 47942"/>
                <a:gd name="connsiteY7" fmla="*/ 27936 h 145847"/>
                <a:gd name="connsiteX8" fmla="*/ 28504 w 47942"/>
                <a:gd name="connsiteY8" fmla="*/ 0 h 14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942" h="145847">
                  <a:moveTo>
                    <a:pt x="28504" y="0"/>
                  </a:moveTo>
                  <a:cubicBezTo>
                    <a:pt x="36327" y="11183"/>
                    <a:pt x="48619" y="20673"/>
                    <a:pt x="46943" y="36326"/>
                  </a:cubicBezTo>
                  <a:cubicBezTo>
                    <a:pt x="51412" y="58667"/>
                    <a:pt x="39679" y="79340"/>
                    <a:pt x="35777" y="100572"/>
                  </a:cubicBezTo>
                  <a:cubicBezTo>
                    <a:pt x="29622" y="117343"/>
                    <a:pt x="18447" y="131879"/>
                    <a:pt x="7831" y="145847"/>
                  </a:cubicBezTo>
                  <a:cubicBezTo>
                    <a:pt x="3352" y="131311"/>
                    <a:pt x="559" y="116225"/>
                    <a:pt x="0" y="100572"/>
                  </a:cubicBezTo>
                  <a:cubicBezTo>
                    <a:pt x="6155" y="99463"/>
                    <a:pt x="12292" y="98355"/>
                    <a:pt x="18438" y="96679"/>
                  </a:cubicBezTo>
                  <a:cubicBezTo>
                    <a:pt x="29054" y="74879"/>
                    <a:pt x="41355" y="53079"/>
                    <a:pt x="45825" y="29063"/>
                  </a:cubicBezTo>
                  <a:cubicBezTo>
                    <a:pt x="41355" y="29063"/>
                    <a:pt x="31848" y="28495"/>
                    <a:pt x="27378" y="27936"/>
                  </a:cubicBezTo>
                  <a:cubicBezTo>
                    <a:pt x="27387" y="18438"/>
                    <a:pt x="27946" y="8949"/>
                    <a:pt x="28504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0" name="任意多边形: 形状 1159">
              <a:extLst>
                <a:ext uri="{FF2B5EF4-FFF2-40B4-BE49-F238E27FC236}">
                  <a16:creationId xmlns:a16="http://schemas.microsoft.com/office/drawing/2014/main" id="{00316B02-4452-154D-71F6-794E8E678B3D}"/>
                </a:ext>
              </a:extLst>
            </p:cNvPr>
            <p:cNvSpPr/>
            <p:nvPr/>
          </p:nvSpPr>
          <p:spPr>
            <a:xfrm>
              <a:off x="5980504" y="6097057"/>
              <a:ext cx="58253" cy="47791"/>
            </a:xfrm>
            <a:custGeom>
              <a:avLst/>
              <a:gdLst>
                <a:gd name="connsiteX0" fmla="*/ 0 w 58253"/>
                <a:gd name="connsiteY0" fmla="*/ 27136 h 47791"/>
                <a:gd name="connsiteX1" fmla="*/ 16203 w 58253"/>
                <a:gd name="connsiteY1" fmla="*/ 308 h 47791"/>
                <a:gd name="connsiteX2" fmla="*/ 58108 w 58253"/>
                <a:gd name="connsiteY2" fmla="*/ 2534 h 47791"/>
                <a:gd name="connsiteX3" fmla="*/ 31839 w 58253"/>
                <a:gd name="connsiteY3" fmla="*/ 47791 h 47791"/>
                <a:gd name="connsiteX4" fmla="*/ 0 w 58253"/>
                <a:gd name="connsiteY4" fmla="*/ 27136 h 4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53" h="47791">
                  <a:moveTo>
                    <a:pt x="0" y="27136"/>
                  </a:moveTo>
                  <a:cubicBezTo>
                    <a:pt x="3902" y="17629"/>
                    <a:pt x="7264" y="6454"/>
                    <a:pt x="16203" y="308"/>
                  </a:cubicBezTo>
                  <a:cubicBezTo>
                    <a:pt x="30172" y="-818"/>
                    <a:pt x="44149" y="1425"/>
                    <a:pt x="58108" y="2534"/>
                  </a:cubicBezTo>
                  <a:cubicBezTo>
                    <a:pt x="59226" y="20972"/>
                    <a:pt x="54197" y="46124"/>
                    <a:pt x="31839" y="47791"/>
                  </a:cubicBezTo>
                  <a:cubicBezTo>
                    <a:pt x="20673" y="42222"/>
                    <a:pt x="10616" y="33832"/>
                    <a:pt x="0" y="27136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1" name="任意多边形: 形状 1160">
              <a:extLst>
                <a:ext uri="{FF2B5EF4-FFF2-40B4-BE49-F238E27FC236}">
                  <a16:creationId xmlns:a16="http://schemas.microsoft.com/office/drawing/2014/main" id="{7C2F83F0-524A-1063-1AE9-5E4541087D6D}"/>
                </a:ext>
              </a:extLst>
            </p:cNvPr>
            <p:cNvSpPr/>
            <p:nvPr/>
          </p:nvSpPr>
          <p:spPr>
            <a:xfrm>
              <a:off x="6320800" y="6097924"/>
              <a:ext cx="102815" cy="56441"/>
            </a:xfrm>
            <a:custGeom>
              <a:avLst/>
              <a:gdLst>
                <a:gd name="connsiteX0" fmla="*/ 0 w 102815"/>
                <a:gd name="connsiteY0" fmla="*/ 0 h 56441"/>
                <a:gd name="connsiteX1" fmla="*/ 68156 w 102815"/>
                <a:gd name="connsiteY1" fmla="*/ 34641 h 56441"/>
                <a:gd name="connsiteX2" fmla="*/ 77664 w 102815"/>
                <a:gd name="connsiteY2" fmla="*/ 19006 h 56441"/>
                <a:gd name="connsiteX3" fmla="*/ 102816 w 102815"/>
                <a:gd name="connsiteY3" fmla="*/ 56441 h 56441"/>
                <a:gd name="connsiteX4" fmla="*/ 46934 w 102815"/>
                <a:gd name="connsiteY4" fmla="*/ 30181 h 56441"/>
                <a:gd name="connsiteX5" fmla="*/ 0 w 102815"/>
                <a:gd name="connsiteY5" fmla="*/ 0 h 5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815" h="56441">
                  <a:moveTo>
                    <a:pt x="0" y="0"/>
                  </a:moveTo>
                  <a:cubicBezTo>
                    <a:pt x="25143" y="5587"/>
                    <a:pt x="49168" y="16762"/>
                    <a:pt x="68156" y="34641"/>
                  </a:cubicBezTo>
                  <a:cubicBezTo>
                    <a:pt x="71509" y="29054"/>
                    <a:pt x="74320" y="24025"/>
                    <a:pt x="77664" y="19006"/>
                  </a:cubicBezTo>
                  <a:cubicBezTo>
                    <a:pt x="86595" y="31298"/>
                    <a:pt x="94994" y="43590"/>
                    <a:pt x="102816" y="56441"/>
                  </a:cubicBezTo>
                  <a:cubicBezTo>
                    <a:pt x="82143" y="53089"/>
                    <a:pt x="64822" y="39679"/>
                    <a:pt x="46934" y="30181"/>
                  </a:cubicBezTo>
                  <a:cubicBezTo>
                    <a:pt x="30730" y="21250"/>
                    <a:pt x="14518" y="11733"/>
                    <a:pt x="0" y="0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2" name="任意多边形: 形状 1161">
              <a:extLst>
                <a:ext uri="{FF2B5EF4-FFF2-40B4-BE49-F238E27FC236}">
                  <a16:creationId xmlns:a16="http://schemas.microsoft.com/office/drawing/2014/main" id="{160A86B8-3DB0-B953-D4CD-A14033A5B078}"/>
                </a:ext>
              </a:extLst>
            </p:cNvPr>
            <p:cNvSpPr/>
            <p:nvPr/>
          </p:nvSpPr>
          <p:spPr>
            <a:xfrm>
              <a:off x="5934120" y="6129772"/>
              <a:ext cx="93133" cy="240832"/>
            </a:xfrm>
            <a:custGeom>
              <a:avLst/>
              <a:gdLst>
                <a:gd name="connsiteX0" fmla="*/ 0 w 93133"/>
                <a:gd name="connsiteY0" fmla="*/ 0 h 240832"/>
                <a:gd name="connsiteX1" fmla="*/ 26819 w 93133"/>
                <a:gd name="connsiteY1" fmla="*/ 18438 h 240832"/>
                <a:gd name="connsiteX2" fmla="*/ 83819 w 93133"/>
                <a:gd name="connsiteY2" fmla="*/ 167638 h 240832"/>
                <a:gd name="connsiteX3" fmla="*/ 91641 w 93133"/>
                <a:gd name="connsiteY3" fmla="*/ 240832 h 240832"/>
                <a:gd name="connsiteX4" fmla="*/ 55324 w 93133"/>
                <a:gd name="connsiteY4" fmla="*/ 153660 h 240832"/>
                <a:gd name="connsiteX5" fmla="*/ 36327 w 93133"/>
                <a:gd name="connsiteY5" fmla="*/ 100022 h 240832"/>
                <a:gd name="connsiteX6" fmla="*/ 24034 w 93133"/>
                <a:gd name="connsiteY6" fmla="*/ 27378 h 240832"/>
                <a:gd name="connsiteX7" fmla="*/ 0 w 93133"/>
                <a:gd name="connsiteY7" fmla="*/ 0 h 24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133" h="240832">
                  <a:moveTo>
                    <a:pt x="0" y="0"/>
                  </a:moveTo>
                  <a:cubicBezTo>
                    <a:pt x="10625" y="3352"/>
                    <a:pt x="21232" y="8381"/>
                    <a:pt x="26819" y="18438"/>
                  </a:cubicBezTo>
                  <a:cubicBezTo>
                    <a:pt x="53080" y="64822"/>
                    <a:pt x="71527" y="115666"/>
                    <a:pt x="83819" y="167638"/>
                  </a:cubicBezTo>
                  <a:cubicBezTo>
                    <a:pt x="87730" y="191672"/>
                    <a:pt x="96661" y="215698"/>
                    <a:pt x="91641" y="240832"/>
                  </a:cubicBezTo>
                  <a:cubicBezTo>
                    <a:pt x="75988" y="213472"/>
                    <a:pt x="70400" y="181057"/>
                    <a:pt x="55324" y="153660"/>
                  </a:cubicBezTo>
                  <a:cubicBezTo>
                    <a:pt x="45816" y="136907"/>
                    <a:pt x="34083" y="119578"/>
                    <a:pt x="36327" y="100022"/>
                  </a:cubicBezTo>
                  <a:cubicBezTo>
                    <a:pt x="39679" y="74888"/>
                    <a:pt x="25711" y="51962"/>
                    <a:pt x="24034" y="27378"/>
                  </a:cubicBezTo>
                  <a:cubicBezTo>
                    <a:pt x="12851" y="21241"/>
                    <a:pt x="2235" y="1341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3" name="任意多边形: 形状 1162">
              <a:extLst>
                <a:ext uri="{FF2B5EF4-FFF2-40B4-BE49-F238E27FC236}">
                  <a16:creationId xmlns:a16="http://schemas.microsoft.com/office/drawing/2014/main" id="{245579E0-5065-BCFC-021C-2E63694ACBD1}"/>
                </a:ext>
              </a:extLst>
            </p:cNvPr>
            <p:cNvSpPr/>
            <p:nvPr/>
          </p:nvSpPr>
          <p:spPr>
            <a:xfrm>
              <a:off x="5830745" y="6134800"/>
              <a:ext cx="218684" cy="372720"/>
            </a:xfrm>
            <a:custGeom>
              <a:avLst/>
              <a:gdLst>
                <a:gd name="connsiteX0" fmla="*/ 0 w 218684"/>
                <a:gd name="connsiteY0" fmla="*/ 0 h 372720"/>
                <a:gd name="connsiteX1" fmla="*/ 26819 w 218684"/>
                <a:gd name="connsiteY1" fmla="*/ 60911 h 372720"/>
                <a:gd name="connsiteX2" fmla="*/ 100581 w 218684"/>
                <a:gd name="connsiteY2" fmla="*/ 208444 h 372720"/>
                <a:gd name="connsiteX3" fmla="*/ 120695 w 218684"/>
                <a:gd name="connsiteY3" fmla="*/ 184968 h 372720"/>
                <a:gd name="connsiteX4" fmla="*/ 135232 w 218684"/>
                <a:gd name="connsiteY4" fmla="*/ 136340 h 372720"/>
                <a:gd name="connsiteX5" fmla="*/ 192231 w 218684"/>
                <a:gd name="connsiteY5" fmla="*/ 310692 h 372720"/>
                <a:gd name="connsiteX6" fmla="*/ 211778 w 218684"/>
                <a:gd name="connsiteY6" fmla="*/ 312927 h 372720"/>
                <a:gd name="connsiteX7" fmla="*/ 215689 w 218684"/>
                <a:gd name="connsiteY7" fmla="*/ 243644 h 372720"/>
                <a:gd name="connsiteX8" fmla="*/ 191105 w 218684"/>
                <a:gd name="connsiteY8" fmla="*/ 372720 h 372720"/>
                <a:gd name="connsiteX9" fmla="*/ 184409 w 218684"/>
                <a:gd name="connsiteY9" fmla="*/ 312368 h 372720"/>
                <a:gd name="connsiteX10" fmla="*/ 160375 w 218684"/>
                <a:gd name="connsiteY10" fmla="*/ 219059 h 372720"/>
                <a:gd name="connsiteX11" fmla="*/ 133555 w 218684"/>
                <a:gd name="connsiteY11" fmla="*/ 171558 h 372720"/>
                <a:gd name="connsiteX12" fmla="*/ 107845 w 218684"/>
                <a:gd name="connsiteY12" fmla="*/ 278844 h 372720"/>
                <a:gd name="connsiteX13" fmla="*/ 70968 w 218684"/>
                <a:gd name="connsiteY13" fmla="*/ 168224 h 372720"/>
                <a:gd name="connsiteX14" fmla="*/ 0 w 218684"/>
                <a:gd name="connsiteY14" fmla="*/ 0 h 37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8684" h="372720">
                  <a:moveTo>
                    <a:pt x="0" y="0"/>
                  </a:moveTo>
                  <a:cubicBezTo>
                    <a:pt x="9498" y="20114"/>
                    <a:pt x="18997" y="40247"/>
                    <a:pt x="26819" y="60911"/>
                  </a:cubicBezTo>
                  <a:cubicBezTo>
                    <a:pt x="46375" y="112323"/>
                    <a:pt x="83810" y="155346"/>
                    <a:pt x="100581" y="208444"/>
                  </a:cubicBezTo>
                  <a:cubicBezTo>
                    <a:pt x="114558" y="211228"/>
                    <a:pt x="117352" y="194457"/>
                    <a:pt x="120695" y="184968"/>
                  </a:cubicBezTo>
                  <a:cubicBezTo>
                    <a:pt x="122939" y="168215"/>
                    <a:pt x="127409" y="151426"/>
                    <a:pt x="135232" y="136340"/>
                  </a:cubicBezTo>
                  <a:cubicBezTo>
                    <a:pt x="163718" y="191105"/>
                    <a:pt x="181606" y="250339"/>
                    <a:pt x="192231" y="310692"/>
                  </a:cubicBezTo>
                  <a:cubicBezTo>
                    <a:pt x="197251" y="311251"/>
                    <a:pt x="206749" y="312368"/>
                    <a:pt x="211778" y="312927"/>
                  </a:cubicBezTo>
                  <a:cubicBezTo>
                    <a:pt x="212337" y="290001"/>
                    <a:pt x="208417" y="265975"/>
                    <a:pt x="215689" y="243644"/>
                  </a:cubicBezTo>
                  <a:cubicBezTo>
                    <a:pt x="223511" y="287766"/>
                    <a:pt x="216248" y="335276"/>
                    <a:pt x="191105" y="372720"/>
                  </a:cubicBezTo>
                  <a:cubicBezTo>
                    <a:pt x="184409" y="353155"/>
                    <a:pt x="187752" y="332482"/>
                    <a:pt x="184409" y="312368"/>
                  </a:cubicBezTo>
                  <a:cubicBezTo>
                    <a:pt x="177695" y="281070"/>
                    <a:pt x="167638" y="250349"/>
                    <a:pt x="160375" y="219059"/>
                  </a:cubicBezTo>
                  <a:cubicBezTo>
                    <a:pt x="154228" y="201730"/>
                    <a:pt x="152552" y="179930"/>
                    <a:pt x="133555" y="171558"/>
                  </a:cubicBezTo>
                  <a:cubicBezTo>
                    <a:pt x="129644" y="208462"/>
                    <a:pt x="134114" y="248690"/>
                    <a:pt x="107845" y="278844"/>
                  </a:cubicBezTo>
                  <a:cubicBezTo>
                    <a:pt x="100013" y="240850"/>
                    <a:pt x="91641" y="201730"/>
                    <a:pt x="70968" y="168224"/>
                  </a:cubicBezTo>
                  <a:cubicBezTo>
                    <a:pt x="41914" y="115108"/>
                    <a:pt x="1676" y="6314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4" name="任意多边形: 形状 1163">
              <a:extLst>
                <a:ext uri="{FF2B5EF4-FFF2-40B4-BE49-F238E27FC236}">
                  <a16:creationId xmlns:a16="http://schemas.microsoft.com/office/drawing/2014/main" id="{E3DD2636-5A68-9EEF-3188-9758568019EB}"/>
                </a:ext>
              </a:extLst>
            </p:cNvPr>
            <p:cNvSpPr/>
            <p:nvPr/>
          </p:nvSpPr>
          <p:spPr>
            <a:xfrm>
              <a:off x="6089466" y="6141505"/>
              <a:ext cx="66498" cy="55377"/>
            </a:xfrm>
            <a:custGeom>
              <a:avLst/>
              <a:gdLst>
                <a:gd name="connsiteX0" fmla="*/ 15077 w 66498"/>
                <a:gd name="connsiteY0" fmla="*/ 0 h 55377"/>
                <a:gd name="connsiteX1" fmla="*/ 66498 w 66498"/>
                <a:gd name="connsiteY1" fmla="*/ 12860 h 55377"/>
                <a:gd name="connsiteX2" fmla="*/ 49736 w 66498"/>
                <a:gd name="connsiteY2" fmla="*/ 48610 h 55377"/>
                <a:gd name="connsiteX3" fmla="*/ 0 w 66498"/>
                <a:gd name="connsiteY3" fmla="*/ 55315 h 55377"/>
                <a:gd name="connsiteX4" fmla="*/ 15077 w 66498"/>
                <a:gd name="connsiteY4" fmla="*/ 0 h 55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98" h="55377">
                  <a:moveTo>
                    <a:pt x="15077" y="0"/>
                  </a:moveTo>
                  <a:cubicBezTo>
                    <a:pt x="32407" y="3352"/>
                    <a:pt x="49169" y="8390"/>
                    <a:pt x="66498" y="12860"/>
                  </a:cubicBezTo>
                  <a:cubicBezTo>
                    <a:pt x="63146" y="25710"/>
                    <a:pt x="63705" y="43031"/>
                    <a:pt x="49736" y="48610"/>
                  </a:cubicBezTo>
                  <a:cubicBezTo>
                    <a:pt x="35191" y="58667"/>
                    <a:pt x="16203" y="54206"/>
                    <a:pt x="0" y="55315"/>
                  </a:cubicBezTo>
                  <a:cubicBezTo>
                    <a:pt x="7822" y="37435"/>
                    <a:pt x="11724" y="19015"/>
                    <a:pt x="15077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5" name="任意多边形: 形状 1164">
              <a:extLst>
                <a:ext uri="{FF2B5EF4-FFF2-40B4-BE49-F238E27FC236}">
                  <a16:creationId xmlns:a16="http://schemas.microsoft.com/office/drawing/2014/main" id="{B3EF1CAC-B805-9C53-3180-E753B32DFC37}"/>
                </a:ext>
              </a:extLst>
            </p:cNvPr>
            <p:cNvSpPr/>
            <p:nvPr/>
          </p:nvSpPr>
          <p:spPr>
            <a:xfrm>
              <a:off x="6164913" y="6142623"/>
              <a:ext cx="69011" cy="53487"/>
            </a:xfrm>
            <a:custGeom>
              <a:avLst/>
              <a:gdLst>
                <a:gd name="connsiteX0" fmla="*/ 9489 w 69011"/>
                <a:gd name="connsiteY0" fmla="*/ 0 h 53487"/>
                <a:gd name="connsiteX1" fmla="*/ 67039 w 69011"/>
                <a:gd name="connsiteY1" fmla="*/ 559 h 53487"/>
                <a:gd name="connsiteX2" fmla="*/ 52521 w 69011"/>
                <a:gd name="connsiteY2" fmla="*/ 47484 h 53487"/>
                <a:gd name="connsiteX3" fmla="*/ 0 w 69011"/>
                <a:gd name="connsiteY3" fmla="*/ 40806 h 53487"/>
                <a:gd name="connsiteX4" fmla="*/ 9489 w 69011"/>
                <a:gd name="connsiteY4" fmla="*/ 0 h 53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011" h="53487">
                  <a:moveTo>
                    <a:pt x="9489" y="0"/>
                  </a:moveTo>
                  <a:cubicBezTo>
                    <a:pt x="27360" y="11175"/>
                    <a:pt x="48042" y="7823"/>
                    <a:pt x="67039" y="559"/>
                  </a:cubicBezTo>
                  <a:cubicBezTo>
                    <a:pt x="70959" y="17312"/>
                    <a:pt x="70400" y="39102"/>
                    <a:pt x="52521" y="47484"/>
                  </a:cubicBezTo>
                  <a:cubicBezTo>
                    <a:pt x="35759" y="59235"/>
                    <a:pt x="15077" y="51971"/>
                    <a:pt x="0" y="40806"/>
                  </a:cubicBezTo>
                  <a:cubicBezTo>
                    <a:pt x="5011" y="27378"/>
                    <a:pt x="7813" y="13969"/>
                    <a:pt x="9489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6" name="任意多边形: 形状 1165">
              <a:extLst>
                <a:ext uri="{FF2B5EF4-FFF2-40B4-BE49-F238E27FC236}">
                  <a16:creationId xmlns:a16="http://schemas.microsoft.com/office/drawing/2014/main" id="{436E4FDA-6AA6-0694-9E05-367A639BB45B}"/>
                </a:ext>
              </a:extLst>
            </p:cNvPr>
            <p:cNvSpPr/>
            <p:nvPr/>
          </p:nvSpPr>
          <p:spPr>
            <a:xfrm>
              <a:off x="6029114" y="6153819"/>
              <a:ext cx="60352" cy="27915"/>
            </a:xfrm>
            <a:custGeom>
              <a:avLst/>
              <a:gdLst>
                <a:gd name="connsiteX0" fmla="*/ 0 w 60352"/>
                <a:gd name="connsiteY0" fmla="*/ 1664 h 27915"/>
                <a:gd name="connsiteX1" fmla="*/ 60352 w 60352"/>
                <a:gd name="connsiteY1" fmla="*/ 2223 h 27915"/>
                <a:gd name="connsiteX2" fmla="*/ 42464 w 60352"/>
                <a:gd name="connsiteY2" fmla="*/ 27915 h 27915"/>
                <a:gd name="connsiteX3" fmla="*/ 0 w 60352"/>
                <a:gd name="connsiteY3" fmla="*/ 1664 h 2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2" h="27915">
                  <a:moveTo>
                    <a:pt x="0" y="1664"/>
                  </a:moveTo>
                  <a:cubicBezTo>
                    <a:pt x="20105" y="-1139"/>
                    <a:pt x="40238" y="-22"/>
                    <a:pt x="60352" y="2223"/>
                  </a:cubicBezTo>
                  <a:cubicBezTo>
                    <a:pt x="54756" y="10604"/>
                    <a:pt x="48628" y="19543"/>
                    <a:pt x="42464" y="27915"/>
                  </a:cubicBezTo>
                  <a:cubicBezTo>
                    <a:pt x="27387" y="20652"/>
                    <a:pt x="13410" y="11712"/>
                    <a:pt x="0" y="1664"/>
                  </a:cubicBezTo>
                  <a:close/>
                </a:path>
              </a:pathLst>
            </a:custGeom>
            <a:solidFill>
              <a:srgbClr val="FB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7" name="任意多边形: 形状 1166">
              <a:extLst>
                <a:ext uri="{FF2B5EF4-FFF2-40B4-BE49-F238E27FC236}">
                  <a16:creationId xmlns:a16="http://schemas.microsoft.com/office/drawing/2014/main" id="{988385F6-DC2C-9E9F-E8C0-B6DE674443F1}"/>
                </a:ext>
              </a:extLst>
            </p:cNvPr>
            <p:cNvSpPr/>
            <p:nvPr/>
          </p:nvSpPr>
          <p:spPr>
            <a:xfrm>
              <a:off x="6288384" y="6154365"/>
              <a:ext cx="141368" cy="193321"/>
            </a:xfrm>
            <a:custGeom>
              <a:avLst/>
              <a:gdLst>
                <a:gd name="connsiteX0" fmla="*/ 0 w 141368"/>
                <a:gd name="connsiteY0" fmla="*/ 0 h 193321"/>
                <a:gd name="connsiteX1" fmla="*/ 141369 w 141368"/>
                <a:gd name="connsiteY1" fmla="*/ 193321 h 193321"/>
                <a:gd name="connsiteX2" fmla="*/ 79349 w 141368"/>
                <a:gd name="connsiteY2" fmla="*/ 125165 h 193321"/>
                <a:gd name="connsiteX3" fmla="*/ 101698 w 141368"/>
                <a:gd name="connsiteY3" fmla="*/ 133546 h 193321"/>
                <a:gd name="connsiteX4" fmla="*/ 96661 w 141368"/>
                <a:gd name="connsiteY4" fmla="*/ 106168 h 193321"/>
                <a:gd name="connsiteX5" fmla="*/ 0 w 141368"/>
                <a:gd name="connsiteY5" fmla="*/ 0 h 193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368" h="193321">
                  <a:moveTo>
                    <a:pt x="0" y="0"/>
                  </a:moveTo>
                  <a:cubicBezTo>
                    <a:pt x="69860" y="41905"/>
                    <a:pt x="126292" y="112314"/>
                    <a:pt x="141369" y="193321"/>
                  </a:cubicBezTo>
                  <a:cubicBezTo>
                    <a:pt x="119578" y="171540"/>
                    <a:pt x="102825" y="145289"/>
                    <a:pt x="79349" y="125165"/>
                  </a:cubicBezTo>
                  <a:cubicBezTo>
                    <a:pt x="86622" y="127959"/>
                    <a:pt x="94444" y="130744"/>
                    <a:pt x="101698" y="133546"/>
                  </a:cubicBezTo>
                  <a:cubicBezTo>
                    <a:pt x="102816" y="124057"/>
                    <a:pt x="104501" y="113432"/>
                    <a:pt x="96661" y="106168"/>
                  </a:cubicBezTo>
                  <a:cubicBezTo>
                    <a:pt x="69860" y="65930"/>
                    <a:pt x="32416" y="35200"/>
                    <a:pt x="0" y="0"/>
                  </a:cubicBezTo>
                  <a:close/>
                </a:path>
              </a:pathLst>
            </a:custGeom>
            <a:solidFill>
              <a:srgbClr val="F9FC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8" name="任意多边形: 形状 1167">
              <a:extLst>
                <a:ext uri="{FF2B5EF4-FFF2-40B4-BE49-F238E27FC236}">
                  <a16:creationId xmlns:a16="http://schemas.microsoft.com/office/drawing/2014/main" id="{6E718210-8713-7C05-05F6-149F46F1C7B1}"/>
                </a:ext>
              </a:extLst>
            </p:cNvPr>
            <p:cNvSpPr/>
            <p:nvPr/>
          </p:nvSpPr>
          <p:spPr>
            <a:xfrm>
              <a:off x="5631827" y="6170568"/>
              <a:ext cx="18996" cy="33533"/>
            </a:xfrm>
            <a:custGeom>
              <a:avLst/>
              <a:gdLst>
                <a:gd name="connsiteX0" fmla="*/ 3352 w 18996"/>
                <a:gd name="connsiteY0" fmla="*/ 0 h 33533"/>
                <a:gd name="connsiteX1" fmla="*/ 18997 w 18996"/>
                <a:gd name="connsiteY1" fmla="*/ 33533 h 33533"/>
                <a:gd name="connsiteX2" fmla="*/ 0 w 18996"/>
                <a:gd name="connsiteY2" fmla="*/ 21791 h 33533"/>
                <a:gd name="connsiteX3" fmla="*/ 3352 w 18996"/>
                <a:gd name="connsiteY3" fmla="*/ 0 h 33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96" h="33533">
                  <a:moveTo>
                    <a:pt x="3352" y="0"/>
                  </a:moveTo>
                  <a:cubicBezTo>
                    <a:pt x="8949" y="11166"/>
                    <a:pt x="13968" y="22349"/>
                    <a:pt x="18997" y="33533"/>
                  </a:cubicBezTo>
                  <a:cubicBezTo>
                    <a:pt x="12301" y="29604"/>
                    <a:pt x="6155" y="25711"/>
                    <a:pt x="0" y="21791"/>
                  </a:cubicBezTo>
                  <a:cubicBezTo>
                    <a:pt x="550" y="16753"/>
                    <a:pt x="2226" y="5587"/>
                    <a:pt x="3352" y="0"/>
                  </a:cubicBezTo>
                  <a:close/>
                </a:path>
              </a:pathLst>
            </a:custGeom>
            <a:solidFill>
              <a:srgbClr val="475252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9" name="任意多边形: 形状 1168">
              <a:extLst>
                <a:ext uri="{FF2B5EF4-FFF2-40B4-BE49-F238E27FC236}">
                  <a16:creationId xmlns:a16="http://schemas.microsoft.com/office/drawing/2014/main" id="{825E49FA-EE94-F90E-7EBC-37AA152A9C7F}"/>
                </a:ext>
              </a:extLst>
            </p:cNvPr>
            <p:cNvSpPr/>
            <p:nvPr/>
          </p:nvSpPr>
          <p:spPr>
            <a:xfrm>
              <a:off x="6238648" y="6172803"/>
              <a:ext cx="30180" cy="35209"/>
            </a:xfrm>
            <a:custGeom>
              <a:avLst/>
              <a:gdLst>
                <a:gd name="connsiteX0" fmla="*/ 8390 w 30180"/>
                <a:gd name="connsiteY0" fmla="*/ 0 h 35209"/>
                <a:gd name="connsiteX1" fmla="*/ 30181 w 30180"/>
                <a:gd name="connsiteY1" fmla="*/ 35210 h 35209"/>
                <a:gd name="connsiteX2" fmla="*/ 0 w 30180"/>
                <a:gd name="connsiteY2" fmla="*/ 26260 h 35209"/>
                <a:gd name="connsiteX3" fmla="*/ 8390 w 30180"/>
                <a:gd name="connsiteY3" fmla="*/ 0 h 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80" h="35209">
                  <a:moveTo>
                    <a:pt x="8390" y="0"/>
                  </a:moveTo>
                  <a:cubicBezTo>
                    <a:pt x="22908" y="6146"/>
                    <a:pt x="25711" y="22350"/>
                    <a:pt x="30181" y="35210"/>
                  </a:cubicBezTo>
                  <a:cubicBezTo>
                    <a:pt x="19565" y="35210"/>
                    <a:pt x="9516" y="31289"/>
                    <a:pt x="0" y="26260"/>
                  </a:cubicBezTo>
                  <a:cubicBezTo>
                    <a:pt x="2803" y="17312"/>
                    <a:pt x="5596" y="8381"/>
                    <a:pt x="8390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0" name="任意多边形: 形状 1169">
              <a:extLst>
                <a:ext uri="{FF2B5EF4-FFF2-40B4-BE49-F238E27FC236}">
                  <a16:creationId xmlns:a16="http://schemas.microsoft.com/office/drawing/2014/main" id="{A9DB617B-3F81-6AAB-2683-A8E8B424C2D0}"/>
                </a:ext>
              </a:extLst>
            </p:cNvPr>
            <p:cNvSpPr/>
            <p:nvPr/>
          </p:nvSpPr>
          <p:spPr>
            <a:xfrm>
              <a:off x="6277768" y="6173362"/>
              <a:ext cx="73203" cy="155895"/>
            </a:xfrm>
            <a:custGeom>
              <a:avLst/>
              <a:gdLst>
                <a:gd name="connsiteX0" fmla="*/ 0 w 73203"/>
                <a:gd name="connsiteY0" fmla="*/ 0 h 155895"/>
                <a:gd name="connsiteX1" fmla="*/ 73203 w 73203"/>
                <a:gd name="connsiteY1" fmla="*/ 68156 h 155895"/>
                <a:gd name="connsiteX2" fmla="*/ 22349 w 73203"/>
                <a:gd name="connsiteY2" fmla="*/ 60352 h 155895"/>
                <a:gd name="connsiteX3" fmla="*/ 32398 w 73203"/>
                <a:gd name="connsiteY3" fmla="*/ 84936 h 155895"/>
                <a:gd name="connsiteX4" fmla="*/ 69842 w 73203"/>
                <a:gd name="connsiteY4" fmla="*/ 155896 h 155895"/>
                <a:gd name="connsiteX5" fmla="*/ 27937 w 73203"/>
                <a:gd name="connsiteY5" fmla="*/ 122371 h 155895"/>
                <a:gd name="connsiteX6" fmla="*/ 13950 w 73203"/>
                <a:gd name="connsiteY6" fmla="*/ 64813 h 155895"/>
                <a:gd name="connsiteX7" fmla="*/ 0 w 73203"/>
                <a:gd name="connsiteY7" fmla="*/ 0 h 155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203" h="155895">
                  <a:moveTo>
                    <a:pt x="0" y="0"/>
                  </a:moveTo>
                  <a:cubicBezTo>
                    <a:pt x="28486" y="17871"/>
                    <a:pt x="50295" y="44131"/>
                    <a:pt x="73203" y="68156"/>
                  </a:cubicBezTo>
                  <a:cubicBezTo>
                    <a:pt x="56432" y="65930"/>
                    <a:pt x="39670" y="61452"/>
                    <a:pt x="22349" y="60352"/>
                  </a:cubicBezTo>
                  <a:cubicBezTo>
                    <a:pt x="24575" y="68725"/>
                    <a:pt x="25143" y="78781"/>
                    <a:pt x="32398" y="84936"/>
                  </a:cubicBezTo>
                  <a:cubicBezTo>
                    <a:pt x="51403" y="104492"/>
                    <a:pt x="58667" y="131861"/>
                    <a:pt x="69842" y="155896"/>
                  </a:cubicBezTo>
                  <a:cubicBezTo>
                    <a:pt x="52512" y="149191"/>
                    <a:pt x="39661" y="135790"/>
                    <a:pt x="27937" y="122371"/>
                  </a:cubicBezTo>
                  <a:cubicBezTo>
                    <a:pt x="16762" y="105051"/>
                    <a:pt x="16762" y="83819"/>
                    <a:pt x="13950" y="64813"/>
                  </a:cubicBezTo>
                  <a:cubicBezTo>
                    <a:pt x="9498" y="43032"/>
                    <a:pt x="2235" y="2234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1" name="任意多边形: 形状 1170">
              <a:extLst>
                <a:ext uri="{FF2B5EF4-FFF2-40B4-BE49-F238E27FC236}">
                  <a16:creationId xmlns:a16="http://schemas.microsoft.com/office/drawing/2014/main" id="{E3AE30E8-EB34-91F1-96C7-1375AB1ECBC5}"/>
                </a:ext>
              </a:extLst>
            </p:cNvPr>
            <p:cNvSpPr/>
            <p:nvPr/>
          </p:nvSpPr>
          <p:spPr>
            <a:xfrm>
              <a:off x="5648589" y="6184537"/>
              <a:ext cx="70409" cy="119028"/>
            </a:xfrm>
            <a:custGeom>
              <a:avLst/>
              <a:gdLst>
                <a:gd name="connsiteX0" fmla="*/ 0 w 70409"/>
                <a:gd name="connsiteY0" fmla="*/ 119028 h 119028"/>
                <a:gd name="connsiteX1" fmla="*/ 70409 w 70409"/>
                <a:gd name="connsiteY1" fmla="*/ 0 h 119028"/>
                <a:gd name="connsiteX2" fmla="*/ 17880 w 70409"/>
                <a:gd name="connsiteY2" fmla="*/ 109521 h 119028"/>
                <a:gd name="connsiteX3" fmla="*/ 0 w 70409"/>
                <a:gd name="connsiteY3" fmla="*/ 119028 h 119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09" h="119028">
                  <a:moveTo>
                    <a:pt x="0" y="119028"/>
                  </a:moveTo>
                  <a:cubicBezTo>
                    <a:pt x="27387" y="82143"/>
                    <a:pt x="48628" y="40238"/>
                    <a:pt x="70409" y="0"/>
                  </a:cubicBezTo>
                  <a:cubicBezTo>
                    <a:pt x="68733" y="41355"/>
                    <a:pt x="43581" y="77673"/>
                    <a:pt x="17880" y="109521"/>
                  </a:cubicBezTo>
                  <a:cubicBezTo>
                    <a:pt x="14527" y="115667"/>
                    <a:pt x="6705" y="116793"/>
                    <a:pt x="0" y="119028"/>
                  </a:cubicBezTo>
                  <a:close/>
                </a:path>
              </a:pathLst>
            </a:custGeom>
            <a:solidFill>
              <a:srgbClr val="F7FCFE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2" name="任意多边形: 形状 1171">
              <a:extLst>
                <a:ext uri="{FF2B5EF4-FFF2-40B4-BE49-F238E27FC236}">
                  <a16:creationId xmlns:a16="http://schemas.microsoft.com/office/drawing/2014/main" id="{5FAAB953-F7C4-74A7-6045-6FA7BFAB789B}"/>
                </a:ext>
              </a:extLst>
            </p:cNvPr>
            <p:cNvSpPr/>
            <p:nvPr/>
          </p:nvSpPr>
          <p:spPr>
            <a:xfrm>
              <a:off x="6033584" y="6186781"/>
              <a:ext cx="86246" cy="195016"/>
            </a:xfrm>
            <a:custGeom>
              <a:avLst/>
              <a:gdLst>
                <a:gd name="connsiteX0" fmla="*/ 0 w 86246"/>
                <a:gd name="connsiteY0" fmla="*/ 0 h 195016"/>
                <a:gd name="connsiteX1" fmla="*/ 62578 w 86246"/>
                <a:gd name="connsiteY1" fmla="*/ 39111 h 195016"/>
                <a:gd name="connsiteX2" fmla="*/ 86045 w 86246"/>
                <a:gd name="connsiteY2" fmla="*/ 139133 h 195016"/>
                <a:gd name="connsiteX3" fmla="*/ 85486 w 86246"/>
                <a:gd name="connsiteY3" fmla="*/ 195016 h 195016"/>
                <a:gd name="connsiteX4" fmla="*/ 75429 w 86246"/>
                <a:gd name="connsiteY4" fmla="*/ 189987 h 195016"/>
                <a:gd name="connsiteX5" fmla="*/ 56432 w 86246"/>
                <a:gd name="connsiteY5" fmla="*/ 140233 h 195016"/>
                <a:gd name="connsiteX6" fmla="*/ 0 w 86246"/>
                <a:gd name="connsiteY6" fmla="*/ 0 h 19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246" h="195016">
                  <a:moveTo>
                    <a:pt x="0" y="0"/>
                  </a:moveTo>
                  <a:cubicBezTo>
                    <a:pt x="21800" y="11166"/>
                    <a:pt x="45257" y="21800"/>
                    <a:pt x="62578" y="39111"/>
                  </a:cubicBezTo>
                  <a:cubicBezTo>
                    <a:pt x="78781" y="69292"/>
                    <a:pt x="87730" y="104501"/>
                    <a:pt x="86045" y="139133"/>
                  </a:cubicBezTo>
                  <a:cubicBezTo>
                    <a:pt x="85486" y="158139"/>
                    <a:pt x="85486" y="176578"/>
                    <a:pt x="85486" y="195016"/>
                  </a:cubicBezTo>
                  <a:cubicBezTo>
                    <a:pt x="82683" y="193890"/>
                    <a:pt x="77664" y="191664"/>
                    <a:pt x="75429" y="189987"/>
                  </a:cubicBezTo>
                  <a:cubicBezTo>
                    <a:pt x="72626" y="172090"/>
                    <a:pt x="63128" y="156463"/>
                    <a:pt x="56432" y="140233"/>
                  </a:cubicBezTo>
                  <a:cubicBezTo>
                    <a:pt x="34650" y="94435"/>
                    <a:pt x="15636" y="4804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3" name="任意多边形: 形状 1172">
              <a:extLst>
                <a:ext uri="{FF2B5EF4-FFF2-40B4-BE49-F238E27FC236}">
                  <a16:creationId xmlns:a16="http://schemas.microsoft.com/office/drawing/2014/main" id="{39B01FFD-1F1A-46F3-3D93-02DCC204332F}"/>
                </a:ext>
              </a:extLst>
            </p:cNvPr>
            <p:cNvSpPr/>
            <p:nvPr/>
          </p:nvSpPr>
          <p:spPr>
            <a:xfrm>
              <a:off x="5796927" y="6189195"/>
              <a:ext cx="14314" cy="17659"/>
            </a:xfrm>
            <a:custGeom>
              <a:avLst/>
              <a:gdLst>
                <a:gd name="connsiteX0" fmla="*/ 2530 w 14314"/>
                <a:gd name="connsiteY0" fmla="*/ 1488 h 17659"/>
                <a:gd name="connsiteX1" fmla="*/ 12028 w 14314"/>
                <a:gd name="connsiteY1" fmla="*/ 16015 h 17659"/>
                <a:gd name="connsiteX2" fmla="*/ 2530 w 14314"/>
                <a:gd name="connsiteY2" fmla="*/ 1488 h 17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14" h="17659">
                  <a:moveTo>
                    <a:pt x="2530" y="1488"/>
                  </a:moveTo>
                  <a:cubicBezTo>
                    <a:pt x="10911" y="-4667"/>
                    <a:pt x="18165" y="9869"/>
                    <a:pt x="12028" y="16015"/>
                  </a:cubicBezTo>
                  <a:cubicBezTo>
                    <a:pt x="3647" y="22729"/>
                    <a:pt x="-4175" y="7075"/>
                    <a:pt x="2530" y="1488"/>
                  </a:cubicBezTo>
                  <a:close/>
                </a:path>
              </a:pathLst>
            </a:custGeom>
            <a:solidFill>
              <a:srgbClr val="DAE2E4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4" name="任意多边形: 形状 1173">
              <a:extLst>
                <a:ext uri="{FF2B5EF4-FFF2-40B4-BE49-F238E27FC236}">
                  <a16:creationId xmlns:a16="http://schemas.microsoft.com/office/drawing/2014/main" id="{8ADDCA37-2651-824F-E62A-0133537B091C}"/>
                </a:ext>
              </a:extLst>
            </p:cNvPr>
            <p:cNvSpPr/>
            <p:nvPr/>
          </p:nvSpPr>
          <p:spPr>
            <a:xfrm>
              <a:off x="6126342" y="6204660"/>
              <a:ext cx="27386" cy="25133"/>
            </a:xfrm>
            <a:custGeom>
              <a:avLst/>
              <a:gdLst>
                <a:gd name="connsiteX0" fmla="*/ 0 w 27386"/>
                <a:gd name="connsiteY0" fmla="*/ 7804 h 25133"/>
                <a:gd name="connsiteX1" fmla="*/ 27387 w 27386"/>
                <a:gd name="connsiteY1" fmla="*/ 0 h 25133"/>
                <a:gd name="connsiteX2" fmla="*/ 22349 w 27386"/>
                <a:gd name="connsiteY2" fmla="*/ 24026 h 25133"/>
                <a:gd name="connsiteX3" fmla="*/ 5029 w 27386"/>
                <a:gd name="connsiteY3" fmla="*/ 25134 h 25133"/>
                <a:gd name="connsiteX4" fmla="*/ 0 w 27386"/>
                <a:gd name="connsiteY4" fmla="*/ 7804 h 2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86" h="25133">
                  <a:moveTo>
                    <a:pt x="0" y="7804"/>
                  </a:moveTo>
                  <a:cubicBezTo>
                    <a:pt x="8940" y="5020"/>
                    <a:pt x="18429" y="2226"/>
                    <a:pt x="27387" y="0"/>
                  </a:cubicBezTo>
                  <a:cubicBezTo>
                    <a:pt x="26269" y="7804"/>
                    <a:pt x="24584" y="16194"/>
                    <a:pt x="22349" y="24026"/>
                  </a:cubicBezTo>
                  <a:cubicBezTo>
                    <a:pt x="16762" y="24026"/>
                    <a:pt x="10616" y="24575"/>
                    <a:pt x="5029" y="25134"/>
                  </a:cubicBezTo>
                  <a:cubicBezTo>
                    <a:pt x="3911" y="20673"/>
                    <a:pt x="1117" y="12283"/>
                    <a:pt x="0" y="7804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5" name="任意多边形: 形状 1174">
              <a:extLst>
                <a:ext uri="{FF2B5EF4-FFF2-40B4-BE49-F238E27FC236}">
                  <a16:creationId xmlns:a16="http://schemas.microsoft.com/office/drawing/2014/main" id="{81D2C3A6-641B-F70E-E874-D6679F9B271E}"/>
                </a:ext>
              </a:extLst>
            </p:cNvPr>
            <p:cNvSpPr/>
            <p:nvPr/>
          </p:nvSpPr>
          <p:spPr>
            <a:xfrm>
              <a:off x="6158181" y="6210648"/>
              <a:ext cx="65389" cy="41953"/>
            </a:xfrm>
            <a:custGeom>
              <a:avLst/>
              <a:gdLst>
                <a:gd name="connsiteX0" fmla="*/ 12869 w 65389"/>
                <a:gd name="connsiteY0" fmla="*/ 149 h 41953"/>
                <a:gd name="connsiteX1" fmla="*/ 65390 w 65389"/>
                <a:gd name="connsiteY1" fmla="*/ 1825 h 41953"/>
                <a:gd name="connsiteX2" fmla="*/ 63155 w 65389"/>
                <a:gd name="connsiteY2" fmla="*/ 28662 h 41953"/>
                <a:gd name="connsiteX3" fmla="*/ 0 w 65389"/>
                <a:gd name="connsiteY3" fmla="*/ 34808 h 41953"/>
                <a:gd name="connsiteX4" fmla="*/ 12869 w 65389"/>
                <a:gd name="connsiteY4" fmla="*/ 149 h 41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389" h="41953">
                  <a:moveTo>
                    <a:pt x="12869" y="149"/>
                  </a:moveTo>
                  <a:cubicBezTo>
                    <a:pt x="30739" y="-410"/>
                    <a:pt x="48078" y="707"/>
                    <a:pt x="65390" y="1825"/>
                  </a:cubicBezTo>
                  <a:cubicBezTo>
                    <a:pt x="64831" y="10774"/>
                    <a:pt x="63705" y="19714"/>
                    <a:pt x="63155" y="28662"/>
                  </a:cubicBezTo>
                  <a:cubicBezTo>
                    <a:pt x="45834" y="44874"/>
                    <a:pt x="20682" y="45424"/>
                    <a:pt x="0" y="34808"/>
                  </a:cubicBezTo>
                  <a:cubicBezTo>
                    <a:pt x="3920" y="23075"/>
                    <a:pt x="8390" y="11323"/>
                    <a:pt x="12869" y="149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6" name="任意多边形: 形状 1175">
              <a:extLst>
                <a:ext uri="{FF2B5EF4-FFF2-40B4-BE49-F238E27FC236}">
                  <a16:creationId xmlns:a16="http://schemas.microsoft.com/office/drawing/2014/main" id="{70ADCD76-0D54-40F7-6E61-8617FD36B9C0}"/>
                </a:ext>
              </a:extLst>
            </p:cNvPr>
            <p:cNvSpPr/>
            <p:nvPr/>
          </p:nvSpPr>
          <p:spPr>
            <a:xfrm>
              <a:off x="6230276" y="6226451"/>
              <a:ext cx="48051" cy="38184"/>
            </a:xfrm>
            <a:custGeom>
              <a:avLst/>
              <a:gdLst>
                <a:gd name="connsiteX0" fmla="*/ 11175 w 48051"/>
                <a:gd name="connsiteY0" fmla="*/ 0 h 38184"/>
                <a:gd name="connsiteX1" fmla="*/ 43022 w 48051"/>
                <a:gd name="connsiteY1" fmla="*/ 7813 h 38184"/>
                <a:gd name="connsiteX2" fmla="*/ 48051 w 48051"/>
                <a:gd name="connsiteY2" fmla="*/ 37426 h 38184"/>
                <a:gd name="connsiteX3" fmla="*/ 0 w 48051"/>
                <a:gd name="connsiteY3" fmla="*/ 34074 h 38184"/>
                <a:gd name="connsiteX4" fmla="*/ 11175 w 48051"/>
                <a:gd name="connsiteY4" fmla="*/ 0 h 3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51" h="38184">
                  <a:moveTo>
                    <a:pt x="11175" y="0"/>
                  </a:moveTo>
                  <a:cubicBezTo>
                    <a:pt x="21791" y="2235"/>
                    <a:pt x="32974" y="2785"/>
                    <a:pt x="43022" y="7813"/>
                  </a:cubicBezTo>
                  <a:cubicBezTo>
                    <a:pt x="46366" y="17321"/>
                    <a:pt x="47492" y="27378"/>
                    <a:pt x="48051" y="37426"/>
                  </a:cubicBezTo>
                  <a:cubicBezTo>
                    <a:pt x="31848" y="39112"/>
                    <a:pt x="15636" y="37985"/>
                    <a:pt x="0" y="34074"/>
                  </a:cubicBezTo>
                  <a:cubicBezTo>
                    <a:pt x="2235" y="22350"/>
                    <a:pt x="6705" y="11166"/>
                    <a:pt x="11175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7" name="任意多边形: 形状 1176">
              <a:extLst>
                <a:ext uri="{FF2B5EF4-FFF2-40B4-BE49-F238E27FC236}">
                  <a16:creationId xmlns:a16="http://schemas.microsoft.com/office/drawing/2014/main" id="{EBE62D06-AFBE-1C89-444F-E2D60C403BC5}"/>
                </a:ext>
              </a:extLst>
            </p:cNvPr>
            <p:cNvSpPr/>
            <p:nvPr/>
          </p:nvSpPr>
          <p:spPr>
            <a:xfrm>
              <a:off x="6129695" y="6262210"/>
              <a:ext cx="20682" cy="87162"/>
            </a:xfrm>
            <a:custGeom>
              <a:avLst/>
              <a:gdLst>
                <a:gd name="connsiteX0" fmla="*/ 0 w 20682"/>
                <a:gd name="connsiteY0" fmla="*/ 0 h 87162"/>
                <a:gd name="connsiteX1" fmla="*/ 20682 w 20682"/>
                <a:gd name="connsiteY1" fmla="*/ 70977 h 87162"/>
                <a:gd name="connsiteX2" fmla="*/ 13968 w 20682"/>
                <a:gd name="connsiteY2" fmla="*/ 51403 h 87162"/>
                <a:gd name="connsiteX3" fmla="*/ 10616 w 20682"/>
                <a:gd name="connsiteY3" fmla="*/ 87162 h 87162"/>
                <a:gd name="connsiteX4" fmla="*/ 0 w 20682"/>
                <a:gd name="connsiteY4" fmla="*/ 0 h 8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82" h="87162">
                  <a:moveTo>
                    <a:pt x="0" y="0"/>
                  </a:moveTo>
                  <a:cubicBezTo>
                    <a:pt x="7831" y="23467"/>
                    <a:pt x="14518" y="46942"/>
                    <a:pt x="20682" y="70977"/>
                  </a:cubicBezTo>
                  <a:cubicBezTo>
                    <a:pt x="18997" y="64246"/>
                    <a:pt x="16753" y="57559"/>
                    <a:pt x="13968" y="51403"/>
                  </a:cubicBezTo>
                  <a:cubicBezTo>
                    <a:pt x="12851" y="63137"/>
                    <a:pt x="11175" y="74870"/>
                    <a:pt x="10616" y="87162"/>
                  </a:cubicBezTo>
                  <a:cubicBezTo>
                    <a:pt x="3352" y="58667"/>
                    <a:pt x="3911" y="29063"/>
                    <a:pt x="0" y="0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8" name="任意多边形: 形状 1177">
              <a:extLst>
                <a:ext uri="{FF2B5EF4-FFF2-40B4-BE49-F238E27FC236}">
                  <a16:creationId xmlns:a16="http://schemas.microsoft.com/office/drawing/2014/main" id="{6343B300-ECCC-22E2-CC38-1CE406353BE0}"/>
                </a:ext>
              </a:extLst>
            </p:cNvPr>
            <p:cNvSpPr/>
            <p:nvPr/>
          </p:nvSpPr>
          <p:spPr>
            <a:xfrm>
              <a:off x="6313536" y="6263327"/>
              <a:ext cx="75803" cy="140809"/>
            </a:xfrm>
            <a:custGeom>
              <a:avLst/>
              <a:gdLst>
                <a:gd name="connsiteX0" fmla="*/ 20105 w 75803"/>
                <a:gd name="connsiteY0" fmla="*/ 0 h 140809"/>
                <a:gd name="connsiteX1" fmla="*/ 46384 w 75803"/>
                <a:gd name="connsiteY1" fmla="*/ 2235 h 140809"/>
                <a:gd name="connsiteX2" fmla="*/ 35200 w 75803"/>
                <a:gd name="connsiteY2" fmla="*/ 18438 h 140809"/>
                <a:gd name="connsiteX3" fmla="*/ 75429 w 75803"/>
                <a:gd name="connsiteY3" fmla="*/ 140810 h 140809"/>
                <a:gd name="connsiteX4" fmla="*/ 17879 w 75803"/>
                <a:gd name="connsiteY4" fmla="*/ 90524 h 140809"/>
                <a:gd name="connsiteX5" fmla="*/ 0 w 75803"/>
                <a:gd name="connsiteY5" fmla="*/ 67057 h 140809"/>
                <a:gd name="connsiteX6" fmla="*/ 51971 w 75803"/>
                <a:gd name="connsiteY6" fmla="*/ 115666 h 140809"/>
                <a:gd name="connsiteX7" fmla="*/ 69860 w 75803"/>
                <a:gd name="connsiteY7" fmla="*/ 109530 h 140809"/>
                <a:gd name="connsiteX8" fmla="*/ 20105 w 75803"/>
                <a:gd name="connsiteY8" fmla="*/ 0 h 14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803" h="140809">
                  <a:moveTo>
                    <a:pt x="20105" y="0"/>
                  </a:moveTo>
                  <a:cubicBezTo>
                    <a:pt x="28495" y="558"/>
                    <a:pt x="37444" y="1108"/>
                    <a:pt x="46384" y="2235"/>
                  </a:cubicBezTo>
                  <a:cubicBezTo>
                    <a:pt x="43022" y="7272"/>
                    <a:pt x="39111" y="12851"/>
                    <a:pt x="35200" y="18438"/>
                  </a:cubicBezTo>
                  <a:cubicBezTo>
                    <a:pt x="65372" y="51394"/>
                    <a:pt x="78232" y="96670"/>
                    <a:pt x="75429" y="140810"/>
                  </a:cubicBezTo>
                  <a:cubicBezTo>
                    <a:pt x="54765" y="126273"/>
                    <a:pt x="40787" y="102816"/>
                    <a:pt x="17879" y="90524"/>
                  </a:cubicBezTo>
                  <a:cubicBezTo>
                    <a:pt x="8381" y="86045"/>
                    <a:pt x="5029" y="75429"/>
                    <a:pt x="0" y="67057"/>
                  </a:cubicBezTo>
                  <a:cubicBezTo>
                    <a:pt x="22917" y="76564"/>
                    <a:pt x="38003" y="96670"/>
                    <a:pt x="51971" y="115666"/>
                  </a:cubicBezTo>
                  <a:cubicBezTo>
                    <a:pt x="56441" y="113990"/>
                    <a:pt x="65372" y="111206"/>
                    <a:pt x="69860" y="109530"/>
                  </a:cubicBezTo>
                  <a:cubicBezTo>
                    <a:pt x="51394" y="73744"/>
                    <a:pt x="39679" y="35200"/>
                    <a:pt x="20105" y="0"/>
                  </a:cubicBezTo>
                  <a:close/>
                </a:path>
              </a:pathLst>
            </a:custGeom>
            <a:solidFill>
              <a:srgbClr val="FDFE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9" name="任意多边形: 形状 1178">
              <a:extLst>
                <a:ext uri="{FF2B5EF4-FFF2-40B4-BE49-F238E27FC236}">
                  <a16:creationId xmlns:a16="http://schemas.microsoft.com/office/drawing/2014/main" id="{77414B1E-7BDC-FD40-DA34-F7C8B7F86A7B}"/>
                </a:ext>
              </a:extLst>
            </p:cNvPr>
            <p:cNvSpPr/>
            <p:nvPr/>
          </p:nvSpPr>
          <p:spPr>
            <a:xfrm>
              <a:off x="6179422" y="6268356"/>
              <a:ext cx="32406" cy="32974"/>
            </a:xfrm>
            <a:custGeom>
              <a:avLst/>
              <a:gdLst>
                <a:gd name="connsiteX0" fmla="*/ 0 w 32406"/>
                <a:gd name="connsiteY0" fmla="*/ 5578 h 32974"/>
                <a:gd name="connsiteX1" fmla="*/ 32406 w 32406"/>
                <a:gd name="connsiteY1" fmla="*/ 0 h 32974"/>
                <a:gd name="connsiteX2" fmla="*/ 25143 w 32406"/>
                <a:gd name="connsiteY2" fmla="*/ 32974 h 32974"/>
                <a:gd name="connsiteX3" fmla="*/ 0 w 32406"/>
                <a:gd name="connsiteY3" fmla="*/ 5578 h 32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06" h="32974">
                  <a:moveTo>
                    <a:pt x="0" y="5578"/>
                  </a:moveTo>
                  <a:cubicBezTo>
                    <a:pt x="10616" y="2775"/>
                    <a:pt x="21232" y="1108"/>
                    <a:pt x="32406" y="0"/>
                  </a:cubicBezTo>
                  <a:cubicBezTo>
                    <a:pt x="30730" y="11166"/>
                    <a:pt x="28504" y="22349"/>
                    <a:pt x="25143" y="32974"/>
                  </a:cubicBezTo>
                  <a:cubicBezTo>
                    <a:pt x="16212" y="24575"/>
                    <a:pt x="7822" y="15077"/>
                    <a:pt x="0" y="5578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0" name="任意多边形: 形状 1179">
              <a:extLst>
                <a:ext uri="{FF2B5EF4-FFF2-40B4-BE49-F238E27FC236}">
                  <a16:creationId xmlns:a16="http://schemas.microsoft.com/office/drawing/2014/main" id="{439085B4-1513-7A01-7AB7-CA2A0A74F077}"/>
                </a:ext>
              </a:extLst>
            </p:cNvPr>
            <p:cNvSpPr/>
            <p:nvPr/>
          </p:nvSpPr>
          <p:spPr>
            <a:xfrm>
              <a:off x="6215181" y="6278422"/>
              <a:ext cx="72644" cy="39095"/>
            </a:xfrm>
            <a:custGeom>
              <a:avLst/>
              <a:gdLst>
                <a:gd name="connsiteX0" fmla="*/ 16762 w 72644"/>
                <a:gd name="connsiteY0" fmla="*/ 0 h 39095"/>
                <a:gd name="connsiteX1" fmla="*/ 72644 w 72644"/>
                <a:gd name="connsiteY1" fmla="*/ 12860 h 39095"/>
                <a:gd name="connsiteX2" fmla="*/ 0 w 72644"/>
                <a:gd name="connsiteY2" fmla="*/ 28486 h 39095"/>
                <a:gd name="connsiteX3" fmla="*/ 16762 w 72644"/>
                <a:gd name="connsiteY3" fmla="*/ 0 h 3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44" h="39095">
                  <a:moveTo>
                    <a:pt x="16762" y="0"/>
                  </a:moveTo>
                  <a:cubicBezTo>
                    <a:pt x="35759" y="3343"/>
                    <a:pt x="55315" y="3343"/>
                    <a:pt x="72644" y="12860"/>
                  </a:cubicBezTo>
                  <a:cubicBezTo>
                    <a:pt x="56441" y="35200"/>
                    <a:pt x="22908" y="50286"/>
                    <a:pt x="0" y="28486"/>
                  </a:cubicBezTo>
                  <a:cubicBezTo>
                    <a:pt x="5596" y="18988"/>
                    <a:pt x="11184" y="9480"/>
                    <a:pt x="16762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1" name="任意多边形: 形状 1180">
              <a:extLst>
                <a:ext uri="{FF2B5EF4-FFF2-40B4-BE49-F238E27FC236}">
                  <a16:creationId xmlns:a16="http://schemas.microsoft.com/office/drawing/2014/main" id="{A1A0E51F-1D35-F150-2B06-EB0506567175}"/>
                </a:ext>
              </a:extLst>
            </p:cNvPr>
            <p:cNvSpPr/>
            <p:nvPr/>
          </p:nvSpPr>
          <p:spPr>
            <a:xfrm>
              <a:off x="6052787" y="6290714"/>
              <a:ext cx="106706" cy="269309"/>
            </a:xfrm>
            <a:custGeom>
              <a:avLst/>
              <a:gdLst>
                <a:gd name="connsiteX0" fmla="*/ 352 w 106706"/>
                <a:gd name="connsiteY0" fmla="*/ 0 h 269309"/>
                <a:gd name="connsiteX1" fmla="*/ 49512 w 106706"/>
                <a:gd name="connsiteY1" fmla="*/ 122921 h 269309"/>
                <a:gd name="connsiteX2" fmla="*/ 60146 w 106706"/>
                <a:gd name="connsiteY2" fmla="*/ 196683 h 269309"/>
                <a:gd name="connsiteX3" fmla="*/ 78584 w 106706"/>
                <a:gd name="connsiteY3" fmla="*/ 197242 h 269309"/>
                <a:gd name="connsiteX4" fmla="*/ 87524 w 106706"/>
                <a:gd name="connsiteY4" fmla="*/ 58658 h 269309"/>
                <a:gd name="connsiteX5" fmla="*/ 90876 w 106706"/>
                <a:gd name="connsiteY5" fmla="*/ 22899 h 269309"/>
                <a:gd name="connsiteX6" fmla="*/ 97590 w 106706"/>
                <a:gd name="connsiteY6" fmla="*/ 42472 h 269309"/>
                <a:gd name="connsiteX7" fmla="*/ 104286 w 106706"/>
                <a:gd name="connsiteY7" fmla="*/ 93308 h 269309"/>
                <a:gd name="connsiteX8" fmla="*/ 104286 w 106706"/>
                <a:gd name="connsiteY8" fmla="*/ 136340 h 269309"/>
                <a:gd name="connsiteX9" fmla="*/ 97590 w 106706"/>
                <a:gd name="connsiteY9" fmla="*/ 201143 h 269309"/>
                <a:gd name="connsiteX10" fmla="*/ 65174 w 106706"/>
                <a:gd name="connsiteY10" fmla="*/ 269309 h 269309"/>
                <a:gd name="connsiteX11" fmla="*/ 56235 w 106706"/>
                <a:gd name="connsiteY11" fmla="*/ 192213 h 269309"/>
                <a:gd name="connsiteX12" fmla="*/ 41149 w 106706"/>
                <a:gd name="connsiteY12" fmla="*/ 121804 h 269309"/>
                <a:gd name="connsiteX13" fmla="*/ 18800 w 106706"/>
                <a:gd name="connsiteY13" fmla="*/ 61451 h 269309"/>
                <a:gd name="connsiteX14" fmla="*/ 352 w 106706"/>
                <a:gd name="connsiteY14" fmla="*/ 0 h 269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6706" h="269309">
                  <a:moveTo>
                    <a:pt x="352" y="0"/>
                  </a:moveTo>
                  <a:cubicBezTo>
                    <a:pt x="21575" y="38543"/>
                    <a:pt x="38346" y="79890"/>
                    <a:pt x="49512" y="122921"/>
                  </a:cubicBezTo>
                  <a:cubicBezTo>
                    <a:pt x="58470" y="146388"/>
                    <a:pt x="56235" y="172099"/>
                    <a:pt x="60146" y="196683"/>
                  </a:cubicBezTo>
                  <a:cubicBezTo>
                    <a:pt x="64616" y="196683"/>
                    <a:pt x="74114" y="197242"/>
                    <a:pt x="78584" y="197242"/>
                  </a:cubicBezTo>
                  <a:cubicBezTo>
                    <a:pt x="86956" y="151426"/>
                    <a:pt x="87524" y="105051"/>
                    <a:pt x="87524" y="58658"/>
                  </a:cubicBezTo>
                  <a:cubicBezTo>
                    <a:pt x="88083" y="46365"/>
                    <a:pt x="89759" y="34632"/>
                    <a:pt x="90876" y="22899"/>
                  </a:cubicBezTo>
                  <a:cubicBezTo>
                    <a:pt x="93661" y="29054"/>
                    <a:pt x="95905" y="35741"/>
                    <a:pt x="97590" y="42472"/>
                  </a:cubicBezTo>
                  <a:cubicBezTo>
                    <a:pt x="101501" y="59217"/>
                    <a:pt x="98708" y="76546"/>
                    <a:pt x="104286" y="93308"/>
                  </a:cubicBezTo>
                  <a:cubicBezTo>
                    <a:pt x="108765" y="107294"/>
                    <a:pt x="105971" y="122371"/>
                    <a:pt x="104286" y="136340"/>
                  </a:cubicBezTo>
                  <a:cubicBezTo>
                    <a:pt x="100942" y="158131"/>
                    <a:pt x="103727" y="180488"/>
                    <a:pt x="97590" y="201143"/>
                  </a:cubicBezTo>
                  <a:cubicBezTo>
                    <a:pt x="88641" y="224610"/>
                    <a:pt x="79711" y="248645"/>
                    <a:pt x="65174" y="269309"/>
                  </a:cubicBezTo>
                  <a:cubicBezTo>
                    <a:pt x="61813" y="243608"/>
                    <a:pt x="55676" y="217897"/>
                    <a:pt x="56235" y="192213"/>
                  </a:cubicBezTo>
                  <a:cubicBezTo>
                    <a:pt x="55117" y="167620"/>
                    <a:pt x="44501" y="145252"/>
                    <a:pt x="41149" y="121804"/>
                  </a:cubicBezTo>
                  <a:cubicBezTo>
                    <a:pt x="33885" y="101680"/>
                    <a:pt x="24955" y="81566"/>
                    <a:pt x="18800" y="61451"/>
                  </a:cubicBezTo>
                  <a:cubicBezTo>
                    <a:pt x="12086" y="40788"/>
                    <a:pt x="-2441" y="22349"/>
                    <a:pt x="352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2" name="任意多边形: 形状 1181">
              <a:extLst>
                <a:ext uri="{FF2B5EF4-FFF2-40B4-BE49-F238E27FC236}">
                  <a16:creationId xmlns:a16="http://schemas.microsoft.com/office/drawing/2014/main" id="{8C2F5A02-ABAB-133B-C63F-41B126E15737}"/>
                </a:ext>
              </a:extLst>
            </p:cNvPr>
            <p:cNvSpPr/>
            <p:nvPr/>
          </p:nvSpPr>
          <p:spPr>
            <a:xfrm>
              <a:off x="6177187" y="6306908"/>
              <a:ext cx="79349" cy="314584"/>
            </a:xfrm>
            <a:custGeom>
              <a:avLst/>
              <a:gdLst>
                <a:gd name="connsiteX0" fmla="*/ 0 w 79349"/>
                <a:gd name="connsiteY0" fmla="*/ 0 h 314584"/>
                <a:gd name="connsiteX1" fmla="*/ 24593 w 79349"/>
                <a:gd name="connsiteY1" fmla="*/ 25152 h 314584"/>
                <a:gd name="connsiteX2" fmla="*/ 79349 w 79349"/>
                <a:gd name="connsiteY2" fmla="*/ 145279 h 314584"/>
                <a:gd name="connsiteX3" fmla="*/ 50845 w 79349"/>
                <a:gd name="connsiteY3" fmla="*/ 143045 h 314584"/>
                <a:gd name="connsiteX4" fmla="*/ 77114 w 79349"/>
                <a:gd name="connsiteY4" fmla="*/ 265425 h 314584"/>
                <a:gd name="connsiteX5" fmla="*/ 58126 w 79349"/>
                <a:gd name="connsiteY5" fmla="*/ 239714 h 314584"/>
                <a:gd name="connsiteX6" fmla="*/ 29072 w 79349"/>
                <a:gd name="connsiteY6" fmla="*/ 314584 h 314584"/>
                <a:gd name="connsiteX7" fmla="*/ 37444 w 79349"/>
                <a:gd name="connsiteY7" fmla="*/ 242517 h 314584"/>
                <a:gd name="connsiteX8" fmla="*/ 38571 w 79349"/>
                <a:gd name="connsiteY8" fmla="*/ 198359 h 314584"/>
                <a:gd name="connsiteX9" fmla="*/ 0 w 79349"/>
                <a:gd name="connsiteY9" fmla="*/ 0 h 31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349" h="314584">
                  <a:moveTo>
                    <a:pt x="0" y="0"/>
                  </a:moveTo>
                  <a:cubicBezTo>
                    <a:pt x="10048" y="6164"/>
                    <a:pt x="18997" y="14536"/>
                    <a:pt x="24593" y="25152"/>
                  </a:cubicBezTo>
                  <a:cubicBezTo>
                    <a:pt x="46934" y="63137"/>
                    <a:pt x="75456" y="100031"/>
                    <a:pt x="79349" y="145279"/>
                  </a:cubicBezTo>
                  <a:cubicBezTo>
                    <a:pt x="69851" y="144721"/>
                    <a:pt x="60361" y="144180"/>
                    <a:pt x="50845" y="143045"/>
                  </a:cubicBezTo>
                  <a:cubicBezTo>
                    <a:pt x="69851" y="181597"/>
                    <a:pt x="63714" y="225179"/>
                    <a:pt x="77114" y="265425"/>
                  </a:cubicBezTo>
                  <a:cubicBezTo>
                    <a:pt x="72077" y="255368"/>
                    <a:pt x="65940" y="246987"/>
                    <a:pt x="58126" y="239714"/>
                  </a:cubicBezTo>
                  <a:cubicBezTo>
                    <a:pt x="49745" y="264867"/>
                    <a:pt x="48069" y="293921"/>
                    <a:pt x="29072" y="314584"/>
                  </a:cubicBezTo>
                  <a:cubicBezTo>
                    <a:pt x="31298" y="290568"/>
                    <a:pt x="30748" y="265975"/>
                    <a:pt x="37444" y="242517"/>
                  </a:cubicBezTo>
                  <a:cubicBezTo>
                    <a:pt x="41364" y="227990"/>
                    <a:pt x="39129" y="212886"/>
                    <a:pt x="38571" y="198359"/>
                  </a:cubicBezTo>
                  <a:cubicBezTo>
                    <a:pt x="32406" y="131320"/>
                    <a:pt x="17888" y="648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3" name="任意多边形: 形状 1182">
              <a:extLst>
                <a:ext uri="{FF2B5EF4-FFF2-40B4-BE49-F238E27FC236}">
                  <a16:creationId xmlns:a16="http://schemas.microsoft.com/office/drawing/2014/main" id="{15958796-FD22-5C1E-AEAC-A4A08494710A}"/>
                </a:ext>
              </a:extLst>
            </p:cNvPr>
            <p:cNvSpPr/>
            <p:nvPr/>
          </p:nvSpPr>
          <p:spPr>
            <a:xfrm>
              <a:off x="6275068" y="6318504"/>
              <a:ext cx="16264" cy="16157"/>
            </a:xfrm>
            <a:custGeom>
              <a:avLst/>
              <a:gdLst>
                <a:gd name="connsiteX0" fmla="*/ 1574 w 16264"/>
                <a:gd name="connsiteY0" fmla="*/ 3490 h 16157"/>
                <a:gd name="connsiteX1" fmla="*/ 14425 w 16264"/>
                <a:gd name="connsiteY1" fmla="*/ 12998 h 16157"/>
                <a:gd name="connsiteX2" fmla="*/ 1574 w 16264"/>
                <a:gd name="connsiteY2" fmla="*/ 3490 h 16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64" h="16157">
                  <a:moveTo>
                    <a:pt x="1574" y="3490"/>
                  </a:moveTo>
                  <a:cubicBezTo>
                    <a:pt x="7738" y="-5441"/>
                    <a:pt x="21147" y="4616"/>
                    <a:pt x="14425" y="12998"/>
                  </a:cubicBezTo>
                  <a:cubicBezTo>
                    <a:pt x="8846" y="21379"/>
                    <a:pt x="-4563" y="11303"/>
                    <a:pt x="1574" y="3490"/>
                  </a:cubicBezTo>
                  <a:close/>
                </a:path>
              </a:pathLst>
            </a:custGeom>
            <a:solidFill>
              <a:srgbClr val="D0D7D9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4" name="任意多边形: 形状 1183">
              <a:extLst>
                <a:ext uri="{FF2B5EF4-FFF2-40B4-BE49-F238E27FC236}">
                  <a16:creationId xmlns:a16="http://schemas.microsoft.com/office/drawing/2014/main" id="{A2B590CD-F0C0-E590-4EFE-E256EB6F25D6}"/>
                </a:ext>
              </a:extLst>
            </p:cNvPr>
            <p:cNvSpPr/>
            <p:nvPr/>
          </p:nvSpPr>
          <p:spPr>
            <a:xfrm>
              <a:off x="6109022" y="6325905"/>
              <a:ext cx="17428" cy="83269"/>
            </a:xfrm>
            <a:custGeom>
              <a:avLst/>
              <a:gdLst>
                <a:gd name="connsiteX0" fmla="*/ 10616 w 17428"/>
                <a:gd name="connsiteY0" fmla="*/ 0 h 83269"/>
                <a:gd name="connsiteX1" fmla="*/ 17330 w 17428"/>
                <a:gd name="connsiteY1" fmla="*/ 83269 h 83269"/>
                <a:gd name="connsiteX2" fmla="*/ 8381 w 17428"/>
                <a:gd name="connsiteY2" fmla="*/ 81575 h 83269"/>
                <a:gd name="connsiteX3" fmla="*/ 0 w 17428"/>
                <a:gd name="connsiteY3" fmla="*/ 50854 h 83269"/>
                <a:gd name="connsiteX4" fmla="*/ 10057 w 17428"/>
                <a:gd name="connsiteY4" fmla="*/ 55882 h 83269"/>
                <a:gd name="connsiteX5" fmla="*/ 10616 w 17428"/>
                <a:gd name="connsiteY5" fmla="*/ 0 h 83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28" h="83269">
                  <a:moveTo>
                    <a:pt x="10616" y="0"/>
                  </a:moveTo>
                  <a:cubicBezTo>
                    <a:pt x="16212" y="27387"/>
                    <a:pt x="17879" y="55315"/>
                    <a:pt x="17330" y="83269"/>
                  </a:cubicBezTo>
                  <a:cubicBezTo>
                    <a:pt x="15086" y="82710"/>
                    <a:pt x="10616" y="82143"/>
                    <a:pt x="8381" y="81575"/>
                  </a:cubicBezTo>
                  <a:cubicBezTo>
                    <a:pt x="5587" y="71518"/>
                    <a:pt x="2244" y="61470"/>
                    <a:pt x="0" y="50854"/>
                  </a:cubicBezTo>
                  <a:cubicBezTo>
                    <a:pt x="2244" y="52530"/>
                    <a:pt x="7264" y="54756"/>
                    <a:pt x="10057" y="55882"/>
                  </a:cubicBezTo>
                  <a:cubicBezTo>
                    <a:pt x="10057" y="37444"/>
                    <a:pt x="10057" y="19006"/>
                    <a:pt x="10616" y="0"/>
                  </a:cubicBezTo>
                  <a:close/>
                </a:path>
              </a:pathLst>
            </a:custGeom>
            <a:solidFill>
              <a:srgbClr val="BEC9C8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5" name="任意多边形: 形状 1184">
              <a:extLst>
                <a:ext uri="{FF2B5EF4-FFF2-40B4-BE49-F238E27FC236}">
                  <a16:creationId xmlns:a16="http://schemas.microsoft.com/office/drawing/2014/main" id="{1296F86F-226E-98E1-D2A7-1A73307D1B95}"/>
                </a:ext>
              </a:extLst>
            </p:cNvPr>
            <p:cNvSpPr/>
            <p:nvPr/>
          </p:nvSpPr>
          <p:spPr>
            <a:xfrm>
              <a:off x="6223571" y="6333727"/>
              <a:ext cx="27945" cy="24593"/>
            </a:xfrm>
            <a:custGeom>
              <a:avLst/>
              <a:gdLst>
                <a:gd name="connsiteX0" fmla="*/ 0 w 27945"/>
                <a:gd name="connsiteY0" fmla="*/ 0 h 24593"/>
                <a:gd name="connsiteX1" fmla="*/ 25702 w 27945"/>
                <a:gd name="connsiteY1" fmla="*/ 1677 h 24593"/>
                <a:gd name="connsiteX2" fmla="*/ 27946 w 27945"/>
                <a:gd name="connsiteY2" fmla="*/ 19006 h 24593"/>
                <a:gd name="connsiteX3" fmla="*/ 11175 w 27945"/>
                <a:gd name="connsiteY3" fmla="*/ 24593 h 24593"/>
                <a:gd name="connsiteX4" fmla="*/ 0 w 27945"/>
                <a:gd name="connsiteY4" fmla="*/ 0 h 2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45" h="24593">
                  <a:moveTo>
                    <a:pt x="0" y="0"/>
                  </a:moveTo>
                  <a:cubicBezTo>
                    <a:pt x="8381" y="568"/>
                    <a:pt x="16762" y="1126"/>
                    <a:pt x="25702" y="1677"/>
                  </a:cubicBezTo>
                  <a:cubicBezTo>
                    <a:pt x="26260" y="7264"/>
                    <a:pt x="26819" y="12851"/>
                    <a:pt x="27946" y="19006"/>
                  </a:cubicBezTo>
                  <a:cubicBezTo>
                    <a:pt x="23476" y="20124"/>
                    <a:pt x="15086" y="23467"/>
                    <a:pt x="11175" y="24593"/>
                  </a:cubicBezTo>
                  <a:cubicBezTo>
                    <a:pt x="7254" y="16204"/>
                    <a:pt x="3902" y="8381"/>
                    <a:pt x="0" y="0"/>
                  </a:cubicBezTo>
                  <a:close/>
                </a:path>
              </a:pathLst>
            </a:custGeom>
            <a:solidFill>
              <a:srgbClr val="FAFDF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6" name="任意多边形: 形状 1185">
              <a:extLst>
                <a:ext uri="{FF2B5EF4-FFF2-40B4-BE49-F238E27FC236}">
                  <a16:creationId xmlns:a16="http://schemas.microsoft.com/office/drawing/2014/main" id="{2D907B04-7C9A-86A2-3EA3-6C0064AAE2ED}"/>
                </a:ext>
              </a:extLst>
            </p:cNvPr>
            <p:cNvSpPr/>
            <p:nvPr/>
          </p:nvSpPr>
          <p:spPr>
            <a:xfrm>
              <a:off x="6077156" y="6347137"/>
              <a:ext cx="151984" cy="423564"/>
            </a:xfrm>
            <a:custGeom>
              <a:avLst/>
              <a:gdLst>
                <a:gd name="connsiteX0" fmla="*/ 95571 w 151984"/>
                <a:gd name="connsiteY0" fmla="*/ 37444 h 423564"/>
                <a:gd name="connsiteX1" fmla="*/ 91092 w 151984"/>
                <a:gd name="connsiteY1" fmla="*/ 0 h 423564"/>
                <a:gd name="connsiteX2" fmla="*/ 121831 w 151984"/>
                <a:gd name="connsiteY2" fmla="*/ 152552 h 423564"/>
                <a:gd name="connsiteX3" fmla="*/ 111206 w 151984"/>
                <a:gd name="connsiteY3" fmla="*/ 273815 h 423564"/>
                <a:gd name="connsiteX4" fmla="*/ 99473 w 151984"/>
                <a:gd name="connsiteY4" fmla="*/ 333600 h 423564"/>
                <a:gd name="connsiteX5" fmla="*/ 151985 w 151984"/>
                <a:gd name="connsiteY5" fmla="*/ 279402 h 423564"/>
                <a:gd name="connsiteX6" fmla="*/ 71527 w 151984"/>
                <a:gd name="connsiteY6" fmla="*/ 389473 h 423564"/>
                <a:gd name="connsiteX7" fmla="*/ 0 w 151984"/>
                <a:gd name="connsiteY7" fmla="*/ 423565 h 423564"/>
                <a:gd name="connsiteX8" fmla="*/ 79349 w 151984"/>
                <a:gd name="connsiteY8" fmla="*/ 314053 h 423564"/>
                <a:gd name="connsiteX9" fmla="*/ 96679 w 151984"/>
                <a:gd name="connsiteY9" fmla="*/ 258162 h 423564"/>
                <a:gd name="connsiteX10" fmla="*/ 105610 w 151984"/>
                <a:gd name="connsiteY10" fmla="*/ 203406 h 423564"/>
                <a:gd name="connsiteX11" fmla="*/ 100022 w 151984"/>
                <a:gd name="connsiteY11" fmla="*/ 152552 h 423564"/>
                <a:gd name="connsiteX12" fmla="*/ 96111 w 151984"/>
                <a:gd name="connsiteY12" fmla="*/ 101149 h 423564"/>
                <a:gd name="connsiteX13" fmla="*/ 95571 w 151984"/>
                <a:gd name="connsiteY13" fmla="*/ 37444 h 42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1984" h="423564">
                  <a:moveTo>
                    <a:pt x="95571" y="37444"/>
                  </a:moveTo>
                  <a:cubicBezTo>
                    <a:pt x="93885" y="25152"/>
                    <a:pt x="91092" y="12851"/>
                    <a:pt x="91092" y="0"/>
                  </a:cubicBezTo>
                  <a:cubicBezTo>
                    <a:pt x="105619" y="49745"/>
                    <a:pt x="120155" y="100031"/>
                    <a:pt x="121831" y="152552"/>
                  </a:cubicBezTo>
                  <a:cubicBezTo>
                    <a:pt x="121272" y="192790"/>
                    <a:pt x="121272" y="234136"/>
                    <a:pt x="111206" y="273815"/>
                  </a:cubicBezTo>
                  <a:cubicBezTo>
                    <a:pt x="107863" y="293929"/>
                    <a:pt x="100590" y="312917"/>
                    <a:pt x="99473" y="333600"/>
                  </a:cubicBezTo>
                  <a:cubicBezTo>
                    <a:pt x="126301" y="326318"/>
                    <a:pt x="128527" y="292253"/>
                    <a:pt x="151985" y="279402"/>
                  </a:cubicBezTo>
                  <a:cubicBezTo>
                    <a:pt x="140819" y="325219"/>
                    <a:pt x="105610" y="358743"/>
                    <a:pt x="71527" y="389473"/>
                  </a:cubicBezTo>
                  <a:cubicBezTo>
                    <a:pt x="50854" y="406244"/>
                    <a:pt x="26260" y="419104"/>
                    <a:pt x="0" y="423565"/>
                  </a:cubicBezTo>
                  <a:cubicBezTo>
                    <a:pt x="34650" y="393384"/>
                    <a:pt x="58117" y="353714"/>
                    <a:pt x="79349" y="314053"/>
                  </a:cubicBezTo>
                  <a:cubicBezTo>
                    <a:pt x="88289" y="296165"/>
                    <a:pt x="95561" y="277726"/>
                    <a:pt x="96679" y="258162"/>
                  </a:cubicBezTo>
                  <a:cubicBezTo>
                    <a:pt x="97238" y="239174"/>
                    <a:pt x="107286" y="221853"/>
                    <a:pt x="105610" y="203406"/>
                  </a:cubicBezTo>
                  <a:cubicBezTo>
                    <a:pt x="106168" y="186094"/>
                    <a:pt x="100022" y="169332"/>
                    <a:pt x="100022" y="152552"/>
                  </a:cubicBezTo>
                  <a:cubicBezTo>
                    <a:pt x="99464" y="135240"/>
                    <a:pt x="100022" y="117902"/>
                    <a:pt x="96111" y="101149"/>
                  </a:cubicBezTo>
                  <a:cubicBezTo>
                    <a:pt x="91092" y="79917"/>
                    <a:pt x="98364" y="58685"/>
                    <a:pt x="95571" y="3744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7" name="任意多边形: 形状 1186">
              <a:extLst>
                <a:ext uri="{FF2B5EF4-FFF2-40B4-BE49-F238E27FC236}">
                  <a16:creationId xmlns:a16="http://schemas.microsoft.com/office/drawing/2014/main" id="{441878BD-55D0-0242-7882-DB9745EE61D3}"/>
                </a:ext>
              </a:extLst>
            </p:cNvPr>
            <p:cNvSpPr/>
            <p:nvPr/>
          </p:nvSpPr>
          <p:spPr>
            <a:xfrm>
              <a:off x="6038150" y="6356018"/>
              <a:ext cx="14848" cy="19623"/>
            </a:xfrm>
            <a:custGeom>
              <a:avLst/>
              <a:gdLst>
                <a:gd name="connsiteX0" fmla="*/ 3255 w 14848"/>
                <a:gd name="connsiteY0" fmla="*/ 1176 h 19623"/>
                <a:gd name="connsiteX1" fmla="*/ 7734 w 14848"/>
                <a:gd name="connsiteY1" fmla="*/ 19623 h 19623"/>
                <a:gd name="connsiteX2" fmla="*/ 3255 w 14848"/>
                <a:gd name="connsiteY2" fmla="*/ 1176 h 19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48" h="19623">
                  <a:moveTo>
                    <a:pt x="3255" y="1176"/>
                  </a:moveTo>
                  <a:cubicBezTo>
                    <a:pt x="14989" y="-5519"/>
                    <a:pt x="20026" y="18506"/>
                    <a:pt x="7734" y="19623"/>
                  </a:cubicBezTo>
                  <a:cubicBezTo>
                    <a:pt x="-656" y="18506"/>
                    <a:pt x="-2332" y="6205"/>
                    <a:pt x="3255" y="1176"/>
                  </a:cubicBezTo>
                  <a:close/>
                </a:path>
              </a:pathLst>
            </a:custGeom>
            <a:solidFill>
              <a:srgbClr val="808C8D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8" name="任意多边形: 形状 1187">
              <a:extLst>
                <a:ext uri="{FF2B5EF4-FFF2-40B4-BE49-F238E27FC236}">
                  <a16:creationId xmlns:a16="http://schemas.microsoft.com/office/drawing/2014/main" id="{6B6ADA99-BC2C-4EBB-F879-AD745B16847D}"/>
                </a:ext>
              </a:extLst>
            </p:cNvPr>
            <p:cNvSpPr/>
            <p:nvPr/>
          </p:nvSpPr>
          <p:spPr>
            <a:xfrm>
              <a:off x="6248714" y="6352398"/>
              <a:ext cx="40237" cy="37430"/>
            </a:xfrm>
            <a:custGeom>
              <a:avLst/>
              <a:gdLst>
                <a:gd name="connsiteX0" fmla="*/ 0 w 40237"/>
                <a:gd name="connsiteY0" fmla="*/ 36654 h 37430"/>
                <a:gd name="connsiteX1" fmla="*/ 40238 w 40237"/>
                <a:gd name="connsiteY1" fmla="*/ 895 h 37430"/>
                <a:gd name="connsiteX2" fmla="*/ 30739 w 40237"/>
                <a:gd name="connsiteY2" fmla="*/ 37194 h 37430"/>
                <a:gd name="connsiteX3" fmla="*/ 0 w 40237"/>
                <a:gd name="connsiteY3" fmla="*/ 36654 h 3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37" h="37430">
                  <a:moveTo>
                    <a:pt x="0" y="36654"/>
                  </a:moveTo>
                  <a:cubicBezTo>
                    <a:pt x="2803" y="17089"/>
                    <a:pt x="17330" y="-4711"/>
                    <a:pt x="40238" y="895"/>
                  </a:cubicBezTo>
                  <a:cubicBezTo>
                    <a:pt x="36894" y="13187"/>
                    <a:pt x="34092" y="25488"/>
                    <a:pt x="30739" y="37194"/>
                  </a:cubicBezTo>
                  <a:cubicBezTo>
                    <a:pt x="20682" y="37762"/>
                    <a:pt x="10057" y="37194"/>
                    <a:pt x="0" y="36654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9" name="任意多边形: 形状 1188">
              <a:extLst>
                <a:ext uri="{FF2B5EF4-FFF2-40B4-BE49-F238E27FC236}">
                  <a16:creationId xmlns:a16="http://schemas.microsoft.com/office/drawing/2014/main" id="{B11FCD0D-504A-82BE-F117-4A8A70E4C752}"/>
                </a:ext>
              </a:extLst>
            </p:cNvPr>
            <p:cNvSpPr/>
            <p:nvPr/>
          </p:nvSpPr>
          <p:spPr>
            <a:xfrm>
              <a:off x="6255263" y="6387934"/>
              <a:ext cx="57710" cy="249781"/>
            </a:xfrm>
            <a:custGeom>
              <a:avLst/>
              <a:gdLst>
                <a:gd name="connsiteX0" fmla="*/ 39826 w 57710"/>
                <a:gd name="connsiteY0" fmla="*/ 0 h 249781"/>
                <a:gd name="connsiteX1" fmla="*/ 50451 w 57710"/>
                <a:gd name="connsiteY1" fmla="*/ 1667 h 249781"/>
                <a:gd name="connsiteX2" fmla="*/ 43737 w 57710"/>
                <a:gd name="connsiteY2" fmla="*/ 176019 h 249781"/>
                <a:gd name="connsiteX3" fmla="*/ 1273 w 57710"/>
                <a:gd name="connsiteY3" fmla="*/ 249781 h 249781"/>
                <a:gd name="connsiteX4" fmla="*/ 156 w 57710"/>
                <a:gd name="connsiteY4" fmla="*/ 195025 h 249781"/>
                <a:gd name="connsiteX5" fmla="*/ 28651 w 57710"/>
                <a:gd name="connsiteY5" fmla="*/ 137467 h 249781"/>
                <a:gd name="connsiteX6" fmla="*/ 30345 w 57710"/>
                <a:gd name="connsiteY6" fmla="*/ 79917 h 249781"/>
                <a:gd name="connsiteX7" fmla="*/ 6869 w 57710"/>
                <a:gd name="connsiteY7" fmla="*/ 78232 h 249781"/>
                <a:gd name="connsiteX8" fmla="*/ 34238 w 57710"/>
                <a:gd name="connsiteY8" fmla="*/ 75997 h 249781"/>
                <a:gd name="connsiteX9" fmla="*/ 39826 w 57710"/>
                <a:gd name="connsiteY9" fmla="*/ 0 h 24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710" h="249781">
                  <a:moveTo>
                    <a:pt x="39826" y="0"/>
                  </a:moveTo>
                  <a:cubicBezTo>
                    <a:pt x="42628" y="559"/>
                    <a:pt x="47648" y="1118"/>
                    <a:pt x="50451" y="1667"/>
                  </a:cubicBezTo>
                  <a:cubicBezTo>
                    <a:pt x="64419" y="59235"/>
                    <a:pt x="56038" y="119010"/>
                    <a:pt x="43737" y="176019"/>
                  </a:cubicBezTo>
                  <a:cubicBezTo>
                    <a:pt x="33121" y="201721"/>
                    <a:pt x="25299" y="233019"/>
                    <a:pt x="1273" y="249781"/>
                  </a:cubicBezTo>
                  <a:cubicBezTo>
                    <a:pt x="714" y="231352"/>
                    <a:pt x="-412" y="213463"/>
                    <a:pt x="156" y="195025"/>
                  </a:cubicBezTo>
                  <a:cubicBezTo>
                    <a:pt x="8546" y="175469"/>
                    <a:pt x="11889" y="152561"/>
                    <a:pt x="28651" y="137467"/>
                  </a:cubicBezTo>
                  <a:cubicBezTo>
                    <a:pt x="29778" y="118479"/>
                    <a:pt x="27543" y="98905"/>
                    <a:pt x="30345" y="79917"/>
                  </a:cubicBezTo>
                  <a:cubicBezTo>
                    <a:pt x="22514" y="79358"/>
                    <a:pt x="14692" y="79358"/>
                    <a:pt x="6869" y="78232"/>
                  </a:cubicBezTo>
                  <a:cubicBezTo>
                    <a:pt x="15800" y="77105"/>
                    <a:pt x="25308" y="76555"/>
                    <a:pt x="34238" y="75997"/>
                  </a:cubicBezTo>
                  <a:cubicBezTo>
                    <a:pt x="30895" y="50295"/>
                    <a:pt x="35924" y="25143"/>
                    <a:pt x="39826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0" name="任意多边形: 形状 1189">
              <a:extLst>
                <a:ext uri="{FF2B5EF4-FFF2-40B4-BE49-F238E27FC236}">
                  <a16:creationId xmlns:a16="http://schemas.microsoft.com/office/drawing/2014/main" id="{BA9B8199-9E59-5279-19B8-E330F0B7EABE}"/>
                </a:ext>
              </a:extLst>
            </p:cNvPr>
            <p:cNvSpPr/>
            <p:nvPr/>
          </p:nvSpPr>
          <p:spPr>
            <a:xfrm>
              <a:off x="6267741" y="6411914"/>
              <a:ext cx="8502" cy="7710"/>
            </a:xfrm>
            <a:custGeom>
              <a:avLst/>
              <a:gdLst>
                <a:gd name="connsiteX0" fmla="*/ 1646 w 8502"/>
                <a:gd name="connsiteY0" fmla="*/ 0 h 7710"/>
                <a:gd name="connsiteX1" fmla="*/ 1646 w 8502"/>
                <a:gd name="connsiteY1" fmla="*/ 0 h 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2" h="7710">
                  <a:moveTo>
                    <a:pt x="1646" y="0"/>
                  </a:moveTo>
                  <a:cubicBezTo>
                    <a:pt x="20634" y="1126"/>
                    <a:pt x="-6744" y="16771"/>
                    <a:pt x="1646" y="0"/>
                  </a:cubicBezTo>
                  <a:close/>
                </a:path>
              </a:pathLst>
            </a:custGeom>
            <a:solidFill>
              <a:srgbClr val="A7AEB0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1" name="任意多边形: 形状 1190">
              <a:extLst>
                <a:ext uri="{FF2B5EF4-FFF2-40B4-BE49-F238E27FC236}">
                  <a16:creationId xmlns:a16="http://schemas.microsoft.com/office/drawing/2014/main" id="{FFC15DD3-0993-3FF1-F1AD-2F8FC1F4EA50}"/>
                </a:ext>
              </a:extLst>
            </p:cNvPr>
            <p:cNvSpPr/>
            <p:nvPr/>
          </p:nvSpPr>
          <p:spPr>
            <a:xfrm>
              <a:off x="6216316" y="6424242"/>
              <a:ext cx="121444" cy="323524"/>
            </a:xfrm>
            <a:custGeom>
              <a:avLst/>
              <a:gdLst>
                <a:gd name="connsiteX0" fmla="*/ 113423 w 121444"/>
                <a:gd name="connsiteY0" fmla="*/ 0 h 323524"/>
                <a:gd name="connsiteX1" fmla="*/ 120677 w 121444"/>
                <a:gd name="connsiteY1" fmla="*/ 92209 h 323524"/>
                <a:gd name="connsiteX2" fmla="*/ 107277 w 121444"/>
                <a:gd name="connsiteY2" fmla="*/ 169323 h 323524"/>
                <a:gd name="connsiteX3" fmla="*/ 0 w 121444"/>
                <a:gd name="connsiteY3" fmla="*/ 323525 h 323524"/>
                <a:gd name="connsiteX4" fmla="*/ 16753 w 121444"/>
                <a:gd name="connsiteY4" fmla="*/ 262632 h 323524"/>
                <a:gd name="connsiteX5" fmla="*/ 46943 w 121444"/>
                <a:gd name="connsiteY5" fmla="*/ 242527 h 323524"/>
                <a:gd name="connsiteX6" fmla="*/ 90524 w 121444"/>
                <a:gd name="connsiteY6" fmla="*/ 156473 h 323524"/>
                <a:gd name="connsiteX7" fmla="*/ 101707 w 121444"/>
                <a:gd name="connsiteY7" fmla="*/ 105610 h 323524"/>
                <a:gd name="connsiteX8" fmla="*/ 113423 w 121444"/>
                <a:gd name="connsiteY8" fmla="*/ 0 h 323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444" h="323524">
                  <a:moveTo>
                    <a:pt x="113423" y="0"/>
                  </a:moveTo>
                  <a:cubicBezTo>
                    <a:pt x="121813" y="30181"/>
                    <a:pt x="122363" y="61479"/>
                    <a:pt x="120677" y="92209"/>
                  </a:cubicBezTo>
                  <a:cubicBezTo>
                    <a:pt x="118451" y="118461"/>
                    <a:pt x="117884" y="145289"/>
                    <a:pt x="107277" y="169323"/>
                  </a:cubicBezTo>
                  <a:cubicBezTo>
                    <a:pt x="87721" y="229099"/>
                    <a:pt x="55864" y="291127"/>
                    <a:pt x="0" y="323525"/>
                  </a:cubicBezTo>
                  <a:cubicBezTo>
                    <a:pt x="5578" y="302860"/>
                    <a:pt x="13410" y="283296"/>
                    <a:pt x="16753" y="262632"/>
                  </a:cubicBezTo>
                  <a:cubicBezTo>
                    <a:pt x="29054" y="259279"/>
                    <a:pt x="40779" y="254251"/>
                    <a:pt x="46943" y="242527"/>
                  </a:cubicBezTo>
                  <a:cubicBezTo>
                    <a:pt x="62578" y="214572"/>
                    <a:pt x="81584" y="187753"/>
                    <a:pt x="90524" y="156473"/>
                  </a:cubicBezTo>
                  <a:cubicBezTo>
                    <a:pt x="97220" y="140252"/>
                    <a:pt x="96670" y="122381"/>
                    <a:pt x="101707" y="105610"/>
                  </a:cubicBezTo>
                  <a:cubicBezTo>
                    <a:pt x="111747" y="71536"/>
                    <a:pt x="106709" y="35210"/>
                    <a:pt x="113423" y="0"/>
                  </a:cubicBezTo>
                  <a:close/>
                </a:path>
              </a:pathLst>
            </a:custGeom>
            <a:solidFill>
              <a:srgbClr val="FFFFFF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2" name="任意多边形: 形状 1191">
              <a:extLst>
                <a:ext uri="{FF2B5EF4-FFF2-40B4-BE49-F238E27FC236}">
                  <a16:creationId xmlns:a16="http://schemas.microsoft.com/office/drawing/2014/main" id="{905603CE-F90F-7401-8EC2-05BEDE709A0C}"/>
                </a:ext>
              </a:extLst>
            </p:cNvPr>
            <p:cNvSpPr/>
            <p:nvPr/>
          </p:nvSpPr>
          <p:spPr>
            <a:xfrm>
              <a:off x="6229140" y="6599124"/>
              <a:ext cx="14570" cy="16261"/>
            </a:xfrm>
            <a:custGeom>
              <a:avLst/>
              <a:gdLst>
                <a:gd name="connsiteX0" fmla="*/ 3920 w 14570"/>
                <a:gd name="connsiteY0" fmla="*/ 1705 h 16261"/>
                <a:gd name="connsiteX1" fmla="*/ 0 w 14570"/>
                <a:gd name="connsiteY1" fmla="*/ 10636 h 16261"/>
                <a:gd name="connsiteX2" fmla="*/ 3920 w 14570"/>
                <a:gd name="connsiteY2" fmla="*/ 1705 h 16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70" h="16261">
                  <a:moveTo>
                    <a:pt x="3920" y="1705"/>
                  </a:moveTo>
                  <a:cubicBezTo>
                    <a:pt x="24602" y="-8352"/>
                    <a:pt x="10625" y="30201"/>
                    <a:pt x="0" y="10636"/>
                  </a:cubicBezTo>
                  <a:cubicBezTo>
                    <a:pt x="1135" y="8401"/>
                    <a:pt x="2803" y="3940"/>
                    <a:pt x="3920" y="1705"/>
                  </a:cubicBezTo>
                  <a:close/>
                </a:path>
              </a:pathLst>
            </a:custGeom>
            <a:solidFill>
              <a:srgbClr val="F5FBFB"/>
            </a:solidFill>
            <a:ln w="90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87543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图形 6">
            <a:extLst>
              <a:ext uri="{FF2B5EF4-FFF2-40B4-BE49-F238E27FC236}">
                <a16:creationId xmlns:a16="http://schemas.microsoft.com/office/drawing/2014/main" id="{DE13E9E8-9586-8C82-1DA7-AA11B599BFDB}"/>
              </a:ext>
            </a:extLst>
          </p:cNvPr>
          <p:cNvGrpSpPr/>
          <p:nvPr/>
        </p:nvGrpSpPr>
        <p:grpSpPr>
          <a:xfrm>
            <a:off x="1115916" y="1082403"/>
            <a:ext cx="9613044" cy="4693193"/>
            <a:chOff x="5041740" y="2912423"/>
            <a:chExt cx="2109990" cy="103012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92EDB82-DF0D-CF02-07FA-CCBD76E8F994}"/>
                </a:ext>
              </a:extLst>
            </p:cNvPr>
            <p:cNvSpPr/>
            <p:nvPr/>
          </p:nvSpPr>
          <p:spPr>
            <a:xfrm flipV="1">
              <a:off x="6348832" y="3081851"/>
              <a:ext cx="36037" cy="44816"/>
            </a:xfrm>
            <a:custGeom>
              <a:avLst/>
              <a:gdLst>
                <a:gd name="connsiteX0" fmla="*/ 35868 w 36037"/>
                <a:gd name="connsiteY0" fmla="*/ 36482 h 44816"/>
                <a:gd name="connsiteX1" fmla="*/ 5364 w 36037"/>
                <a:gd name="connsiteY1" fmla="*/ 31305 h 44816"/>
                <a:gd name="connsiteX2" fmla="*/ 14146 w 36037"/>
                <a:gd name="connsiteY2" fmla="*/ -396 h 44816"/>
                <a:gd name="connsiteX3" fmla="*/ 35868 w 36037"/>
                <a:gd name="connsiteY3" fmla="*/ 36482 h 4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37" h="44816">
                  <a:moveTo>
                    <a:pt x="35868" y="36482"/>
                  </a:moveTo>
                  <a:cubicBezTo>
                    <a:pt x="26530" y="48391"/>
                    <a:pt x="14818" y="47090"/>
                    <a:pt x="5364" y="31305"/>
                  </a:cubicBezTo>
                  <a:cubicBezTo>
                    <a:pt x="-4094" y="15515"/>
                    <a:pt x="-1594" y="1406"/>
                    <a:pt x="14146" y="-396"/>
                  </a:cubicBezTo>
                  <a:lnTo>
                    <a:pt x="35868" y="36482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073F8D6-BDD1-27A1-4005-B65B78FD0123}"/>
                </a:ext>
              </a:extLst>
            </p:cNvPr>
            <p:cNvSpPr/>
            <p:nvPr/>
          </p:nvSpPr>
          <p:spPr>
            <a:xfrm flipV="1">
              <a:off x="6371751" y="3054826"/>
              <a:ext cx="42169" cy="40409"/>
            </a:xfrm>
            <a:custGeom>
              <a:avLst/>
              <a:gdLst>
                <a:gd name="connsiteX0" fmla="*/ 42000 w 42169"/>
                <a:gd name="connsiteY0" fmla="*/ 27547 h 40409"/>
                <a:gd name="connsiteX1" fmla="*/ 11450 w 42169"/>
                <a:gd name="connsiteY1" fmla="*/ 32433 h 40409"/>
                <a:gd name="connsiteX2" fmla="*/ 9584 w 42169"/>
                <a:gd name="connsiteY2" fmla="*/ -401 h 40409"/>
                <a:gd name="connsiteX3" fmla="*/ 42001 w 42169"/>
                <a:gd name="connsiteY3" fmla="*/ 27548 h 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169" h="40409">
                  <a:moveTo>
                    <a:pt x="42000" y="27547"/>
                  </a:moveTo>
                  <a:cubicBezTo>
                    <a:pt x="36982" y="41819"/>
                    <a:pt x="25476" y="44353"/>
                    <a:pt x="11450" y="32433"/>
                  </a:cubicBezTo>
                  <a:cubicBezTo>
                    <a:pt x="-2578" y="20522"/>
                    <a:pt x="-4742" y="6360"/>
                    <a:pt x="9584" y="-401"/>
                  </a:cubicBezTo>
                  <a:lnTo>
                    <a:pt x="42001" y="27548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FC40222-1DAA-2590-F1D6-DDDE56DE14A6}"/>
                </a:ext>
              </a:extLst>
            </p:cNvPr>
            <p:cNvSpPr/>
            <p:nvPr/>
          </p:nvSpPr>
          <p:spPr>
            <a:xfrm flipV="1">
              <a:off x="6404292" y="3034895"/>
              <a:ext cx="44156" cy="37159"/>
            </a:xfrm>
            <a:custGeom>
              <a:avLst/>
              <a:gdLst>
                <a:gd name="connsiteX0" fmla="*/ 43988 w 44156"/>
                <a:gd name="connsiteY0" fmla="*/ 21983 h 37159"/>
                <a:gd name="connsiteX1" fmla="*/ 14612 w 44156"/>
                <a:gd name="connsiteY1" fmla="*/ 31713 h 37159"/>
                <a:gd name="connsiteX2" fmla="*/ 7508 w 44156"/>
                <a:gd name="connsiteY2" fmla="*/ -405 h 37159"/>
                <a:gd name="connsiteX3" fmla="*/ 43987 w 44156"/>
                <a:gd name="connsiteY3" fmla="*/ 21983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56" h="37159">
                  <a:moveTo>
                    <a:pt x="43988" y="21983"/>
                  </a:moveTo>
                  <a:cubicBezTo>
                    <a:pt x="41327" y="36882"/>
                    <a:pt x="30370" y="41227"/>
                    <a:pt x="14612" y="31713"/>
                  </a:cubicBezTo>
                  <a:cubicBezTo>
                    <a:pt x="-1142" y="22203"/>
                    <a:pt x="-5547" y="8567"/>
                    <a:pt x="7508" y="-405"/>
                  </a:cubicBezTo>
                  <a:lnTo>
                    <a:pt x="43987" y="21983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D06C0DE-E36D-2677-D4DA-A2B01E26443B}"/>
                </a:ext>
              </a:extLst>
            </p:cNvPr>
            <p:cNvSpPr/>
            <p:nvPr/>
          </p:nvSpPr>
          <p:spPr>
            <a:xfrm flipV="1">
              <a:off x="6319597" y="3179171"/>
              <a:ext cx="35854" cy="59642"/>
            </a:xfrm>
            <a:custGeom>
              <a:avLst/>
              <a:gdLst>
                <a:gd name="connsiteX0" fmla="*/ 31050 w 35854"/>
                <a:gd name="connsiteY0" fmla="*/ 58755 h 59642"/>
                <a:gd name="connsiteX1" fmla="*/ -70 w 35854"/>
                <a:gd name="connsiteY1" fmla="*/ 25098 h 59642"/>
                <a:gd name="connsiteX2" fmla="*/ 35684 w 35854"/>
                <a:gd name="connsiteY2" fmla="*/ 2451 h 59642"/>
                <a:gd name="connsiteX3" fmla="*/ 31049 w 35854"/>
                <a:gd name="connsiteY3" fmla="*/ 58755 h 5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54" h="59642">
                  <a:moveTo>
                    <a:pt x="31050" y="58755"/>
                  </a:moveTo>
                  <a:cubicBezTo>
                    <a:pt x="12841" y="62665"/>
                    <a:pt x="-1519" y="43441"/>
                    <a:pt x="-70" y="25098"/>
                  </a:cubicBezTo>
                  <a:cubicBezTo>
                    <a:pt x="1383" y="6761"/>
                    <a:pt x="17006" y="-6404"/>
                    <a:pt x="35684" y="2451"/>
                  </a:cubicBezTo>
                  <a:lnTo>
                    <a:pt x="31049" y="58755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C4FEAFE-3BDB-A3E9-E011-0474CB1D63A1}"/>
                </a:ext>
              </a:extLst>
            </p:cNvPr>
            <p:cNvSpPr/>
            <p:nvPr/>
          </p:nvSpPr>
          <p:spPr>
            <a:xfrm flipV="1">
              <a:off x="6257652" y="3119953"/>
              <a:ext cx="103166" cy="69305"/>
            </a:xfrm>
            <a:custGeom>
              <a:avLst/>
              <a:gdLst>
                <a:gd name="connsiteX0" fmla="*/ 102995 w 103166"/>
                <a:gd name="connsiteY0" fmla="*/ 62768 h 69305"/>
                <a:gd name="connsiteX1" fmla="*/ 54548 w 103166"/>
                <a:gd name="connsiteY1" fmla="*/ 49895 h 69305"/>
                <a:gd name="connsiteX2" fmla="*/ -171 w 103166"/>
                <a:gd name="connsiteY2" fmla="*/ -386 h 69305"/>
                <a:gd name="connsiteX3" fmla="*/ 48484 w 103166"/>
                <a:gd name="connsiteY3" fmla="*/ 14531 h 69305"/>
                <a:gd name="connsiteX4" fmla="*/ 93017 w 103166"/>
                <a:gd name="connsiteY4" fmla="*/ 9198 h 69305"/>
                <a:gd name="connsiteX5" fmla="*/ 102995 w 103166"/>
                <a:gd name="connsiteY5" fmla="*/ 62769 h 6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166" h="69305">
                  <a:moveTo>
                    <a:pt x="102995" y="62768"/>
                  </a:moveTo>
                  <a:cubicBezTo>
                    <a:pt x="91964" y="76293"/>
                    <a:pt x="67449" y="65492"/>
                    <a:pt x="54548" y="49895"/>
                  </a:cubicBezTo>
                  <a:cubicBezTo>
                    <a:pt x="38291" y="30250"/>
                    <a:pt x="3546" y="42452"/>
                    <a:pt x="-171" y="-386"/>
                  </a:cubicBezTo>
                  <a:cubicBezTo>
                    <a:pt x="16373" y="17997"/>
                    <a:pt x="37109" y="20649"/>
                    <a:pt x="48484" y="14531"/>
                  </a:cubicBezTo>
                  <a:cubicBezTo>
                    <a:pt x="59857" y="8421"/>
                    <a:pt x="77654" y="416"/>
                    <a:pt x="93017" y="9198"/>
                  </a:cubicBezTo>
                  <a:lnTo>
                    <a:pt x="102995" y="62769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733B74D-5EFD-137A-54F5-09C6E3F827D4}"/>
                </a:ext>
              </a:extLst>
            </p:cNvPr>
            <p:cNvSpPr/>
            <p:nvPr/>
          </p:nvSpPr>
          <p:spPr>
            <a:xfrm flipV="1">
              <a:off x="6319140" y="3236213"/>
              <a:ext cx="42523" cy="65497"/>
            </a:xfrm>
            <a:custGeom>
              <a:avLst/>
              <a:gdLst>
                <a:gd name="connsiteX0" fmla="*/ 33054 w 42523"/>
                <a:gd name="connsiteY0" fmla="*/ 63919 h 65497"/>
                <a:gd name="connsiteX1" fmla="*/ -31 w 42523"/>
                <a:gd name="connsiteY1" fmla="*/ 27158 h 65497"/>
                <a:gd name="connsiteX2" fmla="*/ 42353 w 42523"/>
                <a:gd name="connsiteY2" fmla="*/ 4667 h 65497"/>
                <a:gd name="connsiteX3" fmla="*/ 33055 w 42523"/>
                <a:gd name="connsiteY3" fmla="*/ 63919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3" h="65497">
                  <a:moveTo>
                    <a:pt x="33054" y="63919"/>
                  </a:moveTo>
                  <a:cubicBezTo>
                    <a:pt x="14274" y="70372"/>
                    <a:pt x="-1844" y="50087"/>
                    <a:pt x="-31" y="27158"/>
                  </a:cubicBezTo>
                  <a:cubicBezTo>
                    <a:pt x="1518" y="7527"/>
                    <a:pt x="34757" y="-9041"/>
                    <a:pt x="42353" y="4667"/>
                  </a:cubicBezTo>
                  <a:lnTo>
                    <a:pt x="33055" y="63919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A7E9F4D-05EE-2C3A-A959-9D3B47FC83DE}"/>
                </a:ext>
              </a:extLst>
            </p:cNvPr>
            <p:cNvSpPr/>
            <p:nvPr/>
          </p:nvSpPr>
          <p:spPr>
            <a:xfrm flipV="1">
              <a:off x="6257348" y="3324997"/>
              <a:ext cx="60968" cy="74887"/>
            </a:xfrm>
            <a:custGeom>
              <a:avLst/>
              <a:gdLst>
                <a:gd name="connsiteX0" fmla="*/ 58174 w 60968"/>
                <a:gd name="connsiteY0" fmla="*/ 1970 h 74887"/>
                <a:gd name="connsiteX1" fmla="*/ 36118 w 60968"/>
                <a:gd name="connsiteY1" fmla="*/ 39354 h 74887"/>
                <a:gd name="connsiteX2" fmla="*/ 7219 w 60968"/>
                <a:gd name="connsiteY2" fmla="*/ 74540 h 74887"/>
                <a:gd name="connsiteX3" fmla="*/ 9195 w 60968"/>
                <a:gd name="connsiteY3" fmla="*/ 38983 h 74887"/>
                <a:gd name="connsiteX4" fmla="*/ 7020 w 60968"/>
                <a:gd name="connsiteY4" fmla="*/ 17493 h 74887"/>
                <a:gd name="connsiteX5" fmla="*/ 58174 w 60968"/>
                <a:gd name="connsiteY5" fmla="*/ 1970 h 7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8" h="74887">
                  <a:moveTo>
                    <a:pt x="58174" y="1970"/>
                  </a:moveTo>
                  <a:cubicBezTo>
                    <a:pt x="67810" y="15466"/>
                    <a:pt x="48720" y="35184"/>
                    <a:pt x="36118" y="39354"/>
                  </a:cubicBezTo>
                  <a:cubicBezTo>
                    <a:pt x="23512" y="43527"/>
                    <a:pt x="4692" y="59804"/>
                    <a:pt x="7219" y="74540"/>
                  </a:cubicBezTo>
                  <a:cubicBezTo>
                    <a:pt x="-2573" y="67675"/>
                    <a:pt x="-3339" y="54004"/>
                    <a:pt x="9195" y="38983"/>
                  </a:cubicBezTo>
                  <a:cubicBezTo>
                    <a:pt x="18689" y="27615"/>
                    <a:pt x="12978" y="19163"/>
                    <a:pt x="7020" y="17493"/>
                  </a:cubicBezTo>
                  <a:cubicBezTo>
                    <a:pt x="14975" y="10279"/>
                    <a:pt x="41398" y="-6458"/>
                    <a:pt x="58174" y="1970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F9B1B84-A809-A455-805A-646412AA04EF}"/>
                </a:ext>
              </a:extLst>
            </p:cNvPr>
            <p:cNvSpPr/>
            <p:nvPr/>
          </p:nvSpPr>
          <p:spPr>
            <a:xfrm flipV="1">
              <a:off x="6263225" y="3277774"/>
              <a:ext cx="96284" cy="60612"/>
            </a:xfrm>
            <a:custGeom>
              <a:avLst/>
              <a:gdLst>
                <a:gd name="connsiteX0" fmla="*/ 96113 w 96284"/>
                <a:gd name="connsiteY0" fmla="*/ 37856 h 60612"/>
                <a:gd name="connsiteX1" fmla="*/ 55777 w 96284"/>
                <a:gd name="connsiteY1" fmla="*/ 43807 h 60612"/>
                <a:gd name="connsiteX2" fmla="*/ -171 w 96284"/>
                <a:gd name="connsiteY2" fmla="*/ 56922 h 60612"/>
                <a:gd name="connsiteX3" fmla="*/ 24906 w 96284"/>
                <a:gd name="connsiteY3" fmla="*/ 26881 h 60612"/>
                <a:gd name="connsiteX4" fmla="*/ 91516 w 96284"/>
                <a:gd name="connsiteY4" fmla="*/ 10826 h 60612"/>
                <a:gd name="connsiteX5" fmla="*/ 96113 w 96284"/>
                <a:gd name="connsiteY5" fmla="*/ 37856 h 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84" h="60612">
                  <a:moveTo>
                    <a:pt x="96113" y="37856"/>
                  </a:moveTo>
                  <a:cubicBezTo>
                    <a:pt x="84614" y="54947"/>
                    <a:pt x="68409" y="50278"/>
                    <a:pt x="55777" y="43807"/>
                  </a:cubicBezTo>
                  <a:cubicBezTo>
                    <a:pt x="37237" y="34313"/>
                    <a:pt x="21953" y="71219"/>
                    <a:pt x="-171" y="56922"/>
                  </a:cubicBezTo>
                  <a:cubicBezTo>
                    <a:pt x="15907" y="54362"/>
                    <a:pt x="21419" y="34610"/>
                    <a:pt x="24906" y="26881"/>
                  </a:cubicBezTo>
                  <a:cubicBezTo>
                    <a:pt x="34867" y="4777"/>
                    <a:pt x="70111" y="-12646"/>
                    <a:pt x="91516" y="10826"/>
                  </a:cubicBezTo>
                  <a:lnTo>
                    <a:pt x="96113" y="37856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9828094-550F-A4F6-0A9E-734C115DDD5A}"/>
                </a:ext>
              </a:extLst>
            </p:cNvPr>
            <p:cNvSpPr/>
            <p:nvPr/>
          </p:nvSpPr>
          <p:spPr>
            <a:xfrm flipV="1">
              <a:off x="6308752" y="3324700"/>
              <a:ext cx="50741" cy="72820"/>
            </a:xfrm>
            <a:custGeom>
              <a:avLst/>
              <a:gdLst>
                <a:gd name="connsiteX0" fmla="*/ 48085 w 50741"/>
                <a:gd name="connsiteY0" fmla="*/ 72473 h 72820"/>
                <a:gd name="connsiteX1" fmla="*/ 3434 w 50741"/>
                <a:gd name="connsiteY1" fmla="*/ 50120 h 72820"/>
                <a:gd name="connsiteX2" fmla="*/ 11759 w 50741"/>
                <a:gd name="connsiteY2" fmla="*/ -347 h 72820"/>
                <a:gd name="connsiteX3" fmla="*/ 48085 w 50741"/>
                <a:gd name="connsiteY3" fmla="*/ 72472 h 7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1" h="72820">
                  <a:moveTo>
                    <a:pt x="48085" y="72473"/>
                  </a:moveTo>
                  <a:cubicBezTo>
                    <a:pt x="24525" y="70523"/>
                    <a:pt x="9199" y="60081"/>
                    <a:pt x="3434" y="50120"/>
                  </a:cubicBezTo>
                  <a:cubicBezTo>
                    <a:pt x="-2332" y="40160"/>
                    <a:pt x="-2272" y="10172"/>
                    <a:pt x="11759" y="-347"/>
                  </a:cubicBezTo>
                  <a:cubicBezTo>
                    <a:pt x="31384" y="11721"/>
                    <a:pt x="59043" y="45931"/>
                    <a:pt x="48085" y="72472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40D1254-E916-C47F-883E-A6C1C25FF59D}"/>
                </a:ext>
              </a:extLst>
            </p:cNvPr>
            <p:cNvSpPr/>
            <p:nvPr/>
          </p:nvSpPr>
          <p:spPr>
            <a:xfrm flipV="1">
              <a:off x="6243423" y="3354669"/>
              <a:ext cx="24547" cy="27396"/>
            </a:xfrm>
            <a:custGeom>
              <a:avLst/>
              <a:gdLst>
                <a:gd name="connsiteX0" fmla="*/ -172 w 24547"/>
                <a:gd name="connsiteY0" fmla="*/ 23920 h 27396"/>
                <a:gd name="connsiteX1" fmla="*/ 18142 w 24547"/>
                <a:gd name="connsiteY1" fmla="*/ 21032 h 27396"/>
                <a:gd name="connsiteX2" fmla="*/ 20938 w 24547"/>
                <a:gd name="connsiteY2" fmla="*/ -346 h 27396"/>
                <a:gd name="connsiteX3" fmla="*/ -172 w 24547"/>
                <a:gd name="connsiteY3" fmla="*/ 23919 h 2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47" h="27396">
                  <a:moveTo>
                    <a:pt x="-172" y="23920"/>
                  </a:moveTo>
                  <a:cubicBezTo>
                    <a:pt x="3517" y="29745"/>
                    <a:pt x="13546" y="26661"/>
                    <a:pt x="18142" y="21032"/>
                  </a:cubicBezTo>
                  <a:cubicBezTo>
                    <a:pt x="22740" y="15395"/>
                    <a:pt x="27985" y="3903"/>
                    <a:pt x="20938" y="-346"/>
                  </a:cubicBezTo>
                  <a:lnTo>
                    <a:pt x="-172" y="23919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1A4EA259-2A01-2798-1B27-DA25B4B94EEB}"/>
                </a:ext>
              </a:extLst>
            </p:cNvPr>
            <p:cNvSpPr/>
            <p:nvPr/>
          </p:nvSpPr>
          <p:spPr>
            <a:xfrm flipV="1">
              <a:off x="6175795" y="3262868"/>
              <a:ext cx="38584" cy="42112"/>
            </a:xfrm>
            <a:custGeom>
              <a:avLst/>
              <a:gdLst>
                <a:gd name="connsiteX0" fmla="*/ -173 w 38584"/>
                <a:gd name="connsiteY0" fmla="*/ 34330 h 42112"/>
                <a:gd name="connsiteX1" fmla="*/ 32569 w 38584"/>
                <a:gd name="connsiteY1" fmla="*/ 31015 h 42112"/>
                <a:gd name="connsiteX2" fmla="*/ 27945 w 38584"/>
                <a:gd name="connsiteY2" fmla="*/ -362 h 42112"/>
                <a:gd name="connsiteX3" fmla="*/ -173 w 38584"/>
                <a:gd name="connsiteY3" fmla="*/ 34330 h 4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84" h="42112">
                  <a:moveTo>
                    <a:pt x="-173" y="34330"/>
                  </a:moveTo>
                  <a:cubicBezTo>
                    <a:pt x="2700" y="42310"/>
                    <a:pt x="21602" y="47218"/>
                    <a:pt x="32569" y="31015"/>
                  </a:cubicBezTo>
                  <a:cubicBezTo>
                    <a:pt x="43541" y="14809"/>
                    <a:pt x="37363" y="754"/>
                    <a:pt x="27945" y="-362"/>
                  </a:cubicBezTo>
                  <a:lnTo>
                    <a:pt x="-173" y="34330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ABDBA05-251E-0D52-E001-BE87A686F07C}"/>
                </a:ext>
              </a:extLst>
            </p:cNvPr>
            <p:cNvSpPr/>
            <p:nvPr/>
          </p:nvSpPr>
          <p:spPr>
            <a:xfrm flipV="1">
              <a:off x="6204608" y="3303707"/>
              <a:ext cx="44232" cy="54184"/>
            </a:xfrm>
            <a:custGeom>
              <a:avLst/>
              <a:gdLst>
                <a:gd name="connsiteX0" fmla="*/ -172 w 44232"/>
                <a:gd name="connsiteY0" fmla="*/ 50936 h 54184"/>
                <a:gd name="connsiteX1" fmla="*/ 32630 w 44232"/>
                <a:gd name="connsiteY1" fmla="*/ 39957 h 54184"/>
                <a:gd name="connsiteX2" fmla="*/ 38676 w 44232"/>
                <a:gd name="connsiteY2" fmla="*/ -353 h 54184"/>
                <a:gd name="connsiteX3" fmla="*/ -173 w 44232"/>
                <a:gd name="connsiteY3" fmla="*/ 50936 h 5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32" h="54184">
                  <a:moveTo>
                    <a:pt x="-172" y="50936"/>
                  </a:moveTo>
                  <a:cubicBezTo>
                    <a:pt x="1125" y="55558"/>
                    <a:pt x="16948" y="56408"/>
                    <a:pt x="32630" y="39957"/>
                  </a:cubicBezTo>
                  <a:cubicBezTo>
                    <a:pt x="48322" y="23479"/>
                    <a:pt x="45298" y="8569"/>
                    <a:pt x="38676" y="-353"/>
                  </a:cubicBezTo>
                  <a:lnTo>
                    <a:pt x="-173" y="50936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0051553-6937-C740-EB78-768797CE38AD}"/>
                </a:ext>
              </a:extLst>
            </p:cNvPr>
            <p:cNvSpPr/>
            <p:nvPr/>
          </p:nvSpPr>
          <p:spPr>
            <a:xfrm flipV="1">
              <a:off x="6146642" y="3166386"/>
              <a:ext cx="43254" cy="102711"/>
            </a:xfrm>
            <a:custGeom>
              <a:avLst/>
              <a:gdLst>
                <a:gd name="connsiteX0" fmla="*/ 27074 w 43254"/>
                <a:gd name="connsiteY0" fmla="*/ -374 h 102711"/>
                <a:gd name="connsiteX1" fmla="*/ 40599 w 43254"/>
                <a:gd name="connsiteY1" fmla="*/ 26996 h 102711"/>
                <a:gd name="connsiteX2" fmla="*/ 40575 w 43254"/>
                <a:gd name="connsiteY2" fmla="*/ 71659 h 102711"/>
                <a:gd name="connsiteX3" fmla="*/ 31689 w 43254"/>
                <a:gd name="connsiteY3" fmla="*/ 102338 h 102711"/>
                <a:gd name="connsiteX4" fmla="*/ 20989 w 43254"/>
                <a:gd name="connsiteY4" fmla="*/ 74266 h 102711"/>
                <a:gd name="connsiteX5" fmla="*/ 364 w 43254"/>
                <a:gd name="connsiteY5" fmla="*/ 33969 h 102711"/>
                <a:gd name="connsiteX6" fmla="*/ 27072 w 43254"/>
                <a:gd name="connsiteY6" fmla="*/ -373 h 10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54" h="102711">
                  <a:moveTo>
                    <a:pt x="27074" y="-374"/>
                  </a:moveTo>
                  <a:cubicBezTo>
                    <a:pt x="41464" y="854"/>
                    <a:pt x="46643" y="17179"/>
                    <a:pt x="40599" y="26996"/>
                  </a:cubicBezTo>
                  <a:cubicBezTo>
                    <a:pt x="29591" y="44863"/>
                    <a:pt x="48219" y="61374"/>
                    <a:pt x="40575" y="71659"/>
                  </a:cubicBezTo>
                  <a:cubicBezTo>
                    <a:pt x="32933" y="81943"/>
                    <a:pt x="27647" y="95098"/>
                    <a:pt x="31689" y="102338"/>
                  </a:cubicBezTo>
                  <a:cubicBezTo>
                    <a:pt x="20487" y="95821"/>
                    <a:pt x="17934" y="84914"/>
                    <a:pt x="20989" y="74266"/>
                  </a:cubicBezTo>
                  <a:cubicBezTo>
                    <a:pt x="24044" y="63619"/>
                    <a:pt x="-4391" y="46238"/>
                    <a:pt x="364" y="33969"/>
                  </a:cubicBezTo>
                  <a:lnTo>
                    <a:pt x="27072" y="-373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3FB4ADE-33EA-B5D6-4BCF-462DF6252A4F}"/>
                </a:ext>
              </a:extLst>
            </p:cNvPr>
            <p:cNvSpPr/>
            <p:nvPr/>
          </p:nvSpPr>
          <p:spPr>
            <a:xfrm flipV="1">
              <a:off x="5916137" y="3106714"/>
              <a:ext cx="52846" cy="29261"/>
            </a:xfrm>
            <a:custGeom>
              <a:avLst/>
              <a:gdLst>
                <a:gd name="connsiteX0" fmla="*/ 52668 w 52846"/>
                <a:gd name="connsiteY0" fmla="*/ 3883 h 29261"/>
                <a:gd name="connsiteX1" fmla="*/ 17902 w 52846"/>
                <a:gd name="connsiteY1" fmla="*/ 28079 h 29261"/>
                <a:gd name="connsiteX2" fmla="*/ 956 w 52846"/>
                <a:gd name="connsiteY2" fmla="*/ -392 h 29261"/>
                <a:gd name="connsiteX3" fmla="*/ 52668 w 52846"/>
                <a:gd name="connsiteY3" fmla="*/ 3882 h 2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46" h="29261">
                  <a:moveTo>
                    <a:pt x="52668" y="3883"/>
                  </a:moveTo>
                  <a:cubicBezTo>
                    <a:pt x="52633" y="21873"/>
                    <a:pt x="31728" y="31847"/>
                    <a:pt x="17902" y="28079"/>
                  </a:cubicBezTo>
                  <a:cubicBezTo>
                    <a:pt x="4083" y="24308"/>
                    <a:pt x="-3122" y="10359"/>
                    <a:pt x="956" y="-392"/>
                  </a:cubicBezTo>
                  <a:lnTo>
                    <a:pt x="52668" y="3882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1B8B41C-FCC5-53E1-3B24-B6BB76C4BA76}"/>
                </a:ext>
              </a:extLst>
            </p:cNvPr>
            <p:cNvSpPr/>
            <p:nvPr/>
          </p:nvSpPr>
          <p:spPr>
            <a:xfrm flipV="1">
              <a:off x="5968984" y="3104840"/>
              <a:ext cx="60455" cy="37337"/>
            </a:xfrm>
            <a:custGeom>
              <a:avLst/>
              <a:gdLst>
                <a:gd name="connsiteX0" fmla="*/ 58521 w 60455"/>
                <a:gd name="connsiteY0" fmla="*/ -391 h 37337"/>
                <a:gd name="connsiteX1" fmla="*/ 32895 w 60455"/>
                <a:gd name="connsiteY1" fmla="*/ 36528 h 37337"/>
                <a:gd name="connsiteX2" fmla="*/ -177 w 60455"/>
                <a:gd name="connsiteY2" fmla="*/ 10109 h 37337"/>
                <a:gd name="connsiteX3" fmla="*/ 58521 w 60455"/>
                <a:gd name="connsiteY3" fmla="*/ -392 h 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55" h="37337">
                  <a:moveTo>
                    <a:pt x="58521" y="-391"/>
                  </a:moveTo>
                  <a:cubicBezTo>
                    <a:pt x="66236" y="18677"/>
                    <a:pt x="46875" y="33666"/>
                    <a:pt x="32895" y="36528"/>
                  </a:cubicBezTo>
                  <a:cubicBezTo>
                    <a:pt x="18921" y="39391"/>
                    <a:pt x="318" y="27220"/>
                    <a:pt x="-177" y="10109"/>
                  </a:cubicBezTo>
                  <a:lnTo>
                    <a:pt x="58521" y="-392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1913A18-A17A-2868-2CA4-20A5E3CE1C55}"/>
                </a:ext>
              </a:extLst>
            </p:cNvPr>
            <p:cNvSpPr/>
            <p:nvPr/>
          </p:nvSpPr>
          <p:spPr>
            <a:xfrm flipV="1">
              <a:off x="6026590" y="3067846"/>
              <a:ext cx="45934" cy="91714"/>
            </a:xfrm>
            <a:custGeom>
              <a:avLst/>
              <a:gdLst>
                <a:gd name="connsiteX0" fmla="*/ 33538 w 45934"/>
                <a:gd name="connsiteY0" fmla="*/ -394 h 91714"/>
                <a:gd name="connsiteX1" fmla="*/ 34842 w 45934"/>
                <a:gd name="connsiteY1" fmla="*/ 53237 h 91714"/>
                <a:gd name="connsiteX2" fmla="*/ 9961 w 45934"/>
                <a:gd name="connsiteY2" fmla="*/ 91321 h 91714"/>
                <a:gd name="connsiteX3" fmla="*/ 9260 w 45934"/>
                <a:gd name="connsiteY3" fmla="*/ 55829 h 91714"/>
                <a:gd name="connsiteX4" fmla="*/ 2465 w 45934"/>
                <a:gd name="connsiteY4" fmla="*/ 13302 h 91714"/>
                <a:gd name="connsiteX5" fmla="*/ 33539 w 45934"/>
                <a:gd name="connsiteY5" fmla="*/ -394 h 9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34" h="91714">
                  <a:moveTo>
                    <a:pt x="33538" y="-394"/>
                  </a:moveTo>
                  <a:cubicBezTo>
                    <a:pt x="50033" y="9307"/>
                    <a:pt x="49192" y="39790"/>
                    <a:pt x="34842" y="53237"/>
                  </a:cubicBezTo>
                  <a:cubicBezTo>
                    <a:pt x="22860" y="64459"/>
                    <a:pt x="6713" y="74592"/>
                    <a:pt x="9961" y="91321"/>
                  </a:cubicBezTo>
                  <a:cubicBezTo>
                    <a:pt x="-730" y="81756"/>
                    <a:pt x="3342" y="68834"/>
                    <a:pt x="9260" y="55829"/>
                  </a:cubicBezTo>
                  <a:cubicBezTo>
                    <a:pt x="15178" y="42823"/>
                    <a:pt x="-7702" y="33355"/>
                    <a:pt x="2465" y="13302"/>
                  </a:cubicBezTo>
                  <a:lnTo>
                    <a:pt x="33539" y="-394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896BC01-DFE9-635D-67E3-9B89B5CD95BC}"/>
                </a:ext>
              </a:extLst>
            </p:cNvPr>
            <p:cNvSpPr/>
            <p:nvPr/>
          </p:nvSpPr>
          <p:spPr>
            <a:xfrm flipV="1">
              <a:off x="6058400" y="3143011"/>
              <a:ext cx="42747" cy="37869"/>
            </a:xfrm>
            <a:custGeom>
              <a:avLst/>
              <a:gdLst>
                <a:gd name="connsiteX0" fmla="*/ -176 w 42747"/>
                <a:gd name="connsiteY0" fmla="*/ 21412 h 37869"/>
                <a:gd name="connsiteX1" fmla="*/ 31877 w 42747"/>
                <a:gd name="connsiteY1" fmla="*/ 33391 h 37869"/>
                <a:gd name="connsiteX2" fmla="*/ 32572 w 42747"/>
                <a:gd name="connsiteY2" fmla="*/ -385 h 37869"/>
                <a:gd name="connsiteX3" fmla="*/ -176 w 42747"/>
                <a:gd name="connsiteY3" fmla="*/ 21412 h 3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47" h="37869">
                  <a:moveTo>
                    <a:pt x="-176" y="21412"/>
                  </a:moveTo>
                  <a:cubicBezTo>
                    <a:pt x="2945" y="33867"/>
                    <a:pt x="18524" y="43198"/>
                    <a:pt x="31877" y="33391"/>
                  </a:cubicBezTo>
                  <a:cubicBezTo>
                    <a:pt x="45234" y="23589"/>
                    <a:pt x="46762" y="8402"/>
                    <a:pt x="32572" y="-385"/>
                  </a:cubicBezTo>
                  <a:lnTo>
                    <a:pt x="-176" y="21412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D803243-FCC3-82FC-EBF4-2AF30733A94F}"/>
                </a:ext>
              </a:extLst>
            </p:cNvPr>
            <p:cNvSpPr/>
            <p:nvPr/>
          </p:nvSpPr>
          <p:spPr>
            <a:xfrm flipV="1">
              <a:off x="6088999" y="3166296"/>
              <a:ext cx="41635" cy="39442"/>
            </a:xfrm>
            <a:custGeom>
              <a:avLst/>
              <a:gdLst>
                <a:gd name="connsiteX0" fmla="*/ -175 w 41635"/>
                <a:gd name="connsiteY0" fmla="*/ 25796 h 39442"/>
                <a:gd name="connsiteX1" fmla="*/ 33239 w 41635"/>
                <a:gd name="connsiteY1" fmla="*/ 33155 h 39442"/>
                <a:gd name="connsiteX2" fmla="*/ 29187 w 41635"/>
                <a:gd name="connsiteY2" fmla="*/ -380 h 39442"/>
                <a:gd name="connsiteX3" fmla="*/ -175 w 41635"/>
                <a:gd name="connsiteY3" fmla="*/ 25796 h 3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5" h="39442">
                  <a:moveTo>
                    <a:pt x="-175" y="25796"/>
                  </a:moveTo>
                  <a:cubicBezTo>
                    <a:pt x="4665" y="37684"/>
                    <a:pt x="21397" y="44737"/>
                    <a:pt x="33239" y="33155"/>
                  </a:cubicBezTo>
                  <a:cubicBezTo>
                    <a:pt x="45084" y="21577"/>
                    <a:pt x="44466" y="6327"/>
                    <a:pt x="29187" y="-380"/>
                  </a:cubicBezTo>
                  <a:lnTo>
                    <a:pt x="-175" y="25796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173C641-7C74-8074-A6EE-CEB3E12C7385}"/>
                </a:ext>
              </a:extLst>
            </p:cNvPr>
            <p:cNvSpPr/>
            <p:nvPr/>
          </p:nvSpPr>
          <p:spPr>
            <a:xfrm flipV="1">
              <a:off x="6116740" y="3191675"/>
              <a:ext cx="41131" cy="39910"/>
            </a:xfrm>
            <a:custGeom>
              <a:avLst/>
              <a:gdLst>
                <a:gd name="connsiteX0" fmla="*/ -175 w 41131"/>
                <a:gd name="connsiteY0" fmla="*/ 27239 h 39910"/>
                <a:gd name="connsiteX1" fmla="*/ 33574 w 41131"/>
                <a:gd name="connsiteY1" fmla="*/ 32921 h 39910"/>
                <a:gd name="connsiteX2" fmla="*/ 27850 w 41131"/>
                <a:gd name="connsiteY2" fmla="*/ -375 h 39910"/>
                <a:gd name="connsiteX3" fmla="*/ -175 w 41131"/>
                <a:gd name="connsiteY3" fmla="*/ 27238 h 3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1" h="39910">
                  <a:moveTo>
                    <a:pt x="-175" y="27239"/>
                  </a:moveTo>
                  <a:cubicBezTo>
                    <a:pt x="5254" y="38872"/>
                    <a:pt x="22322" y="45078"/>
                    <a:pt x="33574" y="32921"/>
                  </a:cubicBezTo>
                  <a:cubicBezTo>
                    <a:pt x="44825" y="20763"/>
                    <a:pt x="43446" y="5560"/>
                    <a:pt x="27850" y="-375"/>
                  </a:cubicBezTo>
                  <a:lnTo>
                    <a:pt x="-175" y="27238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CC5CCAA-D6DC-5678-4418-0F4B28F32CD5}"/>
                </a:ext>
              </a:extLst>
            </p:cNvPr>
            <p:cNvSpPr/>
            <p:nvPr/>
          </p:nvSpPr>
          <p:spPr>
            <a:xfrm flipV="1">
              <a:off x="5704536" y="3222862"/>
              <a:ext cx="64898" cy="55058"/>
            </a:xfrm>
            <a:custGeom>
              <a:avLst/>
              <a:gdLst>
                <a:gd name="connsiteX0" fmla="*/ 64716 w 64898"/>
                <a:gd name="connsiteY0" fmla="*/ 44054 h 55058"/>
                <a:gd name="connsiteX1" fmla="*/ 7650 w 64898"/>
                <a:gd name="connsiteY1" fmla="*/ 33915 h 55058"/>
                <a:gd name="connsiteX2" fmla="*/ 64716 w 64898"/>
                <a:gd name="connsiteY2" fmla="*/ 44054 h 5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98" h="55058">
                  <a:moveTo>
                    <a:pt x="64716" y="44054"/>
                  </a:moveTo>
                  <a:cubicBezTo>
                    <a:pt x="38677" y="60548"/>
                    <a:pt x="28387" y="58374"/>
                    <a:pt x="7650" y="33915"/>
                  </a:cubicBezTo>
                  <a:cubicBezTo>
                    <a:pt x="-18181" y="3447"/>
                    <a:pt x="24821" y="-29236"/>
                    <a:pt x="64716" y="44054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2A59CE2-02A3-C5BB-BB73-91E6B9E377D2}"/>
                </a:ext>
              </a:extLst>
            </p:cNvPr>
            <p:cNvSpPr/>
            <p:nvPr/>
          </p:nvSpPr>
          <p:spPr>
            <a:xfrm flipV="1">
              <a:off x="5678447" y="3178550"/>
              <a:ext cx="125380" cy="60925"/>
            </a:xfrm>
            <a:custGeom>
              <a:avLst/>
              <a:gdLst>
                <a:gd name="connsiteX0" fmla="*/ 124619 w 125380"/>
                <a:gd name="connsiteY0" fmla="*/ 33223 h 60925"/>
                <a:gd name="connsiteX1" fmla="*/ -183 w 125380"/>
                <a:gd name="connsiteY1" fmla="*/ 60549 h 60925"/>
                <a:gd name="connsiteX2" fmla="*/ 59739 w 125380"/>
                <a:gd name="connsiteY2" fmla="*/ 19324 h 60925"/>
                <a:gd name="connsiteX3" fmla="*/ 124623 w 125380"/>
                <a:gd name="connsiteY3" fmla="*/ 33223 h 6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380" h="60925">
                  <a:moveTo>
                    <a:pt x="124619" y="33223"/>
                  </a:moveTo>
                  <a:cubicBezTo>
                    <a:pt x="94197" y="73731"/>
                    <a:pt x="32311" y="24170"/>
                    <a:pt x="-183" y="60549"/>
                  </a:cubicBezTo>
                  <a:cubicBezTo>
                    <a:pt x="-278" y="29028"/>
                    <a:pt x="48359" y="29746"/>
                    <a:pt x="59739" y="19324"/>
                  </a:cubicBezTo>
                  <a:cubicBezTo>
                    <a:pt x="79040" y="1655"/>
                    <a:pt x="131230" y="-19967"/>
                    <a:pt x="124623" y="33223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887D544-1D8B-EF56-1A42-FE897AEAAB36}"/>
                </a:ext>
              </a:extLst>
            </p:cNvPr>
            <p:cNvSpPr/>
            <p:nvPr/>
          </p:nvSpPr>
          <p:spPr>
            <a:xfrm flipV="1">
              <a:off x="5662772" y="3265925"/>
              <a:ext cx="59633" cy="40344"/>
            </a:xfrm>
            <a:custGeom>
              <a:avLst/>
              <a:gdLst>
                <a:gd name="connsiteX0" fmla="*/ 59450 w 59633"/>
                <a:gd name="connsiteY0" fmla="*/ 29785 h 40344"/>
                <a:gd name="connsiteX1" fmla="*/ 236 w 59633"/>
                <a:gd name="connsiteY1" fmla="*/ 18831 h 40344"/>
                <a:gd name="connsiteX2" fmla="*/ 59450 w 59633"/>
                <a:gd name="connsiteY2" fmla="*/ 29785 h 4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33" h="40344">
                  <a:moveTo>
                    <a:pt x="59450" y="29785"/>
                  </a:moveTo>
                  <a:cubicBezTo>
                    <a:pt x="45294" y="51276"/>
                    <a:pt x="4720" y="34503"/>
                    <a:pt x="236" y="18831"/>
                  </a:cubicBezTo>
                  <a:cubicBezTo>
                    <a:pt x="-5458" y="-1077"/>
                    <a:pt x="48396" y="-16031"/>
                    <a:pt x="59450" y="29785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816B5CC-3E93-5749-F62D-92BC9DA38E20}"/>
                </a:ext>
              </a:extLst>
            </p:cNvPr>
            <p:cNvSpPr/>
            <p:nvPr/>
          </p:nvSpPr>
          <p:spPr>
            <a:xfrm flipV="1">
              <a:off x="5041740" y="3184990"/>
              <a:ext cx="516382" cy="232996"/>
            </a:xfrm>
            <a:custGeom>
              <a:avLst/>
              <a:gdLst>
                <a:gd name="connsiteX0" fmla="*/ 505213 w 516382"/>
                <a:gd name="connsiteY0" fmla="*/ 69592 h 232996"/>
                <a:gd name="connsiteX1" fmla="*/ 507777 w 516382"/>
                <a:gd name="connsiteY1" fmla="*/ 25501 h 232996"/>
                <a:gd name="connsiteX2" fmla="*/ 388215 w 516382"/>
                <a:gd name="connsiteY2" fmla="*/ 8670 h 232996"/>
                <a:gd name="connsiteX3" fmla="*/ 287772 w 516382"/>
                <a:gd name="connsiteY3" fmla="*/ 25462 h 232996"/>
                <a:gd name="connsiteX4" fmla="*/ 369586 w 516382"/>
                <a:gd name="connsiteY4" fmla="*/ 41156 h 232996"/>
                <a:gd name="connsiteX5" fmla="*/ 304038 w 516382"/>
                <a:gd name="connsiteY5" fmla="*/ 39115 h 232996"/>
                <a:gd name="connsiteX6" fmla="*/ 227614 w 516382"/>
                <a:gd name="connsiteY6" fmla="*/ 43970 h 232996"/>
                <a:gd name="connsiteX7" fmla="*/ 121859 w 516382"/>
                <a:gd name="connsiteY7" fmla="*/ 53234 h 232996"/>
                <a:gd name="connsiteX8" fmla="*/ -192 w 516382"/>
                <a:gd name="connsiteY8" fmla="*/ 93520 h 232996"/>
                <a:gd name="connsiteX9" fmla="*/ 107478 w 516382"/>
                <a:gd name="connsiteY9" fmla="*/ 95016 h 232996"/>
                <a:gd name="connsiteX10" fmla="*/ 233161 w 516382"/>
                <a:gd name="connsiteY10" fmla="*/ 90548 h 232996"/>
                <a:gd name="connsiteX11" fmla="*/ 167641 w 516382"/>
                <a:gd name="connsiteY11" fmla="*/ 109182 h 232996"/>
                <a:gd name="connsiteX12" fmla="*/ 77403 w 516382"/>
                <a:gd name="connsiteY12" fmla="*/ 136936 h 232996"/>
                <a:gd name="connsiteX13" fmla="*/ 135620 w 516382"/>
                <a:gd name="connsiteY13" fmla="*/ 135996 h 232996"/>
                <a:gd name="connsiteX14" fmla="*/ 211501 w 516382"/>
                <a:gd name="connsiteY14" fmla="*/ 121692 h 232996"/>
                <a:gd name="connsiteX15" fmla="*/ 322101 w 516382"/>
                <a:gd name="connsiteY15" fmla="*/ 107170 h 232996"/>
                <a:gd name="connsiteX16" fmla="*/ 275454 w 516382"/>
                <a:gd name="connsiteY16" fmla="*/ 126375 h 232996"/>
                <a:gd name="connsiteX17" fmla="*/ 216790 w 516382"/>
                <a:gd name="connsiteY17" fmla="*/ 157548 h 232996"/>
                <a:gd name="connsiteX18" fmla="*/ 306089 w 516382"/>
                <a:gd name="connsiteY18" fmla="*/ 136919 h 232996"/>
                <a:gd name="connsiteX19" fmla="*/ 393175 w 516382"/>
                <a:gd name="connsiteY19" fmla="*/ 96456 h 232996"/>
                <a:gd name="connsiteX20" fmla="*/ 314048 w 516382"/>
                <a:gd name="connsiteY20" fmla="*/ 178709 h 232996"/>
                <a:gd name="connsiteX21" fmla="*/ 264697 w 516382"/>
                <a:gd name="connsiteY21" fmla="*/ 226301 h 232996"/>
                <a:gd name="connsiteX22" fmla="*/ 314622 w 516382"/>
                <a:gd name="connsiteY22" fmla="*/ 208839 h 232996"/>
                <a:gd name="connsiteX23" fmla="*/ 377625 w 516382"/>
                <a:gd name="connsiteY23" fmla="*/ 144968 h 232996"/>
                <a:gd name="connsiteX24" fmla="*/ 442429 w 516382"/>
                <a:gd name="connsiteY24" fmla="*/ 96845 h 232996"/>
                <a:gd name="connsiteX25" fmla="*/ 422821 w 516382"/>
                <a:gd name="connsiteY25" fmla="*/ 124776 h 232996"/>
                <a:gd name="connsiteX26" fmla="*/ 505214 w 516382"/>
                <a:gd name="connsiteY26" fmla="*/ 69592 h 23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382" h="232996">
                  <a:moveTo>
                    <a:pt x="505213" y="69592"/>
                  </a:moveTo>
                  <a:cubicBezTo>
                    <a:pt x="514122" y="59592"/>
                    <a:pt x="523395" y="45007"/>
                    <a:pt x="507777" y="25501"/>
                  </a:cubicBezTo>
                  <a:cubicBezTo>
                    <a:pt x="492152" y="5992"/>
                    <a:pt x="425435" y="-11646"/>
                    <a:pt x="388215" y="8670"/>
                  </a:cubicBezTo>
                  <a:cubicBezTo>
                    <a:pt x="350984" y="28984"/>
                    <a:pt x="310837" y="-6028"/>
                    <a:pt x="287772" y="25462"/>
                  </a:cubicBezTo>
                  <a:cubicBezTo>
                    <a:pt x="319969" y="12693"/>
                    <a:pt x="340644" y="45333"/>
                    <a:pt x="369586" y="41156"/>
                  </a:cubicBezTo>
                  <a:cubicBezTo>
                    <a:pt x="356958" y="57324"/>
                    <a:pt x="325024" y="25822"/>
                    <a:pt x="304038" y="39115"/>
                  </a:cubicBezTo>
                  <a:cubicBezTo>
                    <a:pt x="283052" y="52409"/>
                    <a:pt x="251782" y="25392"/>
                    <a:pt x="227614" y="43970"/>
                  </a:cubicBezTo>
                  <a:cubicBezTo>
                    <a:pt x="203442" y="62543"/>
                    <a:pt x="173495" y="21242"/>
                    <a:pt x="121859" y="53234"/>
                  </a:cubicBezTo>
                  <a:cubicBezTo>
                    <a:pt x="82362" y="77708"/>
                    <a:pt x="4744" y="62619"/>
                    <a:pt x="-192" y="93520"/>
                  </a:cubicBezTo>
                  <a:cubicBezTo>
                    <a:pt x="41337" y="74839"/>
                    <a:pt x="70068" y="86204"/>
                    <a:pt x="107478" y="95016"/>
                  </a:cubicBezTo>
                  <a:cubicBezTo>
                    <a:pt x="167638" y="109182"/>
                    <a:pt x="198242" y="66378"/>
                    <a:pt x="233161" y="90548"/>
                  </a:cubicBezTo>
                  <a:cubicBezTo>
                    <a:pt x="209308" y="89863"/>
                    <a:pt x="186436" y="96733"/>
                    <a:pt x="167641" y="109182"/>
                  </a:cubicBezTo>
                  <a:cubicBezTo>
                    <a:pt x="144045" y="124809"/>
                    <a:pt x="93390" y="102854"/>
                    <a:pt x="77403" y="136936"/>
                  </a:cubicBezTo>
                  <a:cubicBezTo>
                    <a:pt x="94179" y="129035"/>
                    <a:pt x="108471" y="129238"/>
                    <a:pt x="135620" y="135996"/>
                  </a:cubicBezTo>
                  <a:cubicBezTo>
                    <a:pt x="163423" y="142918"/>
                    <a:pt x="180780" y="116075"/>
                    <a:pt x="211501" y="121692"/>
                  </a:cubicBezTo>
                  <a:cubicBezTo>
                    <a:pt x="259535" y="130471"/>
                    <a:pt x="270800" y="90661"/>
                    <a:pt x="322101" y="107170"/>
                  </a:cubicBezTo>
                  <a:cubicBezTo>
                    <a:pt x="316402" y="116230"/>
                    <a:pt x="297190" y="124588"/>
                    <a:pt x="275454" y="126375"/>
                  </a:cubicBezTo>
                  <a:cubicBezTo>
                    <a:pt x="253718" y="128162"/>
                    <a:pt x="241842" y="155836"/>
                    <a:pt x="216790" y="157548"/>
                  </a:cubicBezTo>
                  <a:cubicBezTo>
                    <a:pt x="233644" y="178996"/>
                    <a:pt x="268858" y="138309"/>
                    <a:pt x="306089" y="136919"/>
                  </a:cubicBezTo>
                  <a:cubicBezTo>
                    <a:pt x="348113" y="135350"/>
                    <a:pt x="370242" y="113976"/>
                    <a:pt x="393175" y="96456"/>
                  </a:cubicBezTo>
                  <a:cubicBezTo>
                    <a:pt x="359490" y="118068"/>
                    <a:pt x="366587" y="158497"/>
                    <a:pt x="314048" y="178709"/>
                  </a:cubicBezTo>
                  <a:cubicBezTo>
                    <a:pt x="291132" y="187520"/>
                    <a:pt x="295247" y="229824"/>
                    <a:pt x="264697" y="226301"/>
                  </a:cubicBezTo>
                  <a:cubicBezTo>
                    <a:pt x="272912" y="237977"/>
                    <a:pt x="300243" y="234278"/>
                    <a:pt x="314622" y="208839"/>
                  </a:cubicBezTo>
                  <a:cubicBezTo>
                    <a:pt x="328999" y="183395"/>
                    <a:pt x="351614" y="199694"/>
                    <a:pt x="377625" y="144968"/>
                  </a:cubicBezTo>
                  <a:cubicBezTo>
                    <a:pt x="388361" y="122381"/>
                    <a:pt x="430627" y="121195"/>
                    <a:pt x="442429" y="96845"/>
                  </a:cubicBezTo>
                  <a:cubicBezTo>
                    <a:pt x="444580" y="105826"/>
                    <a:pt x="436457" y="117501"/>
                    <a:pt x="422821" y="124776"/>
                  </a:cubicBezTo>
                  <a:cubicBezTo>
                    <a:pt x="441570" y="136318"/>
                    <a:pt x="492871" y="100830"/>
                    <a:pt x="505214" y="69592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ACC456E-21E0-CC2F-FABA-5A94E1507DC2}"/>
                </a:ext>
              </a:extLst>
            </p:cNvPr>
            <p:cNvSpPr/>
            <p:nvPr/>
          </p:nvSpPr>
          <p:spPr>
            <a:xfrm flipV="1">
              <a:off x="5536069" y="3305023"/>
              <a:ext cx="61678" cy="48183"/>
            </a:xfrm>
            <a:custGeom>
              <a:avLst/>
              <a:gdLst>
                <a:gd name="connsiteX0" fmla="*/ 61491 w 61678"/>
                <a:gd name="connsiteY0" fmla="*/ 8150 h 48183"/>
                <a:gd name="connsiteX1" fmla="*/ 6585 w 61678"/>
                <a:gd name="connsiteY1" fmla="*/ 47830 h 48183"/>
                <a:gd name="connsiteX2" fmla="*/ 8731 w 61678"/>
                <a:gd name="connsiteY2" fmla="*/ -353 h 48183"/>
                <a:gd name="connsiteX3" fmla="*/ 61491 w 61678"/>
                <a:gd name="connsiteY3" fmla="*/ 8150 h 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678" h="48183">
                  <a:moveTo>
                    <a:pt x="61491" y="8150"/>
                  </a:moveTo>
                  <a:cubicBezTo>
                    <a:pt x="52762" y="32199"/>
                    <a:pt x="18968" y="31281"/>
                    <a:pt x="6585" y="47830"/>
                  </a:cubicBezTo>
                  <a:cubicBezTo>
                    <a:pt x="-306" y="36952"/>
                    <a:pt x="-5207" y="17189"/>
                    <a:pt x="8731" y="-353"/>
                  </a:cubicBezTo>
                  <a:cubicBezTo>
                    <a:pt x="16634" y="85"/>
                    <a:pt x="54650" y="5954"/>
                    <a:pt x="61491" y="8150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E9F5DE3-0D9B-C1BD-9747-7C2F3CF17FA5}"/>
                </a:ext>
              </a:extLst>
            </p:cNvPr>
            <p:cNvSpPr/>
            <p:nvPr/>
          </p:nvSpPr>
          <p:spPr>
            <a:xfrm flipV="1">
              <a:off x="5584426" y="3303971"/>
              <a:ext cx="64041" cy="40731"/>
            </a:xfrm>
            <a:custGeom>
              <a:avLst/>
              <a:gdLst>
                <a:gd name="connsiteX0" fmla="*/ 63856 w 64041"/>
                <a:gd name="connsiteY0" fmla="*/ 20363 h 40731"/>
                <a:gd name="connsiteX1" fmla="*/ 3022 w 64041"/>
                <a:gd name="connsiteY1" fmla="*/ 40378 h 40731"/>
                <a:gd name="connsiteX2" fmla="*/ 13166 w 64041"/>
                <a:gd name="connsiteY2" fmla="*/ -354 h 40731"/>
                <a:gd name="connsiteX3" fmla="*/ 63855 w 64041"/>
                <a:gd name="connsiteY3" fmla="*/ 20362 h 4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041" h="40731">
                  <a:moveTo>
                    <a:pt x="63856" y="20363"/>
                  </a:moveTo>
                  <a:cubicBezTo>
                    <a:pt x="45660" y="50946"/>
                    <a:pt x="19579" y="20092"/>
                    <a:pt x="3022" y="40378"/>
                  </a:cubicBezTo>
                  <a:cubicBezTo>
                    <a:pt x="-2351" y="30168"/>
                    <a:pt x="-2212" y="13200"/>
                    <a:pt x="13166" y="-354"/>
                  </a:cubicBezTo>
                  <a:lnTo>
                    <a:pt x="63855" y="20362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A178714-1527-ECD3-70F0-BD59B37373F0}"/>
                </a:ext>
              </a:extLst>
            </p:cNvPr>
            <p:cNvSpPr/>
            <p:nvPr/>
          </p:nvSpPr>
          <p:spPr>
            <a:xfrm flipV="1">
              <a:off x="5606021" y="3275470"/>
              <a:ext cx="77807" cy="50982"/>
            </a:xfrm>
            <a:custGeom>
              <a:avLst/>
              <a:gdLst>
                <a:gd name="connsiteX0" fmla="*/ 77623 w 77807"/>
                <a:gd name="connsiteY0" fmla="*/ 22706 h 50982"/>
                <a:gd name="connsiteX1" fmla="*/ 21 w 77807"/>
                <a:gd name="connsiteY1" fmla="*/ 50624 h 50982"/>
                <a:gd name="connsiteX2" fmla="*/ 46132 w 77807"/>
                <a:gd name="connsiteY2" fmla="*/ -358 h 50982"/>
                <a:gd name="connsiteX3" fmla="*/ 77623 w 77807"/>
                <a:gd name="connsiteY3" fmla="*/ 22705 h 5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07" h="50982">
                  <a:moveTo>
                    <a:pt x="77623" y="22706"/>
                  </a:moveTo>
                  <a:cubicBezTo>
                    <a:pt x="47835" y="63356"/>
                    <a:pt x="18659" y="28475"/>
                    <a:pt x="21" y="50624"/>
                  </a:cubicBezTo>
                  <a:cubicBezTo>
                    <a:pt x="-2910" y="33970"/>
                    <a:pt x="26080" y="5805"/>
                    <a:pt x="46132" y="-358"/>
                  </a:cubicBezTo>
                  <a:lnTo>
                    <a:pt x="77623" y="22705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B261BC3-AF27-2AC9-1F9F-39F3E39863E6}"/>
                </a:ext>
              </a:extLst>
            </p:cNvPr>
            <p:cNvSpPr/>
            <p:nvPr/>
          </p:nvSpPr>
          <p:spPr>
            <a:xfrm flipV="1">
              <a:off x="5784104" y="3153030"/>
              <a:ext cx="59744" cy="59039"/>
            </a:xfrm>
            <a:custGeom>
              <a:avLst/>
              <a:gdLst>
                <a:gd name="connsiteX0" fmla="*/ 59564 w 59744"/>
                <a:gd name="connsiteY0" fmla="*/ 40579 h 59039"/>
                <a:gd name="connsiteX1" fmla="*/ 14068 w 59744"/>
                <a:gd name="connsiteY1" fmla="*/ 48704 h 59039"/>
                <a:gd name="connsiteX2" fmla="*/ 10750 w 59744"/>
                <a:gd name="connsiteY2" fmla="*/ -381 h 59039"/>
                <a:gd name="connsiteX3" fmla="*/ 59563 w 59744"/>
                <a:gd name="connsiteY3" fmla="*/ 40579 h 5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44" h="59039">
                  <a:moveTo>
                    <a:pt x="59564" y="40579"/>
                  </a:moveTo>
                  <a:cubicBezTo>
                    <a:pt x="58419" y="61990"/>
                    <a:pt x="28639" y="63973"/>
                    <a:pt x="14068" y="48704"/>
                  </a:cubicBezTo>
                  <a:cubicBezTo>
                    <a:pt x="-507" y="33431"/>
                    <a:pt x="-7465" y="3532"/>
                    <a:pt x="10750" y="-381"/>
                  </a:cubicBezTo>
                  <a:lnTo>
                    <a:pt x="59563" y="40579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B5A4379-3A39-2CA2-88EA-75A98E060003}"/>
                </a:ext>
              </a:extLst>
            </p:cNvPr>
            <p:cNvSpPr/>
            <p:nvPr/>
          </p:nvSpPr>
          <p:spPr>
            <a:xfrm flipV="1">
              <a:off x="5837206" y="3123425"/>
              <a:ext cx="62959" cy="47687"/>
            </a:xfrm>
            <a:custGeom>
              <a:avLst/>
              <a:gdLst>
                <a:gd name="connsiteX0" fmla="*/ 62779 w 62959"/>
                <a:gd name="connsiteY0" fmla="*/ 29262 h 47687"/>
                <a:gd name="connsiteX1" fmla="*/ 16013 w 62959"/>
                <a:gd name="connsiteY1" fmla="*/ 37098 h 47687"/>
                <a:gd name="connsiteX2" fmla="*/ 6431 w 62959"/>
                <a:gd name="connsiteY2" fmla="*/ -387 h 47687"/>
                <a:gd name="connsiteX3" fmla="*/ 62779 w 62959"/>
                <a:gd name="connsiteY3" fmla="*/ 29262 h 4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59" h="47687">
                  <a:moveTo>
                    <a:pt x="62779" y="29262"/>
                  </a:moveTo>
                  <a:cubicBezTo>
                    <a:pt x="47221" y="45104"/>
                    <a:pt x="25008" y="56450"/>
                    <a:pt x="16013" y="37098"/>
                  </a:cubicBezTo>
                  <a:cubicBezTo>
                    <a:pt x="7050" y="38419"/>
                    <a:pt x="-9412" y="16723"/>
                    <a:pt x="6431" y="-387"/>
                  </a:cubicBezTo>
                  <a:lnTo>
                    <a:pt x="62779" y="29262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06E1101-DC40-6F84-EBEA-CC14CEFD66F9}"/>
                </a:ext>
              </a:extLst>
            </p:cNvPr>
            <p:cNvSpPr/>
            <p:nvPr/>
          </p:nvSpPr>
          <p:spPr>
            <a:xfrm flipV="1">
              <a:off x="5822270" y="3085743"/>
              <a:ext cx="97540" cy="62055"/>
            </a:xfrm>
            <a:custGeom>
              <a:avLst/>
              <a:gdLst>
                <a:gd name="connsiteX0" fmla="*/ 97360 w 97540"/>
                <a:gd name="connsiteY0" fmla="*/ 10347 h 62055"/>
                <a:gd name="connsiteX1" fmla="*/ 55782 w 97540"/>
                <a:gd name="connsiteY1" fmla="*/ 53023 h 62055"/>
                <a:gd name="connsiteX2" fmla="*/ -180 w 97540"/>
                <a:gd name="connsiteY2" fmla="*/ 55796 h 62055"/>
                <a:gd name="connsiteX3" fmla="*/ 34227 w 97540"/>
                <a:gd name="connsiteY3" fmla="*/ 36183 h 62055"/>
                <a:gd name="connsiteX4" fmla="*/ 74770 w 97540"/>
                <a:gd name="connsiteY4" fmla="*/ -393 h 62055"/>
                <a:gd name="connsiteX5" fmla="*/ 97359 w 97540"/>
                <a:gd name="connsiteY5" fmla="*/ 10347 h 6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40" h="62055">
                  <a:moveTo>
                    <a:pt x="97360" y="10347"/>
                  </a:moveTo>
                  <a:cubicBezTo>
                    <a:pt x="92777" y="42656"/>
                    <a:pt x="72534" y="54798"/>
                    <a:pt x="55782" y="53023"/>
                  </a:cubicBezTo>
                  <a:cubicBezTo>
                    <a:pt x="24851" y="49747"/>
                    <a:pt x="10746" y="71750"/>
                    <a:pt x="-180" y="55796"/>
                  </a:cubicBezTo>
                  <a:cubicBezTo>
                    <a:pt x="18287" y="57442"/>
                    <a:pt x="21909" y="39085"/>
                    <a:pt x="34227" y="36183"/>
                  </a:cubicBezTo>
                  <a:cubicBezTo>
                    <a:pt x="46543" y="33281"/>
                    <a:pt x="41624" y="9172"/>
                    <a:pt x="74770" y="-393"/>
                  </a:cubicBezTo>
                  <a:lnTo>
                    <a:pt x="97359" y="10347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17D3178-A49C-66D6-E50F-33157E982785}"/>
                </a:ext>
              </a:extLst>
            </p:cNvPr>
            <p:cNvSpPr/>
            <p:nvPr/>
          </p:nvSpPr>
          <p:spPr>
            <a:xfrm flipV="1">
              <a:off x="5677951" y="3380274"/>
              <a:ext cx="47136" cy="59995"/>
            </a:xfrm>
            <a:custGeom>
              <a:avLst/>
              <a:gdLst>
                <a:gd name="connsiteX0" fmla="*/ -21 w 47136"/>
                <a:gd name="connsiteY0" fmla="*/ 16529 h 59995"/>
                <a:gd name="connsiteX1" fmla="*/ 28308 w 47136"/>
                <a:gd name="connsiteY1" fmla="*/ 215 h 59995"/>
                <a:gd name="connsiteX2" fmla="*/ 38598 w 47136"/>
                <a:gd name="connsiteY2" fmla="*/ 56864 h 59995"/>
                <a:gd name="connsiteX3" fmla="*/ -21 w 47136"/>
                <a:gd name="connsiteY3" fmla="*/ 16529 h 59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36" h="59995">
                  <a:moveTo>
                    <a:pt x="-21" y="16529"/>
                  </a:moveTo>
                  <a:cubicBezTo>
                    <a:pt x="-501" y="9751"/>
                    <a:pt x="14732" y="-3159"/>
                    <a:pt x="28308" y="215"/>
                  </a:cubicBezTo>
                  <a:cubicBezTo>
                    <a:pt x="46299" y="4695"/>
                    <a:pt x="54222" y="43698"/>
                    <a:pt x="38598" y="56864"/>
                  </a:cubicBezTo>
                  <a:cubicBezTo>
                    <a:pt x="22980" y="70027"/>
                    <a:pt x="-2457" y="33314"/>
                    <a:pt x="-21" y="16529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0E90542-5B7F-2922-A41F-168ED2882C74}"/>
                </a:ext>
              </a:extLst>
            </p:cNvPr>
            <p:cNvSpPr/>
            <p:nvPr/>
          </p:nvSpPr>
          <p:spPr>
            <a:xfrm flipV="1">
              <a:off x="5658111" y="3401549"/>
              <a:ext cx="37731" cy="23374"/>
            </a:xfrm>
            <a:custGeom>
              <a:avLst/>
              <a:gdLst>
                <a:gd name="connsiteX0" fmla="*/ -184 w 37731"/>
                <a:gd name="connsiteY0" fmla="*/ 12733 h 23374"/>
                <a:gd name="connsiteX1" fmla="*/ 36837 w 37731"/>
                <a:gd name="connsiteY1" fmla="*/ 23038 h 23374"/>
                <a:gd name="connsiteX2" fmla="*/ -184 w 37731"/>
                <a:gd name="connsiteY2" fmla="*/ 12733 h 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31" h="23374">
                  <a:moveTo>
                    <a:pt x="-184" y="12733"/>
                  </a:moveTo>
                  <a:cubicBezTo>
                    <a:pt x="18636" y="-11713"/>
                    <a:pt x="41928" y="1851"/>
                    <a:pt x="36837" y="23038"/>
                  </a:cubicBezTo>
                  <a:cubicBezTo>
                    <a:pt x="30634" y="20980"/>
                    <a:pt x="7964" y="13559"/>
                    <a:pt x="-184" y="12733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30CB647-11B4-3B68-29F6-53D3AA71EE4E}"/>
                </a:ext>
              </a:extLst>
            </p:cNvPr>
            <p:cNvSpPr/>
            <p:nvPr/>
          </p:nvSpPr>
          <p:spPr>
            <a:xfrm flipV="1">
              <a:off x="5356581" y="3375195"/>
              <a:ext cx="356801" cy="71272"/>
            </a:xfrm>
            <a:custGeom>
              <a:avLst/>
              <a:gdLst>
                <a:gd name="connsiteX0" fmla="*/ 188472 w 356801"/>
                <a:gd name="connsiteY0" fmla="*/ 58921 h 71272"/>
                <a:gd name="connsiteX1" fmla="*/ 94607 w 356801"/>
                <a:gd name="connsiteY1" fmla="*/ 34524 h 71272"/>
                <a:gd name="connsiteX2" fmla="*/ -187 w 356801"/>
                <a:gd name="connsiteY2" fmla="*/ 17253 h 71272"/>
                <a:gd name="connsiteX3" fmla="*/ 99686 w 356801"/>
                <a:gd name="connsiteY3" fmla="*/ 2995 h 71272"/>
                <a:gd name="connsiteX4" fmla="*/ 203369 w 356801"/>
                <a:gd name="connsiteY4" fmla="*/ 22261 h 71272"/>
                <a:gd name="connsiteX5" fmla="*/ 356615 w 356801"/>
                <a:gd name="connsiteY5" fmla="*/ 61319 h 71272"/>
                <a:gd name="connsiteX6" fmla="*/ 188475 w 356801"/>
                <a:gd name="connsiteY6" fmla="*/ 58921 h 7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01" h="71272">
                  <a:moveTo>
                    <a:pt x="188472" y="58921"/>
                  </a:moveTo>
                  <a:cubicBezTo>
                    <a:pt x="174947" y="47889"/>
                    <a:pt x="149379" y="60816"/>
                    <a:pt x="94607" y="34524"/>
                  </a:cubicBezTo>
                  <a:cubicBezTo>
                    <a:pt x="39835" y="8232"/>
                    <a:pt x="25370" y="42988"/>
                    <a:pt x="-187" y="17253"/>
                  </a:cubicBezTo>
                  <a:cubicBezTo>
                    <a:pt x="49189" y="23000"/>
                    <a:pt x="63710" y="-10786"/>
                    <a:pt x="99686" y="2995"/>
                  </a:cubicBezTo>
                  <a:cubicBezTo>
                    <a:pt x="154323" y="23923"/>
                    <a:pt x="175041" y="2829"/>
                    <a:pt x="203369" y="22261"/>
                  </a:cubicBezTo>
                  <a:cubicBezTo>
                    <a:pt x="243811" y="50005"/>
                    <a:pt x="314822" y="3937"/>
                    <a:pt x="356615" y="61319"/>
                  </a:cubicBezTo>
                  <a:cubicBezTo>
                    <a:pt x="335475" y="81246"/>
                    <a:pt x="218454" y="64983"/>
                    <a:pt x="188475" y="58921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D83D77A-F596-1670-CFD5-CCD460ABA0FB}"/>
                </a:ext>
              </a:extLst>
            </p:cNvPr>
            <p:cNvSpPr/>
            <p:nvPr/>
          </p:nvSpPr>
          <p:spPr>
            <a:xfrm flipV="1">
              <a:off x="6530721" y="3181205"/>
              <a:ext cx="72003" cy="194001"/>
            </a:xfrm>
            <a:custGeom>
              <a:avLst/>
              <a:gdLst>
                <a:gd name="connsiteX0" fmla="*/ -166 w 72003"/>
                <a:gd name="connsiteY0" fmla="*/ 186827 h 194001"/>
                <a:gd name="connsiteX1" fmla="*/ 27076 w 72003"/>
                <a:gd name="connsiteY1" fmla="*/ 80266 h 194001"/>
                <a:gd name="connsiteX2" fmla="*/ 71838 w 72003"/>
                <a:gd name="connsiteY2" fmla="*/ -363 h 194001"/>
                <a:gd name="connsiteX3" fmla="*/ 47751 w 72003"/>
                <a:gd name="connsiteY3" fmla="*/ 80238 h 194001"/>
                <a:gd name="connsiteX4" fmla="*/ 18305 w 72003"/>
                <a:gd name="connsiteY4" fmla="*/ 193639 h 19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3" h="194001">
                  <a:moveTo>
                    <a:pt x="-166" y="186827"/>
                  </a:moveTo>
                  <a:cubicBezTo>
                    <a:pt x="24523" y="157033"/>
                    <a:pt x="-300" y="116127"/>
                    <a:pt x="27076" y="80266"/>
                  </a:cubicBezTo>
                  <a:cubicBezTo>
                    <a:pt x="54461" y="44407"/>
                    <a:pt x="37774" y="10329"/>
                    <a:pt x="71838" y="-363"/>
                  </a:cubicBezTo>
                  <a:cubicBezTo>
                    <a:pt x="49314" y="24255"/>
                    <a:pt x="71197" y="54499"/>
                    <a:pt x="47751" y="80238"/>
                  </a:cubicBezTo>
                  <a:cubicBezTo>
                    <a:pt x="20256" y="110426"/>
                    <a:pt x="39805" y="169132"/>
                    <a:pt x="18305" y="193639"/>
                  </a:cubicBezTo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CBD7ACC-39CE-DD20-19FC-CE10D147DC3E}"/>
                </a:ext>
              </a:extLst>
            </p:cNvPr>
            <p:cNvSpPr/>
            <p:nvPr/>
          </p:nvSpPr>
          <p:spPr>
            <a:xfrm flipV="1">
              <a:off x="6499282" y="3489364"/>
              <a:ext cx="87545" cy="118189"/>
            </a:xfrm>
            <a:custGeom>
              <a:avLst/>
              <a:gdLst>
                <a:gd name="connsiteX0" fmla="*/ 40202 w 87545"/>
                <a:gd name="connsiteY0" fmla="*/ 117878 h 118189"/>
                <a:gd name="connsiteX1" fmla="*/ -166 w 87545"/>
                <a:gd name="connsiteY1" fmla="*/ 86818 h 118189"/>
                <a:gd name="connsiteX2" fmla="*/ 43282 w 87545"/>
                <a:gd name="connsiteY2" fmla="*/ 78903 h 118189"/>
                <a:gd name="connsiteX3" fmla="*/ 21803 w 87545"/>
                <a:gd name="connsiteY3" fmla="*/ 9741 h 118189"/>
                <a:gd name="connsiteX4" fmla="*/ 53438 w 87545"/>
                <a:gd name="connsiteY4" fmla="*/ 48514 h 118189"/>
                <a:gd name="connsiteX5" fmla="*/ 55729 w 87545"/>
                <a:gd name="connsiteY5" fmla="*/ -312 h 118189"/>
                <a:gd name="connsiteX6" fmla="*/ 87379 w 87545"/>
                <a:gd name="connsiteY6" fmla="*/ 65125 h 118189"/>
                <a:gd name="connsiteX7" fmla="*/ 40202 w 87545"/>
                <a:gd name="connsiteY7" fmla="*/ 117877 h 11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545" h="118189">
                  <a:moveTo>
                    <a:pt x="40202" y="117878"/>
                  </a:moveTo>
                  <a:cubicBezTo>
                    <a:pt x="37767" y="101996"/>
                    <a:pt x="22960" y="80338"/>
                    <a:pt x="-166" y="86818"/>
                  </a:cubicBezTo>
                  <a:cubicBezTo>
                    <a:pt x="6145" y="73564"/>
                    <a:pt x="25630" y="69941"/>
                    <a:pt x="43282" y="78903"/>
                  </a:cubicBezTo>
                  <a:cubicBezTo>
                    <a:pt x="12490" y="58659"/>
                    <a:pt x="4795" y="27597"/>
                    <a:pt x="21803" y="9741"/>
                  </a:cubicBezTo>
                  <a:cubicBezTo>
                    <a:pt x="24641" y="35711"/>
                    <a:pt x="52306" y="31255"/>
                    <a:pt x="53438" y="48514"/>
                  </a:cubicBezTo>
                  <a:cubicBezTo>
                    <a:pt x="62815" y="34949"/>
                    <a:pt x="63007" y="10321"/>
                    <a:pt x="55729" y="-312"/>
                  </a:cubicBezTo>
                  <a:cubicBezTo>
                    <a:pt x="84251" y="7758"/>
                    <a:pt x="70863" y="51089"/>
                    <a:pt x="87379" y="65125"/>
                  </a:cubicBezTo>
                  <a:lnTo>
                    <a:pt x="40202" y="117877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E2500B0-D0D7-6FDE-EEEF-9F670DC2E74B}"/>
                </a:ext>
              </a:extLst>
            </p:cNvPr>
            <p:cNvSpPr/>
            <p:nvPr/>
          </p:nvSpPr>
          <p:spPr>
            <a:xfrm flipV="1">
              <a:off x="6112833" y="3517860"/>
              <a:ext cx="98919" cy="102928"/>
            </a:xfrm>
            <a:custGeom>
              <a:avLst/>
              <a:gdLst>
                <a:gd name="connsiteX0" fmla="*/ 98745 w 98919"/>
                <a:gd name="connsiteY0" fmla="*/ 58846 h 102928"/>
                <a:gd name="connsiteX1" fmla="*/ 64060 w 98919"/>
                <a:gd name="connsiteY1" fmla="*/ 84897 h 102928"/>
                <a:gd name="connsiteX2" fmla="*/ 39806 w 98919"/>
                <a:gd name="connsiteY2" fmla="*/ 101623 h 102928"/>
                <a:gd name="connsiteX3" fmla="*/ 69494 w 98919"/>
                <a:gd name="connsiteY3" fmla="*/ 59948 h 102928"/>
                <a:gd name="connsiteX4" fmla="*/ -174 w 98919"/>
                <a:gd name="connsiteY4" fmla="*/ 53979 h 102928"/>
                <a:gd name="connsiteX5" fmla="*/ 60164 w 98919"/>
                <a:gd name="connsiteY5" fmla="*/ 33183 h 102928"/>
                <a:gd name="connsiteX6" fmla="*/ 39057 w 98919"/>
                <a:gd name="connsiteY6" fmla="*/ 2448 h 102928"/>
                <a:gd name="connsiteX7" fmla="*/ 84321 w 98919"/>
                <a:gd name="connsiteY7" fmla="*/ 20606 h 102928"/>
                <a:gd name="connsiteX8" fmla="*/ 98743 w 98919"/>
                <a:gd name="connsiteY8" fmla="*/ 58844 h 10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19" h="102928">
                  <a:moveTo>
                    <a:pt x="98745" y="58846"/>
                  </a:moveTo>
                  <a:cubicBezTo>
                    <a:pt x="90288" y="87615"/>
                    <a:pt x="68813" y="71681"/>
                    <a:pt x="64060" y="84897"/>
                  </a:cubicBezTo>
                  <a:cubicBezTo>
                    <a:pt x="59627" y="97237"/>
                    <a:pt x="48583" y="105595"/>
                    <a:pt x="39806" y="101623"/>
                  </a:cubicBezTo>
                  <a:cubicBezTo>
                    <a:pt x="55760" y="90698"/>
                    <a:pt x="39796" y="83117"/>
                    <a:pt x="69494" y="59948"/>
                  </a:cubicBezTo>
                  <a:cubicBezTo>
                    <a:pt x="36470" y="77866"/>
                    <a:pt x="19896" y="38816"/>
                    <a:pt x="-174" y="53979"/>
                  </a:cubicBezTo>
                  <a:cubicBezTo>
                    <a:pt x="8825" y="18329"/>
                    <a:pt x="46084" y="51358"/>
                    <a:pt x="60164" y="33183"/>
                  </a:cubicBezTo>
                  <a:cubicBezTo>
                    <a:pt x="53740" y="35078"/>
                    <a:pt x="59609" y="13392"/>
                    <a:pt x="39057" y="2448"/>
                  </a:cubicBezTo>
                  <a:cubicBezTo>
                    <a:pt x="55044" y="-7135"/>
                    <a:pt x="75241" y="10564"/>
                    <a:pt x="84321" y="20606"/>
                  </a:cubicBezTo>
                  <a:lnTo>
                    <a:pt x="98743" y="58844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B7D55EA-963E-F016-854C-5ED67BC0880A}"/>
                </a:ext>
              </a:extLst>
            </p:cNvPr>
            <p:cNvSpPr/>
            <p:nvPr/>
          </p:nvSpPr>
          <p:spPr>
            <a:xfrm flipV="1">
              <a:off x="5594515" y="3451404"/>
              <a:ext cx="91120" cy="130838"/>
            </a:xfrm>
            <a:custGeom>
              <a:avLst/>
              <a:gdLst>
                <a:gd name="connsiteX0" fmla="*/ 82818 w 91120"/>
                <a:gd name="connsiteY0" fmla="*/ 104467 h 130838"/>
                <a:gd name="connsiteX1" fmla="*/ 50306 w 91120"/>
                <a:gd name="connsiteY1" fmla="*/ 130505 h 130838"/>
                <a:gd name="connsiteX2" fmla="*/ 50389 w 91120"/>
                <a:gd name="connsiteY2" fmla="*/ 121193 h 130838"/>
                <a:gd name="connsiteX3" fmla="*/ 40971 w 91120"/>
                <a:gd name="connsiteY3" fmla="*/ 103740 h 130838"/>
                <a:gd name="connsiteX4" fmla="*/ -185 w 91120"/>
                <a:gd name="connsiteY4" fmla="*/ 95511 h 130838"/>
                <a:gd name="connsiteX5" fmla="*/ 43354 w 91120"/>
                <a:gd name="connsiteY5" fmla="*/ 78275 h 130838"/>
                <a:gd name="connsiteX6" fmla="*/ 31564 w 91120"/>
                <a:gd name="connsiteY6" fmla="*/ 47625 h 130838"/>
                <a:gd name="connsiteX7" fmla="*/ 77796 w 91120"/>
                <a:gd name="connsiteY7" fmla="*/ 57002 h 130838"/>
                <a:gd name="connsiteX8" fmla="*/ 78091 w 91120"/>
                <a:gd name="connsiteY8" fmla="*/ 33403 h 130838"/>
                <a:gd name="connsiteX9" fmla="*/ 75940 w 91120"/>
                <a:gd name="connsiteY9" fmla="*/ 16254 h 130838"/>
                <a:gd name="connsiteX10" fmla="*/ 65988 w 91120"/>
                <a:gd name="connsiteY10" fmla="*/ -318 h 130838"/>
                <a:gd name="connsiteX11" fmla="*/ 82814 w 91120"/>
                <a:gd name="connsiteY11" fmla="*/ 104467 h 13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120" h="130838">
                  <a:moveTo>
                    <a:pt x="82818" y="104467"/>
                  </a:moveTo>
                  <a:cubicBezTo>
                    <a:pt x="79517" y="114727"/>
                    <a:pt x="61029" y="130245"/>
                    <a:pt x="50306" y="130505"/>
                  </a:cubicBezTo>
                  <a:cubicBezTo>
                    <a:pt x="39581" y="130761"/>
                    <a:pt x="41559" y="127877"/>
                    <a:pt x="50389" y="121193"/>
                  </a:cubicBezTo>
                  <a:cubicBezTo>
                    <a:pt x="59221" y="114505"/>
                    <a:pt x="61703" y="91785"/>
                    <a:pt x="40971" y="103740"/>
                  </a:cubicBezTo>
                  <a:cubicBezTo>
                    <a:pt x="31399" y="109259"/>
                    <a:pt x="20232" y="84753"/>
                    <a:pt x="-185" y="95511"/>
                  </a:cubicBezTo>
                  <a:cubicBezTo>
                    <a:pt x="1628" y="80750"/>
                    <a:pt x="28421" y="72759"/>
                    <a:pt x="43354" y="78275"/>
                  </a:cubicBezTo>
                  <a:cubicBezTo>
                    <a:pt x="36259" y="70519"/>
                    <a:pt x="42873" y="55168"/>
                    <a:pt x="31564" y="47625"/>
                  </a:cubicBezTo>
                  <a:cubicBezTo>
                    <a:pt x="44956" y="36968"/>
                    <a:pt x="56048" y="72959"/>
                    <a:pt x="77796" y="57002"/>
                  </a:cubicBezTo>
                  <a:cubicBezTo>
                    <a:pt x="67732" y="61745"/>
                    <a:pt x="58324" y="38299"/>
                    <a:pt x="78091" y="33403"/>
                  </a:cubicBezTo>
                  <a:cubicBezTo>
                    <a:pt x="65422" y="34891"/>
                    <a:pt x="63338" y="20423"/>
                    <a:pt x="75940" y="16254"/>
                  </a:cubicBezTo>
                  <a:cubicBezTo>
                    <a:pt x="67469" y="18351"/>
                    <a:pt x="59474" y="10890"/>
                    <a:pt x="65988" y="-318"/>
                  </a:cubicBezTo>
                  <a:cubicBezTo>
                    <a:pt x="83437" y="6598"/>
                    <a:pt x="101994" y="59100"/>
                    <a:pt x="82814" y="104467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D2A19E4D-B675-70C0-B730-BA9220085DDA}"/>
                </a:ext>
              </a:extLst>
            </p:cNvPr>
            <p:cNvSpPr/>
            <p:nvPr/>
          </p:nvSpPr>
          <p:spPr>
            <a:xfrm flipV="1">
              <a:off x="6472108" y="3215428"/>
              <a:ext cx="436831" cy="440903"/>
            </a:xfrm>
            <a:custGeom>
              <a:avLst/>
              <a:gdLst>
                <a:gd name="connsiteX0" fmla="*/ 235138 w 436831"/>
                <a:gd name="connsiteY0" fmla="*/ 81505 h 440903"/>
                <a:gd name="connsiteX1" fmla="*/ 247937 w 436831"/>
                <a:gd name="connsiteY1" fmla="*/ 36075 h 440903"/>
                <a:gd name="connsiteX2" fmla="*/ 268270 w 436831"/>
                <a:gd name="connsiteY2" fmla="*/ 72557 h 440903"/>
                <a:gd name="connsiteX3" fmla="*/ 274949 w 436831"/>
                <a:gd name="connsiteY3" fmla="*/ 85877 h 440903"/>
                <a:gd name="connsiteX4" fmla="*/ 319914 w 436831"/>
                <a:gd name="connsiteY4" fmla="*/ 95179 h 440903"/>
                <a:gd name="connsiteX5" fmla="*/ 337327 w 436831"/>
                <a:gd name="connsiteY5" fmla="*/ 77078 h 440903"/>
                <a:gd name="connsiteX6" fmla="*/ 308045 w 436831"/>
                <a:gd name="connsiteY6" fmla="*/ 45860 h 440903"/>
                <a:gd name="connsiteX7" fmla="*/ 359242 w 436831"/>
                <a:gd name="connsiteY7" fmla="*/ 58008 h 440903"/>
                <a:gd name="connsiteX8" fmla="*/ 370088 w 436831"/>
                <a:gd name="connsiteY8" fmla="*/ 79179 h 440903"/>
                <a:gd name="connsiteX9" fmla="*/ 392673 w 436831"/>
                <a:gd name="connsiteY9" fmla="*/ 47813 h 440903"/>
                <a:gd name="connsiteX10" fmla="*/ 355819 w 436831"/>
                <a:gd name="connsiteY10" fmla="*/ 6458 h 440903"/>
                <a:gd name="connsiteX11" fmla="*/ 418830 w 436831"/>
                <a:gd name="connsiteY11" fmla="*/ 28372 h 440903"/>
                <a:gd name="connsiteX12" fmla="*/ 423313 w 436831"/>
                <a:gd name="connsiteY12" fmla="*/ 75700 h 440903"/>
                <a:gd name="connsiteX13" fmla="*/ 386720 w 436831"/>
                <a:gd name="connsiteY13" fmla="*/ 127455 h 440903"/>
                <a:gd name="connsiteX14" fmla="*/ 347058 w 436831"/>
                <a:gd name="connsiteY14" fmla="*/ 157499 h 440903"/>
                <a:gd name="connsiteX15" fmla="*/ 328938 w 436831"/>
                <a:gd name="connsiteY15" fmla="*/ 161406 h 440903"/>
                <a:gd name="connsiteX16" fmla="*/ 312845 w 436831"/>
                <a:gd name="connsiteY16" fmla="*/ 159248 h 440903"/>
                <a:gd name="connsiteX17" fmla="*/ 265390 w 436831"/>
                <a:gd name="connsiteY17" fmla="*/ 146933 h 440903"/>
                <a:gd name="connsiteX18" fmla="*/ 191458 w 436831"/>
                <a:gd name="connsiteY18" fmla="*/ 181070 h 440903"/>
                <a:gd name="connsiteX19" fmla="*/ 115946 w 436831"/>
                <a:gd name="connsiteY19" fmla="*/ 256135 h 440903"/>
                <a:gd name="connsiteX20" fmla="*/ 71688 w 436831"/>
                <a:gd name="connsiteY20" fmla="*/ 325545 h 440903"/>
                <a:gd name="connsiteX21" fmla="*/ 46555 w 436831"/>
                <a:gd name="connsiteY21" fmla="*/ 440570 h 440903"/>
                <a:gd name="connsiteX22" fmla="*/ 735 w 436831"/>
                <a:gd name="connsiteY22" fmla="*/ 184264 h 440903"/>
                <a:gd name="connsiteX23" fmla="*/ 66405 w 436831"/>
                <a:gd name="connsiteY23" fmla="*/ 159001 h 440903"/>
                <a:gd name="connsiteX24" fmla="*/ 164278 w 436831"/>
                <a:gd name="connsiteY24" fmla="*/ 88288 h 440903"/>
                <a:gd name="connsiteX25" fmla="*/ 235139 w 436831"/>
                <a:gd name="connsiteY25" fmla="*/ 81498 h 44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6831" h="440903">
                  <a:moveTo>
                    <a:pt x="235138" y="81505"/>
                  </a:moveTo>
                  <a:cubicBezTo>
                    <a:pt x="236761" y="68427"/>
                    <a:pt x="241056" y="50824"/>
                    <a:pt x="247937" y="36075"/>
                  </a:cubicBezTo>
                  <a:cubicBezTo>
                    <a:pt x="250855" y="52768"/>
                    <a:pt x="259436" y="63788"/>
                    <a:pt x="268270" y="72557"/>
                  </a:cubicBezTo>
                  <a:cubicBezTo>
                    <a:pt x="270924" y="75573"/>
                    <a:pt x="273830" y="82372"/>
                    <a:pt x="274949" y="85877"/>
                  </a:cubicBezTo>
                  <a:cubicBezTo>
                    <a:pt x="287502" y="82835"/>
                    <a:pt x="310998" y="86917"/>
                    <a:pt x="319914" y="95179"/>
                  </a:cubicBezTo>
                  <a:cubicBezTo>
                    <a:pt x="322495" y="86629"/>
                    <a:pt x="329575" y="80034"/>
                    <a:pt x="337327" y="77078"/>
                  </a:cubicBezTo>
                  <a:cubicBezTo>
                    <a:pt x="323435" y="71369"/>
                    <a:pt x="324215" y="44325"/>
                    <a:pt x="308045" y="45860"/>
                  </a:cubicBezTo>
                  <a:cubicBezTo>
                    <a:pt x="326212" y="30163"/>
                    <a:pt x="356463" y="47789"/>
                    <a:pt x="359242" y="58008"/>
                  </a:cubicBezTo>
                  <a:cubicBezTo>
                    <a:pt x="363148" y="59654"/>
                    <a:pt x="370693" y="65951"/>
                    <a:pt x="370088" y="79179"/>
                  </a:cubicBezTo>
                  <a:cubicBezTo>
                    <a:pt x="368139" y="60968"/>
                    <a:pt x="381280" y="51449"/>
                    <a:pt x="392673" y="47813"/>
                  </a:cubicBezTo>
                  <a:cubicBezTo>
                    <a:pt x="372387" y="41729"/>
                    <a:pt x="379895" y="12291"/>
                    <a:pt x="355819" y="6458"/>
                  </a:cubicBezTo>
                  <a:cubicBezTo>
                    <a:pt x="400790" y="-17551"/>
                    <a:pt x="404842" y="29938"/>
                    <a:pt x="418830" y="28372"/>
                  </a:cubicBezTo>
                  <a:cubicBezTo>
                    <a:pt x="438166" y="40545"/>
                    <a:pt x="444822" y="65942"/>
                    <a:pt x="423313" y="75700"/>
                  </a:cubicBezTo>
                  <a:cubicBezTo>
                    <a:pt x="423420" y="101744"/>
                    <a:pt x="408732" y="123804"/>
                    <a:pt x="386720" y="127455"/>
                  </a:cubicBezTo>
                  <a:cubicBezTo>
                    <a:pt x="377890" y="146689"/>
                    <a:pt x="362199" y="156529"/>
                    <a:pt x="347058" y="157499"/>
                  </a:cubicBezTo>
                  <a:cubicBezTo>
                    <a:pt x="342446" y="159694"/>
                    <a:pt x="335525" y="161054"/>
                    <a:pt x="328938" y="161406"/>
                  </a:cubicBezTo>
                  <a:cubicBezTo>
                    <a:pt x="322351" y="161759"/>
                    <a:pt x="316093" y="161107"/>
                    <a:pt x="312845" y="159248"/>
                  </a:cubicBezTo>
                  <a:cubicBezTo>
                    <a:pt x="296646" y="162966"/>
                    <a:pt x="280794" y="159985"/>
                    <a:pt x="265390" y="146933"/>
                  </a:cubicBezTo>
                  <a:cubicBezTo>
                    <a:pt x="257172" y="165761"/>
                    <a:pt x="211020" y="174123"/>
                    <a:pt x="191458" y="181070"/>
                  </a:cubicBezTo>
                  <a:cubicBezTo>
                    <a:pt x="171898" y="188010"/>
                    <a:pt x="120299" y="233772"/>
                    <a:pt x="115946" y="256135"/>
                  </a:cubicBezTo>
                  <a:cubicBezTo>
                    <a:pt x="111595" y="278490"/>
                    <a:pt x="91352" y="303289"/>
                    <a:pt x="71688" y="325545"/>
                  </a:cubicBezTo>
                  <a:cubicBezTo>
                    <a:pt x="44648" y="356148"/>
                    <a:pt x="67331" y="392562"/>
                    <a:pt x="46555" y="440570"/>
                  </a:cubicBezTo>
                  <a:cubicBezTo>
                    <a:pt x="17224" y="395981"/>
                    <a:pt x="-4968" y="209660"/>
                    <a:pt x="735" y="184264"/>
                  </a:cubicBezTo>
                  <a:cubicBezTo>
                    <a:pt x="26901" y="189471"/>
                    <a:pt x="56692" y="181484"/>
                    <a:pt x="66405" y="159001"/>
                  </a:cubicBezTo>
                  <a:cubicBezTo>
                    <a:pt x="76116" y="136512"/>
                    <a:pt x="123997" y="86580"/>
                    <a:pt x="164278" y="88288"/>
                  </a:cubicBezTo>
                  <a:cubicBezTo>
                    <a:pt x="186405" y="85419"/>
                    <a:pt x="220164" y="94502"/>
                    <a:pt x="235139" y="81498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2C010F7-8CDC-35E9-D7AF-9564C3117298}"/>
                </a:ext>
              </a:extLst>
            </p:cNvPr>
            <p:cNvSpPr/>
            <p:nvPr/>
          </p:nvSpPr>
          <p:spPr>
            <a:xfrm flipV="1">
              <a:off x="5775507" y="3361653"/>
              <a:ext cx="197307" cy="207021"/>
            </a:xfrm>
            <a:custGeom>
              <a:avLst/>
              <a:gdLst>
                <a:gd name="connsiteX0" fmla="*/ -180 w 197307"/>
                <a:gd name="connsiteY0" fmla="*/ 113154 h 207021"/>
                <a:gd name="connsiteX1" fmla="*/ 28188 w 197307"/>
                <a:gd name="connsiteY1" fmla="*/ 78848 h 207021"/>
                <a:gd name="connsiteX2" fmla="*/ 47019 w 197307"/>
                <a:gd name="connsiteY2" fmla="*/ 32071 h 207021"/>
                <a:gd name="connsiteX3" fmla="*/ 91289 w 197307"/>
                <a:gd name="connsiteY3" fmla="*/ -327 h 207021"/>
                <a:gd name="connsiteX4" fmla="*/ 72320 w 197307"/>
                <a:gd name="connsiteY4" fmla="*/ 30750 h 207021"/>
                <a:gd name="connsiteX5" fmla="*/ 79912 w 197307"/>
                <a:gd name="connsiteY5" fmla="*/ 77121 h 207021"/>
                <a:gd name="connsiteX6" fmla="*/ 102766 w 197307"/>
                <a:gd name="connsiteY6" fmla="*/ 98588 h 207021"/>
                <a:gd name="connsiteX7" fmla="*/ 125716 w 197307"/>
                <a:gd name="connsiteY7" fmla="*/ 104737 h 207021"/>
                <a:gd name="connsiteX8" fmla="*/ 162348 w 197307"/>
                <a:gd name="connsiteY8" fmla="*/ 98958 h 207021"/>
                <a:gd name="connsiteX9" fmla="*/ 189192 w 197307"/>
                <a:gd name="connsiteY9" fmla="*/ 69979 h 207021"/>
                <a:gd name="connsiteX10" fmla="*/ 169773 w 197307"/>
                <a:gd name="connsiteY10" fmla="*/ 125291 h 207021"/>
                <a:gd name="connsiteX11" fmla="*/ 140355 w 197307"/>
                <a:gd name="connsiteY11" fmla="*/ 139026 h 207021"/>
                <a:gd name="connsiteX12" fmla="*/ 106123 w 197307"/>
                <a:gd name="connsiteY12" fmla="*/ 146010 h 207021"/>
                <a:gd name="connsiteX13" fmla="*/ 125733 w 197307"/>
                <a:gd name="connsiteY13" fmla="*/ 164083 h 207021"/>
                <a:gd name="connsiteX14" fmla="*/ 152067 w 197307"/>
                <a:gd name="connsiteY14" fmla="*/ 172988 h 207021"/>
                <a:gd name="connsiteX15" fmla="*/ 183572 w 197307"/>
                <a:gd name="connsiteY15" fmla="*/ 157387 h 207021"/>
                <a:gd name="connsiteX16" fmla="*/ 150243 w 197307"/>
                <a:gd name="connsiteY16" fmla="*/ 201918 h 207021"/>
                <a:gd name="connsiteX17" fmla="*/ 105671 w 197307"/>
                <a:gd name="connsiteY17" fmla="*/ 192577 h 207021"/>
                <a:gd name="connsiteX18" fmla="*/ 73661 w 197307"/>
                <a:gd name="connsiteY18" fmla="*/ 164391 h 207021"/>
                <a:gd name="connsiteX19" fmla="*/ 54007 w 197307"/>
                <a:gd name="connsiteY19" fmla="*/ 164320 h 207021"/>
                <a:gd name="connsiteX20" fmla="*/ 29648 w 197307"/>
                <a:gd name="connsiteY20" fmla="*/ 188193 h 207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7307" h="207021">
                  <a:moveTo>
                    <a:pt x="-180" y="113154"/>
                  </a:moveTo>
                  <a:cubicBezTo>
                    <a:pt x="1701" y="92907"/>
                    <a:pt x="20064" y="82363"/>
                    <a:pt x="28188" y="78848"/>
                  </a:cubicBezTo>
                  <a:cubicBezTo>
                    <a:pt x="24068" y="58589"/>
                    <a:pt x="44130" y="46425"/>
                    <a:pt x="47019" y="32071"/>
                  </a:cubicBezTo>
                  <a:cubicBezTo>
                    <a:pt x="49902" y="17719"/>
                    <a:pt x="79545" y="37"/>
                    <a:pt x="91289" y="-327"/>
                  </a:cubicBezTo>
                  <a:cubicBezTo>
                    <a:pt x="84014" y="5375"/>
                    <a:pt x="76864" y="16435"/>
                    <a:pt x="72320" y="30750"/>
                  </a:cubicBezTo>
                  <a:cubicBezTo>
                    <a:pt x="66829" y="48026"/>
                    <a:pt x="84808" y="64220"/>
                    <a:pt x="79912" y="77121"/>
                  </a:cubicBezTo>
                  <a:cubicBezTo>
                    <a:pt x="91830" y="80466"/>
                    <a:pt x="101117" y="92552"/>
                    <a:pt x="102766" y="98588"/>
                  </a:cubicBezTo>
                  <a:cubicBezTo>
                    <a:pt x="112854" y="98185"/>
                    <a:pt x="122725" y="101732"/>
                    <a:pt x="125716" y="104737"/>
                  </a:cubicBezTo>
                  <a:cubicBezTo>
                    <a:pt x="139031" y="97390"/>
                    <a:pt x="154489" y="96861"/>
                    <a:pt x="162348" y="98958"/>
                  </a:cubicBezTo>
                  <a:cubicBezTo>
                    <a:pt x="165015" y="88556"/>
                    <a:pt x="186899" y="86132"/>
                    <a:pt x="189192" y="69979"/>
                  </a:cubicBezTo>
                  <a:cubicBezTo>
                    <a:pt x="207377" y="94397"/>
                    <a:pt x="191509" y="123504"/>
                    <a:pt x="169773" y="125291"/>
                  </a:cubicBezTo>
                  <a:cubicBezTo>
                    <a:pt x="165382" y="132972"/>
                    <a:pt x="146419" y="141722"/>
                    <a:pt x="140355" y="139026"/>
                  </a:cubicBezTo>
                  <a:cubicBezTo>
                    <a:pt x="136396" y="144803"/>
                    <a:pt x="116315" y="146629"/>
                    <a:pt x="106123" y="146010"/>
                  </a:cubicBezTo>
                  <a:cubicBezTo>
                    <a:pt x="116599" y="145361"/>
                    <a:pt x="125886" y="157447"/>
                    <a:pt x="125733" y="164083"/>
                  </a:cubicBezTo>
                  <a:cubicBezTo>
                    <a:pt x="134064" y="162611"/>
                    <a:pt x="147107" y="166874"/>
                    <a:pt x="152067" y="172988"/>
                  </a:cubicBezTo>
                  <a:cubicBezTo>
                    <a:pt x="160410" y="165528"/>
                    <a:pt x="178341" y="162883"/>
                    <a:pt x="183572" y="157387"/>
                  </a:cubicBezTo>
                  <a:cubicBezTo>
                    <a:pt x="181836" y="177005"/>
                    <a:pt x="168081" y="192250"/>
                    <a:pt x="150243" y="201918"/>
                  </a:cubicBezTo>
                  <a:cubicBezTo>
                    <a:pt x="131947" y="212144"/>
                    <a:pt x="116497" y="204506"/>
                    <a:pt x="105671" y="192577"/>
                  </a:cubicBezTo>
                  <a:cubicBezTo>
                    <a:pt x="91237" y="193006"/>
                    <a:pt x="74450" y="174241"/>
                    <a:pt x="73661" y="164391"/>
                  </a:cubicBezTo>
                  <a:cubicBezTo>
                    <a:pt x="67756" y="168399"/>
                    <a:pt x="58433" y="166143"/>
                    <a:pt x="54007" y="164320"/>
                  </a:cubicBezTo>
                  <a:cubicBezTo>
                    <a:pt x="48065" y="172984"/>
                    <a:pt x="38008" y="182898"/>
                    <a:pt x="29648" y="188193"/>
                  </a:cubicBezTo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B4C5826-BED6-FAC9-FDB2-F4915E47BC63}"/>
                </a:ext>
              </a:extLst>
            </p:cNvPr>
            <p:cNvSpPr/>
            <p:nvPr/>
          </p:nvSpPr>
          <p:spPr>
            <a:xfrm flipV="1">
              <a:off x="5822537" y="3303246"/>
              <a:ext cx="34632" cy="58005"/>
            </a:xfrm>
            <a:custGeom>
              <a:avLst/>
              <a:gdLst>
                <a:gd name="connsiteX0" fmla="*/ -181 w 34632"/>
                <a:gd name="connsiteY0" fmla="*/ -353 h 58005"/>
                <a:gd name="connsiteX1" fmla="*/ 20548 w 34632"/>
                <a:gd name="connsiteY1" fmla="*/ 24636 h 58005"/>
                <a:gd name="connsiteX2" fmla="*/ 19138 w 34632"/>
                <a:gd name="connsiteY2" fmla="*/ 57653 h 58005"/>
                <a:gd name="connsiteX3" fmla="*/ -180 w 34632"/>
                <a:gd name="connsiteY3" fmla="*/ -353 h 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32" h="58005">
                  <a:moveTo>
                    <a:pt x="-181" y="-353"/>
                  </a:moveTo>
                  <a:cubicBezTo>
                    <a:pt x="2722" y="11964"/>
                    <a:pt x="13115" y="18127"/>
                    <a:pt x="20548" y="24636"/>
                  </a:cubicBezTo>
                  <a:cubicBezTo>
                    <a:pt x="39497" y="41221"/>
                    <a:pt x="39126" y="48805"/>
                    <a:pt x="19138" y="57653"/>
                  </a:cubicBezTo>
                  <a:cubicBezTo>
                    <a:pt x="11432" y="48922"/>
                    <a:pt x="575" y="11150"/>
                    <a:pt x="-180" y="-353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629CF4E-67C2-38BE-A8D2-389A916AE84C}"/>
                </a:ext>
              </a:extLst>
            </p:cNvPr>
            <p:cNvSpPr/>
            <p:nvPr/>
          </p:nvSpPr>
          <p:spPr>
            <a:xfrm flipV="1">
              <a:off x="5840158" y="3281088"/>
              <a:ext cx="35801" cy="35408"/>
            </a:xfrm>
            <a:custGeom>
              <a:avLst/>
              <a:gdLst>
                <a:gd name="connsiteX0" fmla="*/ -180 w 35801"/>
                <a:gd name="connsiteY0" fmla="*/ 12273 h 35408"/>
                <a:gd name="connsiteX1" fmla="*/ 27793 w 35801"/>
                <a:gd name="connsiteY1" fmla="*/ 5709 h 35408"/>
                <a:gd name="connsiteX2" fmla="*/ 18879 w 35801"/>
                <a:gd name="connsiteY2" fmla="*/ 35049 h 35408"/>
                <a:gd name="connsiteX3" fmla="*/ -180 w 35801"/>
                <a:gd name="connsiteY3" fmla="*/ 12273 h 3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01" h="35408">
                  <a:moveTo>
                    <a:pt x="-180" y="12273"/>
                  </a:moveTo>
                  <a:cubicBezTo>
                    <a:pt x="1530" y="4651"/>
                    <a:pt x="16693" y="-7947"/>
                    <a:pt x="27793" y="5709"/>
                  </a:cubicBezTo>
                  <a:cubicBezTo>
                    <a:pt x="40535" y="21393"/>
                    <a:pt x="37831" y="32300"/>
                    <a:pt x="18879" y="35049"/>
                  </a:cubicBezTo>
                  <a:cubicBezTo>
                    <a:pt x="15251" y="31897"/>
                    <a:pt x="3794" y="16830"/>
                    <a:pt x="-180" y="12273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DB40863-1A9E-EB63-0DCB-D912C6B06FAE}"/>
                </a:ext>
              </a:extLst>
            </p:cNvPr>
            <p:cNvSpPr/>
            <p:nvPr/>
          </p:nvSpPr>
          <p:spPr>
            <a:xfrm flipV="1">
              <a:off x="5859684" y="3261003"/>
              <a:ext cx="40693" cy="33343"/>
            </a:xfrm>
            <a:custGeom>
              <a:avLst/>
              <a:gdLst>
                <a:gd name="connsiteX0" fmla="*/ -180 w 40693"/>
                <a:gd name="connsiteY0" fmla="*/ 13336 h 33343"/>
                <a:gd name="connsiteX1" fmla="*/ 31141 w 40693"/>
                <a:gd name="connsiteY1" fmla="*/ 3028 h 33343"/>
                <a:gd name="connsiteX2" fmla="*/ 29420 w 40693"/>
                <a:gd name="connsiteY2" fmla="*/ 32981 h 33343"/>
                <a:gd name="connsiteX3" fmla="*/ -180 w 40693"/>
                <a:gd name="connsiteY3" fmla="*/ 13337 h 3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93" h="33343">
                  <a:moveTo>
                    <a:pt x="-180" y="13336"/>
                  </a:moveTo>
                  <a:cubicBezTo>
                    <a:pt x="4439" y="6874"/>
                    <a:pt x="14646" y="-6673"/>
                    <a:pt x="31141" y="3028"/>
                  </a:cubicBezTo>
                  <a:cubicBezTo>
                    <a:pt x="44971" y="11162"/>
                    <a:pt x="42735" y="25633"/>
                    <a:pt x="29420" y="32981"/>
                  </a:cubicBezTo>
                  <a:cubicBezTo>
                    <a:pt x="24097" y="31453"/>
                    <a:pt x="9999" y="22952"/>
                    <a:pt x="-180" y="13337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0F05C16-BD0E-1668-8A7C-C4E4FA33CB9B}"/>
                </a:ext>
              </a:extLst>
            </p:cNvPr>
            <p:cNvSpPr/>
            <p:nvPr/>
          </p:nvSpPr>
          <p:spPr>
            <a:xfrm flipV="1">
              <a:off x="5889138" y="3248456"/>
              <a:ext cx="45624" cy="38676"/>
            </a:xfrm>
            <a:custGeom>
              <a:avLst/>
              <a:gdLst>
                <a:gd name="connsiteX0" fmla="*/ 13 w 45624"/>
                <a:gd name="connsiteY0" fmla="*/ 27433 h 38676"/>
                <a:gd name="connsiteX1" fmla="*/ 23494 w 45624"/>
                <a:gd name="connsiteY1" fmla="*/ 34 h 38676"/>
                <a:gd name="connsiteX2" fmla="*/ 39326 w 45624"/>
                <a:gd name="connsiteY2" fmla="*/ 37923 h 38676"/>
                <a:gd name="connsiteX3" fmla="*/ 13 w 45624"/>
                <a:gd name="connsiteY3" fmla="*/ 27432 h 3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24" h="38676">
                  <a:moveTo>
                    <a:pt x="13" y="27433"/>
                  </a:moveTo>
                  <a:cubicBezTo>
                    <a:pt x="-1387" y="21789"/>
                    <a:pt x="4703" y="-3850"/>
                    <a:pt x="23494" y="34"/>
                  </a:cubicBezTo>
                  <a:cubicBezTo>
                    <a:pt x="42293" y="3920"/>
                    <a:pt x="52877" y="20628"/>
                    <a:pt x="39326" y="37923"/>
                  </a:cubicBezTo>
                  <a:cubicBezTo>
                    <a:pt x="34174" y="40100"/>
                    <a:pt x="9844" y="32643"/>
                    <a:pt x="13" y="27432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BB78444-238F-CB5C-8049-4C1B2BADD956}"/>
                </a:ext>
              </a:extLst>
            </p:cNvPr>
            <p:cNvSpPr/>
            <p:nvPr/>
          </p:nvSpPr>
          <p:spPr>
            <a:xfrm flipV="1">
              <a:off x="5927522" y="3247767"/>
              <a:ext cx="52353" cy="42202"/>
            </a:xfrm>
            <a:custGeom>
              <a:avLst/>
              <a:gdLst>
                <a:gd name="connsiteX0" fmla="*/ 921 w 52353"/>
                <a:gd name="connsiteY0" fmla="*/ 40748 h 42202"/>
                <a:gd name="connsiteX1" fmla="*/ 23691 w 52353"/>
                <a:gd name="connsiteY1" fmla="*/ 188 h 42202"/>
                <a:gd name="connsiteX2" fmla="*/ 50145 w 52353"/>
                <a:gd name="connsiteY2" fmla="*/ 36791 h 42202"/>
                <a:gd name="connsiteX3" fmla="*/ 921 w 52353"/>
                <a:gd name="connsiteY3" fmla="*/ 40747 h 4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53" h="42202">
                  <a:moveTo>
                    <a:pt x="921" y="40748"/>
                  </a:moveTo>
                  <a:cubicBezTo>
                    <a:pt x="-1735" y="28819"/>
                    <a:pt x="-1436" y="5217"/>
                    <a:pt x="23691" y="188"/>
                  </a:cubicBezTo>
                  <a:cubicBezTo>
                    <a:pt x="48825" y="-4839"/>
                    <a:pt x="56275" y="25835"/>
                    <a:pt x="50145" y="36791"/>
                  </a:cubicBezTo>
                  <a:cubicBezTo>
                    <a:pt x="44458" y="39850"/>
                    <a:pt x="15909" y="43778"/>
                    <a:pt x="921" y="40747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B24832B-D20A-0B91-89E5-69020857978C}"/>
                </a:ext>
              </a:extLst>
            </p:cNvPr>
            <p:cNvSpPr/>
            <p:nvPr/>
          </p:nvSpPr>
          <p:spPr>
            <a:xfrm flipV="1">
              <a:off x="5968487" y="3252787"/>
              <a:ext cx="54150" cy="53387"/>
            </a:xfrm>
            <a:custGeom>
              <a:avLst/>
              <a:gdLst>
                <a:gd name="connsiteX0" fmla="*/ 9130 w 54150"/>
                <a:gd name="connsiteY0" fmla="*/ 53025 h 53387"/>
                <a:gd name="connsiteX1" fmla="*/ 16783 w 54150"/>
                <a:gd name="connsiteY1" fmla="*/ 4072 h 53387"/>
                <a:gd name="connsiteX2" fmla="*/ 53236 w 54150"/>
                <a:gd name="connsiteY2" fmla="*/ 33254 h 53387"/>
                <a:gd name="connsiteX3" fmla="*/ 9130 w 54150"/>
                <a:gd name="connsiteY3" fmla="*/ 53024 h 5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50" h="53387">
                  <a:moveTo>
                    <a:pt x="9130" y="53025"/>
                  </a:moveTo>
                  <a:cubicBezTo>
                    <a:pt x="2157" y="45461"/>
                    <a:pt x="-11054" y="21162"/>
                    <a:pt x="16783" y="4072"/>
                  </a:cubicBezTo>
                  <a:cubicBezTo>
                    <a:pt x="44620" y="-13017"/>
                    <a:pt x="57279" y="24163"/>
                    <a:pt x="53236" y="33254"/>
                  </a:cubicBezTo>
                  <a:cubicBezTo>
                    <a:pt x="41965" y="40394"/>
                    <a:pt x="22678" y="52066"/>
                    <a:pt x="9130" y="53024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0684B49-4016-E5C9-8025-A2966533227C}"/>
                </a:ext>
              </a:extLst>
            </p:cNvPr>
            <p:cNvSpPr/>
            <p:nvPr/>
          </p:nvSpPr>
          <p:spPr>
            <a:xfrm flipV="1">
              <a:off x="6006092" y="3274456"/>
              <a:ext cx="56505" cy="66097"/>
            </a:xfrm>
            <a:custGeom>
              <a:avLst/>
              <a:gdLst>
                <a:gd name="connsiteX0" fmla="*/ 16055 w 56505"/>
                <a:gd name="connsiteY0" fmla="*/ 65740 h 66097"/>
                <a:gd name="connsiteX1" fmla="*/ 35843 w 56505"/>
                <a:gd name="connsiteY1" fmla="*/ -157 h 66097"/>
                <a:gd name="connsiteX2" fmla="*/ 16055 w 56505"/>
                <a:gd name="connsiteY2" fmla="*/ 65740 h 6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505" h="66097">
                  <a:moveTo>
                    <a:pt x="16055" y="65740"/>
                  </a:moveTo>
                  <a:cubicBezTo>
                    <a:pt x="8762" y="61103"/>
                    <a:pt x="-25786" y="22056"/>
                    <a:pt x="35843" y="-157"/>
                  </a:cubicBezTo>
                  <a:cubicBezTo>
                    <a:pt x="43824" y="-3038"/>
                    <a:pt x="87439" y="25421"/>
                    <a:pt x="16055" y="65740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1915476-C192-7626-B8A6-9E323DFD98A7}"/>
                </a:ext>
              </a:extLst>
            </p:cNvPr>
            <p:cNvSpPr/>
            <p:nvPr/>
          </p:nvSpPr>
          <p:spPr>
            <a:xfrm flipV="1">
              <a:off x="6039890" y="3297078"/>
              <a:ext cx="55539" cy="73079"/>
            </a:xfrm>
            <a:custGeom>
              <a:avLst/>
              <a:gdLst>
                <a:gd name="connsiteX0" fmla="*/ 9404 w 55539"/>
                <a:gd name="connsiteY0" fmla="*/ 72728 h 73079"/>
                <a:gd name="connsiteX1" fmla="*/ 27896 w 55539"/>
                <a:gd name="connsiteY1" fmla="*/ 2209 h 73079"/>
                <a:gd name="connsiteX2" fmla="*/ 9404 w 55539"/>
                <a:gd name="connsiteY2" fmla="*/ 72728 h 7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39" h="73079">
                  <a:moveTo>
                    <a:pt x="9404" y="72728"/>
                  </a:moveTo>
                  <a:cubicBezTo>
                    <a:pt x="518" y="70738"/>
                    <a:pt x="-13310" y="17967"/>
                    <a:pt x="27896" y="2209"/>
                  </a:cubicBezTo>
                  <a:cubicBezTo>
                    <a:pt x="69105" y="-13543"/>
                    <a:pt x="64741" y="47482"/>
                    <a:pt x="9404" y="72728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D4D1C4C-09E0-7385-B36E-B21699E89A55}"/>
                </a:ext>
              </a:extLst>
            </p:cNvPr>
            <p:cNvSpPr/>
            <p:nvPr/>
          </p:nvSpPr>
          <p:spPr>
            <a:xfrm flipV="1">
              <a:off x="6063265" y="3323391"/>
              <a:ext cx="55325" cy="83579"/>
            </a:xfrm>
            <a:custGeom>
              <a:avLst/>
              <a:gdLst>
                <a:gd name="connsiteX0" fmla="*/ 12937 w 55325"/>
                <a:gd name="connsiteY0" fmla="*/ 83233 h 83579"/>
                <a:gd name="connsiteX1" fmla="*/ 30659 w 55325"/>
                <a:gd name="connsiteY1" fmla="*/ 5034 h 83579"/>
                <a:gd name="connsiteX2" fmla="*/ 12937 w 55325"/>
                <a:gd name="connsiteY2" fmla="*/ 83233 h 8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25" h="83579">
                  <a:moveTo>
                    <a:pt x="12937" y="83233"/>
                  </a:moveTo>
                  <a:cubicBezTo>
                    <a:pt x="-520" y="74884"/>
                    <a:pt x="-14416" y="33586"/>
                    <a:pt x="30659" y="5034"/>
                  </a:cubicBezTo>
                  <a:cubicBezTo>
                    <a:pt x="71505" y="-20839"/>
                    <a:pt x="58296" y="53414"/>
                    <a:pt x="12937" y="83233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5FC7A02-6982-BD80-532E-050CC3065714}"/>
                </a:ext>
              </a:extLst>
            </p:cNvPr>
            <p:cNvSpPr/>
            <p:nvPr/>
          </p:nvSpPr>
          <p:spPr>
            <a:xfrm flipV="1">
              <a:off x="6091214" y="3356252"/>
              <a:ext cx="65401" cy="83917"/>
            </a:xfrm>
            <a:custGeom>
              <a:avLst/>
              <a:gdLst>
                <a:gd name="connsiteX0" fmla="*/ 13684 w 65401"/>
                <a:gd name="connsiteY0" fmla="*/ 83577 h 83917"/>
                <a:gd name="connsiteX1" fmla="*/ 30040 w 65401"/>
                <a:gd name="connsiteY1" fmla="*/ 6243 h 83917"/>
                <a:gd name="connsiteX2" fmla="*/ 13684 w 65401"/>
                <a:gd name="connsiteY2" fmla="*/ 83577 h 83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401" h="83917">
                  <a:moveTo>
                    <a:pt x="13684" y="83577"/>
                  </a:moveTo>
                  <a:cubicBezTo>
                    <a:pt x="6530" y="78749"/>
                    <a:pt x="-21057" y="43118"/>
                    <a:pt x="30040" y="6243"/>
                  </a:cubicBezTo>
                  <a:cubicBezTo>
                    <a:pt x="67032" y="-20458"/>
                    <a:pt x="92166" y="39852"/>
                    <a:pt x="13684" y="83577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65C7E533-A190-C363-CA5E-8EDAB976C918}"/>
                </a:ext>
              </a:extLst>
            </p:cNvPr>
            <p:cNvSpPr/>
            <p:nvPr/>
          </p:nvSpPr>
          <p:spPr>
            <a:xfrm flipV="1">
              <a:off x="6134149" y="3408282"/>
              <a:ext cx="62409" cy="77536"/>
            </a:xfrm>
            <a:custGeom>
              <a:avLst/>
              <a:gdLst>
                <a:gd name="connsiteX0" fmla="*/ 17779 w 62409"/>
                <a:gd name="connsiteY0" fmla="*/ 77205 h 77536"/>
                <a:gd name="connsiteX1" fmla="*/ 35143 w 62409"/>
                <a:gd name="connsiteY1" fmla="*/ 5763 h 77536"/>
                <a:gd name="connsiteX2" fmla="*/ 17779 w 62409"/>
                <a:gd name="connsiteY2" fmla="*/ 77205 h 7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9" h="77536">
                  <a:moveTo>
                    <a:pt x="17779" y="77205"/>
                  </a:moveTo>
                  <a:cubicBezTo>
                    <a:pt x="3788" y="69730"/>
                    <a:pt x="-21666" y="45017"/>
                    <a:pt x="35143" y="5763"/>
                  </a:cubicBezTo>
                  <a:cubicBezTo>
                    <a:pt x="71547" y="-19389"/>
                    <a:pt x="76355" y="39014"/>
                    <a:pt x="17779" y="77205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396028B-DCFC-E357-B120-55FCC6C3D368}"/>
                </a:ext>
              </a:extLst>
            </p:cNvPr>
            <p:cNvSpPr/>
            <p:nvPr/>
          </p:nvSpPr>
          <p:spPr>
            <a:xfrm flipV="1">
              <a:off x="6178831" y="3448049"/>
              <a:ext cx="47040" cy="60413"/>
            </a:xfrm>
            <a:custGeom>
              <a:avLst/>
              <a:gdLst>
                <a:gd name="connsiteX0" fmla="*/ 15960 w 47040"/>
                <a:gd name="connsiteY0" fmla="*/ 60088 h 60413"/>
                <a:gd name="connsiteX1" fmla="*/ 10775 w 47040"/>
                <a:gd name="connsiteY1" fmla="*/ 8924 h 60413"/>
                <a:gd name="connsiteX2" fmla="*/ 43885 w 47040"/>
                <a:gd name="connsiteY2" fmla="*/ 33686 h 60413"/>
                <a:gd name="connsiteX3" fmla="*/ 15960 w 47040"/>
                <a:gd name="connsiteY3" fmla="*/ 60087 h 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40" h="60413">
                  <a:moveTo>
                    <a:pt x="15960" y="60088"/>
                  </a:moveTo>
                  <a:cubicBezTo>
                    <a:pt x="25" y="53846"/>
                    <a:pt x="-8159" y="26988"/>
                    <a:pt x="10775" y="8924"/>
                  </a:cubicBezTo>
                  <a:cubicBezTo>
                    <a:pt x="34532" y="-13749"/>
                    <a:pt x="54662" y="9436"/>
                    <a:pt x="43885" y="33686"/>
                  </a:cubicBezTo>
                  <a:cubicBezTo>
                    <a:pt x="33109" y="57937"/>
                    <a:pt x="15960" y="60087"/>
                    <a:pt x="15960" y="60087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4F6EC94-5F75-F17D-74F5-07CE8BDE8A45}"/>
                </a:ext>
              </a:extLst>
            </p:cNvPr>
            <p:cNvSpPr/>
            <p:nvPr/>
          </p:nvSpPr>
          <p:spPr>
            <a:xfrm flipV="1">
              <a:off x="6205175" y="3470195"/>
              <a:ext cx="54117" cy="63063"/>
            </a:xfrm>
            <a:custGeom>
              <a:avLst/>
              <a:gdLst>
                <a:gd name="connsiteX0" fmla="*/ 12596 w 54117"/>
                <a:gd name="connsiteY0" fmla="*/ 62743 h 63063"/>
                <a:gd name="connsiteX1" fmla="*/ 27828 w 54117"/>
                <a:gd name="connsiteY1" fmla="*/ 821 h 63063"/>
                <a:gd name="connsiteX2" fmla="*/ 12596 w 54117"/>
                <a:gd name="connsiteY2" fmla="*/ 62743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17" h="63063">
                  <a:moveTo>
                    <a:pt x="12596" y="62743"/>
                  </a:moveTo>
                  <a:cubicBezTo>
                    <a:pt x="-513" y="55803"/>
                    <a:pt x="-13397" y="26934"/>
                    <a:pt x="27828" y="821"/>
                  </a:cubicBezTo>
                  <a:cubicBezTo>
                    <a:pt x="36373" y="-4592"/>
                    <a:pt x="90188" y="8151"/>
                    <a:pt x="12596" y="62743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89AFA98-D2AC-9B65-1170-ACD9164D91F1}"/>
                </a:ext>
              </a:extLst>
            </p:cNvPr>
            <p:cNvSpPr/>
            <p:nvPr/>
          </p:nvSpPr>
          <p:spPr>
            <a:xfrm flipV="1">
              <a:off x="5312691" y="3044837"/>
              <a:ext cx="1273031" cy="897707"/>
            </a:xfrm>
            <a:custGeom>
              <a:avLst/>
              <a:gdLst>
                <a:gd name="connsiteX0" fmla="*/ 1265237 w 1273031"/>
                <a:gd name="connsiteY0" fmla="*/ 765517 h 897707"/>
                <a:gd name="connsiteX1" fmla="*/ 1233659 w 1273031"/>
                <a:gd name="connsiteY1" fmla="*/ 751765 h 897707"/>
                <a:gd name="connsiteX2" fmla="*/ 1190630 w 1273031"/>
                <a:gd name="connsiteY2" fmla="*/ 539429 h 897707"/>
                <a:gd name="connsiteX3" fmla="*/ 1057352 w 1273031"/>
                <a:gd name="connsiteY3" fmla="*/ 366836 h 897707"/>
                <a:gd name="connsiteX4" fmla="*/ 1005330 w 1273031"/>
                <a:gd name="connsiteY4" fmla="*/ 343158 h 897707"/>
                <a:gd name="connsiteX5" fmla="*/ 968071 w 1273031"/>
                <a:gd name="connsiteY5" fmla="*/ 310129 h 897707"/>
                <a:gd name="connsiteX6" fmla="*/ 988250 w 1273031"/>
                <a:gd name="connsiteY6" fmla="*/ 276660 h 897707"/>
                <a:gd name="connsiteX7" fmla="*/ 1009315 w 1273031"/>
                <a:gd name="connsiteY7" fmla="*/ 260049 h 897707"/>
                <a:gd name="connsiteX8" fmla="*/ 1039156 w 1273031"/>
                <a:gd name="connsiteY8" fmla="*/ 228078 h 897707"/>
                <a:gd name="connsiteX9" fmla="*/ 1063353 w 1273031"/>
                <a:gd name="connsiteY9" fmla="*/ 197508 h 897707"/>
                <a:gd name="connsiteX10" fmla="*/ 1095319 w 1273031"/>
                <a:gd name="connsiteY10" fmla="*/ 194684 h 897707"/>
                <a:gd name="connsiteX11" fmla="*/ 1132781 w 1273031"/>
                <a:gd name="connsiteY11" fmla="*/ 197083 h 897707"/>
                <a:gd name="connsiteX12" fmla="*/ 1179545 w 1273031"/>
                <a:gd name="connsiteY12" fmla="*/ 205580 h 897707"/>
                <a:gd name="connsiteX13" fmla="*/ 1232551 w 1273031"/>
                <a:gd name="connsiteY13" fmla="*/ 165473 h 897707"/>
                <a:gd name="connsiteX14" fmla="*/ 1176644 w 1273031"/>
                <a:gd name="connsiteY14" fmla="*/ 176924 h 897707"/>
                <a:gd name="connsiteX15" fmla="*/ 1135396 w 1273031"/>
                <a:gd name="connsiteY15" fmla="*/ 161672 h 897707"/>
                <a:gd name="connsiteX16" fmla="*/ 1159619 w 1273031"/>
                <a:gd name="connsiteY16" fmla="*/ 151772 h 897707"/>
                <a:gd name="connsiteX17" fmla="*/ 1187313 w 1273031"/>
                <a:gd name="connsiteY17" fmla="*/ 135318 h 897707"/>
                <a:gd name="connsiteX18" fmla="*/ 1204801 w 1273031"/>
                <a:gd name="connsiteY18" fmla="*/ 107910 h 897707"/>
                <a:gd name="connsiteX19" fmla="*/ 1188474 w 1273031"/>
                <a:gd name="connsiteY19" fmla="*/ 52909 h 897707"/>
                <a:gd name="connsiteX20" fmla="*/ 1183813 w 1273031"/>
                <a:gd name="connsiteY20" fmla="*/ 88529 h 897707"/>
                <a:gd name="connsiteX21" fmla="*/ 1160912 w 1273031"/>
                <a:gd name="connsiteY21" fmla="*/ 107392 h 897707"/>
                <a:gd name="connsiteX22" fmla="*/ 1122907 w 1273031"/>
                <a:gd name="connsiteY22" fmla="*/ 128203 h 897707"/>
                <a:gd name="connsiteX23" fmla="*/ 1077127 w 1273031"/>
                <a:gd name="connsiteY23" fmla="*/ 121258 h 897707"/>
                <a:gd name="connsiteX24" fmla="*/ 1036970 w 1273031"/>
                <a:gd name="connsiteY24" fmla="*/ 92247 h 897707"/>
                <a:gd name="connsiteX25" fmla="*/ 1023004 w 1273031"/>
                <a:gd name="connsiteY25" fmla="*/ 56445 h 897707"/>
                <a:gd name="connsiteX26" fmla="*/ 1040407 w 1273031"/>
                <a:gd name="connsiteY26" fmla="*/ -322 h 897707"/>
                <a:gd name="connsiteX27" fmla="*/ 998523 w 1273031"/>
                <a:gd name="connsiteY27" fmla="*/ 55615 h 897707"/>
                <a:gd name="connsiteX28" fmla="*/ 993189 w 1273031"/>
                <a:gd name="connsiteY28" fmla="*/ 109087 h 897707"/>
                <a:gd name="connsiteX29" fmla="*/ 1023370 w 1273031"/>
                <a:gd name="connsiteY29" fmla="*/ 149868 h 897707"/>
                <a:gd name="connsiteX30" fmla="*/ 983142 w 1273031"/>
                <a:gd name="connsiteY30" fmla="*/ 189505 h 897707"/>
                <a:gd name="connsiteX31" fmla="*/ 951590 w 1273031"/>
                <a:gd name="connsiteY31" fmla="*/ 229098 h 897707"/>
                <a:gd name="connsiteX32" fmla="*/ 920087 w 1273031"/>
                <a:gd name="connsiteY32" fmla="*/ 261028 h 897707"/>
                <a:gd name="connsiteX33" fmla="*/ 899727 w 1273031"/>
                <a:gd name="connsiteY33" fmla="*/ 296799 h 897707"/>
                <a:gd name="connsiteX34" fmla="*/ 882719 w 1273031"/>
                <a:gd name="connsiteY34" fmla="*/ 330984 h 897707"/>
                <a:gd name="connsiteX35" fmla="*/ 883863 w 1273031"/>
                <a:gd name="connsiteY35" fmla="*/ 358571 h 897707"/>
                <a:gd name="connsiteX36" fmla="*/ 896855 w 1273031"/>
                <a:gd name="connsiteY36" fmla="*/ 386828 h 897707"/>
                <a:gd name="connsiteX37" fmla="*/ 916627 w 1273031"/>
                <a:gd name="connsiteY37" fmla="*/ 414597 h 897707"/>
                <a:gd name="connsiteX38" fmla="*/ 930465 w 1273031"/>
                <a:gd name="connsiteY38" fmla="*/ 445036 h 897707"/>
                <a:gd name="connsiteX39" fmla="*/ 767826 w 1273031"/>
                <a:gd name="connsiteY39" fmla="*/ 611212 h 897707"/>
                <a:gd name="connsiteX40" fmla="*/ 509782 w 1273031"/>
                <a:gd name="connsiteY40" fmla="*/ 578642 h 897707"/>
                <a:gd name="connsiteX41" fmla="*/ 414248 w 1273031"/>
                <a:gd name="connsiteY41" fmla="*/ 407192 h 897707"/>
                <a:gd name="connsiteX42" fmla="*/ 417795 w 1273031"/>
                <a:gd name="connsiteY42" fmla="*/ 364652 h 897707"/>
                <a:gd name="connsiteX43" fmla="*/ 414379 w 1273031"/>
                <a:gd name="connsiteY43" fmla="*/ 333054 h 897707"/>
                <a:gd name="connsiteX44" fmla="*/ 433076 w 1273031"/>
                <a:gd name="connsiteY44" fmla="*/ 311411 h 897707"/>
                <a:gd name="connsiteX45" fmla="*/ 466207 w 1273031"/>
                <a:gd name="connsiteY45" fmla="*/ 291512 h 897707"/>
                <a:gd name="connsiteX46" fmla="*/ 473590 w 1273031"/>
                <a:gd name="connsiteY46" fmla="*/ 237831 h 897707"/>
                <a:gd name="connsiteX47" fmla="*/ 432000 w 1273031"/>
                <a:gd name="connsiteY47" fmla="*/ 182495 h 897707"/>
                <a:gd name="connsiteX48" fmla="*/ 448598 w 1273031"/>
                <a:gd name="connsiteY48" fmla="*/ 209557 h 897707"/>
                <a:gd name="connsiteX49" fmla="*/ 448381 w 1273031"/>
                <a:gd name="connsiteY49" fmla="*/ 246175 h 897707"/>
                <a:gd name="connsiteX50" fmla="*/ 434147 w 1273031"/>
                <a:gd name="connsiteY50" fmla="*/ 270985 h 897707"/>
                <a:gd name="connsiteX51" fmla="*/ 411867 w 1273031"/>
                <a:gd name="connsiteY51" fmla="*/ 279648 h 897707"/>
                <a:gd name="connsiteX52" fmla="*/ 404766 w 1273031"/>
                <a:gd name="connsiteY52" fmla="*/ 234053 h 897707"/>
                <a:gd name="connsiteX53" fmla="*/ 381018 w 1273031"/>
                <a:gd name="connsiteY53" fmla="*/ 201721 h 897707"/>
                <a:gd name="connsiteX54" fmla="*/ 342235 w 1273031"/>
                <a:gd name="connsiteY54" fmla="*/ 206689 h 897707"/>
                <a:gd name="connsiteX55" fmla="*/ 368274 w 1273031"/>
                <a:gd name="connsiteY55" fmla="*/ 222862 h 897707"/>
                <a:gd name="connsiteX56" fmla="*/ 371784 w 1273031"/>
                <a:gd name="connsiteY56" fmla="*/ 247319 h 897707"/>
                <a:gd name="connsiteX57" fmla="*/ 341628 w 1273031"/>
                <a:gd name="connsiteY57" fmla="*/ 288223 h 897707"/>
                <a:gd name="connsiteX58" fmla="*/ 242884 w 1273031"/>
                <a:gd name="connsiteY58" fmla="*/ 266063 h 897707"/>
                <a:gd name="connsiteX59" fmla="*/ 249830 w 1273031"/>
                <a:gd name="connsiteY59" fmla="*/ 310958 h 897707"/>
                <a:gd name="connsiteX60" fmla="*/ 330440 w 1273031"/>
                <a:gd name="connsiteY60" fmla="*/ 345383 h 897707"/>
                <a:gd name="connsiteX61" fmla="*/ 357792 w 1273031"/>
                <a:gd name="connsiteY61" fmla="*/ 376526 h 897707"/>
                <a:gd name="connsiteX62" fmla="*/ 351891 w 1273031"/>
                <a:gd name="connsiteY62" fmla="*/ 465206 h 897707"/>
                <a:gd name="connsiteX63" fmla="*/ 398740 w 1273031"/>
                <a:gd name="connsiteY63" fmla="*/ 535722 h 897707"/>
                <a:gd name="connsiteX64" fmla="*/ 322568 w 1273031"/>
                <a:gd name="connsiteY64" fmla="*/ 551297 h 897707"/>
                <a:gd name="connsiteX65" fmla="*/ 33592 w 1273031"/>
                <a:gd name="connsiteY65" fmla="*/ 597125 h 897707"/>
                <a:gd name="connsiteX66" fmla="*/ 17896 w 1273031"/>
                <a:gd name="connsiteY66" fmla="*/ 613598 h 897707"/>
                <a:gd name="connsiteX67" fmla="*/ 173856 w 1273031"/>
                <a:gd name="connsiteY67" fmla="*/ 601930 h 897707"/>
                <a:gd name="connsiteX68" fmla="*/ 457129 w 1273031"/>
                <a:gd name="connsiteY68" fmla="*/ 712173 h 897707"/>
                <a:gd name="connsiteX69" fmla="*/ 922783 w 1273031"/>
                <a:gd name="connsiteY69" fmla="*/ 597994 h 897707"/>
                <a:gd name="connsiteX70" fmla="*/ 1037871 w 1273031"/>
                <a:gd name="connsiteY70" fmla="*/ 697158 h 897707"/>
                <a:gd name="connsiteX71" fmla="*/ 1130944 w 1273031"/>
                <a:gd name="connsiteY71" fmla="*/ 897386 h 897707"/>
                <a:gd name="connsiteX72" fmla="*/ 1265211 w 1273031"/>
                <a:gd name="connsiteY72" fmla="*/ 765500 h 89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273031" h="897707">
                  <a:moveTo>
                    <a:pt x="1265237" y="765517"/>
                  </a:moveTo>
                  <a:cubicBezTo>
                    <a:pt x="1257619" y="763812"/>
                    <a:pt x="1239042" y="755973"/>
                    <a:pt x="1233659" y="751765"/>
                  </a:cubicBezTo>
                  <a:cubicBezTo>
                    <a:pt x="1175048" y="703942"/>
                    <a:pt x="1200304" y="624499"/>
                    <a:pt x="1190630" y="539429"/>
                  </a:cubicBezTo>
                  <a:cubicBezTo>
                    <a:pt x="1183010" y="472382"/>
                    <a:pt x="1128701" y="393518"/>
                    <a:pt x="1057352" y="366836"/>
                  </a:cubicBezTo>
                  <a:cubicBezTo>
                    <a:pt x="1032945" y="357714"/>
                    <a:pt x="1033749" y="350206"/>
                    <a:pt x="1005330" y="343158"/>
                  </a:cubicBezTo>
                  <a:cubicBezTo>
                    <a:pt x="994426" y="340458"/>
                    <a:pt x="981491" y="336477"/>
                    <a:pt x="968071" y="310129"/>
                  </a:cubicBezTo>
                  <a:cubicBezTo>
                    <a:pt x="981413" y="307128"/>
                    <a:pt x="990554" y="287175"/>
                    <a:pt x="988250" y="276660"/>
                  </a:cubicBezTo>
                  <a:cubicBezTo>
                    <a:pt x="998486" y="275621"/>
                    <a:pt x="1008380" y="267178"/>
                    <a:pt x="1009315" y="260049"/>
                  </a:cubicBezTo>
                  <a:cubicBezTo>
                    <a:pt x="1026465" y="257898"/>
                    <a:pt x="1035374" y="247898"/>
                    <a:pt x="1039156" y="228078"/>
                  </a:cubicBezTo>
                  <a:cubicBezTo>
                    <a:pt x="1050244" y="223236"/>
                    <a:pt x="1060142" y="214785"/>
                    <a:pt x="1063353" y="197508"/>
                  </a:cubicBezTo>
                  <a:cubicBezTo>
                    <a:pt x="1075680" y="204942"/>
                    <a:pt x="1089024" y="201933"/>
                    <a:pt x="1095319" y="194684"/>
                  </a:cubicBezTo>
                  <a:cubicBezTo>
                    <a:pt x="1103402" y="209163"/>
                    <a:pt x="1123794" y="210401"/>
                    <a:pt x="1132781" y="197083"/>
                  </a:cubicBezTo>
                  <a:cubicBezTo>
                    <a:pt x="1140707" y="218200"/>
                    <a:pt x="1166671" y="221360"/>
                    <a:pt x="1179545" y="205580"/>
                  </a:cubicBezTo>
                  <a:cubicBezTo>
                    <a:pt x="1200431" y="207600"/>
                    <a:pt x="1228901" y="190653"/>
                    <a:pt x="1232551" y="165473"/>
                  </a:cubicBezTo>
                  <a:cubicBezTo>
                    <a:pt x="1212111" y="188220"/>
                    <a:pt x="1196150" y="161306"/>
                    <a:pt x="1176644" y="176924"/>
                  </a:cubicBezTo>
                  <a:cubicBezTo>
                    <a:pt x="1172235" y="157936"/>
                    <a:pt x="1152585" y="157857"/>
                    <a:pt x="1135396" y="161672"/>
                  </a:cubicBezTo>
                  <a:cubicBezTo>
                    <a:pt x="1147041" y="160283"/>
                    <a:pt x="1159956" y="159183"/>
                    <a:pt x="1159619" y="151772"/>
                  </a:cubicBezTo>
                  <a:cubicBezTo>
                    <a:pt x="1171698" y="153645"/>
                    <a:pt x="1185643" y="141274"/>
                    <a:pt x="1187313" y="135318"/>
                  </a:cubicBezTo>
                  <a:cubicBezTo>
                    <a:pt x="1199705" y="132099"/>
                    <a:pt x="1208012" y="123300"/>
                    <a:pt x="1204801" y="107910"/>
                  </a:cubicBezTo>
                  <a:cubicBezTo>
                    <a:pt x="1213372" y="90499"/>
                    <a:pt x="1208914" y="62830"/>
                    <a:pt x="1188474" y="52909"/>
                  </a:cubicBezTo>
                  <a:cubicBezTo>
                    <a:pt x="1196195" y="71974"/>
                    <a:pt x="1184049" y="78580"/>
                    <a:pt x="1183813" y="88529"/>
                  </a:cubicBezTo>
                  <a:cubicBezTo>
                    <a:pt x="1170474" y="91535"/>
                    <a:pt x="1159591" y="98429"/>
                    <a:pt x="1160912" y="107392"/>
                  </a:cubicBezTo>
                  <a:cubicBezTo>
                    <a:pt x="1150756" y="105113"/>
                    <a:pt x="1126323" y="112964"/>
                    <a:pt x="1122907" y="128203"/>
                  </a:cubicBezTo>
                  <a:cubicBezTo>
                    <a:pt x="1110547" y="116426"/>
                    <a:pt x="1091119" y="112395"/>
                    <a:pt x="1077127" y="121258"/>
                  </a:cubicBezTo>
                  <a:cubicBezTo>
                    <a:pt x="1074122" y="107919"/>
                    <a:pt x="1051428" y="96157"/>
                    <a:pt x="1036970" y="92247"/>
                  </a:cubicBezTo>
                  <a:cubicBezTo>
                    <a:pt x="1045748" y="76881"/>
                    <a:pt x="1032020" y="63802"/>
                    <a:pt x="1023004" y="56445"/>
                  </a:cubicBezTo>
                  <a:cubicBezTo>
                    <a:pt x="1041239" y="40538"/>
                    <a:pt x="1012820" y="33490"/>
                    <a:pt x="1040407" y="-322"/>
                  </a:cubicBezTo>
                  <a:cubicBezTo>
                    <a:pt x="1019864" y="5066"/>
                    <a:pt x="989890" y="31678"/>
                    <a:pt x="998523" y="55615"/>
                  </a:cubicBezTo>
                  <a:cubicBezTo>
                    <a:pt x="981914" y="67223"/>
                    <a:pt x="981087" y="91710"/>
                    <a:pt x="993189" y="109087"/>
                  </a:cubicBezTo>
                  <a:cubicBezTo>
                    <a:pt x="987850" y="129895"/>
                    <a:pt x="997233" y="148999"/>
                    <a:pt x="1023370" y="149868"/>
                  </a:cubicBezTo>
                  <a:cubicBezTo>
                    <a:pt x="1004878" y="155050"/>
                    <a:pt x="1012079" y="185332"/>
                    <a:pt x="983142" y="189505"/>
                  </a:cubicBezTo>
                  <a:cubicBezTo>
                    <a:pt x="968743" y="191587"/>
                    <a:pt x="944555" y="218849"/>
                    <a:pt x="951590" y="229098"/>
                  </a:cubicBezTo>
                  <a:cubicBezTo>
                    <a:pt x="942000" y="224278"/>
                    <a:pt x="915603" y="245355"/>
                    <a:pt x="920087" y="261028"/>
                  </a:cubicBezTo>
                  <a:cubicBezTo>
                    <a:pt x="907563" y="261886"/>
                    <a:pt x="891214" y="284216"/>
                    <a:pt x="899727" y="296799"/>
                  </a:cubicBezTo>
                  <a:cubicBezTo>
                    <a:pt x="884233" y="298988"/>
                    <a:pt x="874066" y="319041"/>
                    <a:pt x="882719" y="330984"/>
                  </a:cubicBezTo>
                  <a:cubicBezTo>
                    <a:pt x="872435" y="339672"/>
                    <a:pt x="877669" y="350520"/>
                    <a:pt x="883863" y="358571"/>
                  </a:cubicBezTo>
                  <a:cubicBezTo>
                    <a:pt x="876711" y="369639"/>
                    <a:pt x="885585" y="377629"/>
                    <a:pt x="896855" y="386828"/>
                  </a:cubicBezTo>
                  <a:cubicBezTo>
                    <a:pt x="894783" y="399027"/>
                    <a:pt x="904786" y="407941"/>
                    <a:pt x="916627" y="414597"/>
                  </a:cubicBezTo>
                  <a:cubicBezTo>
                    <a:pt x="913779" y="427287"/>
                    <a:pt x="921238" y="435631"/>
                    <a:pt x="930465" y="445036"/>
                  </a:cubicBezTo>
                  <a:cubicBezTo>
                    <a:pt x="895129" y="471775"/>
                    <a:pt x="854093" y="510376"/>
                    <a:pt x="767826" y="611212"/>
                  </a:cubicBezTo>
                  <a:cubicBezTo>
                    <a:pt x="637679" y="763350"/>
                    <a:pt x="520307" y="674344"/>
                    <a:pt x="509782" y="578642"/>
                  </a:cubicBezTo>
                  <a:cubicBezTo>
                    <a:pt x="497630" y="468220"/>
                    <a:pt x="440131" y="479007"/>
                    <a:pt x="414248" y="407192"/>
                  </a:cubicBezTo>
                  <a:cubicBezTo>
                    <a:pt x="427043" y="394732"/>
                    <a:pt x="426939" y="377372"/>
                    <a:pt x="417795" y="364652"/>
                  </a:cubicBezTo>
                  <a:cubicBezTo>
                    <a:pt x="426283" y="358725"/>
                    <a:pt x="427339" y="346626"/>
                    <a:pt x="414379" y="333054"/>
                  </a:cubicBezTo>
                  <a:cubicBezTo>
                    <a:pt x="422624" y="329731"/>
                    <a:pt x="430797" y="321567"/>
                    <a:pt x="433076" y="311411"/>
                  </a:cubicBezTo>
                  <a:cubicBezTo>
                    <a:pt x="444911" y="318070"/>
                    <a:pt x="464266" y="309079"/>
                    <a:pt x="466207" y="291512"/>
                  </a:cubicBezTo>
                  <a:cubicBezTo>
                    <a:pt x="487400" y="280263"/>
                    <a:pt x="487164" y="257544"/>
                    <a:pt x="473590" y="237831"/>
                  </a:cubicBezTo>
                  <a:cubicBezTo>
                    <a:pt x="472158" y="211506"/>
                    <a:pt x="453260" y="190265"/>
                    <a:pt x="432000" y="182495"/>
                  </a:cubicBezTo>
                  <a:cubicBezTo>
                    <a:pt x="438335" y="189920"/>
                    <a:pt x="444553" y="202312"/>
                    <a:pt x="448598" y="209557"/>
                  </a:cubicBezTo>
                  <a:cubicBezTo>
                    <a:pt x="456022" y="222863"/>
                    <a:pt x="439788" y="236911"/>
                    <a:pt x="448381" y="246175"/>
                  </a:cubicBezTo>
                  <a:cubicBezTo>
                    <a:pt x="438563" y="251307"/>
                    <a:pt x="432823" y="262017"/>
                    <a:pt x="434147" y="270985"/>
                  </a:cubicBezTo>
                  <a:cubicBezTo>
                    <a:pt x="425750" y="269766"/>
                    <a:pt x="416997" y="273136"/>
                    <a:pt x="411867" y="279648"/>
                  </a:cubicBezTo>
                  <a:cubicBezTo>
                    <a:pt x="419405" y="268342"/>
                    <a:pt x="415752" y="244518"/>
                    <a:pt x="404766" y="234053"/>
                  </a:cubicBezTo>
                  <a:cubicBezTo>
                    <a:pt x="404295" y="221282"/>
                    <a:pt x="392299" y="204919"/>
                    <a:pt x="381018" y="201721"/>
                  </a:cubicBezTo>
                  <a:cubicBezTo>
                    <a:pt x="368309" y="188534"/>
                    <a:pt x="353206" y="190483"/>
                    <a:pt x="342235" y="206689"/>
                  </a:cubicBezTo>
                  <a:cubicBezTo>
                    <a:pt x="354229" y="206713"/>
                    <a:pt x="363491" y="214455"/>
                    <a:pt x="368274" y="222862"/>
                  </a:cubicBezTo>
                  <a:cubicBezTo>
                    <a:pt x="365787" y="230975"/>
                    <a:pt x="368728" y="241637"/>
                    <a:pt x="371784" y="247319"/>
                  </a:cubicBezTo>
                  <a:cubicBezTo>
                    <a:pt x="355151" y="254587"/>
                    <a:pt x="342296" y="280704"/>
                    <a:pt x="341628" y="288223"/>
                  </a:cubicBezTo>
                  <a:cubicBezTo>
                    <a:pt x="308242" y="309371"/>
                    <a:pt x="264035" y="299455"/>
                    <a:pt x="242884" y="266063"/>
                  </a:cubicBezTo>
                  <a:cubicBezTo>
                    <a:pt x="249208" y="279481"/>
                    <a:pt x="241245" y="301696"/>
                    <a:pt x="249830" y="310958"/>
                  </a:cubicBezTo>
                  <a:cubicBezTo>
                    <a:pt x="258718" y="345621"/>
                    <a:pt x="288914" y="364067"/>
                    <a:pt x="330440" y="345383"/>
                  </a:cubicBezTo>
                  <a:cubicBezTo>
                    <a:pt x="332673" y="359217"/>
                    <a:pt x="356132" y="360152"/>
                    <a:pt x="357792" y="376526"/>
                  </a:cubicBezTo>
                  <a:cubicBezTo>
                    <a:pt x="359908" y="397434"/>
                    <a:pt x="358391" y="427326"/>
                    <a:pt x="351891" y="465206"/>
                  </a:cubicBezTo>
                  <a:cubicBezTo>
                    <a:pt x="379378" y="479375"/>
                    <a:pt x="394694" y="512147"/>
                    <a:pt x="398740" y="535722"/>
                  </a:cubicBezTo>
                  <a:cubicBezTo>
                    <a:pt x="404543" y="569579"/>
                    <a:pt x="389776" y="569712"/>
                    <a:pt x="322568" y="551297"/>
                  </a:cubicBezTo>
                  <a:cubicBezTo>
                    <a:pt x="213046" y="521292"/>
                    <a:pt x="139307" y="595509"/>
                    <a:pt x="33592" y="597125"/>
                  </a:cubicBezTo>
                  <a:cubicBezTo>
                    <a:pt x="5508" y="597551"/>
                    <a:pt x="-17647" y="605626"/>
                    <a:pt x="17896" y="613598"/>
                  </a:cubicBezTo>
                  <a:cubicBezTo>
                    <a:pt x="53445" y="621580"/>
                    <a:pt x="124736" y="606908"/>
                    <a:pt x="173856" y="601930"/>
                  </a:cubicBezTo>
                  <a:cubicBezTo>
                    <a:pt x="265841" y="592613"/>
                    <a:pt x="361951" y="613472"/>
                    <a:pt x="457129" y="712173"/>
                  </a:cubicBezTo>
                  <a:cubicBezTo>
                    <a:pt x="680836" y="944131"/>
                    <a:pt x="826830" y="728467"/>
                    <a:pt x="922783" y="597994"/>
                  </a:cubicBezTo>
                  <a:cubicBezTo>
                    <a:pt x="1012863" y="475490"/>
                    <a:pt x="1058121" y="595032"/>
                    <a:pt x="1037871" y="697158"/>
                  </a:cubicBezTo>
                  <a:cubicBezTo>
                    <a:pt x="1013525" y="819912"/>
                    <a:pt x="1066222" y="870859"/>
                    <a:pt x="1130944" y="897386"/>
                  </a:cubicBezTo>
                  <a:cubicBezTo>
                    <a:pt x="1197760" y="867044"/>
                    <a:pt x="1301966" y="771084"/>
                    <a:pt x="1265211" y="765500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C340EFB9-EED4-0CBF-0BD8-B31C62B77ED4}"/>
                </a:ext>
              </a:extLst>
            </p:cNvPr>
            <p:cNvSpPr/>
            <p:nvPr/>
          </p:nvSpPr>
          <p:spPr>
            <a:xfrm flipV="1">
              <a:off x="6329822" y="3156227"/>
              <a:ext cx="208995" cy="438257"/>
            </a:xfrm>
            <a:custGeom>
              <a:avLst/>
              <a:gdLst>
                <a:gd name="connsiteX0" fmla="*/ 208827 w 208995"/>
                <a:gd name="connsiteY0" fmla="*/ 437913 h 438257"/>
                <a:gd name="connsiteX1" fmla="*/ 149981 w 208995"/>
                <a:gd name="connsiteY1" fmla="*/ 302038 h 438257"/>
                <a:gd name="connsiteX2" fmla="*/ -168 w 208995"/>
                <a:gd name="connsiteY2" fmla="*/ -344 h 43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995" h="438257">
                  <a:moveTo>
                    <a:pt x="208827" y="437913"/>
                  </a:moveTo>
                  <a:cubicBezTo>
                    <a:pt x="152706" y="381983"/>
                    <a:pt x="146435" y="344575"/>
                    <a:pt x="149981" y="302038"/>
                  </a:cubicBezTo>
                  <a:cubicBezTo>
                    <a:pt x="157310" y="214113"/>
                    <a:pt x="107240" y="55758"/>
                    <a:pt x="-168" y="-34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55CE8A5-48D4-1311-F672-AD950F21F778}"/>
                </a:ext>
              </a:extLst>
            </p:cNvPr>
            <p:cNvSpPr/>
            <p:nvPr/>
          </p:nvSpPr>
          <p:spPr>
            <a:xfrm flipV="1">
              <a:off x="6407134" y="3526662"/>
              <a:ext cx="34868" cy="10259"/>
            </a:xfrm>
            <a:custGeom>
              <a:avLst/>
              <a:gdLst>
                <a:gd name="connsiteX0" fmla="*/ -169 w 34868"/>
                <a:gd name="connsiteY0" fmla="*/ 451 h 10259"/>
                <a:gd name="connsiteX1" fmla="*/ 34700 w 34868"/>
                <a:gd name="connsiteY1" fmla="*/ 9944 h 1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68" h="10259">
                  <a:moveTo>
                    <a:pt x="-169" y="451"/>
                  </a:moveTo>
                  <a:cubicBezTo>
                    <a:pt x="7524" y="-1160"/>
                    <a:pt x="23862" y="-1158"/>
                    <a:pt x="34700" y="9944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CFBBA66-D0A7-E80E-62D1-7170C3CAE9F2}"/>
                </a:ext>
              </a:extLst>
            </p:cNvPr>
            <p:cNvSpPr/>
            <p:nvPr/>
          </p:nvSpPr>
          <p:spPr>
            <a:xfrm flipV="1">
              <a:off x="6429756" y="3495061"/>
              <a:ext cx="37666" cy="15615"/>
            </a:xfrm>
            <a:custGeom>
              <a:avLst/>
              <a:gdLst>
                <a:gd name="connsiteX0" fmla="*/ -168 w 37666"/>
                <a:gd name="connsiteY0" fmla="*/ -320 h 15615"/>
                <a:gd name="connsiteX1" fmla="*/ 37499 w 37666"/>
                <a:gd name="connsiteY1" fmla="*/ 15295 h 1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666" h="15615">
                  <a:moveTo>
                    <a:pt x="-168" y="-320"/>
                  </a:moveTo>
                  <a:cubicBezTo>
                    <a:pt x="8913" y="9714"/>
                    <a:pt x="29478" y="3493"/>
                    <a:pt x="37499" y="15295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B925EE5-9E08-88B1-D782-6520643AE85D}"/>
                </a:ext>
              </a:extLst>
            </p:cNvPr>
            <p:cNvSpPr/>
            <p:nvPr/>
          </p:nvSpPr>
          <p:spPr>
            <a:xfrm flipV="1">
              <a:off x="6457973" y="3442530"/>
              <a:ext cx="36180" cy="24449"/>
            </a:xfrm>
            <a:custGeom>
              <a:avLst/>
              <a:gdLst>
                <a:gd name="connsiteX0" fmla="*/ -167 w 36180"/>
                <a:gd name="connsiteY0" fmla="*/ -329 h 24449"/>
                <a:gd name="connsiteX1" fmla="*/ 36013 w 36180"/>
                <a:gd name="connsiteY1" fmla="*/ 24120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80" h="24449">
                  <a:moveTo>
                    <a:pt x="-167" y="-329"/>
                  </a:moveTo>
                  <a:cubicBezTo>
                    <a:pt x="6051" y="12063"/>
                    <a:pt x="31352" y="10742"/>
                    <a:pt x="36013" y="24120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A4EB66C-AD00-C9C3-FF64-727E529A3B00}"/>
                </a:ext>
              </a:extLst>
            </p:cNvPr>
            <p:cNvSpPr/>
            <p:nvPr/>
          </p:nvSpPr>
          <p:spPr>
            <a:xfrm flipV="1">
              <a:off x="6474404" y="3395998"/>
              <a:ext cx="29593" cy="22642"/>
            </a:xfrm>
            <a:custGeom>
              <a:avLst/>
              <a:gdLst>
                <a:gd name="connsiteX0" fmla="*/ -167 w 29593"/>
                <a:gd name="connsiteY0" fmla="*/ -338 h 22642"/>
                <a:gd name="connsiteX1" fmla="*/ 29426 w 29593"/>
                <a:gd name="connsiteY1" fmla="*/ 22304 h 2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93" h="22642">
                  <a:moveTo>
                    <a:pt x="-167" y="-338"/>
                  </a:moveTo>
                  <a:cubicBezTo>
                    <a:pt x="2465" y="7250"/>
                    <a:pt x="27438" y="8856"/>
                    <a:pt x="29426" y="22304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AD9783B-1E44-1198-B84D-A0194CC534E3}"/>
                </a:ext>
              </a:extLst>
            </p:cNvPr>
            <p:cNvSpPr/>
            <p:nvPr/>
          </p:nvSpPr>
          <p:spPr>
            <a:xfrm flipV="1">
              <a:off x="6487382" y="3347969"/>
              <a:ext cx="18125" cy="21737"/>
            </a:xfrm>
            <a:custGeom>
              <a:avLst/>
              <a:gdLst>
                <a:gd name="connsiteX0" fmla="*/ -167 w 18125"/>
                <a:gd name="connsiteY0" fmla="*/ -347 h 21737"/>
                <a:gd name="connsiteX1" fmla="*/ 17958 w 18125"/>
                <a:gd name="connsiteY1" fmla="*/ 21390 h 2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25" h="21737">
                  <a:moveTo>
                    <a:pt x="-167" y="-347"/>
                  </a:moveTo>
                  <a:cubicBezTo>
                    <a:pt x="1015" y="9254"/>
                    <a:pt x="18088" y="10414"/>
                    <a:pt x="17958" y="21390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A7A9F609-2E6F-5602-9862-19D99412EB72}"/>
                </a:ext>
              </a:extLst>
            </p:cNvPr>
            <p:cNvSpPr/>
            <p:nvPr/>
          </p:nvSpPr>
          <p:spPr>
            <a:xfrm flipV="1">
              <a:off x="6489406" y="3303920"/>
              <a:ext cx="16534" cy="21375"/>
            </a:xfrm>
            <a:custGeom>
              <a:avLst/>
              <a:gdLst>
                <a:gd name="connsiteX0" fmla="*/ -167 w 16534"/>
                <a:gd name="connsiteY0" fmla="*/ -356 h 21375"/>
                <a:gd name="connsiteX1" fmla="*/ 16367 w 16534"/>
                <a:gd name="connsiteY1" fmla="*/ 21020 h 2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34" h="21375">
                  <a:moveTo>
                    <a:pt x="-167" y="-356"/>
                  </a:moveTo>
                  <a:cubicBezTo>
                    <a:pt x="1867" y="5430"/>
                    <a:pt x="16067" y="11954"/>
                    <a:pt x="16367" y="21020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8502699-5B39-47BB-97AA-D4EC03705599}"/>
                </a:ext>
              </a:extLst>
            </p:cNvPr>
            <p:cNvSpPr/>
            <p:nvPr/>
          </p:nvSpPr>
          <p:spPr>
            <a:xfrm flipV="1">
              <a:off x="6495121" y="3265938"/>
              <a:ext cx="13122" cy="9112"/>
            </a:xfrm>
            <a:custGeom>
              <a:avLst/>
              <a:gdLst>
                <a:gd name="connsiteX0" fmla="*/ -167 w 13122"/>
                <a:gd name="connsiteY0" fmla="*/ -364 h 9112"/>
                <a:gd name="connsiteX1" fmla="*/ 12955 w 13122"/>
                <a:gd name="connsiteY1" fmla="*/ 8749 h 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22" h="9112">
                  <a:moveTo>
                    <a:pt x="-167" y="-364"/>
                  </a:moveTo>
                  <a:cubicBezTo>
                    <a:pt x="2622" y="594"/>
                    <a:pt x="11792" y="1317"/>
                    <a:pt x="12955" y="8749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0814F3FB-2CA1-31D5-9983-EF0730C5D914}"/>
                </a:ext>
              </a:extLst>
            </p:cNvPr>
            <p:cNvSpPr/>
            <p:nvPr/>
          </p:nvSpPr>
          <p:spPr>
            <a:xfrm flipV="1">
              <a:off x="6500240" y="3235194"/>
              <a:ext cx="15037" cy="4221"/>
            </a:xfrm>
            <a:custGeom>
              <a:avLst/>
              <a:gdLst>
                <a:gd name="connsiteX0" fmla="*/ -167 w 15037"/>
                <a:gd name="connsiteY0" fmla="*/ 308 h 4221"/>
                <a:gd name="connsiteX1" fmla="*/ 14871 w 15037"/>
                <a:gd name="connsiteY1" fmla="*/ 3851 h 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37" h="4221">
                  <a:moveTo>
                    <a:pt x="-167" y="308"/>
                  </a:moveTo>
                  <a:cubicBezTo>
                    <a:pt x="3219" y="70"/>
                    <a:pt x="12275" y="-2398"/>
                    <a:pt x="14871" y="3851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F0BB7AA-D3C7-846A-03EE-E159BA4086A7}"/>
                </a:ext>
              </a:extLst>
            </p:cNvPr>
            <p:cNvSpPr/>
            <p:nvPr/>
          </p:nvSpPr>
          <p:spPr>
            <a:xfrm flipV="1">
              <a:off x="5803963" y="3469232"/>
              <a:ext cx="51723" cy="21977"/>
            </a:xfrm>
            <a:custGeom>
              <a:avLst/>
              <a:gdLst>
                <a:gd name="connsiteX0" fmla="*/ -181 w 51723"/>
                <a:gd name="connsiteY0" fmla="*/ 1402 h 21977"/>
                <a:gd name="connsiteX1" fmla="*/ 24058 w 51723"/>
                <a:gd name="connsiteY1" fmla="*/ 18179 h 21977"/>
                <a:gd name="connsiteX2" fmla="*/ 51542 w 51723"/>
                <a:gd name="connsiteY2" fmla="*/ -325 h 2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23" h="21977">
                  <a:moveTo>
                    <a:pt x="-181" y="1402"/>
                  </a:moveTo>
                  <a:cubicBezTo>
                    <a:pt x="1635" y="11146"/>
                    <a:pt x="18992" y="11038"/>
                    <a:pt x="24058" y="18179"/>
                  </a:cubicBezTo>
                  <a:cubicBezTo>
                    <a:pt x="29122" y="25315"/>
                    <a:pt x="46413" y="22530"/>
                    <a:pt x="51542" y="-325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736FFAA-8836-252A-2AD9-C41D5875D05C}"/>
                </a:ext>
              </a:extLst>
            </p:cNvPr>
            <p:cNvSpPr/>
            <p:nvPr/>
          </p:nvSpPr>
          <p:spPr>
            <a:xfrm flipV="1">
              <a:off x="5891879" y="3403055"/>
              <a:ext cx="9596" cy="1178"/>
            </a:xfrm>
            <a:custGeom>
              <a:avLst/>
              <a:gdLst>
                <a:gd name="connsiteX0" fmla="*/ 9417 w 9596"/>
                <a:gd name="connsiteY0" fmla="*/ -339 h 1178"/>
                <a:gd name="connsiteX1" fmla="*/ -180 w 9596"/>
                <a:gd name="connsiteY1" fmla="*/ 840 h 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96" h="1178">
                  <a:moveTo>
                    <a:pt x="9417" y="-339"/>
                  </a:moveTo>
                  <a:cubicBezTo>
                    <a:pt x="5961" y="213"/>
                    <a:pt x="2645" y="138"/>
                    <a:pt x="-180" y="840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15780CD-204E-06CC-992E-012323434975}"/>
                </a:ext>
              </a:extLst>
            </p:cNvPr>
            <p:cNvSpPr/>
            <p:nvPr/>
          </p:nvSpPr>
          <p:spPr>
            <a:xfrm flipV="1">
              <a:off x="5889403" y="3452068"/>
              <a:ext cx="12071" cy="11459"/>
            </a:xfrm>
            <a:custGeom>
              <a:avLst/>
              <a:gdLst>
                <a:gd name="connsiteX0" fmla="*/ 11892 w 12071"/>
                <a:gd name="connsiteY0" fmla="*/ -329 h 11459"/>
                <a:gd name="connsiteX1" fmla="*/ -180 w 12071"/>
                <a:gd name="connsiteY1" fmla="*/ 11131 h 1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71" h="11459">
                  <a:moveTo>
                    <a:pt x="11892" y="-329"/>
                  </a:moveTo>
                  <a:cubicBezTo>
                    <a:pt x="8463" y="1569"/>
                    <a:pt x="1911" y="6262"/>
                    <a:pt x="-180" y="11131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E286F47-FE05-D0B5-3116-8A7FC7029867}"/>
                </a:ext>
              </a:extLst>
            </p:cNvPr>
            <p:cNvSpPr/>
            <p:nvPr/>
          </p:nvSpPr>
          <p:spPr>
            <a:xfrm flipV="1">
              <a:off x="5863418" y="3466437"/>
              <a:ext cx="15078" cy="3281"/>
            </a:xfrm>
            <a:custGeom>
              <a:avLst/>
              <a:gdLst>
                <a:gd name="connsiteX0" fmla="*/ 14898 w 15078"/>
                <a:gd name="connsiteY0" fmla="*/ -327 h 3281"/>
                <a:gd name="connsiteX1" fmla="*/ -180 w 15078"/>
                <a:gd name="connsiteY1" fmla="*/ 2955 h 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78" h="3281">
                  <a:moveTo>
                    <a:pt x="14898" y="-327"/>
                  </a:moveTo>
                  <a:cubicBezTo>
                    <a:pt x="11312" y="32"/>
                    <a:pt x="3808" y="1516"/>
                    <a:pt x="-180" y="2955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165DE83-0C6E-E539-320C-C0D1092AE676}"/>
                </a:ext>
              </a:extLst>
            </p:cNvPr>
            <p:cNvSpPr/>
            <p:nvPr/>
          </p:nvSpPr>
          <p:spPr>
            <a:xfrm flipV="1">
              <a:off x="5592832" y="3619975"/>
              <a:ext cx="3724" cy="26854"/>
            </a:xfrm>
            <a:custGeom>
              <a:avLst/>
              <a:gdLst>
                <a:gd name="connsiteX0" fmla="*/ 3538 w 3724"/>
                <a:gd name="connsiteY0" fmla="*/ 26559 h 26854"/>
                <a:gd name="connsiteX1" fmla="*/ 1227 w 3724"/>
                <a:gd name="connsiteY1" fmla="*/ -296 h 2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4" h="26854">
                  <a:moveTo>
                    <a:pt x="3538" y="26559"/>
                  </a:moveTo>
                  <a:cubicBezTo>
                    <a:pt x="-1283" y="19806"/>
                    <a:pt x="-689" y="5274"/>
                    <a:pt x="1227" y="-296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9981A99F-298C-39D3-2868-2F27423342E4}"/>
                </a:ext>
              </a:extLst>
            </p:cNvPr>
            <p:cNvSpPr/>
            <p:nvPr/>
          </p:nvSpPr>
          <p:spPr>
            <a:xfrm flipV="1">
              <a:off x="5618980" y="3622476"/>
              <a:ext cx="18414" cy="20466"/>
            </a:xfrm>
            <a:custGeom>
              <a:avLst/>
              <a:gdLst>
                <a:gd name="connsiteX0" fmla="*/ 18229 w 18414"/>
                <a:gd name="connsiteY0" fmla="*/ 20171 h 20466"/>
                <a:gd name="connsiteX1" fmla="*/ -185 w 18414"/>
                <a:gd name="connsiteY1" fmla="*/ -296 h 2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4" h="20466">
                  <a:moveTo>
                    <a:pt x="18229" y="20171"/>
                  </a:moveTo>
                  <a:cubicBezTo>
                    <a:pt x="10647" y="16805"/>
                    <a:pt x="1920" y="8178"/>
                    <a:pt x="-185" y="-296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46A6D72-C8DC-0F07-2A2A-3545A74D207A}"/>
                </a:ext>
              </a:extLst>
            </p:cNvPr>
            <p:cNvSpPr/>
            <p:nvPr/>
          </p:nvSpPr>
          <p:spPr>
            <a:xfrm flipV="1">
              <a:off x="5679811" y="3648108"/>
              <a:ext cx="45007" cy="34374"/>
            </a:xfrm>
            <a:custGeom>
              <a:avLst/>
              <a:gdLst>
                <a:gd name="connsiteX0" fmla="*/ 619 w 45007"/>
                <a:gd name="connsiteY0" fmla="*/ -290 h 34374"/>
                <a:gd name="connsiteX1" fmla="*/ 13018 w 45007"/>
                <a:gd name="connsiteY1" fmla="*/ 26163 h 34374"/>
                <a:gd name="connsiteX2" fmla="*/ 44823 w 45007"/>
                <a:gd name="connsiteY2" fmla="*/ 19629 h 3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07" h="34374">
                  <a:moveTo>
                    <a:pt x="619" y="-290"/>
                  </a:moveTo>
                  <a:cubicBezTo>
                    <a:pt x="-3419" y="8806"/>
                    <a:pt x="8878" y="17899"/>
                    <a:pt x="13018" y="26163"/>
                  </a:cubicBezTo>
                  <a:cubicBezTo>
                    <a:pt x="17166" y="34429"/>
                    <a:pt x="33983" y="41201"/>
                    <a:pt x="44823" y="19629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828FBD59-C255-1712-F25D-F72FB7E09403}"/>
                </a:ext>
              </a:extLst>
            </p:cNvPr>
            <p:cNvSpPr/>
            <p:nvPr/>
          </p:nvSpPr>
          <p:spPr>
            <a:xfrm flipV="1">
              <a:off x="5643348" y="3596877"/>
              <a:ext cx="18308" cy="13227"/>
            </a:xfrm>
            <a:custGeom>
              <a:avLst/>
              <a:gdLst>
                <a:gd name="connsiteX0" fmla="*/ -185 w 18308"/>
                <a:gd name="connsiteY0" fmla="*/ 12927 h 13227"/>
                <a:gd name="connsiteX1" fmla="*/ 18124 w 18308"/>
                <a:gd name="connsiteY1" fmla="*/ -301 h 1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8" h="13227">
                  <a:moveTo>
                    <a:pt x="-185" y="12927"/>
                  </a:moveTo>
                  <a:cubicBezTo>
                    <a:pt x="7554" y="9662"/>
                    <a:pt x="14690" y="4598"/>
                    <a:pt x="18124" y="-301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23D7D8D-243B-67F4-2CA6-F4C3D3F9F243}"/>
                </a:ext>
              </a:extLst>
            </p:cNvPr>
            <p:cNvSpPr/>
            <p:nvPr/>
          </p:nvSpPr>
          <p:spPr>
            <a:xfrm flipV="1">
              <a:off x="5734071" y="3630810"/>
              <a:ext cx="11908" cy="9337"/>
            </a:xfrm>
            <a:custGeom>
              <a:avLst/>
              <a:gdLst>
                <a:gd name="connsiteX0" fmla="*/ 11726 w 11908"/>
                <a:gd name="connsiteY0" fmla="*/ 9042 h 9337"/>
                <a:gd name="connsiteX1" fmla="*/ -183 w 11908"/>
                <a:gd name="connsiteY1" fmla="*/ -295 h 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08" h="9337">
                  <a:moveTo>
                    <a:pt x="11726" y="9042"/>
                  </a:moveTo>
                  <a:cubicBezTo>
                    <a:pt x="5907" y="6734"/>
                    <a:pt x="2179" y="2565"/>
                    <a:pt x="-183" y="-295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0794566-8071-D2AC-2F65-26EE41BBC6B6}"/>
                </a:ext>
              </a:extLst>
            </p:cNvPr>
            <p:cNvSpPr/>
            <p:nvPr/>
          </p:nvSpPr>
          <p:spPr>
            <a:xfrm flipV="1">
              <a:off x="5761720" y="3648434"/>
              <a:ext cx="17359" cy="2259"/>
            </a:xfrm>
            <a:custGeom>
              <a:avLst/>
              <a:gdLst>
                <a:gd name="connsiteX0" fmla="*/ 17177 w 17359"/>
                <a:gd name="connsiteY0" fmla="*/ -293 h 2259"/>
                <a:gd name="connsiteX1" fmla="*/ -182 w 17359"/>
                <a:gd name="connsiteY1" fmla="*/ -185 h 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59" h="2259">
                  <a:moveTo>
                    <a:pt x="17177" y="-293"/>
                  </a:moveTo>
                  <a:cubicBezTo>
                    <a:pt x="11736" y="3154"/>
                    <a:pt x="4614" y="2222"/>
                    <a:pt x="-182" y="-185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EE7F2D0A-D6B9-33D4-08B0-21EADDCBE2FB}"/>
                </a:ext>
              </a:extLst>
            </p:cNvPr>
            <p:cNvSpPr/>
            <p:nvPr/>
          </p:nvSpPr>
          <p:spPr>
            <a:xfrm flipV="1">
              <a:off x="5829799" y="3403996"/>
              <a:ext cx="10623" cy="36866"/>
            </a:xfrm>
            <a:custGeom>
              <a:avLst/>
              <a:gdLst>
                <a:gd name="connsiteX0" fmla="*/ -181 w 10623"/>
                <a:gd name="connsiteY0" fmla="*/ 36531 h 36866"/>
                <a:gd name="connsiteX1" fmla="*/ 8598 w 10623"/>
                <a:gd name="connsiteY1" fmla="*/ -335 h 3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3" h="36866">
                  <a:moveTo>
                    <a:pt x="-181" y="36531"/>
                  </a:moveTo>
                  <a:cubicBezTo>
                    <a:pt x="4684" y="30456"/>
                    <a:pt x="14529" y="10332"/>
                    <a:pt x="8598" y="-335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E1AC2EA-8BE0-1746-E55F-D8B61F95DDED}"/>
                </a:ext>
              </a:extLst>
            </p:cNvPr>
            <p:cNvSpPr/>
            <p:nvPr/>
          </p:nvSpPr>
          <p:spPr>
            <a:xfrm flipV="1">
              <a:off x="5915522" y="3365844"/>
              <a:ext cx="12774" cy="29460"/>
            </a:xfrm>
            <a:custGeom>
              <a:avLst/>
              <a:gdLst>
                <a:gd name="connsiteX0" fmla="*/ 12087 w 12774"/>
                <a:gd name="connsiteY0" fmla="*/ -343 h 29460"/>
                <a:gd name="connsiteX1" fmla="*/ 12595 w 12774"/>
                <a:gd name="connsiteY1" fmla="*/ 27109 h 2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74" h="29460">
                  <a:moveTo>
                    <a:pt x="12087" y="-343"/>
                  </a:moveTo>
                  <a:cubicBezTo>
                    <a:pt x="-6705" y="12111"/>
                    <a:pt x="-1780" y="36215"/>
                    <a:pt x="12595" y="27109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208E434-3CAC-25A7-9786-6B15DDE025BF}"/>
                </a:ext>
              </a:extLst>
            </p:cNvPr>
            <p:cNvSpPr/>
            <p:nvPr/>
          </p:nvSpPr>
          <p:spPr>
            <a:xfrm flipV="1">
              <a:off x="5935036" y="3442935"/>
              <a:ext cx="10492" cy="26447"/>
            </a:xfrm>
            <a:custGeom>
              <a:avLst/>
              <a:gdLst>
                <a:gd name="connsiteX0" fmla="*/ 10314 w 10492"/>
                <a:gd name="connsiteY0" fmla="*/ 26005 h 26447"/>
                <a:gd name="connsiteX1" fmla="*/ 2889 w 10492"/>
                <a:gd name="connsiteY1" fmla="*/ -329 h 2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92" h="26447">
                  <a:moveTo>
                    <a:pt x="10314" y="26005"/>
                  </a:moveTo>
                  <a:cubicBezTo>
                    <a:pt x="963" y="27572"/>
                    <a:pt x="-3663" y="12535"/>
                    <a:pt x="2889" y="-329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A56F19C-0280-7609-71A0-5134C297FF2C}"/>
                </a:ext>
              </a:extLst>
            </p:cNvPr>
            <p:cNvSpPr/>
            <p:nvPr/>
          </p:nvSpPr>
          <p:spPr>
            <a:xfrm flipV="1">
              <a:off x="5822746" y="3525201"/>
              <a:ext cx="22224" cy="11073"/>
            </a:xfrm>
            <a:custGeom>
              <a:avLst/>
              <a:gdLst>
                <a:gd name="connsiteX0" fmla="*/ -152 w 22224"/>
                <a:gd name="connsiteY0" fmla="*/ -315 h 11073"/>
                <a:gd name="connsiteX1" fmla="*/ 22044 w 22224"/>
                <a:gd name="connsiteY1" fmla="*/ 5500 h 1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224" h="11073">
                  <a:moveTo>
                    <a:pt x="-152" y="-315"/>
                  </a:moveTo>
                  <a:cubicBezTo>
                    <a:pt x="-890" y="6690"/>
                    <a:pt x="12582" y="17212"/>
                    <a:pt x="22044" y="5500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411FE4CB-0C69-4B4F-BFA4-953EAB036DD0}"/>
                </a:ext>
              </a:extLst>
            </p:cNvPr>
            <p:cNvSpPr/>
            <p:nvPr/>
          </p:nvSpPr>
          <p:spPr>
            <a:xfrm flipV="1">
              <a:off x="5761220" y="3689125"/>
              <a:ext cx="25422" cy="15274"/>
            </a:xfrm>
            <a:custGeom>
              <a:avLst/>
              <a:gdLst>
                <a:gd name="connsiteX0" fmla="*/ -182 w 25422"/>
                <a:gd name="connsiteY0" fmla="*/ 8060 h 15274"/>
                <a:gd name="connsiteX1" fmla="*/ 25026 w 25422"/>
                <a:gd name="connsiteY1" fmla="*/ -284 h 1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22" h="15274">
                  <a:moveTo>
                    <a:pt x="-182" y="8060"/>
                  </a:moveTo>
                  <a:cubicBezTo>
                    <a:pt x="8100" y="19419"/>
                    <a:pt x="27490" y="16936"/>
                    <a:pt x="25026" y="-284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37BE417-C5C9-7A9C-8F37-A211406837A5}"/>
                </a:ext>
              </a:extLst>
            </p:cNvPr>
            <p:cNvSpPr/>
            <p:nvPr/>
          </p:nvSpPr>
          <p:spPr>
            <a:xfrm flipV="1">
              <a:off x="5684662" y="3682526"/>
              <a:ext cx="33248" cy="25606"/>
            </a:xfrm>
            <a:custGeom>
              <a:avLst/>
              <a:gdLst>
                <a:gd name="connsiteX0" fmla="*/ -184 w 33248"/>
                <a:gd name="connsiteY0" fmla="*/ 12983 h 25606"/>
                <a:gd name="connsiteX1" fmla="*/ 22724 w 33248"/>
                <a:gd name="connsiteY1" fmla="*/ 23791 h 25606"/>
                <a:gd name="connsiteX2" fmla="*/ 32799 w 33248"/>
                <a:gd name="connsiteY2" fmla="*/ -284 h 2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48" h="25606">
                  <a:moveTo>
                    <a:pt x="-184" y="12983"/>
                  </a:moveTo>
                  <a:cubicBezTo>
                    <a:pt x="7091" y="26618"/>
                    <a:pt x="16403" y="26708"/>
                    <a:pt x="22724" y="23791"/>
                  </a:cubicBezTo>
                  <a:cubicBezTo>
                    <a:pt x="29045" y="20874"/>
                    <a:pt x="34325" y="10730"/>
                    <a:pt x="32799" y="-284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6ABFFFAA-6071-3A10-694F-E4E449B9AE6D}"/>
                </a:ext>
              </a:extLst>
            </p:cNvPr>
            <p:cNvSpPr/>
            <p:nvPr/>
          </p:nvSpPr>
          <p:spPr>
            <a:xfrm flipV="1">
              <a:off x="5562742" y="3622987"/>
              <a:ext cx="23735" cy="8298"/>
            </a:xfrm>
            <a:custGeom>
              <a:avLst/>
              <a:gdLst>
                <a:gd name="connsiteX0" fmla="*/ -186 w 23735"/>
                <a:gd name="connsiteY0" fmla="*/ -297 h 8298"/>
                <a:gd name="connsiteX1" fmla="*/ 23549 w 23735"/>
                <a:gd name="connsiteY1" fmla="*/ 5362 h 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35" h="8298">
                  <a:moveTo>
                    <a:pt x="-186" y="-297"/>
                  </a:moveTo>
                  <a:cubicBezTo>
                    <a:pt x="5515" y="6986"/>
                    <a:pt x="17287" y="10959"/>
                    <a:pt x="23549" y="5362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CB059B40-6E74-03E9-3C73-427A51379D01}"/>
                </a:ext>
              </a:extLst>
            </p:cNvPr>
            <p:cNvSpPr/>
            <p:nvPr/>
          </p:nvSpPr>
          <p:spPr>
            <a:xfrm flipV="1">
              <a:off x="6480425" y="3736656"/>
              <a:ext cx="11957" cy="28655"/>
            </a:xfrm>
            <a:custGeom>
              <a:avLst/>
              <a:gdLst>
                <a:gd name="connsiteX0" fmla="*/ 11790 w 11957"/>
                <a:gd name="connsiteY0" fmla="*/ 28383 h 28655"/>
                <a:gd name="connsiteX1" fmla="*/ 8889 w 11957"/>
                <a:gd name="connsiteY1" fmla="*/ -273 h 2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57" h="28655">
                  <a:moveTo>
                    <a:pt x="11790" y="28383"/>
                  </a:moveTo>
                  <a:cubicBezTo>
                    <a:pt x="4402" y="27887"/>
                    <a:pt x="-9362" y="13470"/>
                    <a:pt x="8889" y="-273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838B3216-61D6-D8AB-8204-DE47638F7E8E}"/>
                </a:ext>
              </a:extLst>
            </p:cNvPr>
            <p:cNvSpPr/>
            <p:nvPr/>
          </p:nvSpPr>
          <p:spPr>
            <a:xfrm flipV="1">
              <a:off x="6445078" y="3745110"/>
              <a:ext cx="1019" cy="8406"/>
            </a:xfrm>
            <a:custGeom>
              <a:avLst/>
              <a:gdLst>
                <a:gd name="connsiteX0" fmla="*/ 464 w 1019"/>
                <a:gd name="connsiteY0" fmla="*/ 8133 h 8406"/>
                <a:gd name="connsiteX1" fmla="*/ 851 w 1019"/>
                <a:gd name="connsiteY1" fmla="*/ -274 h 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9" h="8406">
                  <a:moveTo>
                    <a:pt x="464" y="8133"/>
                  </a:moveTo>
                  <a:cubicBezTo>
                    <a:pt x="-765" y="6193"/>
                    <a:pt x="37" y="1873"/>
                    <a:pt x="851" y="-274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88E1B39D-F1AE-BA9C-3C40-97FD5B591314}"/>
                </a:ext>
              </a:extLst>
            </p:cNvPr>
            <p:cNvSpPr/>
            <p:nvPr/>
          </p:nvSpPr>
          <p:spPr>
            <a:xfrm flipV="1">
              <a:off x="6496149" y="3831658"/>
              <a:ext cx="21593" cy="22009"/>
            </a:xfrm>
            <a:custGeom>
              <a:avLst/>
              <a:gdLst>
                <a:gd name="connsiteX0" fmla="*/ 21427 w 21593"/>
                <a:gd name="connsiteY0" fmla="*/ 19124 h 22009"/>
                <a:gd name="connsiteX1" fmla="*/ 438 w 21593"/>
                <a:gd name="connsiteY1" fmla="*/ -256 h 2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3" h="22009">
                  <a:moveTo>
                    <a:pt x="21427" y="19124"/>
                  </a:moveTo>
                  <a:cubicBezTo>
                    <a:pt x="18834" y="26210"/>
                    <a:pt x="-4156" y="18717"/>
                    <a:pt x="438" y="-256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7590AF9-7CDA-D514-945D-277F8A5D6AA9}"/>
                </a:ext>
              </a:extLst>
            </p:cNvPr>
            <p:cNvSpPr/>
            <p:nvPr/>
          </p:nvSpPr>
          <p:spPr>
            <a:xfrm flipV="1">
              <a:off x="6311407" y="3878200"/>
              <a:ext cx="24481" cy="8475"/>
            </a:xfrm>
            <a:custGeom>
              <a:avLst/>
              <a:gdLst>
                <a:gd name="connsiteX0" fmla="*/ -171 w 24481"/>
                <a:gd name="connsiteY0" fmla="*/ -249 h 8475"/>
                <a:gd name="connsiteX1" fmla="*/ 24311 w 24481"/>
                <a:gd name="connsiteY1" fmla="*/ 581 h 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81" h="8475">
                  <a:moveTo>
                    <a:pt x="-171" y="-249"/>
                  </a:moveTo>
                  <a:cubicBezTo>
                    <a:pt x="3927" y="12674"/>
                    <a:pt x="16071" y="9063"/>
                    <a:pt x="24311" y="581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EF5CF48-F4A8-8E4B-CC80-31BB36C17C99}"/>
                </a:ext>
              </a:extLst>
            </p:cNvPr>
            <p:cNvSpPr/>
            <p:nvPr/>
          </p:nvSpPr>
          <p:spPr>
            <a:xfrm flipV="1">
              <a:off x="6336291" y="3792191"/>
              <a:ext cx="25445" cy="2148"/>
            </a:xfrm>
            <a:custGeom>
              <a:avLst/>
              <a:gdLst>
                <a:gd name="connsiteX0" fmla="*/ -170 w 25445"/>
                <a:gd name="connsiteY0" fmla="*/ 1697 h 2148"/>
                <a:gd name="connsiteX1" fmla="*/ 25275 w 25445"/>
                <a:gd name="connsiteY1" fmla="*/ -265 h 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45" h="2148">
                  <a:moveTo>
                    <a:pt x="-170" y="1697"/>
                  </a:moveTo>
                  <a:cubicBezTo>
                    <a:pt x="8120" y="1888"/>
                    <a:pt x="16660" y="2474"/>
                    <a:pt x="25275" y="-265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CED052B-EC72-92A9-BCD2-B8479160D8F5}"/>
                </a:ext>
              </a:extLst>
            </p:cNvPr>
            <p:cNvSpPr/>
            <p:nvPr/>
          </p:nvSpPr>
          <p:spPr>
            <a:xfrm flipV="1">
              <a:off x="6306049" y="3819307"/>
              <a:ext cx="21241" cy="13790"/>
            </a:xfrm>
            <a:custGeom>
              <a:avLst/>
              <a:gdLst>
                <a:gd name="connsiteX0" fmla="*/ -171 w 21241"/>
                <a:gd name="connsiteY0" fmla="*/ -259 h 13790"/>
                <a:gd name="connsiteX1" fmla="*/ 21070 w 21241"/>
                <a:gd name="connsiteY1" fmla="*/ 13510 h 1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1" h="13790">
                  <a:moveTo>
                    <a:pt x="-171" y="-259"/>
                  </a:moveTo>
                  <a:cubicBezTo>
                    <a:pt x="5737" y="9067"/>
                    <a:pt x="15323" y="13889"/>
                    <a:pt x="21070" y="13510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665D8918-9951-C3C8-72F9-23EDA77F4B00}"/>
                </a:ext>
              </a:extLst>
            </p:cNvPr>
            <p:cNvSpPr/>
            <p:nvPr/>
          </p:nvSpPr>
          <p:spPr>
            <a:xfrm flipV="1">
              <a:off x="6397869" y="3747491"/>
              <a:ext cx="10336" cy="32657"/>
            </a:xfrm>
            <a:custGeom>
              <a:avLst/>
              <a:gdLst>
                <a:gd name="connsiteX0" fmla="*/ 10168 w 10336"/>
                <a:gd name="connsiteY0" fmla="*/ 32387 h 32657"/>
                <a:gd name="connsiteX1" fmla="*/ -169 w 10336"/>
                <a:gd name="connsiteY1" fmla="*/ -271 h 3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36" h="32657">
                  <a:moveTo>
                    <a:pt x="10168" y="32387"/>
                  </a:moveTo>
                  <a:cubicBezTo>
                    <a:pt x="2252" y="21607"/>
                    <a:pt x="27" y="7773"/>
                    <a:pt x="-169" y="-271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9328A702-520E-2AC8-8534-481B92D5DC05}"/>
                </a:ext>
              </a:extLst>
            </p:cNvPr>
            <p:cNvSpPr/>
            <p:nvPr/>
          </p:nvSpPr>
          <p:spPr>
            <a:xfrm flipV="1">
              <a:off x="6482005" y="3805185"/>
              <a:ext cx="18235" cy="2141"/>
            </a:xfrm>
            <a:custGeom>
              <a:avLst/>
              <a:gdLst>
                <a:gd name="connsiteX0" fmla="*/ 18068 w 18235"/>
                <a:gd name="connsiteY0" fmla="*/ 160 h 2141"/>
                <a:gd name="connsiteX1" fmla="*/ -167 w 18235"/>
                <a:gd name="connsiteY1" fmla="*/ -263 h 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35" h="2141">
                  <a:moveTo>
                    <a:pt x="18068" y="160"/>
                  </a:moveTo>
                  <a:cubicBezTo>
                    <a:pt x="11328" y="1980"/>
                    <a:pt x="4922" y="3045"/>
                    <a:pt x="-167" y="-263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57F549F-93EF-0BB6-7EEF-3F04A3F2E958}"/>
                </a:ext>
              </a:extLst>
            </p:cNvPr>
            <p:cNvSpPr/>
            <p:nvPr/>
          </p:nvSpPr>
          <p:spPr>
            <a:xfrm flipV="1">
              <a:off x="6473809" y="3832444"/>
              <a:ext cx="11619" cy="2439"/>
            </a:xfrm>
            <a:custGeom>
              <a:avLst/>
              <a:gdLst>
                <a:gd name="connsiteX0" fmla="*/ -167 w 11619"/>
                <a:gd name="connsiteY0" fmla="*/ -258 h 2439"/>
                <a:gd name="connsiteX1" fmla="*/ 11452 w 11619"/>
                <a:gd name="connsiteY1" fmla="*/ 2181 h 2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9" h="2439">
                  <a:moveTo>
                    <a:pt x="-167" y="-258"/>
                  </a:moveTo>
                  <a:cubicBezTo>
                    <a:pt x="4031" y="352"/>
                    <a:pt x="8863" y="1103"/>
                    <a:pt x="11452" y="2181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24EE73D-A4CC-E672-7277-DC18BE28AF24}"/>
                </a:ext>
              </a:extLst>
            </p:cNvPr>
            <p:cNvSpPr/>
            <p:nvPr/>
          </p:nvSpPr>
          <p:spPr>
            <a:xfrm flipV="1">
              <a:off x="6349031" y="3237427"/>
              <a:ext cx="13161" cy="2287"/>
            </a:xfrm>
            <a:custGeom>
              <a:avLst/>
              <a:gdLst>
                <a:gd name="connsiteX0" fmla="*/ -170 w 13161"/>
                <a:gd name="connsiteY0" fmla="*/ 1917 h 2287"/>
                <a:gd name="connsiteX1" fmla="*/ 12991 w 13161"/>
                <a:gd name="connsiteY1" fmla="*/ 1205 h 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61" h="2287">
                  <a:moveTo>
                    <a:pt x="-170" y="1917"/>
                  </a:moveTo>
                  <a:cubicBezTo>
                    <a:pt x="3185" y="336"/>
                    <a:pt x="9367" y="-1942"/>
                    <a:pt x="12991" y="120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BA3DF5A-5FBE-8824-A0FB-7B090EE570BE}"/>
                </a:ext>
              </a:extLst>
            </p:cNvPr>
            <p:cNvSpPr/>
            <p:nvPr/>
          </p:nvSpPr>
          <p:spPr>
            <a:xfrm flipV="1">
              <a:off x="5712885" y="3345893"/>
              <a:ext cx="12387" cy="43938"/>
            </a:xfrm>
            <a:custGeom>
              <a:avLst/>
              <a:gdLst>
                <a:gd name="connsiteX0" fmla="*/ 6956 w 12387"/>
                <a:gd name="connsiteY0" fmla="*/ 43593 h 43938"/>
                <a:gd name="connsiteX1" fmla="*/ -183 w 12387"/>
                <a:gd name="connsiteY1" fmla="*/ -346 h 4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87" h="43938">
                  <a:moveTo>
                    <a:pt x="6956" y="43593"/>
                  </a:moveTo>
                  <a:cubicBezTo>
                    <a:pt x="14426" y="29606"/>
                    <a:pt x="15449" y="13163"/>
                    <a:pt x="-183" y="-34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4D36950-0CD2-1E9E-2A00-7C6CC2C83CB2}"/>
                </a:ext>
              </a:extLst>
            </p:cNvPr>
            <p:cNvSpPr/>
            <p:nvPr/>
          </p:nvSpPr>
          <p:spPr>
            <a:xfrm flipV="1">
              <a:off x="6506193" y="3286838"/>
              <a:ext cx="24340" cy="14874"/>
            </a:xfrm>
            <a:custGeom>
              <a:avLst/>
              <a:gdLst>
                <a:gd name="connsiteX0" fmla="*/ -167 w 24340"/>
                <a:gd name="connsiteY0" fmla="*/ 14515 h 14874"/>
                <a:gd name="connsiteX1" fmla="*/ 24174 w 24340"/>
                <a:gd name="connsiteY1" fmla="*/ -360 h 1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40" h="14874">
                  <a:moveTo>
                    <a:pt x="-167" y="14515"/>
                  </a:moveTo>
                  <a:cubicBezTo>
                    <a:pt x="1858" y="9964"/>
                    <a:pt x="15069" y="1595"/>
                    <a:pt x="24174" y="-36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D6A9C90-96D8-4F1B-DC7E-0D870653E461}"/>
                </a:ext>
              </a:extLst>
            </p:cNvPr>
            <p:cNvSpPr/>
            <p:nvPr/>
          </p:nvSpPr>
          <p:spPr>
            <a:xfrm flipV="1">
              <a:off x="6506126" y="3315770"/>
              <a:ext cx="28523" cy="24581"/>
            </a:xfrm>
            <a:custGeom>
              <a:avLst/>
              <a:gdLst>
                <a:gd name="connsiteX0" fmla="*/ 28357 w 28523"/>
                <a:gd name="connsiteY0" fmla="*/ 24228 h 24581"/>
                <a:gd name="connsiteX1" fmla="*/ -166 w 28523"/>
                <a:gd name="connsiteY1" fmla="*/ -172 h 24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23" h="24581">
                  <a:moveTo>
                    <a:pt x="28357" y="24228"/>
                  </a:moveTo>
                  <a:cubicBezTo>
                    <a:pt x="24525" y="19037"/>
                    <a:pt x="13030" y="-2544"/>
                    <a:pt x="-166" y="-17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27CFC7F-9C98-780B-9E8F-A80936C48D7D}"/>
                </a:ext>
              </a:extLst>
            </p:cNvPr>
            <p:cNvSpPr/>
            <p:nvPr/>
          </p:nvSpPr>
          <p:spPr>
            <a:xfrm flipV="1">
              <a:off x="6511789" y="3339940"/>
              <a:ext cx="45458" cy="13045"/>
            </a:xfrm>
            <a:custGeom>
              <a:avLst/>
              <a:gdLst>
                <a:gd name="connsiteX0" fmla="*/ -166 w 45458"/>
                <a:gd name="connsiteY0" fmla="*/ 12696 h 13045"/>
                <a:gd name="connsiteX1" fmla="*/ 45292 w 45458"/>
                <a:gd name="connsiteY1" fmla="*/ 6226 h 13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458" h="13045">
                  <a:moveTo>
                    <a:pt x="-166" y="12696"/>
                  </a:moveTo>
                  <a:cubicBezTo>
                    <a:pt x="7579" y="3434"/>
                    <a:pt x="27753" y="-7708"/>
                    <a:pt x="45292" y="622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BB541FAD-76BF-0126-34B0-DAB8C0E2AC7D}"/>
                </a:ext>
              </a:extLst>
            </p:cNvPr>
            <p:cNvSpPr/>
            <p:nvPr/>
          </p:nvSpPr>
          <p:spPr>
            <a:xfrm flipV="1">
              <a:off x="6505816" y="3352918"/>
              <a:ext cx="28239" cy="25764"/>
            </a:xfrm>
            <a:custGeom>
              <a:avLst/>
              <a:gdLst>
                <a:gd name="connsiteX0" fmla="*/ 28072 w 28239"/>
                <a:gd name="connsiteY0" fmla="*/ 25418 h 25764"/>
                <a:gd name="connsiteX1" fmla="*/ -167 w 28239"/>
                <a:gd name="connsiteY1" fmla="*/ -256 h 2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39" h="25764">
                  <a:moveTo>
                    <a:pt x="28072" y="25418"/>
                  </a:moveTo>
                  <a:cubicBezTo>
                    <a:pt x="28200" y="14443"/>
                    <a:pt x="20152" y="-1696"/>
                    <a:pt x="-167" y="-25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E8BF6567-DFAE-C0ED-13A5-7D8FEC9F3B0B}"/>
                </a:ext>
              </a:extLst>
            </p:cNvPr>
            <p:cNvSpPr/>
            <p:nvPr/>
          </p:nvSpPr>
          <p:spPr>
            <a:xfrm flipV="1">
              <a:off x="6529768" y="3368277"/>
              <a:ext cx="45903" cy="16150"/>
            </a:xfrm>
            <a:custGeom>
              <a:avLst/>
              <a:gdLst>
                <a:gd name="connsiteX0" fmla="*/ -166 w 45903"/>
                <a:gd name="connsiteY0" fmla="*/ 15806 h 16150"/>
                <a:gd name="connsiteX1" fmla="*/ 45738 w 45903"/>
                <a:gd name="connsiteY1" fmla="*/ 11779 h 1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03" h="16150">
                  <a:moveTo>
                    <a:pt x="-166" y="15806"/>
                  </a:moveTo>
                  <a:cubicBezTo>
                    <a:pt x="8640" y="4785"/>
                    <a:pt x="34429" y="-12093"/>
                    <a:pt x="45738" y="1177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469AA715-C72D-451B-45B7-B8BB04A84BE4}"/>
                </a:ext>
              </a:extLst>
            </p:cNvPr>
            <p:cNvSpPr/>
            <p:nvPr/>
          </p:nvSpPr>
          <p:spPr>
            <a:xfrm flipV="1">
              <a:off x="6555366" y="3384470"/>
              <a:ext cx="35787" cy="33696"/>
            </a:xfrm>
            <a:custGeom>
              <a:avLst/>
              <a:gdLst>
                <a:gd name="connsiteX0" fmla="*/ -165 w 35787"/>
                <a:gd name="connsiteY0" fmla="*/ 33357 h 33696"/>
                <a:gd name="connsiteX1" fmla="*/ 35622 w 35787"/>
                <a:gd name="connsiteY1" fmla="*/ 9057 h 3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87" h="33696">
                  <a:moveTo>
                    <a:pt x="-165" y="33357"/>
                  </a:moveTo>
                  <a:cubicBezTo>
                    <a:pt x="714" y="17557"/>
                    <a:pt x="26788" y="-16928"/>
                    <a:pt x="35622" y="905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8015E5B-11A5-214B-2B22-8F9426366A0D}"/>
                </a:ext>
              </a:extLst>
            </p:cNvPr>
            <p:cNvSpPr/>
            <p:nvPr/>
          </p:nvSpPr>
          <p:spPr>
            <a:xfrm flipV="1">
              <a:off x="6504050" y="3382135"/>
              <a:ext cx="42549" cy="22132"/>
            </a:xfrm>
            <a:custGeom>
              <a:avLst/>
              <a:gdLst>
                <a:gd name="connsiteX0" fmla="*/ -166 w 42549"/>
                <a:gd name="connsiteY0" fmla="*/ 7908 h 22132"/>
                <a:gd name="connsiteX1" fmla="*/ 42383 w 42549"/>
                <a:gd name="connsiteY1" fmla="*/ 21792 h 2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49" h="22132">
                  <a:moveTo>
                    <a:pt x="-166" y="7908"/>
                  </a:moveTo>
                  <a:cubicBezTo>
                    <a:pt x="11072" y="-3574"/>
                    <a:pt x="35387" y="-6451"/>
                    <a:pt x="42383" y="2179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DA153DA4-EC2A-7B4F-1327-608F1559F39F}"/>
                </a:ext>
              </a:extLst>
            </p:cNvPr>
            <p:cNvSpPr/>
            <p:nvPr/>
          </p:nvSpPr>
          <p:spPr>
            <a:xfrm flipV="1">
              <a:off x="6576183" y="3417450"/>
              <a:ext cx="41127" cy="31078"/>
            </a:xfrm>
            <a:custGeom>
              <a:avLst/>
              <a:gdLst>
                <a:gd name="connsiteX0" fmla="*/ 93 w 41127"/>
                <a:gd name="connsiteY0" fmla="*/ 30745 h 31078"/>
                <a:gd name="connsiteX1" fmla="*/ 40963 w 41127"/>
                <a:gd name="connsiteY1" fmla="*/ 7581 h 3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127" h="31078">
                  <a:moveTo>
                    <a:pt x="93" y="30745"/>
                  </a:moveTo>
                  <a:cubicBezTo>
                    <a:pt x="-3624" y="20574"/>
                    <a:pt x="33991" y="-16321"/>
                    <a:pt x="40963" y="758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D31B23BF-2D12-76B0-CB8D-38D1CAE8448F}"/>
                </a:ext>
              </a:extLst>
            </p:cNvPr>
            <p:cNvSpPr/>
            <p:nvPr/>
          </p:nvSpPr>
          <p:spPr>
            <a:xfrm flipV="1">
              <a:off x="6601586" y="3447096"/>
              <a:ext cx="42829" cy="32118"/>
            </a:xfrm>
            <a:custGeom>
              <a:avLst/>
              <a:gdLst>
                <a:gd name="connsiteX0" fmla="*/ 50 w 42829"/>
                <a:gd name="connsiteY0" fmla="*/ 31790 h 32118"/>
                <a:gd name="connsiteX1" fmla="*/ 42665 w 42829"/>
                <a:gd name="connsiteY1" fmla="*/ 15684 h 3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29" h="32118">
                  <a:moveTo>
                    <a:pt x="50" y="31790"/>
                  </a:moveTo>
                  <a:cubicBezTo>
                    <a:pt x="-3603" y="7967"/>
                    <a:pt x="40519" y="-17799"/>
                    <a:pt x="42665" y="1568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7BC15CBD-EC3F-B804-2EF8-714945A74C07}"/>
                </a:ext>
              </a:extLst>
            </p:cNvPr>
            <p:cNvSpPr/>
            <p:nvPr/>
          </p:nvSpPr>
          <p:spPr>
            <a:xfrm flipV="1">
              <a:off x="6625137" y="3477124"/>
              <a:ext cx="44768" cy="20058"/>
            </a:xfrm>
            <a:custGeom>
              <a:avLst/>
              <a:gdLst>
                <a:gd name="connsiteX0" fmla="*/ -164 w 44768"/>
                <a:gd name="connsiteY0" fmla="*/ 18687 h 20058"/>
                <a:gd name="connsiteX1" fmla="*/ 44605 w 44768"/>
                <a:gd name="connsiteY1" fmla="*/ 19735 h 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768" h="20058">
                  <a:moveTo>
                    <a:pt x="-164" y="18687"/>
                  </a:moveTo>
                  <a:cubicBezTo>
                    <a:pt x="1742" y="2780"/>
                    <a:pt x="43762" y="-15124"/>
                    <a:pt x="44605" y="1973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4AEFAB1-69AD-014C-D078-3BA9C38D2B26}"/>
                </a:ext>
              </a:extLst>
            </p:cNvPr>
            <p:cNvSpPr/>
            <p:nvPr/>
          </p:nvSpPr>
          <p:spPr>
            <a:xfrm flipV="1">
              <a:off x="6656451" y="3484572"/>
              <a:ext cx="42436" cy="33464"/>
            </a:xfrm>
            <a:custGeom>
              <a:avLst/>
              <a:gdLst>
                <a:gd name="connsiteX0" fmla="*/ -163 w 42436"/>
                <a:gd name="connsiteY0" fmla="*/ 20255 h 33464"/>
                <a:gd name="connsiteX1" fmla="*/ 37950 w 42436"/>
                <a:gd name="connsiteY1" fmla="*/ 33144 h 3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436" h="33464">
                  <a:moveTo>
                    <a:pt x="-163" y="20255"/>
                  </a:moveTo>
                  <a:cubicBezTo>
                    <a:pt x="12223" y="-12633"/>
                    <a:pt x="56054" y="-4461"/>
                    <a:pt x="37950" y="3314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3BD242FA-D2B2-C4A8-C319-0E808D354C50}"/>
                </a:ext>
              </a:extLst>
            </p:cNvPr>
            <p:cNvSpPr/>
            <p:nvPr/>
          </p:nvSpPr>
          <p:spPr>
            <a:xfrm flipV="1">
              <a:off x="6695146" y="3509591"/>
              <a:ext cx="44692" cy="21480"/>
            </a:xfrm>
            <a:custGeom>
              <a:avLst/>
              <a:gdLst>
                <a:gd name="connsiteX0" fmla="*/ -162 w 44692"/>
                <a:gd name="connsiteY0" fmla="*/ 16983 h 21480"/>
                <a:gd name="connsiteX1" fmla="*/ 42234 w 44692"/>
                <a:gd name="connsiteY1" fmla="*/ 21164 h 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92" h="21480">
                  <a:moveTo>
                    <a:pt x="-162" y="16983"/>
                  </a:moveTo>
                  <a:cubicBezTo>
                    <a:pt x="10240" y="-13018"/>
                    <a:pt x="55087" y="1049"/>
                    <a:pt x="42234" y="2116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1EAA889-304F-3700-7141-BA6AD1209958}"/>
                </a:ext>
              </a:extLst>
            </p:cNvPr>
            <p:cNvSpPr/>
            <p:nvPr/>
          </p:nvSpPr>
          <p:spPr>
            <a:xfrm flipV="1">
              <a:off x="6533578" y="3401734"/>
              <a:ext cx="30596" cy="8909"/>
            </a:xfrm>
            <a:custGeom>
              <a:avLst/>
              <a:gdLst>
                <a:gd name="connsiteX0" fmla="*/ -166 w 30596"/>
                <a:gd name="connsiteY0" fmla="*/ 8571 h 8909"/>
                <a:gd name="connsiteX1" fmla="*/ 30431 w 30596"/>
                <a:gd name="connsiteY1" fmla="*/ 4432 h 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96" h="8909">
                  <a:moveTo>
                    <a:pt x="-166" y="8571"/>
                  </a:moveTo>
                  <a:cubicBezTo>
                    <a:pt x="5208" y="2441"/>
                    <a:pt x="19691" y="-5645"/>
                    <a:pt x="30431" y="443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17AB82C-2915-A705-BF87-64FFB43BEC6E}"/>
                </a:ext>
              </a:extLst>
            </p:cNvPr>
            <p:cNvSpPr/>
            <p:nvPr/>
          </p:nvSpPr>
          <p:spPr>
            <a:xfrm flipV="1">
              <a:off x="6550740" y="3410663"/>
              <a:ext cx="37023" cy="32057"/>
            </a:xfrm>
            <a:custGeom>
              <a:avLst/>
              <a:gdLst>
                <a:gd name="connsiteX0" fmla="*/ 2913 w 37023"/>
                <a:gd name="connsiteY0" fmla="*/ 31722 h 32057"/>
                <a:gd name="connsiteX1" fmla="*/ 36858 w 37023"/>
                <a:gd name="connsiteY1" fmla="*/ 4502 h 3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23" h="32057">
                  <a:moveTo>
                    <a:pt x="2913" y="31722"/>
                  </a:moveTo>
                  <a:cubicBezTo>
                    <a:pt x="-9062" y="14535"/>
                    <a:pt x="16361" y="-11094"/>
                    <a:pt x="36858" y="450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C7758B7F-13F7-DD6F-82F7-64D53DD08245}"/>
                </a:ext>
              </a:extLst>
            </p:cNvPr>
            <p:cNvSpPr/>
            <p:nvPr/>
          </p:nvSpPr>
          <p:spPr>
            <a:xfrm flipV="1">
              <a:off x="6570729" y="3442691"/>
              <a:ext cx="36112" cy="26836"/>
            </a:xfrm>
            <a:custGeom>
              <a:avLst/>
              <a:gdLst>
                <a:gd name="connsiteX0" fmla="*/ -50 w 36112"/>
                <a:gd name="connsiteY0" fmla="*/ 26508 h 26836"/>
                <a:gd name="connsiteX1" fmla="*/ 35947 w 36112"/>
                <a:gd name="connsiteY1" fmla="*/ 4256 h 2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12" h="26836">
                  <a:moveTo>
                    <a:pt x="-50" y="26508"/>
                  </a:moveTo>
                  <a:cubicBezTo>
                    <a:pt x="-1995" y="11410"/>
                    <a:pt x="21089" y="-9751"/>
                    <a:pt x="35947" y="425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2FC2ADBC-71D2-199A-D0AC-ACCD5B1C2AE9}"/>
                </a:ext>
              </a:extLst>
            </p:cNvPr>
            <p:cNvSpPr/>
            <p:nvPr/>
          </p:nvSpPr>
          <p:spPr>
            <a:xfrm flipV="1">
              <a:off x="6597351" y="3470076"/>
              <a:ext cx="34296" cy="21850"/>
            </a:xfrm>
            <a:custGeom>
              <a:avLst/>
              <a:gdLst>
                <a:gd name="connsiteX0" fmla="*/ 119 w 34296"/>
                <a:gd name="connsiteY0" fmla="*/ 21527 h 21850"/>
                <a:gd name="connsiteX1" fmla="*/ 34132 w 34296"/>
                <a:gd name="connsiteY1" fmla="*/ 2162 h 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6" h="21850">
                  <a:moveTo>
                    <a:pt x="119" y="21527"/>
                  </a:moveTo>
                  <a:cubicBezTo>
                    <a:pt x="-2994" y="7160"/>
                    <a:pt x="20284" y="-5946"/>
                    <a:pt x="34132" y="216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92666519-75DB-5C9F-9434-ED6E626048EE}"/>
                </a:ext>
              </a:extLst>
            </p:cNvPr>
            <p:cNvSpPr/>
            <p:nvPr/>
          </p:nvSpPr>
          <p:spPr>
            <a:xfrm flipV="1">
              <a:off x="6618423" y="3491983"/>
              <a:ext cx="46952" cy="27183"/>
            </a:xfrm>
            <a:custGeom>
              <a:avLst/>
              <a:gdLst>
                <a:gd name="connsiteX0" fmla="*/ 1 w 46952"/>
                <a:gd name="connsiteY0" fmla="*/ 26864 h 27183"/>
                <a:gd name="connsiteX1" fmla="*/ 46789 w 46952"/>
                <a:gd name="connsiteY1" fmla="*/ 7034 h 2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2" h="27183">
                  <a:moveTo>
                    <a:pt x="1" y="26864"/>
                  </a:moveTo>
                  <a:cubicBezTo>
                    <a:pt x="-2605" y="7278"/>
                    <a:pt x="26150" y="-10936"/>
                    <a:pt x="46789" y="703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64D8AC6-9FC4-730B-228E-C549F39A3EED}"/>
                </a:ext>
              </a:extLst>
            </p:cNvPr>
            <p:cNvSpPr/>
            <p:nvPr/>
          </p:nvSpPr>
          <p:spPr>
            <a:xfrm flipV="1">
              <a:off x="6654069" y="3518296"/>
              <a:ext cx="44498" cy="16388"/>
            </a:xfrm>
            <a:custGeom>
              <a:avLst/>
              <a:gdLst>
                <a:gd name="connsiteX0" fmla="*/ -163 w 44498"/>
                <a:gd name="connsiteY0" fmla="*/ 16073 h 16388"/>
                <a:gd name="connsiteX1" fmla="*/ 44335 w 44498"/>
                <a:gd name="connsiteY1" fmla="*/ 12392 h 1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498" h="16388">
                  <a:moveTo>
                    <a:pt x="-163" y="16073"/>
                  </a:moveTo>
                  <a:cubicBezTo>
                    <a:pt x="6678" y="1940"/>
                    <a:pt x="32496" y="-10602"/>
                    <a:pt x="44335" y="1239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74779FF-24E3-5C5C-F455-FB88DB309738}"/>
                </a:ext>
              </a:extLst>
            </p:cNvPr>
            <p:cNvSpPr/>
            <p:nvPr/>
          </p:nvSpPr>
          <p:spPr>
            <a:xfrm flipV="1">
              <a:off x="6684073" y="3530284"/>
              <a:ext cx="43031" cy="22606"/>
            </a:xfrm>
            <a:custGeom>
              <a:avLst/>
              <a:gdLst>
                <a:gd name="connsiteX0" fmla="*/ -163 w 43031"/>
                <a:gd name="connsiteY0" fmla="*/ 17971 h 22606"/>
                <a:gd name="connsiteX1" fmla="*/ 42869 w 43031"/>
                <a:gd name="connsiteY1" fmla="*/ 22294 h 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31" h="22606">
                  <a:moveTo>
                    <a:pt x="-163" y="17971"/>
                  </a:moveTo>
                  <a:cubicBezTo>
                    <a:pt x="7931" y="-6212"/>
                    <a:pt x="40001" y="-8015"/>
                    <a:pt x="42869" y="2229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759C4CB-174A-4C7E-C883-544F419D1B1C}"/>
                </a:ext>
              </a:extLst>
            </p:cNvPr>
            <p:cNvSpPr/>
            <p:nvPr/>
          </p:nvSpPr>
          <p:spPr>
            <a:xfrm flipV="1">
              <a:off x="6700385" y="3548584"/>
              <a:ext cx="20997" cy="22081"/>
            </a:xfrm>
            <a:custGeom>
              <a:avLst/>
              <a:gdLst>
                <a:gd name="connsiteX0" fmla="*/ -162 w 20997"/>
                <a:gd name="connsiteY0" fmla="*/ 388 h 22081"/>
                <a:gd name="connsiteX1" fmla="*/ 19378 w 20997"/>
                <a:gd name="connsiteY1" fmla="*/ 21772 h 2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7" h="22081">
                  <a:moveTo>
                    <a:pt x="-162" y="388"/>
                  </a:moveTo>
                  <a:cubicBezTo>
                    <a:pt x="9762" y="-3717"/>
                    <a:pt x="25748" y="11199"/>
                    <a:pt x="19378" y="2177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949F593D-9B4D-A5FF-DC13-BA2A2CBA1F4A}"/>
                </a:ext>
              </a:extLst>
            </p:cNvPr>
            <p:cNvSpPr/>
            <p:nvPr/>
          </p:nvSpPr>
          <p:spPr>
            <a:xfrm flipV="1">
              <a:off x="6491311" y="3403854"/>
              <a:ext cx="37370" cy="38136"/>
            </a:xfrm>
            <a:custGeom>
              <a:avLst/>
              <a:gdLst>
                <a:gd name="connsiteX0" fmla="*/ -167 w 37370"/>
                <a:gd name="connsiteY0" fmla="*/ -203 h 38136"/>
                <a:gd name="connsiteX1" fmla="*/ 36975 w 37370"/>
                <a:gd name="connsiteY1" fmla="*/ 37801 h 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0" h="38136">
                  <a:moveTo>
                    <a:pt x="-167" y="-203"/>
                  </a:moveTo>
                  <a:cubicBezTo>
                    <a:pt x="24889" y="-1911"/>
                    <a:pt x="39215" y="12970"/>
                    <a:pt x="36975" y="3780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09006DAC-8877-D3EB-94C9-D0AB35718108}"/>
                </a:ext>
              </a:extLst>
            </p:cNvPr>
            <p:cNvSpPr/>
            <p:nvPr/>
          </p:nvSpPr>
          <p:spPr>
            <a:xfrm flipV="1">
              <a:off x="6518100" y="3434833"/>
              <a:ext cx="48768" cy="14608"/>
            </a:xfrm>
            <a:custGeom>
              <a:avLst/>
              <a:gdLst>
                <a:gd name="connsiteX0" fmla="*/ -166 w 48768"/>
                <a:gd name="connsiteY0" fmla="*/ 14277 h 14608"/>
                <a:gd name="connsiteX1" fmla="*/ 48602 w 48768"/>
                <a:gd name="connsiteY1" fmla="*/ 7884 h 1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68" h="14608">
                  <a:moveTo>
                    <a:pt x="-166" y="14277"/>
                  </a:moveTo>
                  <a:cubicBezTo>
                    <a:pt x="7063" y="-103"/>
                    <a:pt x="33889" y="-6751"/>
                    <a:pt x="48602" y="788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9450DD95-9636-3554-D080-8EDB88A00D3D}"/>
                </a:ext>
              </a:extLst>
            </p:cNvPr>
            <p:cNvSpPr/>
            <p:nvPr/>
          </p:nvSpPr>
          <p:spPr>
            <a:xfrm flipV="1">
              <a:off x="6513754" y="3446858"/>
              <a:ext cx="19148" cy="28263"/>
            </a:xfrm>
            <a:custGeom>
              <a:avLst/>
              <a:gdLst>
                <a:gd name="connsiteX0" fmla="*/ 18824 w 19148"/>
                <a:gd name="connsiteY0" fmla="*/ 27935 h 28263"/>
                <a:gd name="connsiteX1" fmla="*/ -166 w 19148"/>
                <a:gd name="connsiteY1" fmla="*/ -328 h 2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48" h="28263">
                  <a:moveTo>
                    <a:pt x="18824" y="27935"/>
                  </a:moveTo>
                  <a:cubicBezTo>
                    <a:pt x="20018" y="15198"/>
                    <a:pt x="14537" y="3970"/>
                    <a:pt x="-166" y="-32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1E18A15-569B-AC94-2332-BCB75BDBCD41}"/>
                </a:ext>
              </a:extLst>
            </p:cNvPr>
            <p:cNvSpPr/>
            <p:nvPr/>
          </p:nvSpPr>
          <p:spPr>
            <a:xfrm flipV="1">
              <a:off x="6531316" y="3461265"/>
              <a:ext cx="27695" cy="42489"/>
            </a:xfrm>
            <a:custGeom>
              <a:avLst/>
              <a:gdLst>
                <a:gd name="connsiteX0" fmla="*/ -166 w 27695"/>
                <a:gd name="connsiteY0" fmla="*/ 42166 h 42489"/>
                <a:gd name="connsiteX1" fmla="*/ 11038 w 27695"/>
                <a:gd name="connsiteY1" fmla="*/ -324 h 4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95" h="42489">
                  <a:moveTo>
                    <a:pt x="-166" y="42166"/>
                  </a:moveTo>
                  <a:cubicBezTo>
                    <a:pt x="28554" y="41942"/>
                    <a:pt x="39184" y="1989"/>
                    <a:pt x="11038" y="-32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117D656-4739-1045-A6C4-1FF5D89AD960}"/>
                </a:ext>
              </a:extLst>
            </p:cNvPr>
            <p:cNvSpPr/>
            <p:nvPr/>
          </p:nvSpPr>
          <p:spPr>
            <a:xfrm flipV="1">
              <a:off x="6555723" y="3464262"/>
              <a:ext cx="25905" cy="11275"/>
            </a:xfrm>
            <a:custGeom>
              <a:avLst/>
              <a:gdLst>
                <a:gd name="connsiteX0" fmla="*/ -165 w 25905"/>
                <a:gd name="connsiteY0" fmla="*/ 134 h 11275"/>
                <a:gd name="connsiteX1" fmla="*/ 25740 w 25905"/>
                <a:gd name="connsiteY1" fmla="*/ 10949 h 1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5" h="11275">
                  <a:moveTo>
                    <a:pt x="-165" y="134"/>
                  </a:moveTo>
                  <a:cubicBezTo>
                    <a:pt x="5232" y="-1654"/>
                    <a:pt x="18811" y="1726"/>
                    <a:pt x="25740" y="1094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BCD7B65-75DF-53B1-B468-FE6514CB8ECC}"/>
                </a:ext>
              </a:extLst>
            </p:cNvPr>
            <p:cNvSpPr/>
            <p:nvPr/>
          </p:nvSpPr>
          <p:spPr>
            <a:xfrm flipV="1">
              <a:off x="6559414" y="3489797"/>
              <a:ext cx="33857" cy="47381"/>
            </a:xfrm>
            <a:custGeom>
              <a:avLst/>
              <a:gdLst>
                <a:gd name="connsiteX0" fmla="*/ -165 w 33857"/>
                <a:gd name="connsiteY0" fmla="*/ 46901 h 47381"/>
                <a:gd name="connsiteX1" fmla="*/ 12032 w 33857"/>
                <a:gd name="connsiteY1" fmla="*/ -30 h 4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57" h="47381">
                  <a:moveTo>
                    <a:pt x="-165" y="46901"/>
                  </a:moveTo>
                  <a:cubicBezTo>
                    <a:pt x="14042" y="50426"/>
                    <a:pt x="60764" y="-4763"/>
                    <a:pt x="12032" y="-3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0D0655C1-7B94-AEC4-C288-03442D356280}"/>
                </a:ext>
              </a:extLst>
            </p:cNvPr>
            <p:cNvSpPr/>
            <p:nvPr/>
          </p:nvSpPr>
          <p:spPr>
            <a:xfrm flipV="1">
              <a:off x="6585913" y="3482696"/>
              <a:ext cx="20412" cy="26565"/>
            </a:xfrm>
            <a:custGeom>
              <a:avLst/>
              <a:gdLst>
                <a:gd name="connsiteX0" fmla="*/ 16080 w 20412"/>
                <a:gd name="connsiteY0" fmla="*/ 26244 h 26565"/>
                <a:gd name="connsiteX1" fmla="*/ -165 w 20412"/>
                <a:gd name="connsiteY1" fmla="*/ 598 h 2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12" h="26565">
                  <a:moveTo>
                    <a:pt x="16080" y="26244"/>
                  </a:moveTo>
                  <a:cubicBezTo>
                    <a:pt x="24645" y="14831"/>
                    <a:pt x="20379" y="-4798"/>
                    <a:pt x="-165" y="59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1DB215C-EC69-8FA5-AC22-76E40C382779}"/>
                </a:ext>
              </a:extLst>
            </p:cNvPr>
            <p:cNvSpPr/>
            <p:nvPr/>
          </p:nvSpPr>
          <p:spPr>
            <a:xfrm flipV="1">
              <a:off x="6592276" y="3530411"/>
              <a:ext cx="38401" cy="35795"/>
            </a:xfrm>
            <a:custGeom>
              <a:avLst/>
              <a:gdLst>
                <a:gd name="connsiteX0" fmla="*/ -165 w 38401"/>
                <a:gd name="connsiteY0" fmla="*/ 34978 h 35795"/>
                <a:gd name="connsiteX1" fmla="*/ 29756 w 38401"/>
                <a:gd name="connsiteY1" fmla="*/ -312 h 3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01" h="35795">
                  <a:moveTo>
                    <a:pt x="-165" y="34978"/>
                  </a:moveTo>
                  <a:cubicBezTo>
                    <a:pt x="20393" y="39925"/>
                    <a:pt x="54085" y="7145"/>
                    <a:pt x="29756" y="-31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BB66D758-3555-6BF8-33C8-92EF5F6CD293}"/>
                </a:ext>
              </a:extLst>
            </p:cNvPr>
            <p:cNvSpPr/>
            <p:nvPr/>
          </p:nvSpPr>
          <p:spPr>
            <a:xfrm flipV="1">
              <a:off x="6623470" y="3538401"/>
              <a:ext cx="40635" cy="28065"/>
            </a:xfrm>
            <a:custGeom>
              <a:avLst/>
              <a:gdLst>
                <a:gd name="connsiteX0" fmla="*/ -164 w 40635"/>
                <a:gd name="connsiteY0" fmla="*/ 22618 h 28065"/>
                <a:gd name="connsiteX1" fmla="*/ 34317 w 40635"/>
                <a:gd name="connsiteY1" fmla="*/ -311 h 2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635" h="28065">
                  <a:moveTo>
                    <a:pt x="-164" y="22618"/>
                  </a:moveTo>
                  <a:cubicBezTo>
                    <a:pt x="21846" y="41894"/>
                    <a:pt x="54075" y="787"/>
                    <a:pt x="34317" y="-31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5144DE66-FF37-0E3C-9CE7-27126F77C506}"/>
                </a:ext>
              </a:extLst>
            </p:cNvPr>
            <p:cNvSpPr/>
            <p:nvPr/>
          </p:nvSpPr>
          <p:spPr>
            <a:xfrm flipV="1">
              <a:off x="6609403" y="3514486"/>
              <a:ext cx="20496" cy="18603"/>
            </a:xfrm>
            <a:custGeom>
              <a:avLst/>
              <a:gdLst>
                <a:gd name="connsiteX0" fmla="*/ 20332 w 20496"/>
                <a:gd name="connsiteY0" fmla="*/ 18287 h 18603"/>
                <a:gd name="connsiteX1" fmla="*/ -164 w 20496"/>
                <a:gd name="connsiteY1" fmla="*/ -316 h 1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96" h="18603">
                  <a:moveTo>
                    <a:pt x="20332" y="18287"/>
                  </a:moveTo>
                  <a:cubicBezTo>
                    <a:pt x="18546" y="12881"/>
                    <a:pt x="11548" y="976"/>
                    <a:pt x="-164" y="-31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134C4C55-5A53-CAFA-F2EE-CE7D5808C503}"/>
                </a:ext>
              </a:extLst>
            </p:cNvPr>
            <p:cNvSpPr/>
            <p:nvPr/>
          </p:nvSpPr>
          <p:spPr>
            <a:xfrm flipV="1">
              <a:off x="6655457" y="3531988"/>
              <a:ext cx="12424" cy="14454"/>
            </a:xfrm>
            <a:custGeom>
              <a:avLst/>
              <a:gdLst>
                <a:gd name="connsiteX0" fmla="*/ 12260 w 12424"/>
                <a:gd name="connsiteY0" fmla="*/ 14141 h 14454"/>
                <a:gd name="connsiteX1" fmla="*/ -164 w 12424"/>
                <a:gd name="connsiteY1" fmla="*/ -313 h 1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24" h="14454">
                  <a:moveTo>
                    <a:pt x="12260" y="14141"/>
                  </a:moveTo>
                  <a:cubicBezTo>
                    <a:pt x="11352" y="9273"/>
                    <a:pt x="6288" y="2137"/>
                    <a:pt x="-164" y="-313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2D2FA88A-0D72-43A4-D4D1-D907078FB7A2}"/>
                </a:ext>
              </a:extLst>
            </p:cNvPr>
            <p:cNvSpPr/>
            <p:nvPr/>
          </p:nvSpPr>
          <p:spPr>
            <a:xfrm flipV="1">
              <a:off x="6679680" y="3549014"/>
              <a:ext cx="14394" cy="17563"/>
            </a:xfrm>
            <a:custGeom>
              <a:avLst/>
              <a:gdLst>
                <a:gd name="connsiteX0" fmla="*/ 14232 w 14394"/>
                <a:gd name="connsiteY0" fmla="*/ 17253 h 17563"/>
                <a:gd name="connsiteX1" fmla="*/ -163 w 14394"/>
                <a:gd name="connsiteY1" fmla="*/ -310 h 1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94" h="17563">
                  <a:moveTo>
                    <a:pt x="14232" y="17253"/>
                  </a:moveTo>
                  <a:cubicBezTo>
                    <a:pt x="13858" y="11503"/>
                    <a:pt x="12572" y="880"/>
                    <a:pt x="-163" y="-31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C3CF8533-1569-FBDA-1C07-E8701CD772A0}"/>
                </a:ext>
              </a:extLst>
            </p:cNvPr>
            <p:cNvSpPr/>
            <p:nvPr/>
          </p:nvSpPr>
          <p:spPr>
            <a:xfrm flipV="1">
              <a:off x="6465862" y="3159560"/>
              <a:ext cx="32340" cy="47047"/>
            </a:xfrm>
            <a:custGeom>
              <a:avLst/>
              <a:gdLst>
                <a:gd name="connsiteX0" fmla="*/ 8613 w 32340"/>
                <a:gd name="connsiteY0" fmla="*/ 46667 h 47047"/>
                <a:gd name="connsiteX1" fmla="*/ 32173 w 32340"/>
                <a:gd name="connsiteY1" fmla="*/ -381 h 4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40" h="47047">
                  <a:moveTo>
                    <a:pt x="8613" y="46667"/>
                  </a:moveTo>
                  <a:cubicBezTo>
                    <a:pt x="-5029" y="24271"/>
                    <a:pt x="-6615" y="4582"/>
                    <a:pt x="32173" y="-38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F81BC4F-E029-9FA1-4786-CFA1834C4631}"/>
                </a:ext>
              </a:extLst>
            </p:cNvPr>
            <p:cNvSpPr/>
            <p:nvPr/>
          </p:nvSpPr>
          <p:spPr>
            <a:xfrm flipV="1">
              <a:off x="6449638" y="3191946"/>
              <a:ext cx="36154" cy="39700"/>
            </a:xfrm>
            <a:custGeom>
              <a:avLst/>
              <a:gdLst>
                <a:gd name="connsiteX0" fmla="*/ 17454 w 36154"/>
                <a:gd name="connsiteY0" fmla="*/ 39325 h 39700"/>
                <a:gd name="connsiteX1" fmla="*/ 35987 w 36154"/>
                <a:gd name="connsiteY1" fmla="*/ -189 h 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54" h="39700">
                  <a:moveTo>
                    <a:pt x="17454" y="39325"/>
                  </a:moveTo>
                  <a:cubicBezTo>
                    <a:pt x="-9869" y="28858"/>
                    <a:pt x="-6698" y="-3094"/>
                    <a:pt x="35987" y="-18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2193A0B9-A862-4B0E-F2B3-EA5777FC5857}"/>
                </a:ext>
              </a:extLst>
            </p:cNvPr>
            <p:cNvSpPr/>
            <p:nvPr/>
          </p:nvSpPr>
          <p:spPr>
            <a:xfrm flipV="1">
              <a:off x="6415587" y="3166621"/>
              <a:ext cx="50350" cy="34022"/>
            </a:xfrm>
            <a:custGeom>
              <a:avLst/>
              <a:gdLst>
                <a:gd name="connsiteX0" fmla="*/ -168 w 50350"/>
                <a:gd name="connsiteY0" fmla="*/ 27367 h 34022"/>
                <a:gd name="connsiteX1" fmla="*/ 50093 w 50350"/>
                <a:gd name="connsiteY1" fmla="*/ 33641 h 3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50" h="34022">
                  <a:moveTo>
                    <a:pt x="-168" y="27367"/>
                  </a:moveTo>
                  <a:cubicBezTo>
                    <a:pt x="6257" y="-7195"/>
                    <a:pt x="52486" y="-14154"/>
                    <a:pt x="50093" y="3364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C14B2352-288A-786F-CA46-A027069675ED}"/>
                </a:ext>
              </a:extLst>
            </p:cNvPr>
            <p:cNvSpPr/>
            <p:nvPr/>
          </p:nvSpPr>
          <p:spPr>
            <a:xfrm flipV="1">
              <a:off x="6453596" y="3227903"/>
              <a:ext cx="25599" cy="33672"/>
            </a:xfrm>
            <a:custGeom>
              <a:avLst/>
              <a:gdLst>
                <a:gd name="connsiteX0" fmla="*/ 7543 w 25599"/>
                <a:gd name="connsiteY0" fmla="*/ 33304 h 33672"/>
                <a:gd name="connsiteX1" fmla="*/ 25431 w 25599"/>
                <a:gd name="connsiteY1" fmla="*/ -351 h 3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99" h="33672">
                  <a:moveTo>
                    <a:pt x="7543" y="33304"/>
                  </a:moveTo>
                  <a:cubicBezTo>
                    <a:pt x="-9885" y="14394"/>
                    <a:pt x="4894" y="-961"/>
                    <a:pt x="25431" y="-35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35F87B94-311D-2F11-ACD9-28E07B283F0E}"/>
                </a:ext>
              </a:extLst>
            </p:cNvPr>
            <p:cNvSpPr/>
            <p:nvPr/>
          </p:nvSpPr>
          <p:spPr>
            <a:xfrm flipV="1">
              <a:off x="6391934" y="3165037"/>
              <a:ext cx="34551" cy="55042"/>
            </a:xfrm>
            <a:custGeom>
              <a:avLst/>
              <a:gdLst>
                <a:gd name="connsiteX0" fmla="*/ 3362 w 34551"/>
                <a:gd name="connsiteY0" fmla="*/ 54664 h 55042"/>
                <a:gd name="connsiteX1" fmla="*/ 34383 w 34551"/>
                <a:gd name="connsiteY1" fmla="*/ -379 h 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51" h="55042">
                  <a:moveTo>
                    <a:pt x="3362" y="54664"/>
                  </a:moveTo>
                  <a:cubicBezTo>
                    <a:pt x="-6565" y="30844"/>
                    <a:pt x="4646" y="-54"/>
                    <a:pt x="34383" y="-37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670F5F1-2CD4-273C-F63D-F0962A8E9D9A}"/>
                </a:ext>
              </a:extLst>
            </p:cNvPr>
            <p:cNvSpPr/>
            <p:nvPr/>
          </p:nvSpPr>
          <p:spPr>
            <a:xfrm flipV="1">
              <a:off x="6398087" y="3211353"/>
              <a:ext cx="55712" cy="44988"/>
            </a:xfrm>
            <a:custGeom>
              <a:avLst/>
              <a:gdLst>
                <a:gd name="connsiteX0" fmla="*/ 4949 w 55712"/>
                <a:gd name="connsiteY0" fmla="*/ 44617 h 44988"/>
                <a:gd name="connsiteX1" fmla="*/ 55544 w 55712"/>
                <a:gd name="connsiteY1" fmla="*/ 9299 h 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712" h="44988">
                  <a:moveTo>
                    <a:pt x="4949" y="44617"/>
                  </a:moveTo>
                  <a:cubicBezTo>
                    <a:pt x="-14498" y="13917"/>
                    <a:pt x="25647" y="-16412"/>
                    <a:pt x="55544" y="929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3AB42E99-FCEE-8048-A920-D9835E179520}"/>
                </a:ext>
              </a:extLst>
            </p:cNvPr>
            <p:cNvSpPr/>
            <p:nvPr/>
          </p:nvSpPr>
          <p:spPr>
            <a:xfrm flipV="1">
              <a:off x="6425982" y="3256478"/>
              <a:ext cx="53416" cy="37720"/>
            </a:xfrm>
            <a:custGeom>
              <a:avLst/>
              <a:gdLst>
                <a:gd name="connsiteX0" fmla="*/ 152 w 53416"/>
                <a:gd name="connsiteY0" fmla="*/ 37358 h 37720"/>
                <a:gd name="connsiteX1" fmla="*/ 53248 w 53416"/>
                <a:gd name="connsiteY1" fmla="*/ 4269 h 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16" h="37720">
                  <a:moveTo>
                    <a:pt x="152" y="37358"/>
                  </a:moveTo>
                  <a:cubicBezTo>
                    <a:pt x="-3971" y="764"/>
                    <a:pt x="32700" y="-6671"/>
                    <a:pt x="53248" y="426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FA27323B-67ED-C14C-D590-6CA80E19E353}"/>
                </a:ext>
              </a:extLst>
            </p:cNvPr>
            <p:cNvSpPr/>
            <p:nvPr/>
          </p:nvSpPr>
          <p:spPr>
            <a:xfrm flipV="1">
              <a:off x="6423591" y="3192779"/>
              <a:ext cx="31672" cy="43824"/>
            </a:xfrm>
            <a:custGeom>
              <a:avLst/>
              <a:gdLst>
                <a:gd name="connsiteX0" fmla="*/ 996 w 31672"/>
                <a:gd name="connsiteY0" fmla="*/ 43450 h 43824"/>
                <a:gd name="connsiteX1" fmla="*/ 31504 w 31672"/>
                <a:gd name="connsiteY1" fmla="*/ -375 h 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2" h="43824">
                  <a:moveTo>
                    <a:pt x="996" y="43450"/>
                  </a:moveTo>
                  <a:cubicBezTo>
                    <a:pt x="-2177" y="26403"/>
                    <a:pt x="-899" y="4357"/>
                    <a:pt x="31504" y="-37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D6F52695-B7E7-8F63-293B-3A103272C95F}"/>
                </a:ext>
              </a:extLst>
            </p:cNvPr>
            <p:cNvSpPr/>
            <p:nvPr/>
          </p:nvSpPr>
          <p:spPr>
            <a:xfrm flipV="1">
              <a:off x="6350534" y="3136939"/>
              <a:ext cx="41755" cy="39122"/>
            </a:xfrm>
            <a:custGeom>
              <a:avLst/>
              <a:gdLst>
                <a:gd name="connsiteX0" fmla="*/ 471 w 41755"/>
                <a:gd name="connsiteY0" fmla="*/ 38737 h 39122"/>
                <a:gd name="connsiteX1" fmla="*/ 41586 w 41755"/>
                <a:gd name="connsiteY1" fmla="*/ -369 h 3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755" h="39122">
                  <a:moveTo>
                    <a:pt x="471" y="38737"/>
                  </a:moveTo>
                  <a:cubicBezTo>
                    <a:pt x="-3164" y="25252"/>
                    <a:pt x="8426" y="-1145"/>
                    <a:pt x="41586" y="-36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F80FFA6D-8E57-7475-9763-09B79FFEE39E}"/>
                </a:ext>
              </a:extLst>
            </p:cNvPr>
            <p:cNvSpPr/>
            <p:nvPr/>
          </p:nvSpPr>
          <p:spPr>
            <a:xfrm flipV="1">
              <a:off x="6344894" y="3160513"/>
              <a:ext cx="48708" cy="36307"/>
            </a:xfrm>
            <a:custGeom>
              <a:avLst/>
              <a:gdLst>
                <a:gd name="connsiteX0" fmla="*/ 11349 w 48708"/>
                <a:gd name="connsiteY0" fmla="*/ 35926 h 36307"/>
                <a:gd name="connsiteX1" fmla="*/ 48538 w 48708"/>
                <a:gd name="connsiteY1" fmla="*/ 932 h 3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08" h="36307">
                  <a:moveTo>
                    <a:pt x="11349" y="35926"/>
                  </a:moveTo>
                  <a:cubicBezTo>
                    <a:pt x="-12655" y="25538"/>
                    <a:pt x="1386" y="-7311"/>
                    <a:pt x="48538" y="93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5953041-9077-71F1-1F77-C8938AC9C9F5}"/>
                </a:ext>
              </a:extLst>
            </p:cNvPr>
            <p:cNvSpPr/>
            <p:nvPr/>
          </p:nvSpPr>
          <p:spPr>
            <a:xfrm flipV="1">
              <a:off x="6350494" y="3192303"/>
              <a:ext cx="49827" cy="48031"/>
            </a:xfrm>
            <a:custGeom>
              <a:avLst/>
              <a:gdLst>
                <a:gd name="connsiteX0" fmla="*/ 6345 w 49827"/>
                <a:gd name="connsiteY0" fmla="*/ 47657 h 48031"/>
                <a:gd name="connsiteX1" fmla="*/ 49658 w 49827"/>
                <a:gd name="connsiteY1" fmla="*/ 1710 h 4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827" h="48031">
                  <a:moveTo>
                    <a:pt x="6345" y="47657"/>
                  </a:moveTo>
                  <a:cubicBezTo>
                    <a:pt x="-4851" y="18813"/>
                    <a:pt x="-7796" y="-8185"/>
                    <a:pt x="49658" y="171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B7756066-EE5B-80F3-0484-B79ADB96FCEE}"/>
                </a:ext>
              </a:extLst>
            </p:cNvPr>
            <p:cNvSpPr/>
            <p:nvPr/>
          </p:nvSpPr>
          <p:spPr>
            <a:xfrm flipV="1">
              <a:off x="6373677" y="3239928"/>
              <a:ext cx="53201" cy="37125"/>
            </a:xfrm>
            <a:custGeom>
              <a:avLst/>
              <a:gdLst>
                <a:gd name="connsiteX0" fmla="*/ -169 w 53201"/>
                <a:gd name="connsiteY0" fmla="*/ 36759 h 37125"/>
                <a:gd name="connsiteX1" fmla="*/ 53033 w 53201"/>
                <a:gd name="connsiteY1" fmla="*/ 4697 h 3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201" h="37125">
                  <a:moveTo>
                    <a:pt x="-169" y="36759"/>
                  </a:moveTo>
                  <a:cubicBezTo>
                    <a:pt x="2709" y="12068"/>
                    <a:pt x="16515" y="-10832"/>
                    <a:pt x="53033" y="469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5E8B4078-8071-F224-3D91-ED91E81CBB7B}"/>
                </a:ext>
              </a:extLst>
            </p:cNvPr>
            <p:cNvSpPr/>
            <p:nvPr/>
          </p:nvSpPr>
          <p:spPr>
            <a:xfrm flipV="1">
              <a:off x="6426150" y="3286719"/>
              <a:ext cx="53614" cy="43983"/>
            </a:xfrm>
            <a:custGeom>
              <a:avLst/>
              <a:gdLst>
                <a:gd name="connsiteX0" fmla="*/ 10820 w 53614"/>
                <a:gd name="connsiteY0" fmla="*/ 43627 h 43983"/>
                <a:gd name="connsiteX1" fmla="*/ 10724 w 53614"/>
                <a:gd name="connsiteY1" fmla="*/ 3939 h 43983"/>
                <a:gd name="connsiteX2" fmla="*/ 53446 w 53614"/>
                <a:gd name="connsiteY2" fmla="*/ 5188 h 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614" h="43983">
                  <a:moveTo>
                    <a:pt x="10820" y="43627"/>
                  </a:moveTo>
                  <a:cubicBezTo>
                    <a:pt x="-2656" y="24939"/>
                    <a:pt x="-4925" y="12763"/>
                    <a:pt x="10724" y="3939"/>
                  </a:cubicBezTo>
                  <a:cubicBezTo>
                    <a:pt x="23064" y="-3025"/>
                    <a:pt x="40442" y="-730"/>
                    <a:pt x="53446" y="518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7E3AF0D6-A847-8A29-28A2-4C6339B2AF00}"/>
                </a:ext>
              </a:extLst>
            </p:cNvPr>
            <p:cNvSpPr/>
            <p:nvPr/>
          </p:nvSpPr>
          <p:spPr>
            <a:xfrm flipV="1">
              <a:off x="6427458" y="3324700"/>
              <a:ext cx="45730" cy="48695"/>
            </a:xfrm>
            <a:custGeom>
              <a:avLst/>
              <a:gdLst>
                <a:gd name="connsiteX0" fmla="*/ 6654 w 45730"/>
                <a:gd name="connsiteY0" fmla="*/ 48346 h 48695"/>
                <a:gd name="connsiteX1" fmla="*/ 45562 w 45730"/>
                <a:gd name="connsiteY1" fmla="*/ -263 h 4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730" h="48695">
                  <a:moveTo>
                    <a:pt x="6654" y="48346"/>
                  </a:moveTo>
                  <a:cubicBezTo>
                    <a:pt x="-7764" y="26442"/>
                    <a:pt x="-1353" y="-2125"/>
                    <a:pt x="45562" y="-263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713AFA73-CC7B-5669-E27F-DA20C12514F6}"/>
                </a:ext>
              </a:extLst>
            </p:cNvPr>
            <p:cNvSpPr/>
            <p:nvPr/>
          </p:nvSpPr>
          <p:spPr>
            <a:xfrm flipV="1">
              <a:off x="6421560" y="3359347"/>
              <a:ext cx="39870" cy="60931"/>
            </a:xfrm>
            <a:custGeom>
              <a:avLst/>
              <a:gdLst>
                <a:gd name="connsiteX0" fmla="*/ 9694 w 39870"/>
                <a:gd name="connsiteY0" fmla="*/ 60590 h 60931"/>
                <a:gd name="connsiteX1" fmla="*/ 39703 w 39870"/>
                <a:gd name="connsiteY1" fmla="*/ -342 h 6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70" h="60931">
                  <a:moveTo>
                    <a:pt x="9694" y="60590"/>
                  </a:moveTo>
                  <a:cubicBezTo>
                    <a:pt x="-7107" y="47820"/>
                    <a:pt x="-5685" y="8802"/>
                    <a:pt x="39703" y="-34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1AA29F2-1805-93A3-959C-B0FCAB39EA81}"/>
                </a:ext>
              </a:extLst>
            </p:cNvPr>
            <p:cNvSpPr/>
            <p:nvPr/>
          </p:nvSpPr>
          <p:spPr>
            <a:xfrm flipV="1">
              <a:off x="6375316" y="3266002"/>
              <a:ext cx="50997" cy="40680"/>
            </a:xfrm>
            <a:custGeom>
              <a:avLst/>
              <a:gdLst>
                <a:gd name="connsiteX0" fmla="*/ 6646 w 50997"/>
                <a:gd name="connsiteY0" fmla="*/ 40319 h 40680"/>
                <a:gd name="connsiteX1" fmla="*/ 50829 w 50997"/>
                <a:gd name="connsiteY1" fmla="*/ 895 h 4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97" h="40680">
                  <a:moveTo>
                    <a:pt x="6646" y="40319"/>
                  </a:moveTo>
                  <a:cubicBezTo>
                    <a:pt x="-9225" y="20424"/>
                    <a:pt x="1487" y="-6513"/>
                    <a:pt x="50829" y="89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68270741-85EB-2FED-63D8-A6C7C96A64ED}"/>
                </a:ext>
              </a:extLst>
            </p:cNvPr>
            <p:cNvSpPr/>
            <p:nvPr/>
          </p:nvSpPr>
          <p:spPr>
            <a:xfrm flipV="1">
              <a:off x="6378770" y="3299578"/>
              <a:ext cx="48914" cy="42391"/>
            </a:xfrm>
            <a:custGeom>
              <a:avLst/>
              <a:gdLst>
                <a:gd name="connsiteX0" fmla="*/ 3787 w 48914"/>
                <a:gd name="connsiteY0" fmla="*/ 42037 h 42391"/>
                <a:gd name="connsiteX1" fmla="*/ 48745 w 48914"/>
                <a:gd name="connsiteY1" fmla="*/ 2121 h 4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914" h="42391">
                  <a:moveTo>
                    <a:pt x="3787" y="42037"/>
                  </a:moveTo>
                  <a:cubicBezTo>
                    <a:pt x="-6127" y="23811"/>
                    <a:pt x="405" y="-9726"/>
                    <a:pt x="48745" y="212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79DBC998-5A0C-A016-0260-90FD5C6BC19A}"/>
                </a:ext>
              </a:extLst>
            </p:cNvPr>
            <p:cNvSpPr/>
            <p:nvPr/>
          </p:nvSpPr>
          <p:spPr>
            <a:xfrm flipV="1">
              <a:off x="6374325" y="3330534"/>
              <a:ext cx="47012" cy="47833"/>
            </a:xfrm>
            <a:custGeom>
              <a:avLst/>
              <a:gdLst>
                <a:gd name="connsiteX0" fmla="*/ 8113 w 47012"/>
                <a:gd name="connsiteY0" fmla="*/ 47485 h 47833"/>
                <a:gd name="connsiteX1" fmla="*/ 46844 w 47012"/>
                <a:gd name="connsiteY1" fmla="*/ 1171 h 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12" h="47833">
                  <a:moveTo>
                    <a:pt x="8113" y="47485"/>
                  </a:moveTo>
                  <a:cubicBezTo>
                    <a:pt x="-13170" y="19036"/>
                    <a:pt x="9008" y="-6987"/>
                    <a:pt x="46844" y="117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9C19960A-4E17-83E9-3AEB-FF3CC3FD103E}"/>
                </a:ext>
              </a:extLst>
            </p:cNvPr>
            <p:cNvSpPr/>
            <p:nvPr/>
          </p:nvSpPr>
          <p:spPr>
            <a:xfrm flipV="1">
              <a:off x="6355103" y="3282076"/>
              <a:ext cx="20041" cy="2486"/>
            </a:xfrm>
            <a:custGeom>
              <a:avLst/>
              <a:gdLst>
                <a:gd name="connsiteX0" fmla="*/ -170 w 20041"/>
                <a:gd name="connsiteY0" fmla="*/ 2125 h 2486"/>
                <a:gd name="connsiteX1" fmla="*/ 19872 w 20041"/>
                <a:gd name="connsiteY1" fmla="*/ 1955 h 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41" h="2486">
                  <a:moveTo>
                    <a:pt x="-170" y="2125"/>
                  </a:moveTo>
                  <a:cubicBezTo>
                    <a:pt x="5802" y="-2202"/>
                    <a:pt x="14302" y="39"/>
                    <a:pt x="19872" y="195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33D0B7A9-E82C-66A3-C3BE-9B3A28FB92F8}"/>
                </a:ext>
              </a:extLst>
            </p:cNvPr>
            <p:cNvSpPr/>
            <p:nvPr/>
          </p:nvSpPr>
          <p:spPr>
            <a:xfrm flipV="1">
              <a:off x="6354508" y="3312199"/>
              <a:ext cx="24275" cy="3978"/>
            </a:xfrm>
            <a:custGeom>
              <a:avLst/>
              <a:gdLst>
                <a:gd name="connsiteX0" fmla="*/ -170 w 24275"/>
                <a:gd name="connsiteY0" fmla="*/ 3623 h 3978"/>
                <a:gd name="connsiteX1" fmla="*/ 24106 w 24275"/>
                <a:gd name="connsiteY1" fmla="*/ 2401 h 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75" h="3978">
                  <a:moveTo>
                    <a:pt x="-170" y="3623"/>
                  </a:moveTo>
                  <a:cubicBezTo>
                    <a:pt x="4535" y="-988"/>
                    <a:pt x="17059" y="-1847"/>
                    <a:pt x="24106" y="240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8C57AD83-5E6D-5BE8-1D43-FA218312BA5F}"/>
                </a:ext>
              </a:extLst>
            </p:cNvPr>
            <p:cNvSpPr/>
            <p:nvPr/>
          </p:nvSpPr>
          <p:spPr>
            <a:xfrm flipV="1">
              <a:off x="6345697" y="3356252"/>
              <a:ext cx="34349" cy="14618"/>
            </a:xfrm>
            <a:custGeom>
              <a:avLst/>
              <a:gdLst>
                <a:gd name="connsiteX0" fmla="*/ -170 w 34349"/>
                <a:gd name="connsiteY0" fmla="*/ 14272 h 14618"/>
                <a:gd name="connsiteX1" fmla="*/ 34180 w 34349"/>
                <a:gd name="connsiteY1" fmla="*/ 2313 h 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49" h="14618">
                  <a:moveTo>
                    <a:pt x="-170" y="14272"/>
                  </a:moveTo>
                  <a:cubicBezTo>
                    <a:pt x="1864" y="3728"/>
                    <a:pt x="25797" y="-4902"/>
                    <a:pt x="34180" y="2313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54E8F36F-7C41-2AF3-E1F6-6466BC88C852}"/>
                </a:ext>
              </a:extLst>
            </p:cNvPr>
            <p:cNvSpPr/>
            <p:nvPr/>
          </p:nvSpPr>
          <p:spPr>
            <a:xfrm flipV="1">
              <a:off x="6368633" y="3370539"/>
              <a:ext cx="59161" cy="40435"/>
            </a:xfrm>
            <a:custGeom>
              <a:avLst/>
              <a:gdLst>
                <a:gd name="connsiteX0" fmla="*/ 470 w 59161"/>
                <a:gd name="connsiteY0" fmla="*/ 40094 h 40435"/>
                <a:gd name="connsiteX1" fmla="*/ 58993 w 59161"/>
                <a:gd name="connsiteY1" fmla="*/ 9554 h 4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161" h="40435">
                  <a:moveTo>
                    <a:pt x="470" y="40094"/>
                  </a:moveTo>
                  <a:cubicBezTo>
                    <a:pt x="-5103" y="5505"/>
                    <a:pt x="26725" y="-13018"/>
                    <a:pt x="58993" y="955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16ED589-DDDC-A91E-3402-5CA0A3AB0FD4}"/>
                </a:ext>
              </a:extLst>
            </p:cNvPr>
            <p:cNvSpPr/>
            <p:nvPr/>
          </p:nvSpPr>
          <p:spPr>
            <a:xfrm flipV="1">
              <a:off x="6414062" y="3408282"/>
              <a:ext cx="32688" cy="48903"/>
            </a:xfrm>
            <a:custGeom>
              <a:avLst/>
              <a:gdLst>
                <a:gd name="connsiteX0" fmla="*/ 881 w 32688"/>
                <a:gd name="connsiteY0" fmla="*/ 48570 h 48903"/>
                <a:gd name="connsiteX1" fmla="*/ 32521 w 32688"/>
                <a:gd name="connsiteY1" fmla="*/ -334 h 4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88" h="48903">
                  <a:moveTo>
                    <a:pt x="881" y="48570"/>
                  </a:moveTo>
                  <a:cubicBezTo>
                    <a:pt x="-3381" y="28945"/>
                    <a:pt x="4987" y="9489"/>
                    <a:pt x="32521" y="-33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2224A83-F4D1-DB49-A26C-4187789E085F}"/>
                </a:ext>
              </a:extLst>
            </p:cNvPr>
            <p:cNvSpPr/>
            <p:nvPr/>
          </p:nvSpPr>
          <p:spPr>
            <a:xfrm flipV="1">
              <a:off x="6398151" y="3431976"/>
              <a:ext cx="38578" cy="45186"/>
            </a:xfrm>
            <a:custGeom>
              <a:avLst/>
              <a:gdLst>
                <a:gd name="connsiteX0" fmla="*/ 18101 w 38578"/>
                <a:gd name="connsiteY0" fmla="*/ 44857 h 45186"/>
                <a:gd name="connsiteX1" fmla="*/ 38410 w 38578"/>
                <a:gd name="connsiteY1" fmla="*/ 412 h 4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78" h="45186">
                  <a:moveTo>
                    <a:pt x="18101" y="44857"/>
                  </a:moveTo>
                  <a:cubicBezTo>
                    <a:pt x="-9533" y="31325"/>
                    <a:pt x="-8151" y="-6038"/>
                    <a:pt x="38410" y="41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1F32BF7-BCF7-F25D-8924-8C63011E371B}"/>
                </a:ext>
              </a:extLst>
            </p:cNvPr>
            <p:cNvSpPr/>
            <p:nvPr/>
          </p:nvSpPr>
          <p:spPr>
            <a:xfrm flipV="1">
              <a:off x="6396684" y="3469719"/>
              <a:ext cx="14735" cy="50078"/>
            </a:xfrm>
            <a:custGeom>
              <a:avLst/>
              <a:gdLst>
                <a:gd name="connsiteX0" fmla="*/ 5995 w 14735"/>
                <a:gd name="connsiteY0" fmla="*/ 49757 h 50078"/>
                <a:gd name="connsiteX1" fmla="*/ 14566 w 14735"/>
                <a:gd name="connsiteY1" fmla="*/ -322 h 5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35" h="50078">
                  <a:moveTo>
                    <a:pt x="5995" y="49757"/>
                  </a:moveTo>
                  <a:cubicBezTo>
                    <a:pt x="-4417" y="36753"/>
                    <a:pt x="-1689" y="12693"/>
                    <a:pt x="14566" y="-32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1E8392D0-06EC-F0BC-6D88-141B7ACD598D}"/>
                </a:ext>
              </a:extLst>
            </p:cNvPr>
            <p:cNvSpPr/>
            <p:nvPr/>
          </p:nvSpPr>
          <p:spPr>
            <a:xfrm flipV="1">
              <a:off x="6358645" y="3392447"/>
              <a:ext cx="39824" cy="59212"/>
            </a:xfrm>
            <a:custGeom>
              <a:avLst/>
              <a:gdLst>
                <a:gd name="connsiteX0" fmla="*/ 12362 w 39824"/>
                <a:gd name="connsiteY0" fmla="*/ 58877 h 59212"/>
                <a:gd name="connsiteX1" fmla="*/ 39655 w 39824"/>
                <a:gd name="connsiteY1" fmla="*/ -336 h 5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24" h="59212">
                  <a:moveTo>
                    <a:pt x="12362" y="58877"/>
                  </a:moveTo>
                  <a:cubicBezTo>
                    <a:pt x="-12241" y="30356"/>
                    <a:pt x="701" y="921"/>
                    <a:pt x="39655" y="-33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FD774F3-1650-328E-F3E7-34C3003233FF}"/>
                </a:ext>
              </a:extLst>
            </p:cNvPr>
            <p:cNvSpPr/>
            <p:nvPr/>
          </p:nvSpPr>
          <p:spPr>
            <a:xfrm flipV="1">
              <a:off x="6328552" y="3386732"/>
              <a:ext cx="31804" cy="22863"/>
            </a:xfrm>
            <a:custGeom>
              <a:avLst/>
              <a:gdLst>
                <a:gd name="connsiteX0" fmla="*/ -170 w 31804"/>
                <a:gd name="connsiteY0" fmla="*/ 22523 h 22863"/>
                <a:gd name="connsiteX1" fmla="*/ 31634 w 31804"/>
                <a:gd name="connsiteY1" fmla="*/ -340 h 2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04" h="22863">
                  <a:moveTo>
                    <a:pt x="-170" y="22523"/>
                  </a:moveTo>
                  <a:cubicBezTo>
                    <a:pt x="3524" y="12015"/>
                    <a:pt x="16244" y="2871"/>
                    <a:pt x="31634" y="-34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6C435C7E-5A96-C886-AF1B-CD68FF98A495}"/>
                </a:ext>
              </a:extLst>
            </p:cNvPr>
            <p:cNvSpPr/>
            <p:nvPr/>
          </p:nvSpPr>
          <p:spPr>
            <a:xfrm flipV="1">
              <a:off x="6352676" y="3437452"/>
              <a:ext cx="44669" cy="46936"/>
            </a:xfrm>
            <a:custGeom>
              <a:avLst/>
              <a:gdLst>
                <a:gd name="connsiteX0" fmla="*/ 11069 w 44669"/>
                <a:gd name="connsiteY0" fmla="*/ 46608 h 46936"/>
                <a:gd name="connsiteX1" fmla="*/ 44500 w 44669"/>
                <a:gd name="connsiteY1" fmla="*/ 3108 h 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69" h="46936">
                  <a:moveTo>
                    <a:pt x="11069" y="46608"/>
                  </a:moveTo>
                  <a:cubicBezTo>
                    <a:pt x="-12670" y="24614"/>
                    <a:pt x="2472" y="-11659"/>
                    <a:pt x="44500" y="310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D5704F10-AC2C-85D3-5A42-0B15DEDA4FB3}"/>
                </a:ext>
              </a:extLst>
            </p:cNvPr>
            <p:cNvSpPr/>
            <p:nvPr/>
          </p:nvSpPr>
          <p:spPr>
            <a:xfrm flipV="1">
              <a:off x="6332534" y="3397685"/>
              <a:ext cx="25143" cy="47233"/>
            </a:xfrm>
            <a:custGeom>
              <a:avLst/>
              <a:gdLst>
                <a:gd name="connsiteX0" fmla="*/ 3707 w 25143"/>
                <a:gd name="connsiteY0" fmla="*/ 46898 h 47233"/>
                <a:gd name="connsiteX1" fmla="*/ 24974 w 25143"/>
                <a:gd name="connsiteY1" fmla="*/ -336 h 4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43" h="47233">
                  <a:moveTo>
                    <a:pt x="3707" y="46898"/>
                  </a:moveTo>
                  <a:cubicBezTo>
                    <a:pt x="-4515" y="33049"/>
                    <a:pt x="-658" y="9913"/>
                    <a:pt x="24974" y="-33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8B6BF63E-4B87-903D-9B5C-67AF2825211D}"/>
                </a:ext>
              </a:extLst>
            </p:cNvPr>
            <p:cNvSpPr/>
            <p:nvPr/>
          </p:nvSpPr>
          <p:spPr>
            <a:xfrm flipV="1">
              <a:off x="6376013" y="3512700"/>
              <a:ext cx="28501" cy="43154"/>
            </a:xfrm>
            <a:custGeom>
              <a:avLst/>
              <a:gdLst>
                <a:gd name="connsiteX0" fmla="*/ 28332 w 28501"/>
                <a:gd name="connsiteY0" fmla="*/ 42840 h 43154"/>
                <a:gd name="connsiteX1" fmla="*/ 5353 w 28501"/>
                <a:gd name="connsiteY1" fmla="*/ -314 h 43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1" h="43154">
                  <a:moveTo>
                    <a:pt x="28332" y="42840"/>
                  </a:moveTo>
                  <a:cubicBezTo>
                    <a:pt x="6144" y="42196"/>
                    <a:pt x="-8781" y="25511"/>
                    <a:pt x="5353" y="-31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75BA0B84-0840-E33C-5C7F-EF9C182A797C}"/>
                </a:ext>
              </a:extLst>
            </p:cNvPr>
            <p:cNvSpPr/>
            <p:nvPr/>
          </p:nvSpPr>
          <p:spPr>
            <a:xfrm flipV="1">
              <a:off x="6364224" y="3483172"/>
              <a:ext cx="14552" cy="42667"/>
            </a:xfrm>
            <a:custGeom>
              <a:avLst/>
              <a:gdLst>
                <a:gd name="connsiteX0" fmla="*/ 5473 w 14552"/>
                <a:gd name="connsiteY0" fmla="*/ 42348 h 42667"/>
                <a:gd name="connsiteX1" fmla="*/ 14383 w 14552"/>
                <a:gd name="connsiteY1" fmla="*/ -320 h 4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52" h="42667">
                  <a:moveTo>
                    <a:pt x="5473" y="42348"/>
                  </a:moveTo>
                  <a:cubicBezTo>
                    <a:pt x="-3843" y="25924"/>
                    <a:pt x="-2123" y="12310"/>
                    <a:pt x="14383" y="-32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948E59B5-052D-C18E-91A9-FF4F793D1562}"/>
                </a:ext>
              </a:extLst>
            </p:cNvPr>
            <p:cNvSpPr/>
            <p:nvPr/>
          </p:nvSpPr>
          <p:spPr>
            <a:xfrm flipV="1">
              <a:off x="6328172" y="3460432"/>
              <a:ext cx="35158" cy="42710"/>
            </a:xfrm>
            <a:custGeom>
              <a:avLst/>
              <a:gdLst>
                <a:gd name="connsiteX0" fmla="*/ 23785 w 35158"/>
                <a:gd name="connsiteY0" fmla="*/ 42386 h 42710"/>
                <a:gd name="connsiteX1" fmla="*/ 34988 w 35158"/>
                <a:gd name="connsiteY1" fmla="*/ -104 h 4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58" h="42710">
                  <a:moveTo>
                    <a:pt x="23785" y="42386"/>
                  </a:moveTo>
                  <a:cubicBezTo>
                    <a:pt x="-13068" y="35781"/>
                    <a:pt x="-5897" y="-3612"/>
                    <a:pt x="34988" y="-10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0C409843-DF94-B285-87A7-FC493E02B8C9}"/>
                </a:ext>
              </a:extLst>
            </p:cNvPr>
            <p:cNvSpPr/>
            <p:nvPr/>
          </p:nvSpPr>
          <p:spPr>
            <a:xfrm flipV="1">
              <a:off x="6338019" y="3502699"/>
              <a:ext cx="37982" cy="41548"/>
            </a:xfrm>
            <a:custGeom>
              <a:avLst/>
              <a:gdLst>
                <a:gd name="connsiteX0" fmla="*/ 10009 w 37982"/>
                <a:gd name="connsiteY0" fmla="*/ 41232 h 41548"/>
                <a:gd name="connsiteX1" fmla="*/ 37813 w 37982"/>
                <a:gd name="connsiteY1" fmla="*/ 3470 h 4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82" h="41548">
                  <a:moveTo>
                    <a:pt x="10009" y="41232"/>
                  </a:moveTo>
                  <a:cubicBezTo>
                    <a:pt x="-13274" y="21675"/>
                    <a:pt x="6515" y="-11554"/>
                    <a:pt x="37813" y="347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BDD17BDD-EA4F-40F6-CC08-EBA218CC45D7}"/>
                </a:ext>
              </a:extLst>
            </p:cNvPr>
            <p:cNvSpPr/>
            <p:nvPr/>
          </p:nvSpPr>
          <p:spPr>
            <a:xfrm flipV="1">
              <a:off x="6315234" y="3420069"/>
              <a:ext cx="17842" cy="52499"/>
            </a:xfrm>
            <a:custGeom>
              <a:avLst/>
              <a:gdLst>
                <a:gd name="connsiteX0" fmla="*/ 17672 w 17842"/>
                <a:gd name="connsiteY0" fmla="*/ 52168 h 52499"/>
                <a:gd name="connsiteX1" fmla="*/ 15453 w 17842"/>
                <a:gd name="connsiteY1" fmla="*/ -331 h 5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42" h="52499">
                  <a:moveTo>
                    <a:pt x="17672" y="52168"/>
                  </a:moveTo>
                  <a:cubicBezTo>
                    <a:pt x="-6138" y="33495"/>
                    <a:pt x="-5347" y="10669"/>
                    <a:pt x="15453" y="-33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40D4091-06B6-6C95-2591-FD7766BB7079}"/>
                </a:ext>
              </a:extLst>
            </p:cNvPr>
            <p:cNvSpPr/>
            <p:nvPr/>
          </p:nvSpPr>
          <p:spPr>
            <a:xfrm flipV="1">
              <a:off x="6302437" y="3395900"/>
              <a:ext cx="20150" cy="33796"/>
            </a:xfrm>
            <a:custGeom>
              <a:avLst/>
              <a:gdLst>
                <a:gd name="connsiteX0" fmla="*/ 2727 w 20150"/>
                <a:gd name="connsiteY0" fmla="*/ 33460 h 33796"/>
                <a:gd name="connsiteX1" fmla="*/ 19980 w 20150"/>
                <a:gd name="connsiteY1" fmla="*/ -337 h 3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0" h="33796">
                  <a:moveTo>
                    <a:pt x="2727" y="33460"/>
                  </a:moveTo>
                  <a:cubicBezTo>
                    <a:pt x="-5213" y="18339"/>
                    <a:pt x="4024" y="5413"/>
                    <a:pt x="19980" y="-33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287C828-5DAD-3F9A-08A6-CFF88F43B662}"/>
                </a:ext>
              </a:extLst>
            </p:cNvPr>
            <p:cNvSpPr/>
            <p:nvPr/>
          </p:nvSpPr>
          <p:spPr>
            <a:xfrm flipV="1">
              <a:off x="6291202" y="3416736"/>
              <a:ext cx="25075" cy="40058"/>
            </a:xfrm>
            <a:custGeom>
              <a:avLst/>
              <a:gdLst>
                <a:gd name="connsiteX0" fmla="*/ 13248 w 25075"/>
                <a:gd name="connsiteY0" fmla="*/ 39726 h 40058"/>
                <a:gd name="connsiteX1" fmla="*/ 24905 w 25075"/>
                <a:gd name="connsiteY1" fmla="*/ -333 h 4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5" h="40058">
                  <a:moveTo>
                    <a:pt x="13248" y="39726"/>
                  </a:moveTo>
                  <a:cubicBezTo>
                    <a:pt x="-10041" y="26166"/>
                    <a:pt x="-1003" y="5191"/>
                    <a:pt x="24905" y="-333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3F8F849B-C9F6-9576-F814-D43222286DC9}"/>
                </a:ext>
              </a:extLst>
            </p:cNvPr>
            <p:cNvSpPr/>
            <p:nvPr/>
          </p:nvSpPr>
          <p:spPr>
            <a:xfrm flipV="1">
              <a:off x="6341389" y="3542228"/>
              <a:ext cx="10888" cy="37497"/>
            </a:xfrm>
            <a:custGeom>
              <a:avLst/>
              <a:gdLst>
                <a:gd name="connsiteX0" fmla="*/ 9972 w 10888"/>
                <a:gd name="connsiteY0" fmla="*/ 37188 h 37497"/>
                <a:gd name="connsiteX1" fmla="*/ 10719 w 10888"/>
                <a:gd name="connsiteY1" fmla="*/ -309 h 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88" h="37497">
                  <a:moveTo>
                    <a:pt x="9972" y="37188"/>
                  </a:moveTo>
                  <a:cubicBezTo>
                    <a:pt x="-1648" y="26580"/>
                    <a:pt x="-5611" y="16021"/>
                    <a:pt x="10719" y="-30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CC01E1B8-E5B9-BE1D-55CA-12BC90E471D3}"/>
                </a:ext>
              </a:extLst>
            </p:cNvPr>
            <p:cNvSpPr/>
            <p:nvPr/>
          </p:nvSpPr>
          <p:spPr>
            <a:xfrm flipV="1">
              <a:off x="6301880" y="3560778"/>
              <a:ext cx="39173" cy="43089"/>
            </a:xfrm>
            <a:custGeom>
              <a:avLst/>
              <a:gdLst>
                <a:gd name="connsiteX0" fmla="*/ 39003 w 39173"/>
                <a:gd name="connsiteY0" fmla="*/ 42284 h 43089"/>
                <a:gd name="connsiteX1" fmla="*/ 2226 w 39173"/>
                <a:gd name="connsiteY1" fmla="*/ -305 h 4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173" h="43089">
                  <a:moveTo>
                    <a:pt x="39003" y="42284"/>
                  </a:moveTo>
                  <a:cubicBezTo>
                    <a:pt x="9433" y="46316"/>
                    <a:pt x="-6543" y="25399"/>
                    <a:pt x="2226" y="-30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E9076AF3-CB40-8064-7B44-6EE0ED187925}"/>
                </a:ext>
              </a:extLst>
            </p:cNvPr>
            <p:cNvSpPr/>
            <p:nvPr/>
          </p:nvSpPr>
          <p:spPr>
            <a:xfrm flipV="1">
              <a:off x="6315052" y="3524963"/>
              <a:ext cx="23144" cy="39319"/>
            </a:xfrm>
            <a:custGeom>
              <a:avLst/>
              <a:gdLst>
                <a:gd name="connsiteX0" fmla="*/ 22974 w 23144"/>
                <a:gd name="connsiteY0" fmla="*/ 39007 h 39319"/>
                <a:gd name="connsiteX1" fmla="*/ 2968 w 23144"/>
                <a:gd name="connsiteY1" fmla="*/ -312 h 3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44" h="39319">
                  <a:moveTo>
                    <a:pt x="22974" y="39007"/>
                  </a:moveTo>
                  <a:cubicBezTo>
                    <a:pt x="4035" y="35760"/>
                    <a:pt x="-5568" y="15437"/>
                    <a:pt x="2968" y="-31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7AC89F69-8A92-3795-468E-C5D5CCFA0018}"/>
                </a:ext>
              </a:extLst>
            </p:cNvPr>
            <p:cNvSpPr/>
            <p:nvPr/>
          </p:nvSpPr>
          <p:spPr>
            <a:xfrm flipV="1">
              <a:off x="6262515" y="3389351"/>
              <a:ext cx="28624" cy="47452"/>
            </a:xfrm>
            <a:custGeom>
              <a:avLst/>
              <a:gdLst>
                <a:gd name="connsiteX0" fmla="*/ 18479 w 28624"/>
                <a:gd name="connsiteY0" fmla="*/ 47115 h 47452"/>
                <a:gd name="connsiteX1" fmla="*/ 28453 w 28624"/>
                <a:gd name="connsiteY1" fmla="*/ -314 h 47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24" h="47452">
                  <a:moveTo>
                    <a:pt x="18479" y="47115"/>
                  </a:moveTo>
                  <a:cubicBezTo>
                    <a:pt x="-2980" y="42464"/>
                    <a:pt x="-13122" y="-1479"/>
                    <a:pt x="28453" y="-31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F6AA3B72-4CCA-610E-E125-26180315D1FB}"/>
                </a:ext>
              </a:extLst>
            </p:cNvPr>
            <p:cNvSpPr/>
            <p:nvPr/>
          </p:nvSpPr>
          <p:spPr>
            <a:xfrm flipV="1">
              <a:off x="6303944" y="3482815"/>
              <a:ext cx="24132" cy="46748"/>
            </a:xfrm>
            <a:custGeom>
              <a:avLst/>
              <a:gdLst>
                <a:gd name="connsiteX0" fmla="*/ 23962 w 24132"/>
                <a:gd name="connsiteY0" fmla="*/ 46429 h 46748"/>
                <a:gd name="connsiteX1" fmla="*/ 22117 w 24132"/>
                <a:gd name="connsiteY1" fmla="*/ -320 h 4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32" h="46748">
                  <a:moveTo>
                    <a:pt x="23962" y="46429"/>
                  </a:moveTo>
                  <a:cubicBezTo>
                    <a:pt x="-3267" y="42990"/>
                    <a:pt x="-12090" y="11005"/>
                    <a:pt x="22117" y="-32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438E72D-D234-1269-5DCE-8FBEA7A69A27}"/>
                </a:ext>
              </a:extLst>
            </p:cNvPr>
            <p:cNvSpPr/>
            <p:nvPr/>
          </p:nvSpPr>
          <p:spPr>
            <a:xfrm flipV="1">
              <a:off x="6286990" y="3452811"/>
              <a:ext cx="18702" cy="49185"/>
            </a:xfrm>
            <a:custGeom>
              <a:avLst/>
              <a:gdLst>
                <a:gd name="connsiteX0" fmla="*/ 18531 w 18702"/>
                <a:gd name="connsiteY0" fmla="*/ 48861 h 49185"/>
                <a:gd name="connsiteX1" fmla="*/ 16231 w 18702"/>
                <a:gd name="connsiteY1" fmla="*/ -325 h 4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2" h="49185">
                  <a:moveTo>
                    <a:pt x="18531" y="48861"/>
                  </a:moveTo>
                  <a:cubicBezTo>
                    <a:pt x="-7535" y="28342"/>
                    <a:pt x="-4506" y="13361"/>
                    <a:pt x="16231" y="-32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D5759446-77BE-33C9-E41F-B6E5FFAC897B}"/>
                </a:ext>
              </a:extLst>
            </p:cNvPr>
            <p:cNvSpPr/>
            <p:nvPr/>
          </p:nvSpPr>
          <p:spPr>
            <a:xfrm flipV="1">
              <a:off x="6234063" y="3375897"/>
              <a:ext cx="28533" cy="47133"/>
            </a:xfrm>
            <a:custGeom>
              <a:avLst/>
              <a:gdLst>
                <a:gd name="connsiteX0" fmla="*/ 28238 w 28533"/>
                <a:gd name="connsiteY0" fmla="*/ 46793 h 47133"/>
                <a:gd name="connsiteX1" fmla="*/ 186 w 28533"/>
                <a:gd name="connsiteY1" fmla="*/ 12831 h 47133"/>
                <a:gd name="connsiteX2" fmla="*/ 28361 w 28533"/>
                <a:gd name="connsiteY2" fmla="*/ 3153 h 4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33" h="47133">
                  <a:moveTo>
                    <a:pt x="28238" y="46793"/>
                  </a:moveTo>
                  <a:cubicBezTo>
                    <a:pt x="4675" y="44838"/>
                    <a:pt x="-1882" y="25036"/>
                    <a:pt x="186" y="12831"/>
                  </a:cubicBezTo>
                  <a:cubicBezTo>
                    <a:pt x="2259" y="632"/>
                    <a:pt x="17690" y="-4243"/>
                    <a:pt x="28361" y="3153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049B2411-4545-5526-EBBF-311F0682B57A}"/>
                </a:ext>
              </a:extLst>
            </p:cNvPr>
            <p:cNvSpPr/>
            <p:nvPr/>
          </p:nvSpPr>
          <p:spPr>
            <a:xfrm flipV="1">
              <a:off x="6211459" y="3344227"/>
              <a:ext cx="24225" cy="57970"/>
            </a:xfrm>
            <a:custGeom>
              <a:avLst/>
              <a:gdLst>
                <a:gd name="connsiteX0" fmla="*/ 24052 w 24225"/>
                <a:gd name="connsiteY0" fmla="*/ 57626 h 57970"/>
                <a:gd name="connsiteX1" fmla="*/ 22725 w 24225"/>
                <a:gd name="connsiteY1" fmla="*/ -345 h 5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25" h="57970">
                  <a:moveTo>
                    <a:pt x="24052" y="57626"/>
                  </a:moveTo>
                  <a:cubicBezTo>
                    <a:pt x="-8349" y="46019"/>
                    <a:pt x="-7702" y="7497"/>
                    <a:pt x="22725" y="-34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39362851-17A0-5C88-9F3D-55BCDAC3E7E4}"/>
                </a:ext>
              </a:extLst>
            </p:cNvPr>
            <p:cNvSpPr/>
            <p:nvPr/>
          </p:nvSpPr>
          <p:spPr>
            <a:xfrm flipV="1">
              <a:off x="6243210" y="3471370"/>
              <a:ext cx="58408" cy="44354"/>
            </a:xfrm>
            <a:custGeom>
              <a:avLst/>
              <a:gdLst>
                <a:gd name="connsiteX0" fmla="*/ 44809 w 58408"/>
                <a:gd name="connsiteY0" fmla="*/ 42588 h 44354"/>
                <a:gd name="connsiteX1" fmla="*/ -54 w 58408"/>
                <a:gd name="connsiteY1" fmla="*/ 18187 h 44354"/>
                <a:gd name="connsiteX2" fmla="*/ 58237 w 58408"/>
                <a:gd name="connsiteY2" fmla="*/ 13932 h 4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08" h="44354">
                  <a:moveTo>
                    <a:pt x="44809" y="42588"/>
                  </a:moveTo>
                  <a:cubicBezTo>
                    <a:pt x="22359" y="47552"/>
                    <a:pt x="-2079" y="39792"/>
                    <a:pt x="-54" y="18187"/>
                  </a:cubicBezTo>
                  <a:cubicBezTo>
                    <a:pt x="1135" y="5452"/>
                    <a:pt x="29153" y="-13926"/>
                    <a:pt x="58237" y="1393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10DBCAB1-0C0D-64A8-92AD-30A88CBD6C9C}"/>
                </a:ext>
              </a:extLst>
            </p:cNvPr>
            <p:cNvSpPr/>
            <p:nvPr/>
          </p:nvSpPr>
          <p:spPr>
            <a:xfrm flipV="1">
              <a:off x="6249394" y="3430547"/>
              <a:ext cx="19269" cy="44794"/>
            </a:xfrm>
            <a:custGeom>
              <a:avLst/>
              <a:gdLst>
                <a:gd name="connsiteX0" fmla="*/ 19098 w 19269"/>
                <a:gd name="connsiteY0" fmla="*/ 44465 h 44794"/>
                <a:gd name="connsiteX1" fmla="*/ 8148 w 19269"/>
                <a:gd name="connsiteY1" fmla="*/ -330 h 4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69" h="44794">
                  <a:moveTo>
                    <a:pt x="19098" y="44465"/>
                  </a:moveTo>
                  <a:cubicBezTo>
                    <a:pt x="-993" y="35954"/>
                    <a:pt x="-6605" y="19360"/>
                    <a:pt x="8148" y="-33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FA0FCBD3-83C2-BCA6-9752-049D4CD3322A}"/>
                </a:ext>
              </a:extLst>
            </p:cNvPr>
            <p:cNvSpPr/>
            <p:nvPr/>
          </p:nvSpPr>
          <p:spPr>
            <a:xfrm flipV="1">
              <a:off x="6216450" y="3458009"/>
              <a:ext cx="33163" cy="17272"/>
            </a:xfrm>
            <a:custGeom>
              <a:avLst/>
              <a:gdLst>
                <a:gd name="connsiteX0" fmla="*/ 32991 w 33163"/>
                <a:gd name="connsiteY0" fmla="*/ 16784 h 17272"/>
                <a:gd name="connsiteX1" fmla="*/ -173 w 33163"/>
                <a:gd name="connsiteY1" fmla="*/ -327 h 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63" h="17272">
                  <a:moveTo>
                    <a:pt x="32991" y="16784"/>
                  </a:moveTo>
                  <a:cubicBezTo>
                    <a:pt x="17782" y="17706"/>
                    <a:pt x="5721" y="14996"/>
                    <a:pt x="-173" y="-32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394B7FDF-978F-17C1-F6C7-A63EE619BD5A}"/>
                </a:ext>
              </a:extLst>
            </p:cNvPr>
            <p:cNvSpPr/>
            <p:nvPr/>
          </p:nvSpPr>
          <p:spPr>
            <a:xfrm flipV="1">
              <a:off x="6224847" y="3418403"/>
              <a:ext cx="14527" cy="42600"/>
            </a:xfrm>
            <a:custGeom>
              <a:avLst/>
              <a:gdLst>
                <a:gd name="connsiteX0" fmla="*/ 14355 w 14527"/>
                <a:gd name="connsiteY0" fmla="*/ 42268 h 42600"/>
                <a:gd name="connsiteX1" fmla="*/ 4244 w 14527"/>
                <a:gd name="connsiteY1" fmla="*/ -332 h 4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7" h="42600">
                  <a:moveTo>
                    <a:pt x="14355" y="42268"/>
                  </a:moveTo>
                  <a:cubicBezTo>
                    <a:pt x="-1492" y="26713"/>
                    <a:pt x="-3575" y="12246"/>
                    <a:pt x="4244" y="-33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D10E43E2-D8EB-BCA4-97C8-463089AA5600}"/>
                </a:ext>
              </a:extLst>
            </p:cNvPr>
            <p:cNvSpPr/>
            <p:nvPr/>
          </p:nvSpPr>
          <p:spPr>
            <a:xfrm flipV="1">
              <a:off x="6189846" y="3432288"/>
              <a:ext cx="35360" cy="17934"/>
            </a:xfrm>
            <a:custGeom>
              <a:avLst/>
              <a:gdLst>
                <a:gd name="connsiteX0" fmla="*/ 35187 w 35360"/>
                <a:gd name="connsiteY0" fmla="*/ 9937 h 17934"/>
                <a:gd name="connsiteX1" fmla="*/ -173 w 35360"/>
                <a:gd name="connsiteY1" fmla="*/ -332 h 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360" h="17934">
                  <a:moveTo>
                    <a:pt x="35187" y="9937"/>
                  </a:moveTo>
                  <a:cubicBezTo>
                    <a:pt x="18444" y="22182"/>
                    <a:pt x="4826" y="20457"/>
                    <a:pt x="-173" y="-33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392F0199-4EDC-A3FB-C13F-C669B6943CCA}"/>
                </a:ext>
              </a:extLst>
            </p:cNvPr>
            <p:cNvSpPr/>
            <p:nvPr/>
          </p:nvSpPr>
          <p:spPr>
            <a:xfrm flipV="1">
              <a:off x="6196473" y="3387688"/>
              <a:ext cx="17649" cy="44406"/>
            </a:xfrm>
            <a:custGeom>
              <a:avLst/>
              <a:gdLst>
                <a:gd name="connsiteX0" fmla="*/ 6772 w 17649"/>
                <a:gd name="connsiteY0" fmla="*/ -338 h 44406"/>
                <a:gd name="connsiteX1" fmla="*/ 17476 w 17649"/>
                <a:gd name="connsiteY1" fmla="*/ 44069 h 4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44406">
                  <a:moveTo>
                    <a:pt x="6772" y="-338"/>
                  </a:moveTo>
                  <a:cubicBezTo>
                    <a:pt x="-6386" y="16708"/>
                    <a:pt x="248" y="33201"/>
                    <a:pt x="17476" y="4406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31C3579F-715A-6915-2986-D046026E3C91}"/>
                </a:ext>
              </a:extLst>
            </p:cNvPr>
            <p:cNvSpPr/>
            <p:nvPr/>
          </p:nvSpPr>
          <p:spPr>
            <a:xfrm flipV="1">
              <a:off x="6155889" y="3402861"/>
              <a:ext cx="41337" cy="12313"/>
            </a:xfrm>
            <a:custGeom>
              <a:avLst/>
              <a:gdLst>
                <a:gd name="connsiteX0" fmla="*/ 41164 w 41337"/>
                <a:gd name="connsiteY0" fmla="*/ 5602 h 12313"/>
                <a:gd name="connsiteX1" fmla="*/ -174 w 41337"/>
                <a:gd name="connsiteY1" fmla="*/ -338 h 1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337" h="12313">
                  <a:moveTo>
                    <a:pt x="41164" y="5602"/>
                  </a:moveTo>
                  <a:cubicBezTo>
                    <a:pt x="22015" y="16645"/>
                    <a:pt x="7949" y="12485"/>
                    <a:pt x="-174" y="-33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575F80AB-9330-2450-74CD-0E5EA4E6841D}"/>
                </a:ext>
              </a:extLst>
            </p:cNvPr>
            <p:cNvSpPr/>
            <p:nvPr/>
          </p:nvSpPr>
          <p:spPr>
            <a:xfrm flipV="1">
              <a:off x="6183488" y="3320206"/>
              <a:ext cx="34574" cy="50136"/>
            </a:xfrm>
            <a:custGeom>
              <a:avLst/>
              <a:gdLst>
                <a:gd name="connsiteX0" fmla="*/ 34401 w 34574"/>
                <a:gd name="connsiteY0" fmla="*/ 49459 h 50136"/>
                <a:gd name="connsiteX1" fmla="*/ -91 w 34574"/>
                <a:gd name="connsiteY1" fmla="*/ 23383 h 50136"/>
                <a:gd name="connsiteX2" fmla="*/ 27903 w 34574"/>
                <a:gd name="connsiteY2" fmla="*/ -336 h 5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74" h="50136">
                  <a:moveTo>
                    <a:pt x="34401" y="49459"/>
                  </a:moveTo>
                  <a:cubicBezTo>
                    <a:pt x="17105" y="52247"/>
                    <a:pt x="1263" y="36688"/>
                    <a:pt x="-91" y="23383"/>
                  </a:cubicBezTo>
                  <a:cubicBezTo>
                    <a:pt x="-1437" y="10079"/>
                    <a:pt x="14004" y="-788"/>
                    <a:pt x="27903" y="-33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76914D4A-3496-92B4-5742-38840A302051}"/>
                </a:ext>
              </a:extLst>
            </p:cNvPr>
            <p:cNvSpPr/>
            <p:nvPr/>
          </p:nvSpPr>
          <p:spPr>
            <a:xfrm flipV="1">
              <a:off x="6172244" y="3282076"/>
              <a:ext cx="18953" cy="49846"/>
            </a:xfrm>
            <a:custGeom>
              <a:avLst/>
              <a:gdLst>
                <a:gd name="connsiteX0" fmla="*/ 16593 w 18953"/>
                <a:gd name="connsiteY0" fmla="*/ 49489 h 49846"/>
                <a:gd name="connsiteX1" fmla="*/ 18780 w 18953"/>
                <a:gd name="connsiteY1" fmla="*/ -357 h 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53" h="49846">
                  <a:moveTo>
                    <a:pt x="16593" y="49489"/>
                  </a:moveTo>
                  <a:cubicBezTo>
                    <a:pt x="-4698" y="43376"/>
                    <a:pt x="-7554" y="7067"/>
                    <a:pt x="18780" y="-35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20C3B72-CDB9-7DD8-1641-D95949928DAB}"/>
                </a:ext>
              </a:extLst>
            </p:cNvPr>
            <p:cNvSpPr/>
            <p:nvPr/>
          </p:nvSpPr>
          <p:spPr>
            <a:xfrm flipV="1">
              <a:off x="6147009" y="3251000"/>
              <a:ext cx="25561" cy="55441"/>
            </a:xfrm>
            <a:custGeom>
              <a:avLst/>
              <a:gdLst>
                <a:gd name="connsiteX0" fmla="*/ 16944 w 25561"/>
                <a:gd name="connsiteY0" fmla="*/ 55079 h 55441"/>
                <a:gd name="connsiteX1" fmla="*/ 25387 w 25561"/>
                <a:gd name="connsiteY1" fmla="*/ -363 h 5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61" h="55441">
                  <a:moveTo>
                    <a:pt x="16944" y="55079"/>
                  </a:moveTo>
                  <a:cubicBezTo>
                    <a:pt x="-5049" y="46141"/>
                    <a:pt x="-9454" y="10820"/>
                    <a:pt x="25387" y="-363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A1AAA39F-DAC0-C91D-9071-019C753BBC71}"/>
                </a:ext>
              </a:extLst>
            </p:cNvPr>
            <p:cNvSpPr/>
            <p:nvPr/>
          </p:nvSpPr>
          <p:spPr>
            <a:xfrm flipV="1">
              <a:off x="6126146" y="3368966"/>
              <a:ext cx="46396" cy="33783"/>
            </a:xfrm>
            <a:custGeom>
              <a:avLst/>
              <a:gdLst>
                <a:gd name="connsiteX0" fmla="*/ -174 w 46396"/>
                <a:gd name="connsiteY0" fmla="*/ 19247 h 33783"/>
                <a:gd name="connsiteX1" fmla="*/ 46222 w 46396"/>
                <a:gd name="connsiteY1" fmla="*/ -342 h 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396" h="33783">
                  <a:moveTo>
                    <a:pt x="-174" y="19247"/>
                  </a:moveTo>
                  <a:cubicBezTo>
                    <a:pt x="9024" y="40645"/>
                    <a:pt x="37351" y="40670"/>
                    <a:pt x="46222" y="-34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CB6FA19D-D939-DD46-F207-C6833ED7C0A0}"/>
                </a:ext>
              </a:extLst>
            </p:cNvPr>
            <p:cNvSpPr/>
            <p:nvPr/>
          </p:nvSpPr>
          <p:spPr>
            <a:xfrm flipV="1">
              <a:off x="6159361" y="3355895"/>
              <a:ext cx="25959" cy="19492"/>
            </a:xfrm>
            <a:custGeom>
              <a:avLst/>
              <a:gdLst>
                <a:gd name="connsiteX0" fmla="*/ 25785 w 25959"/>
                <a:gd name="connsiteY0" fmla="*/ 19146 h 19492"/>
                <a:gd name="connsiteX1" fmla="*/ -174 w 25959"/>
                <a:gd name="connsiteY1" fmla="*/ -346 h 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59" h="19492">
                  <a:moveTo>
                    <a:pt x="25785" y="19146"/>
                  </a:moveTo>
                  <a:cubicBezTo>
                    <a:pt x="14220" y="17217"/>
                    <a:pt x="4074" y="8937"/>
                    <a:pt x="-174" y="-34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CBCC704E-5BED-0FFB-01E7-040FCF46D6FC}"/>
                </a:ext>
              </a:extLst>
            </p:cNvPr>
            <p:cNvSpPr/>
            <p:nvPr/>
          </p:nvSpPr>
          <p:spPr>
            <a:xfrm flipV="1">
              <a:off x="6120223" y="3221473"/>
              <a:ext cx="26844" cy="53008"/>
            </a:xfrm>
            <a:custGeom>
              <a:avLst/>
              <a:gdLst>
                <a:gd name="connsiteX0" fmla="*/ 17774 w 26844"/>
                <a:gd name="connsiteY0" fmla="*/ 52640 h 53008"/>
                <a:gd name="connsiteX1" fmla="*/ 26670 w 26844"/>
                <a:gd name="connsiteY1" fmla="*/ -368 h 53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44" h="53008">
                  <a:moveTo>
                    <a:pt x="17774" y="52640"/>
                  </a:moveTo>
                  <a:cubicBezTo>
                    <a:pt x="-8837" y="38996"/>
                    <a:pt x="-5846" y="9334"/>
                    <a:pt x="26670" y="-36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609D85AF-9377-1D1A-7E6F-446A4AD31128}"/>
                </a:ext>
              </a:extLst>
            </p:cNvPr>
            <p:cNvSpPr/>
            <p:nvPr/>
          </p:nvSpPr>
          <p:spPr>
            <a:xfrm flipV="1">
              <a:off x="6144846" y="3321009"/>
              <a:ext cx="30948" cy="48003"/>
            </a:xfrm>
            <a:custGeom>
              <a:avLst/>
              <a:gdLst>
                <a:gd name="connsiteX0" fmla="*/ 30775 w 30948"/>
                <a:gd name="connsiteY0" fmla="*/ 47654 h 48003"/>
                <a:gd name="connsiteX1" fmla="*/ 2543 w 30948"/>
                <a:gd name="connsiteY1" fmla="*/ -350 h 4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48" h="48003">
                  <a:moveTo>
                    <a:pt x="30775" y="47654"/>
                  </a:moveTo>
                  <a:cubicBezTo>
                    <a:pt x="940" y="40958"/>
                    <a:pt x="-4408" y="18759"/>
                    <a:pt x="2543" y="-35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B4C1099E-4BE1-6257-F203-B2AC632EB76A}"/>
                </a:ext>
              </a:extLst>
            </p:cNvPr>
            <p:cNvSpPr/>
            <p:nvPr/>
          </p:nvSpPr>
          <p:spPr>
            <a:xfrm flipV="1">
              <a:off x="6111605" y="3330008"/>
              <a:ext cx="38948" cy="43101"/>
            </a:xfrm>
            <a:custGeom>
              <a:avLst/>
              <a:gdLst>
                <a:gd name="connsiteX0" fmla="*/ 38774 w 38948"/>
                <a:gd name="connsiteY0" fmla="*/ 37821 h 43101"/>
                <a:gd name="connsiteX1" fmla="*/ 5340 w 38948"/>
                <a:gd name="connsiteY1" fmla="*/ -349 h 4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948" h="43101">
                  <a:moveTo>
                    <a:pt x="38774" y="37821"/>
                  </a:moveTo>
                  <a:cubicBezTo>
                    <a:pt x="10942" y="54907"/>
                    <a:pt x="-10799" y="24029"/>
                    <a:pt x="5340" y="-34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014E43D8-82A4-8089-83D5-A8DF7220C2C2}"/>
                </a:ext>
              </a:extLst>
            </p:cNvPr>
            <p:cNvSpPr/>
            <p:nvPr/>
          </p:nvSpPr>
          <p:spPr>
            <a:xfrm flipV="1">
              <a:off x="6125428" y="3289815"/>
              <a:ext cx="24411" cy="40645"/>
            </a:xfrm>
            <a:custGeom>
              <a:avLst/>
              <a:gdLst>
                <a:gd name="connsiteX0" fmla="*/ 24237 w 24411"/>
                <a:gd name="connsiteY0" fmla="*/ 40289 h 40645"/>
                <a:gd name="connsiteX1" fmla="*/ 5021 w 24411"/>
                <a:gd name="connsiteY1" fmla="*/ -357 h 4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11" h="40645">
                  <a:moveTo>
                    <a:pt x="24237" y="40289"/>
                  </a:moveTo>
                  <a:cubicBezTo>
                    <a:pt x="8041" y="39654"/>
                    <a:pt x="-8995" y="20496"/>
                    <a:pt x="5021" y="-35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459F8F83-DC84-1174-E7DC-D2268EC5CF27}"/>
                </a:ext>
              </a:extLst>
            </p:cNvPr>
            <p:cNvSpPr/>
            <p:nvPr/>
          </p:nvSpPr>
          <p:spPr>
            <a:xfrm flipV="1">
              <a:off x="6084935" y="3326494"/>
              <a:ext cx="33829" cy="10589"/>
            </a:xfrm>
            <a:custGeom>
              <a:avLst/>
              <a:gdLst>
                <a:gd name="connsiteX0" fmla="*/ 33654 w 33829"/>
                <a:gd name="connsiteY0" fmla="*/ -353 h 10589"/>
                <a:gd name="connsiteX1" fmla="*/ -175 w 33829"/>
                <a:gd name="connsiteY1" fmla="*/ 389 h 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29" h="10589">
                  <a:moveTo>
                    <a:pt x="33654" y="-353"/>
                  </a:moveTo>
                  <a:cubicBezTo>
                    <a:pt x="25442" y="12474"/>
                    <a:pt x="7270" y="14729"/>
                    <a:pt x="-175" y="38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A4B0E747-3401-5E76-E617-3F207ACA50ED}"/>
                </a:ext>
              </a:extLst>
            </p:cNvPr>
            <p:cNvSpPr/>
            <p:nvPr/>
          </p:nvSpPr>
          <p:spPr>
            <a:xfrm flipV="1">
              <a:off x="6059352" y="3292922"/>
              <a:ext cx="42228" cy="33564"/>
            </a:xfrm>
            <a:custGeom>
              <a:avLst/>
              <a:gdLst>
                <a:gd name="connsiteX0" fmla="*/ 41496 w 42228"/>
                <a:gd name="connsiteY0" fmla="*/ -357 h 33564"/>
                <a:gd name="connsiteX1" fmla="*/ -176 w 42228"/>
                <a:gd name="connsiteY1" fmla="*/ 18966 h 3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228" h="33564">
                  <a:moveTo>
                    <a:pt x="41496" y="-357"/>
                  </a:moveTo>
                  <a:cubicBezTo>
                    <a:pt x="46755" y="31162"/>
                    <a:pt x="13349" y="46336"/>
                    <a:pt x="-176" y="1896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A41F8F2E-3AB7-1511-B3A7-6EE96B953978}"/>
                </a:ext>
              </a:extLst>
            </p:cNvPr>
            <p:cNvSpPr/>
            <p:nvPr/>
          </p:nvSpPr>
          <p:spPr>
            <a:xfrm flipV="1">
              <a:off x="6094537" y="3296886"/>
              <a:ext cx="34466" cy="4240"/>
            </a:xfrm>
            <a:custGeom>
              <a:avLst/>
              <a:gdLst>
                <a:gd name="connsiteX0" fmla="*/ 34291 w 34466"/>
                <a:gd name="connsiteY0" fmla="*/ -359 h 4240"/>
                <a:gd name="connsiteX1" fmla="*/ -175 w 34466"/>
                <a:gd name="connsiteY1" fmla="*/ 235 h 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466" h="4240">
                  <a:moveTo>
                    <a:pt x="34291" y="-359"/>
                  </a:moveTo>
                  <a:cubicBezTo>
                    <a:pt x="26948" y="2662"/>
                    <a:pt x="11273" y="7140"/>
                    <a:pt x="-175" y="23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1DC80D24-6CFF-F2E6-3E42-0FE5DFA9D288}"/>
                </a:ext>
              </a:extLst>
            </p:cNvPr>
            <p:cNvSpPr/>
            <p:nvPr/>
          </p:nvSpPr>
          <p:spPr>
            <a:xfrm flipV="1">
              <a:off x="6104917" y="3258621"/>
              <a:ext cx="18847" cy="38876"/>
            </a:xfrm>
            <a:custGeom>
              <a:avLst/>
              <a:gdLst>
                <a:gd name="connsiteX0" fmla="*/ 18672 w 18847"/>
                <a:gd name="connsiteY0" fmla="*/ 38514 h 38876"/>
                <a:gd name="connsiteX1" fmla="*/ 4397 w 18847"/>
                <a:gd name="connsiteY1" fmla="*/ -363 h 38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47" h="38876">
                  <a:moveTo>
                    <a:pt x="18672" y="38514"/>
                  </a:moveTo>
                  <a:cubicBezTo>
                    <a:pt x="-2623" y="32403"/>
                    <a:pt x="-3494" y="9537"/>
                    <a:pt x="4397" y="-363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B454E600-1E4C-BF9C-2543-C515B633CB31}"/>
                </a:ext>
              </a:extLst>
            </p:cNvPr>
            <p:cNvSpPr/>
            <p:nvPr/>
          </p:nvSpPr>
          <p:spPr>
            <a:xfrm flipV="1">
              <a:off x="6103520" y="3195994"/>
              <a:ext cx="18709" cy="39313"/>
            </a:xfrm>
            <a:custGeom>
              <a:avLst/>
              <a:gdLst>
                <a:gd name="connsiteX0" fmla="*/ 8044 w 18709"/>
                <a:gd name="connsiteY0" fmla="*/ 38939 h 39313"/>
                <a:gd name="connsiteX1" fmla="*/ 18535 w 18709"/>
                <a:gd name="connsiteY1" fmla="*/ -375 h 3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9" h="39313">
                  <a:moveTo>
                    <a:pt x="8044" y="38939"/>
                  </a:moveTo>
                  <a:cubicBezTo>
                    <a:pt x="-4867" y="23706"/>
                    <a:pt x="-3429" y="11364"/>
                    <a:pt x="18535" y="-37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B1982F71-F3E2-4449-39C8-B0484432F192}"/>
                </a:ext>
              </a:extLst>
            </p:cNvPr>
            <p:cNvSpPr/>
            <p:nvPr/>
          </p:nvSpPr>
          <p:spPr>
            <a:xfrm flipV="1">
              <a:off x="6092375" y="3222068"/>
              <a:ext cx="19270" cy="42992"/>
            </a:xfrm>
            <a:custGeom>
              <a:avLst/>
              <a:gdLst>
                <a:gd name="connsiteX0" fmla="*/ 13117 w 19270"/>
                <a:gd name="connsiteY0" fmla="*/ 42623 h 42992"/>
                <a:gd name="connsiteX1" fmla="*/ 19095 w 19270"/>
                <a:gd name="connsiteY1" fmla="*/ -369 h 4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70" h="42992">
                  <a:moveTo>
                    <a:pt x="13117" y="42623"/>
                  </a:moveTo>
                  <a:cubicBezTo>
                    <a:pt x="-7848" y="27584"/>
                    <a:pt x="-2630" y="11755"/>
                    <a:pt x="19095" y="-36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E45E8661-FED1-9A05-E3BC-540201857E8C}"/>
                </a:ext>
              </a:extLst>
            </p:cNvPr>
            <p:cNvSpPr/>
            <p:nvPr/>
          </p:nvSpPr>
          <p:spPr>
            <a:xfrm flipV="1">
              <a:off x="6074672" y="3249929"/>
              <a:ext cx="19803" cy="42475"/>
            </a:xfrm>
            <a:custGeom>
              <a:avLst/>
              <a:gdLst>
                <a:gd name="connsiteX0" fmla="*/ 19628 w 19803"/>
                <a:gd name="connsiteY0" fmla="*/ 42112 h 42475"/>
                <a:gd name="connsiteX1" fmla="*/ 4159 w 19803"/>
                <a:gd name="connsiteY1" fmla="*/ -364 h 4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803" h="42475">
                  <a:moveTo>
                    <a:pt x="19628" y="42112"/>
                  </a:moveTo>
                  <a:cubicBezTo>
                    <a:pt x="-2162" y="35220"/>
                    <a:pt x="-3703" y="13872"/>
                    <a:pt x="4159" y="-36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B3B2C72F-61DC-D1D3-B24A-12020CF25449}"/>
                </a:ext>
              </a:extLst>
            </p:cNvPr>
            <p:cNvSpPr/>
            <p:nvPr/>
          </p:nvSpPr>
          <p:spPr>
            <a:xfrm flipV="1">
              <a:off x="6036436" y="3259046"/>
              <a:ext cx="40417" cy="29169"/>
            </a:xfrm>
            <a:custGeom>
              <a:avLst/>
              <a:gdLst>
                <a:gd name="connsiteX0" fmla="*/ 40242 w 40417"/>
                <a:gd name="connsiteY0" fmla="*/ 23039 h 29169"/>
                <a:gd name="connsiteX1" fmla="*/ -176 w 40417"/>
                <a:gd name="connsiteY1" fmla="*/ -364 h 2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17" h="29169">
                  <a:moveTo>
                    <a:pt x="40242" y="23039"/>
                  </a:moveTo>
                  <a:cubicBezTo>
                    <a:pt x="19816" y="39790"/>
                    <a:pt x="74" y="16359"/>
                    <a:pt x="-176" y="-36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9037EFCA-2FEE-5A5C-983F-55C4B57DD530}"/>
                </a:ext>
              </a:extLst>
            </p:cNvPr>
            <p:cNvSpPr/>
            <p:nvPr/>
          </p:nvSpPr>
          <p:spPr>
            <a:xfrm flipV="1">
              <a:off x="6066199" y="3186307"/>
              <a:ext cx="35182" cy="45719"/>
            </a:xfrm>
            <a:custGeom>
              <a:avLst/>
              <a:gdLst>
                <a:gd name="connsiteX0" fmla="*/ 35007 w 35182"/>
                <a:gd name="connsiteY0" fmla="*/ 44944 h 45719"/>
                <a:gd name="connsiteX1" fmla="*/ -155 w 35182"/>
                <a:gd name="connsiteY1" fmla="*/ 20386 h 45719"/>
                <a:gd name="connsiteX2" fmla="*/ 29174 w 35182"/>
                <a:gd name="connsiteY2" fmla="*/ -367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82" h="45719">
                  <a:moveTo>
                    <a:pt x="35007" y="44944"/>
                  </a:moveTo>
                  <a:cubicBezTo>
                    <a:pt x="17711" y="47731"/>
                    <a:pt x="-888" y="35557"/>
                    <a:pt x="-155" y="20386"/>
                  </a:cubicBezTo>
                  <a:cubicBezTo>
                    <a:pt x="582" y="5220"/>
                    <a:pt x="17564" y="-638"/>
                    <a:pt x="29174" y="-36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071E0195-9B22-3988-0DA4-638A9A737C0D}"/>
                </a:ext>
              </a:extLst>
            </p:cNvPr>
            <p:cNvSpPr/>
            <p:nvPr/>
          </p:nvSpPr>
          <p:spPr>
            <a:xfrm flipV="1">
              <a:off x="6050411" y="3218854"/>
              <a:ext cx="17513" cy="41863"/>
            </a:xfrm>
            <a:custGeom>
              <a:avLst/>
              <a:gdLst>
                <a:gd name="connsiteX0" fmla="*/ 17337 w 17513"/>
                <a:gd name="connsiteY0" fmla="*/ 41493 h 41863"/>
                <a:gd name="connsiteX1" fmla="*/ 6062 w 17513"/>
                <a:gd name="connsiteY1" fmla="*/ -370 h 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513" h="41863">
                  <a:moveTo>
                    <a:pt x="17337" y="41493"/>
                  </a:moveTo>
                  <a:cubicBezTo>
                    <a:pt x="-4764" y="31537"/>
                    <a:pt x="-2787" y="12310"/>
                    <a:pt x="6062" y="-37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18E353F0-1768-210D-4A87-C1A3B1A13A9D}"/>
                </a:ext>
              </a:extLst>
            </p:cNvPr>
            <p:cNvSpPr/>
            <p:nvPr/>
          </p:nvSpPr>
          <p:spPr>
            <a:xfrm flipV="1">
              <a:off x="6035987" y="3151345"/>
              <a:ext cx="52468" cy="45046"/>
            </a:xfrm>
            <a:custGeom>
              <a:avLst/>
              <a:gdLst>
                <a:gd name="connsiteX0" fmla="*/ 13544 w 52468"/>
                <a:gd name="connsiteY0" fmla="*/ 44664 h 45046"/>
                <a:gd name="connsiteX1" fmla="*/ 13592 w 52468"/>
                <a:gd name="connsiteY1" fmla="*/ 4339 h 45046"/>
                <a:gd name="connsiteX2" fmla="*/ 52292 w 52468"/>
                <a:gd name="connsiteY2" fmla="*/ 19023 h 4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468" h="45046">
                  <a:moveTo>
                    <a:pt x="13544" y="44664"/>
                  </a:moveTo>
                  <a:cubicBezTo>
                    <a:pt x="-1301" y="40999"/>
                    <a:pt x="-7921" y="18512"/>
                    <a:pt x="13592" y="4339"/>
                  </a:cubicBezTo>
                  <a:cubicBezTo>
                    <a:pt x="30912" y="-7072"/>
                    <a:pt x="50353" y="3922"/>
                    <a:pt x="52292" y="19023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97F0CC9-48E7-5215-5A2D-CB0E513A6275}"/>
                </a:ext>
              </a:extLst>
            </p:cNvPr>
            <p:cNvSpPr/>
            <p:nvPr/>
          </p:nvSpPr>
          <p:spPr>
            <a:xfrm flipV="1">
              <a:off x="6032234" y="3189683"/>
              <a:ext cx="19371" cy="44549"/>
            </a:xfrm>
            <a:custGeom>
              <a:avLst/>
              <a:gdLst>
                <a:gd name="connsiteX0" fmla="*/ 14202 w 19371"/>
                <a:gd name="connsiteY0" fmla="*/ 44174 h 44549"/>
                <a:gd name="connsiteX1" fmla="*/ 19195 w 19371"/>
                <a:gd name="connsiteY1" fmla="*/ -375 h 4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71" h="44549">
                  <a:moveTo>
                    <a:pt x="14202" y="44174"/>
                  </a:moveTo>
                  <a:cubicBezTo>
                    <a:pt x="-2643" y="33063"/>
                    <a:pt x="-8951" y="13641"/>
                    <a:pt x="19195" y="-37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EF8F01B8-2364-7989-A17D-6C67DC2DF22B}"/>
                </a:ext>
              </a:extLst>
            </p:cNvPr>
            <p:cNvSpPr/>
            <p:nvPr/>
          </p:nvSpPr>
          <p:spPr>
            <a:xfrm flipV="1">
              <a:off x="6006383" y="3250166"/>
              <a:ext cx="41062" cy="16812"/>
            </a:xfrm>
            <a:custGeom>
              <a:avLst/>
              <a:gdLst>
                <a:gd name="connsiteX0" fmla="*/ 40885 w 41062"/>
                <a:gd name="connsiteY0" fmla="*/ 848 h 16812"/>
                <a:gd name="connsiteX1" fmla="*/ -177 w 41062"/>
                <a:gd name="connsiteY1" fmla="*/ -366 h 1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62" h="16812">
                  <a:moveTo>
                    <a:pt x="40885" y="848"/>
                  </a:moveTo>
                  <a:cubicBezTo>
                    <a:pt x="29244" y="18571"/>
                    <a:pt x="2804" y="24970"/>
                    <a:pt x="-177" y="-36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28F287B-84D2-728E-505A-1983010CB292}"/>
                </a:ext>
              </a:extLst>
            </p:cNvPr>
            <p:cNvSpPr/>
            <p:nvPr/>
          </p:nvSpPr>
          <p:spPr>
            <a:xfrm flipV="1">
              <a:off x="6016967" y="3218497"/>
              <a:ext cx="16786" cy="32669"/>
            </a:xfrm>
            <a:custGeom>
              <a:avLst/>
              <a:gdLst>
                <a:gd name="connsiteX0" fmla="*/ 16610 w 16786"/>
                <a:gd name="connsiteY0" fmla="*/ 32299 h 32669"/>
                <a:gd name="connsiteX1" fmla="*/ 272 w 16786"/>
                <a:gd name="connsiteY1" fmla="*/ -371 h 3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86" h="32669">
                  <a:moveTo>
                    <a:pt x="16610" y="32299"/>
                  </a:moveTo>
                  <a:cubicBezTo>
                    <a:pt x="4096" y="27156"/>
                    <a:pt x="-1939" y="12468"/>
                    <a:pt x="272" y="-37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ECE6101E-04A5-3B1F-8AD8-B0758F98EE55}"/>
                </a:ext>
              </a:extLst>
            </p:cNvPr>
            <p:cNvSpPr/>
            <p:nvPr/>
          </p:nvSpPr>
          <p:spPr>
            <a:xfrm flipV="1">
              <a:off x="5986325" y="3239754"/>
              <a:ext cx="30521" cy="18428"/>
            </a:xfrm>
            <a:custGeom>
              <a:avLst/>
              <a:gdLst>
                <a:gd name="connsiteX0" fmla="*/ 30344 w 30521"/>
                <a:gd name="connsiteY0" fmla="*/ 15148 h 18428"/>
                <a:gd name="connsiteX1" fmla="*/ -177 w 30521"/>
                <a:gd name="connsiteY1" fmla="*/ -368 h 18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21" h="18428">
                  <a:moveTo>
                    <a:pt x="30344" y="15148"/>
                  </a:moveTo>
                  <a:cubicBezTo>
                    <a:pt x="18232" y="20102"/>
                    <a:pt x="4049" y="20917"/>
                    <a:pt x="-177" y="-36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95033A27-69E8-BA03-1B3D-834C228A7EC7}"/>
                </a:ext>
              </a:extLst>
            </p:cNvPr>
            <p:cNvSpPr/>
            <p:nvPr/>
          </p:nvSpPr>
          <p:spPr>
            <a:xfrm flipV="1">
              <a:off x="5959750" y="3233729"/>
              <a:ext cx="33879" cy="16448"/>
            </a:xfrm>
            <a:custGeom>
              <a:avLst/>
              <a:gdLst>
                <a:gd name="connsiteX0" fmla="*/ 33701 w 33879"/>
                <a:gd name="connsiteY0" fmla="*/ 6547 h 16448"/>
                <a:gd name="connsiteX1" fmla="*/ -86 w 33879"/>
                <a:gd name="connsiteY1" fmla="*/ -370 h 1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79" h="16448">
                  <a:moveTo>
                    <a:pt x="33701" y="6547"/>
                  </a:moveTo>
                  <a:cubicBezTo>
                    <a:pt x="22421" y="19680"/>
                    <a:pt x="-1855" y="20901"/>
                    <a:pt x="-86" y="-37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845A93C3-023E-BDF5-54A1-1FB80FD9B1BE}"/>
                </a:ext>
              </a:extLst>
            </p:cNvPr>
            <p:cNvSpPr/>
            <p:nvPr/>
          </p:nvSpPr>
          <p:spPr>
            <a:xfrm flipV="1">
              <a:off x="5935973" y="3230013"/>
              <a:ext cx="30153" cy="19380"/>
            </a:xfrm>
            <a:custGeom>
              <a:avLst/>
              <a:gdLst>
                <a:gd name="connsiteX0" fmla="*/ 29975 w 30153"/>
                <a:gd name="connsiteY0" fmla="*/ 13977 h 19380"/>
                <a:gd name="connsiteX1" fmla="*/ 194 w 30153"/>
                <a:gd name="connsiteY1" fmla="*/ -370 h 1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53" h="19380">
                  <a:moveTo>
                    <a:pt x="29975" y="13977"/>
                  </a:moveTo>
                  <a:cubicBezTo>
                    <a:pt x="19160" y="23553"/>
                    <a:pt x="-3339" y="19836"/>
                    <a:pt x="194" y="-37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F03D78F5-3104-8F00-212F-05B9980456F9}"/>
                </a:ext>
              </a:extLst>
            </p:cNvPr>
            <p:cNvSpPr/>
            <p:nvPr/>
          </p:nvSpPr>
          <p:spPr>
            <a:xfrm flipV="1">
              <a:off x="5909398" y="3234515"/>
              <a:ext cx="28986" cy="18477"/>
            </a:xfrm>
            <a:custGeom>
              <a:avLst/>
              <a:gdLst>
                <a:gd name="connsiteX0" fmla="*/ 28808 w 28986"/>
                <a:gd name="connsiteY0" fmla="*/ 16625 h 18477"/>
                <a:gd name="connsiteX1" fmla="*/ 618 w 28986"/>
                <a:gd name="connsiteY1" fmla="*/ -369 h 1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86" h="18477">
                  <a:moveTo>
                    <a:pt x="28808" y="16625"/>
                  </a:moveTo>
                  <a:cubicBezTo>
                    <a:pt x="16201" y="20798"/>
                    <a:pt x="-4499" y="16485"/>
                    <a:pt x="618" y="-36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DF6E2D8C-A939-C47F-EC3E-151DCE3CD6DB}"/>
                </a:ext>
              </a:extLst>
            </p:cNvPr>
            <p:cNvSpPr/>
            <p:nvPr/>
          </p:nvSpPr>
          <p:spPr>
            <a:xfrm flipV="1">
              <a:off x="5998504" y="3209363"/>
              <a:ext cx="33344" cy="31474"/>
            </a:xfrm>
            <a:custGeom>
              <a:avLst/>
              <a:gdLst>
                <a:gd name="connsiteX0" fmla="*/ 33168 w 33344"/>
                <a:gd name="connsiteY0" fmla="*/ 30779 h 31474"/>
                <a:gd name="connsiteX1" fmla="*/ -177 w 33344"/>
                <a:gd name="connsiteY1" fmla="*/ -373 h 3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44" h="31474">
                  <a:moveTo>
                    <a:pt x="33168" y="30779"/>
                  </a:moveTo>
                  <a:cubicBezTo>
                    <a:pt x="13194" y="33631"/>
                    <a:pt x="563" y="17126"/>
                    <a:pt x="-177" y="-373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33B867B-2660-08BA-7D14-80A1A537CB15}"/>
                </a:ext>
              </a:extLst>
            </p:cNvPr>
            <p:cNvSpPr/>
            <p:nvPr/>
          </p:nvSpPr>
          <p:spPr>
            <a:xfrm flipV="1">
              <a:off x="5999221" y="3166353"/>
              <a:ext cx="36675" cy="52171"/>
            </a:xfrm>
            <a:custGeom>
              <a:avLst/>
              <a:gdLst>
                <a:gd name="connsiteX0" fmla="*/ 36499 w 36675"/>
                <a:gd name="connsiteY0" fmla="*/ 51085 h 52171"/>
                <a:gd name="connsiteX1" fmla="*/ 7712 w 36675"/>
                <a:gd name="connsiteY1" fmla="*/ -379 h 5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75" h="52171">
                  <a:moveTo>
                    <a:pt x="36499" y="51085"/>
                  </a:moveTo>
                  <a:cubicBezTo>
                    <a:pt x="7519" y="56917"/>
                    <a:pt x="-11781" y="25580"/>
                    <a:pt x="7712" y="-37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8812A9EB-52F7-6E45-7854-C4D4BD0F7E99}"/>
                </a:ext>
              </a:extLst>
            </p:cNvPr>
            <p:cNvSpPr/>
            <p:nvPr/>
          </p:nvSpPr>
          <p:spPr>
            <a:xfrm flipV="1">
              <a:off x="5971438" y="3204660"/>
              <a:ext cx="29216" cy="29154"/>
            </a:xfrm>
            <a:custGeom>
              <a:avLst/>
              <a:gdLst>
                <a:gd name="connsiteX0" fmla="*/ 29039 w 29216"/>
                <a:gd name="connsiteY0" fmla="*/ 28755 h 29154"/>
                <a:gd name="connsiteX1" fmla="*/ 245 w 29216"/>
                <a:gd name="connsiteY1" fmla="*/ -374 h 2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216" h="29154">
                  <a:moveTo>
                    <a:pt x="29039" y="28755"/>
                  </a:moveTo>
                  <a:cubicBezTo>
                    <a:pt x="9884" y="29457"/>
                    <a:pt x="-2682" y="15636"/>
                    <a:pt x="245" y="-37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68652C7C-30A0-EF53-D934-ACB66BE41280}"/>
                </a:ext>
              </a:extLst>
            </p:cNvPr>
            <p:cNvSpPr/>
            <p:nvPr/>
          </p:nvSpPr>
          <p:spPr>
            <a:xfrm flipV="1">
              <a:off x="5994229" y="3134489"/>
              <a:ext cx="16426" cy="41616"/>
            </a:xfrm>
            <a:custGeom>
              <a:avLst/>
              <a:gdLst>
                <a:gd name="connsiteX0" fmla="*/ 16249 w 16426"/>
                <a:gd name="connsiteY0" fmla="*/ 41043 h 41616"/>
                <a:gd name="connsiteX1" fmla="*/ 12882 w 16426"/>
                <a:gd name="connsiteY1" fmla="*/ -386 h 4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26" h="41616">
                  <a:moveTo>
                    <a:pt x="16249" y="41043"/>
                  </a:moveTo>
                  <a:cubicBezTo>
                    <a:pt x="4954" y="43842"/>
                    <a:pt x="-12481" y="14592"/>
                    <a:pt x="12882" y="-38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9D1A4283-8713-CC95-A6B1-05B5AB7CF5C7}"/>
                </a:ext>
              </a:extLst>
            </p:cNvPr>
            <p:cNvSpPr/>
            <p:nvPr/>
          </p:nvSpPr>
          <p:spPr>
            <a:xfrm flipV="1">
              <a:off x="5961805" y="3128128"/>
              <a:ext cx="37717" cy="43209"/>
            </a:xfrm>
            <a:custGeom>
              <a:avLst/>
              <a:gdLst>
                <a:gd name="connsiteX0" fmla="*/ 16883 w 37717"/>
                <a:gd name="connsiteY0" fmla="*/ 42822 h 43209"/>
                <a:gd name="connsiteX1" fmla="*/ 37540 w 37717"/>
                <a:gd name="connsiteY1" fmla="*/ -213 h 4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717" h="43209">
                  <a:moveTo>
                    <a:pt x="16883" y="42822"/>
                  </a:moveTo>
                  <a:cubicBezTo>
                    <a:pt x="-9647" y="42202"/>
                    <a:pt x="-7048" y="-3550"/>
                    <a:pt x="37540" y="-213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E643FEF4-0DA7-A746-0064-A6C4AED689C8}"/>
                </a:ext>
              </a:extLst>
            </p:cNvPr>
            <p:cNvSpPr/>
            <p:nvPr/>
          </p:nvSpPr>
          <p:spPr>
            <a:xfrm flipV="1">
              <a:off x="5968180" y="3168371"/>
              <a:ext cx="13134" cy="41910"/>
            </a:xfrm>
            <a:custGeom>
              <a:avLst/>
              <a:gdLst>
                <a:gd name="connsiteX0" fmla="*/ 9555 w 13134"/>
                <a:gd name="connsiteY0" fmla="*/ 41531 h 41910"/>
                <a:gd name="connsiteX1" fmla="*/ 12956 w 13134"/>
                <a:gd name="connsiteY1" fmla="*/ -38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34" h="41910">
                  <a:moveTo>
                    <a:pt x="9555" y="41531"/>
                  </a:moveTo>
                  <a:cubicBezTo>
                    <a:pt x="-1292" y="30427"/>
                    <a:pt x="-6655" y="14226"/>
                    <a:pt x="12956" y="-38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2F6C6CBB-5DAE-AD21-017A-5583C6816A96}"/>
                </a:ext>
              </a:extLst>
            </p:cNvPr>
            <p:cNvSpPr/>
            <p:nvPr/>
          </p:nvSpPr>
          <p:spPr>
            <a:xfrm flipV="1">
              <a:off x="5941995" y="3185868"/>
              <a:ext cx="26274" cy="44351"/>
            </a:xfrm>
            <a:custGeom>
              <a:avLst/>
              <a:gdLst>
                <a:gd name="connsiteX0" fmla="*/ 26096 w 26274"/>
                <a:gd name="connsiteY0" fmla="*/ 43613 h 44351"/>
                <a:gd name="connsiteX1" fmla="*/ 11300 w 26274"/>
                <a:gd name="connsiteY1" fmla="*/ -376 h 4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74" h="44351">
                  <a:moveTo>
                    <a:pt x="26096" y="43613"/>
                  </a:moveTo>
                  <a:cubicBezTo>
                    <a:pt x="7880" y="47526"/>
                    <a:pt x="-14035" y="18935"/>
                    <a:pt x="11300" y="-37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0D94E549-14A4-7A01-F0F1-E197053451E0}"/>
                </a:ext>
              </a:extLst>
            </p:cNvPr>
            <p:cNvSpPr/>
            <p:nvPr/>
          </p:nvSpPr>
          <p:spPr>
            <a:xfrm flipV="1">
              <a:off x="5924956" y="3128843"/>
              <a:ext cx="37355" cy="29844"/>
            </a:xfrm>
            <a:custGeom>
              <a:avLst/>
              <a:gdLst>
                <a:gd name="connsiteX0" fmla="*/ 13488 w 37355"/>
                <a:gd name="connsiteY0" fmla="*/ 29456 h 29844"/>
                <a:gd name="connsiteX1" fmla="*/ 37177 w 37355"/>
                <a:gd name="connsiteY1" fmla="*/ 4101 h 2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55" h="29844">
                  <a:moveTo>
                    <a:pt x="13488" y="29456"/>
                  </a:moveTo>
                  <a:cubicBezTo>
                    <a:pt x="-16631" y="24028"/>
                    <a:pt x="8353" y="-13035"/>
                    <a:pt x="37177" y="410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4E51B1F3-C7BD-F584-750C-9D47DD49091A}"/>
                </a:ext>
              </a:extLst>
            </p:cNvPr>
            <p:cNvSpPr/>
            <p:nvPr/>
          </p:nvSpPr>
          <p:spPr>
            <a:xfrm flipV="1">
              <a:off x="5887191" y="3141225"/>
              <a:ext cx="49770" cy="30831"/>
            </a:xfrm>
            <a:custGeom>
              <a:avLst/>
              <a:gdLst>
                <a:gd name="connsiteX0" fmla="*/ 6485 w 49770"/>
                <a:gd name="connsiteY0" fmla="*/ 30446 h 30831"/>
                <a:gd name="connsiteX1" fmla="*/ 49591 w 49770"/>
                <a:gd name="connsiteY1" fmla="*/ 15115 h 3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0" h="30831">
                  <a:moveTo>
                    <a:pt x="6485" y="30446"/>
                  </a:moveTo>
                  <a:cubicBezTo>
                    <a:pt x="-9982" y="25082"/>
                    <a:pt x="3950" y="-25129"/>
                    <a:pt x="49591" y="1511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10D951AF-D81B-84A5-86CA-C261D25E1ABD}"/>
                </a:ext>
              </a:extLst>
            </p:cNvPr>
            <p:cNvSpPr/>
            <p:nvPr/>
          </p:nvSpPr>
          <p:spPr>
            <a:xfrm flipV="1">
              <a:off x="5937411" y="3158013"/>
              <a:ext cx="13316" cy="33459"/>
            </a:xfrm>
            <a:custGeom>
              <a:avLst/>
              <a:gdLst>
                <a:gd name="connsiteX0" fmla="*/ 3295 w 13316"/>
                <a:gd name="connsiteY0" fmla="*/ 33077 h 33459"/>
                <a:gd name="connsiteX1" fmla="*/ 13138 w 13316"/>
                <a:gd name="connsiteY1" fmla="*/ -382 h 3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16" h="33459">
                  <a:moveTo>
                    <a:pt x="3295" y="33077"/>
                  </a:moveTo>
                  <a:cubicBezTo>
                    <a:pt x="-3311" y="20931"/>
                    <a:pt x="-743" y="9505"/>
                    <a:pt x="13138" y="-38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DE25D844-2872-557D-6CF7-FDB5F148EE9C}"/>
                </a:ext>
              </a:extLst>
            </p:cNvPr>
            <p:cNvSpPr/>
            <p:nvPr/>
          </p:nvSpPr>
          <p:spPr>
            <a:xfrm flipV="1">
              <a:off x="5906050" y="3199782"/>
              <a:ext cx="37216" cy="38278"/>
            </a:xfrm>
            <a:custGeom>
              <a:avLst/>
              <a:gdLst>
                <a:gd name="connsiteX0" fmla="*/ 37037 w 37216"/>
                <a:gd name="connsiteY0" fmla="*/ 35145 h 38278"/>
                <a:gd name="connsiteX1" fmla="*/ 8000 w 37216"/>
                <a:gd name="connsiteY1" fmla="*/ -374 h 38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16" h="38278">
                  <a:moveTo>
                    <a:pt x="37037" y="35145"/>
                  </a:moveTo>
                  <a:cubicBezTo>
                    <a:pt x="11896" y="46170"/>
                    <a:pt x="-13707" y="22088"/>
                    <a:pt x="8000" y="-37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395DB47D-C806-5D32-0F0C-341BAC1FDB74}"/>
                </a:ext>
              </a:extLst>
            </p:cNvPr>
            <p:cNvSpPr/>
            <p:nvPr/>
          </p:nvSpPr>
          <p:spPr>
            <a:xfrm flipV="1">
              <a:off x="5899814" y="3171824"/>
              <a:ext cx="15441" cy="32648"/>
            </a:xfrm>
            <a:custGeom>
              <a:avLst/>
              <a:gdLst>
                <a:gd name="connsiteX0" fmla="*/ 3268 w 15441"/>
                <a:gd name="connsiteY0" fmla="*/ 32268 h 32648"/>
                <a:gd name="connsiteX1" fmla="*/ 15262 w 15441"/>
                <a:gd name="connsiteY1" fmla="*/ -380 h 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1" h="32648">
                  <a:moveTo>
                    <a:pt x="3268" y="32268"/>
                  </a:moveTo>
                  <a:cubicBezTo>
                    <a:pt x="-4399" y="21881"/>
                    <a:pt x="1210" y="5803"/>
                    <a:pt x="15262" y="-38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0B4DC182-34F7-1F40-1A56-27388F1D23EB}"/>
                </a:ext>
              </a:extLst>
            </p:cNvPr>
            <p:cNvSpPr/>
            <p:nvPr/>
          </p:nvSpPr>
          <p:spPr>
            <a:xfrm flipV="1">
              <a:off x="5879736" y="3233770"/>
              <a:ext cx="32216" cy="28866"/>
            </a:xfrm>
            <a:custGeom>
              <a:avLst/>
              <a:gdLst>
                <a:gd name="connsiteX0" fmla="*/ 32037 w 32216"/>
                <a:gd name="connsiteY0" fmla="*/ 26746 h 28866"/>
                <a:gd name="connsiteX1" fmla="*/ 7787 w 32216"/>
                <a:gd name="connsiteY1" fmla="*/ -368 h 2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16" h="28866">
                  <a:moveTo>
                    <a:pt x="32037" y="26746"/>
                  </a:moveTo>
                  <a:cubicBezTo>
                    <a:pt x="8100" y="35370"/>
                    <a:pt x="-11849" y="9895"/>
                    <a:pt x="7787" y="-36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554F1F4E-2B99-F969-C9AF-DFE9DAB597F6}"/>
                </a:ext>
              </a:extLst>
            </p:cNvPr>
            <p:cNvSpPr/>
            <p:nvPr/>
          </p:nvSpPr>
          <p:spPr>
            <a:xfrm flipV="1">
              <a:off x="5855950" y="3246290"/>
              <a:ext cx="25079" cy="35428"/>
            </a:xfrm>
            <a:custGeom>
              <a:avLst/>
              <a:gdLst>
                <a:gd name="connsiteX0" fmla="*/ 5816 w 25079"/>
                <a:gd name="connsiteY0" fmla="*/ -365 h 35428"/>
                <a:gd name="connsiteX1" fmla="*/ 24900 w 25079"/>
                <a:gd name="connsiteY1" fmla="*/ 34921 h 3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9" h="35428">
                  <a:moveTo>
                    <a:pt x="5816" y="-365"/>
                  </a:moveTo>
                  <a:cubicBezTo>
                    <a:pt x="-8350" y="15958"/>
                    <a:pt x="4430" y="36993"/>
                    <a:pt x="24900" y="3492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B80A7055-F663-BE19-517B-BC117683C0B7}"/>
                </a:ext>
              </a:extLst>
            </p:cNvPr>
            <p:cNvSpPr/>
            <p:nvPr/>
          </p:nvSpPr>
          <p:spPr>
            <a:xfrm flipV="1">
              <a:off x="5834996" y="3254329"/>
              <a:ext cx="24211" cy="39005"/>
            </a:xfrm>
            <a:custGeom>
              <a:avLst/>
              <a:gdLst>
                <a:gd name="connsiteX0" fmla="*/ 24031 w 24211"/>
                <a:gd name="connsiteY0" fmla="*/ 38637 h 39005"/>
                <a:gd name="connsiteX1" fmla="*/ 1697 w 24211"/>
                <a:gd name="connsiteY1" fmla="*/ 5953 h 39005"/>
                <a:gd name="connsiteX2" fmla="*/ 21142 w 24211"/>
                <a:gd name="connsiteY2" fmla="*/ 3980 h 3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11" h="39005">
                  <a:moveTo>
                    <a:pt x="24031" y="38637"/>
                  </a:moveTo>
                  <a:cubicBezTo>
                    <a:pt x="3606" y="39050"/>
                    <a:pt x="-4108" y="13986"/>
                    <a:pt x="1697" y="5953"/>
                  </a:cubicBezTo>
                  <a:cubicBezTo>
                    <a:pt x="7498" y="-2077"/>
                    <a:pt x="16176" y="-2130"/>
                    <a:pt x="21142" y="398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75A66AAB-2E13-64AD-903F-A669C1828221}"/>
                </a:ext>
              </a:extLst>
            </p:cNvPr>
            <p:cNvSpPr/>
            <p:nvPr/>
          </p:nvSpPr>
          <p:spPr>
            <a:xfrm flipV="1">
              <a:off x="5817065" y="3282429"/>
              <a:ext cx="19044" cy="38382"/>
            </a:xfrm>
            <a:custGeom>
              <a:avLst/>
              <a:gdLst>
                <a:gd name="connsiteX0" fmla="*/ 18863 w 19044"/>
                <a:gd name="connsiteY0" fmla="*/ 2183 h 38382"/>
                <a:gd name="connsiteX1" fmla="*/ 18155 w 19044"/>
                <a:gd name="connsiteY1" fmla="*/ 38024 h 3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44" h="38382">
                  <a:moveTo>
                    <a:pt x="18863" y="2183"/>
                  </a:moveTo>
                  <a:cubicBezTo>
                    <a:pt x="14021" y="-8905"/>
                    <a:pt x="-21020" y="18734"/>
                    <a:pt x="18155" y="3802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B53E2E1-E920-9559-195D-04E352D8F768}"/>
                </a:ext>
              </a:extLst>
            </p:cNvPr>
            <p:cNvSpPr/>
            <p:nvPr/>
          </p:nvSpPr>
          <p:spPr>
            <a:xfrm flipV="1">
              <a:off x="5803558" y="3309222"/>
              <a:ext cx="23494" cy="33918"/>
            </a:xfrm>
            <a:custGeom>
              <a:avLst/>
              <a:gdLst>
                <a:gd name="connsiteX0" fmla="*/ 14393 w 23494"/>
                <a:gd name="connsiteY0" fmla="*/ 33565 h 33918"/>
                <a:gd name="connsiteX1" fmla="*/ 23313 w 23494"/>
                <a:gd name="connsiteY1" fmla="*/ 1226 h 3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4" h="33918">
                  <a:moveTo>
                    <a:pt x="14393" y="33565"/>
                  </a:moveTo>
                  <a:cubicBezTo>
                    <a:pt x="-10791" y="21741"/>
                    <a:pt x="-411" y="-7426"/>
                    <a:pt x="23313" y="122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415FDCB1-B25D-C51B-30B7-9F4B98E2B240}"/>
                </a:ext>
              </a:extLst>
            </p:cNvPr>
            <p:cNvSpPr/>
            <p:nvPr/>
          </p:nvSpPr>
          <p:spPr>
            <a:xfrm flipV="1">
              <a:off x="5797970" y="3334225"/>
              <a:ext cx="23966" cy="32400"/>
            </a:xfrm>
            <a:custGeom>
              <a:avLst/>
              <a:gdLst>
                <a:gd name="connsiteX0" fmla="*/ 6645 w 23966"/>
                <a:gd name="connsiteY0" fmla="*/ 32052 h 32400"/>
                <a:gd name="connsiteX1" fmla="*/ 23785 w 23966"/>
                <a:gd name="connsiteY1" fmla="*/ 226 h 3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66" h="32400">
                  <a:moveTo>
                    <a:pt x="6645" y="32052"/>
                  </a:moveTo>
                  <a:cubicBezTo>
                    <a:pt x="-8499" y="19313"/>
                    <a:pt x="3473" y="-4332"/>
                    <a:pt x="23785" y="22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1A448BF7-6DA5-E064-F97B-2496F8C4E7B1}"/>
                </a:ext>
              </a:extLst>
            </p:cNvPr>
            <p:cNvSpPr/>
            <p:nvPr/>
          </p:nvSpPr>
          <p:spPr>
            <a:xfrm flipV="1">
              <a:off x="5852885" y="3158489"/>
              <a:ext cx="40878" cy="21723"/>
            </a:xfrm>
            <a:custGeom>
              <a:avLst/>
              <a:gdLst>
                <a:gd name="connsiteX0" fmla="*/ 4237 w 40878"/>
                <a:gd name="connsiteY0" fmla="*/ 21341 h 21723"/>
                <a:gd name="connsiteX1" fmla="*/ 40698 w 40878"/>
                <a:gd name="connsiteY1" fmla="*/ 11857 h 2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78" h="21723">
                  <a:moveTo>
                    <a:pt x="4237" y="21341"/>
                  </a:moveTo>
                  <a:cubicBezTo>
                    <a:pt x="-11862" y="11395"/>
                    <a:pt x="19665" y="-16200"/>
                    <a:pt x="40698" y="1185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E97F41FB-113C-49C8-4A6B-70CDE00F6464}"/>
                </a:ext>
              </a:extLst>
            </p:cNvPr>
            <p:cNvSpPr/>
            <p:nvPr/>
          </p:nvSpPr>
          <p:spPr>
            <a:xfrm flipV="1">
              <a:off x="5827887" y="3173729"/>
              <a:ext cx="47313" cy="30303"/>
            </a:xfrm>
            <a:custGeom>
              <a:avLst/>
              <a:gdLst>
                <a:gd name="connsiteX0" fmla="*/ 6018 w 47313"/>
                <a:gd name="connsiteY0" fmla="*/ 29924 h 30303"/>
                <a:gd name="connsiteX1" fmla="*/ 47133 w 47313"/>
                <a:gd name="connsiteY1" fmla="*/ 23487 h 3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313" h="30303">
                  <a:moveTo>
                    <a:pt x="6018" y="29924"/>
                  </a:moveTo>
                  <a:cubicBezTo>
                    <a:pt x="-18696" y="6380"/>
                    <a:pt x="37844" y="-21273"/>
                    <a:pt x="47133" y="2348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33750AA3-4B30-2BA7-1223-32E0138EB3A3}"/>
                </a:ext>
              </a:extLst>
            </p:cNvPr>
            <p:cNvSpPr/>
            <p:nvPr/>
          </p:nvSpPr>
          <p:spPr>
            <a:xfrm flipV="1">
              <a:off x="5864566" y="3199566"/>
              <a:ext cx="47034" cy="13388"/>
            </a:xfrm>
            <a:custGeom>
              <a:avLst/>
              <a:gdLst>
                <a:gd name="connsiteX0" fmla="*/ -180 w 47034"/>
                <a:gd name="connsiteY0" fmla="*/ 13012 h 13388"/>
                <a:gd name="connsiteX1" fmla="*/ 46855 w 47034"/>
                <a:gd name="connsiteY1" fmla="*/ 9900 h 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34" h="13388">
                  <a:moveTo>
                    <a:pt x="-180" y="13012"/>
                  </a:moveTo>
                  <a:cubicBezTo>
                    <a:pt x="4495" y="4064"/>
                    <a:pt x="26399" y="-10355"/>
                    <a:pt x="46855" y="990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50F35226-B3D7-1B48-D4AD-F1835FBCDF0A}"/>
                </a:ext>
              </a:extLst>
            </p:cNvPr>
            <p:cNvSpPr/>
            <p:nvPr/>
          </p:nvSpPr>
          <p:spPr>
            <a:xfrm flipV="1">
              <a:off x="5881191" y="3212305"/>
              <a:ext cx="4143" cy="28146"/>
            </a:xfrm>
            <a:custGeom>
              <a:avLst/>
              <a:gdLst>
                <a:gd name="connsiteX0" fmla="*/ 1650 w 4143"/>
                <a:gd name="connsiteY0" fmla="*/ 27774 h 28146"/>
                <a:gd name="connsiteX1" fmla="*/ 3964 w 4143"/>
                <a:gd name="connsiteY1" fmla="*/ -373 h 2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" h="28146">
                  <a:moveTo>
                    <a:pt x="1650" y="27774"/>
                  </a:moveTo>
                  <a:cubicBezTo>
                    <a:pt x="-1474" y="19409"/>
                    <a:pt x="-530" y="6287"/>
                    <a:pt x="3964" y="-373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B0A045D4-11BC-48CE-88C4-50A0D1DFA927}"/>
                </a:ext>
              </a:extLst>
            </p:cNvPr>
            <p:cNvSpPr/>
            <p:nvPr/>
          </p:nvSpPr>
          <p:spPr>
            <a:xfrm flipV="1">
              <a:off x="5847299" y="3203733"/>
              <a:ext cx="19403" cy="45624"/>
            </a:xfrm>
            <a:custGeom>
              <a:avLst/>
              <a:gdLst>
                <a:gd name="connsiteX0" fmla="*/ 5656 w 19403"/>
                <a:gd name="connsiteY0" fmla="*/ 45252 h 45624"/>
                <a:gd name="connsiteX1" fmla="*/ 19224 w 19403"/>
                <a:gd name="connsiteY1" fmla="*/ -372 h 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03" h="45624">
                  <a:moveTo>
                    <a:pt x="5656" y="45252"/>
                  </a:moveTo>
                  <a:cubicBezTo>
                    <a:pt x="-6277" y="31574"/>
                    <a:pt x="998" y="9542"/>
                    <a:pt x="19224" y="-37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605559F1-80E6-B332-EC0C-F9F91409A70F}"/>
                </a:ext>
              </a:extLst>
            </p:cNvPr>
            <p:cNvSpPr/>
            <p:nvPr/>
          </p:nvSpPr>
          <p:spPr>
            <a:xfrm flipV="1">
              <a:off x="5826063" y="3220282"/>
              <a:ext cx="20405" cy="45599"/>
            </a:xfrm>
            <a:custGeom>
              <a:avLst/>
              <a:gdLst>
                <a:gd name="connsiteX0" fmla="*/ 20225 w 20405"/>
                <a:gd name="connsiteY0" fmla="*/ 45230 h 45599"/>
                <a:gd name="connsiteX1" fmla="*/ 13121 w 20405"/>
                <a:gd name="connsiteY1" fmla="*/ -369 h 4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05" h="45599">
                  <a:moveTo>
                    <a:pt x="20225" y="45230"/>
                  </a:moveTo>
                  <a:cubicBezTo>
                    <a:pt x="4294" y="38984"/>
                    <a:pt x="-12703" y="18170"/>
                    <a:pt x="13121" y="-36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38F8997E-99FB-BA06-5E3C-70A6BEF629D2}"/>
                </a:ext>
              </a:extLst>
            </p:cNvPr>
            <p:cNvSpPr/>
            <p:nvPr/>
          </p:nvSpPr>
          <p:spPr>
            <a:xfrm flipV="1">
              <a:off x="5799440" y="3198256"/>
              <a:ext cx="36610" cy="29586"/>
            </a:xfrm>
            <a:custGeom>
              <a:avLst/>
              <a:gdLst>
                <a:gd name="connsiteX0" fmla="*/ 3628 w 36610"/>
                <a:gd name="connsiteY0" fmla="*/ 29212 h 29586"/>
                <a:gd name="connsiteX1" fmla="*/ 36429 w 36610"/>
                <a:gd name="connsiteY1" fmla="*/ 1903 h 2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10" h="29586">
                  <a:moveTo>
                    <a:pt x="3628" y="29212"/>
                  </a:moveTo>
                  <a:cubicBezTo>
                    <a:pt x="-8273" y="19876"/>
                    <a:pt x="9108" y="-8559"/>
                    <a:pt x="36429" y="1903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6AB57D1B-8BF8-B804-6822-FE0A26269A3B}"/>
                </a:ext>
              </a:extLst>
            </p:cNvPr>
            <p:cNvSpPr/>
            <p:nvPr/>
          </p:nvSpPr>
          <p:spPr>
            <a:xfrm flipV="1">
              <a:off x="5773923" y="3224093"/>
              <a:ext cx="46556" cy="18138"/>
            </a:xfrm>
            <a:custGeom>
              <a:avLst/>
              <a:gdLst>
                <a:gd name="connsiteX0" fmla="*/ 1878 w 46556"/>
                <a:gd name="connsiteY0" fmla="*/ 17768 h 18138"/>
                <a:gd name="connsiteX1" fmla="*/ 46374 w 46556"/>
                <a:gd name="connsiteY1" fmla="*/ 14082 h 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56" h="18138">
                  <a:moveTo>
                    <a:pt x="1878" y="17768"/>
                  </a:moveTo>
                  <a:cubicBezTo>
                    <a:pt x="-6049" y="9989"/>
                    <a:pt x="8932" y="-16650"/>
                    <a:pt x="46374" y="1408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1F89392B-5CD3-712D-34AB-C9BF3984C492}"/>
                </a:ext>
              </a:extLst>
            </p:cNvPr>
            <p:cNvSpPr/>
            <p:nvPr/>
          </p:nvSpPr>
          <p:spPr>
            <a:xfrm flipV="1">
              <a:off x="5797864" y="3241118"/>
              <a:ext cx="35987" cy="24320"/>
            </a:xfrm>
            <a:custGeom>
              <a:avLst/>
              <a:gdLst>
                <a:gd name="connsiteX0" fmla="*/ -154 w 35987"/>
                <a:gd name="connsiteY0" fmla="*/ 23953 h 24320"/>
                <a:gd name="connsiteX1" fmla="*/ 35806 w 35987"/>
                <a:gd name="connsiteY1" fmla="*/ 3349 h 2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87" h="24320">
                  <a:moveTo>
                    <a:pt x="-154" y="23953"/>
                  </a:moveTo>
                  <a:cubicBezTo>
                    <a:pt x="-866" y="10792"/>
                    <a:pt x="12474" y="-8552"/>
                    <a:pt x="35806" y="334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E3CC4F62-2453-76FB-18B0-CCE0254426B1}"/>
                </a:ext>
              </a:extLst>
            </p:cNvPr>
            <p:cNvSpPr/>
            <p:nvPr/>
          </p:nvSpPr>
          <p:spPr>
            <a:xfrm flipV="1">
              <a:off x="5800518" y="3261835"/>
              <a:ext cx="17034" cy="37555"/>
            </a:xfrm>
            <a:custGeom>
              <a:avLst/>
              <a:gdLst>
                <a:gd name="connsiteX0" fmla="*/ 7431 w 17034"/>
                <a:gd name="connsiteY0" fmla="*/ 37194 h 37555"/>
                <a:gd name="connsiteX1" fmla="*/ 16853 w 17034"/>
                <a:gd name="connsiteY1" fmla="*/ -362 h 3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34" h="37555">
                  <a:moveTo>
                    <a:pt x="7431" y="37194"/>
                  </a:moveTo>
                  <a:cubicBezTo>
                    <a:pt x="-5851" y="26545"/>
                    <a:pt x="-1151" y="5599"/>
                    <a:pt x="16853" y="-36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2B906979-14AF-6FAC-AAFF-694661F2869F}"/>
                </a:ext>
              </a:extLst>
            </p:cNvPr>
            <p:cNvSpPr/>
            <p:nvPr/>
          </p:nvSpPr>
          <p:spPr>
            <a:xfrm flipV="1">
              <a:off x="5774715" y="3240285"/>
              <a:ext cx="26642" cy="41810"/>
            </a:xfrm>
            <a:custGeom>
              <a:avLst/>
              <a:gdLst>
                <a:gd name="connsiteX0" fmla="*/ 6087 w 26642"/>
                <a:gd name="connsiteY0" fmla="*/ 41445 h 41810"/>
                <a:gd name="connsiteX1" fmla="*/ 26461 w 26642"/>
                <a:gd name="connsiteY1" fmla="*/ -322 h 4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42" h="41810">
                  <a:moveTo>
                    <a:pt x="6087" y="41445"/>
                  </a:moveTo>
                  <a:cubicBezTo>
                    <a:pt x="-9329" y="23985"/>
                    <a:pt x="6075" y="-1562"/>
                    <a:pt x="26461" y="-32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3D910D6D-4F20-2066-5AA3-60990CDE76FB}"/>
                </a:ext>
              </a:extLst>
            </p:cNvPr>
            <p:cNvSpPr/>
            <p:nvPr/>
          </p:nvSpPr>
          <p:spPr>
            <a:xfrm flipV="1">
              <a:off x="5752325" y="3239451"/>
              <a:ext cx="35996" cy="41565"/>
            </a:xfrm>
            <a:custGeom>
              <a:avLst/>
              <a:gdLst>
                <a:gd name="connsiteX0" fmla="*/ 8355 w 35996"/>
                <a:gd name="connsiteY0" fmla="*/ 41200 h 41565"/>
                <a:gd name="connsiteX1" fmla="*/ 35814 w 35996"/>
                <a:gd name="connsiteY1" fmla="*/ 2024 h 4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6" h="41565">
                  <a:moveTo>
                    <a:pt x="8355" y="41200"/>
                  </a:moveTo>
                  <a:cubicBezTo>
                    <a:pt x="-14005" y="20513"/>
                    <a:pt x="11952" y="-8997"/>
                    <a:pt x="35814" y="202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77AB6C0E-FD7F-BF42-A80E-2C9D62070614}"/>
                </a:ext>
              </a:extLst>
            </p:cNvPr>
            <p:cNvSpPr/>
            <p:nvPr/>
          </p:nvSpPr>
          <p:spPr>
            <a:xfrm flipV="1">
              <a:off x="5773284" y="3280885"/>
              <a:ext cx="33022" cy="39752"/>
            </a:xfrm>
            <a:custGeom>
              <a:avLst/>
              <a:gdLst>
                <a:gd name="connsiteX0" fmla="*/ 1922 w 33022"/>
                <a:gd name="connsiteY0" fmla="*/ 39394 h 39752"/>
                <a:gd name="connsiteX1" fmla="*/ 32841 w 33022"/>
                <a:gd name="connsiteY1" fmla="*/ -339 h 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2" h="39752">
                  <a:moveTo>
                    <a:pt x="1922" y="39394"/>
                  </a:moveTo>
                  <a:cubicBezTo>
                    <a:pt x="-5777" y="24665"/>
                    <a:pt x="8354" y="-1167"/>
                    <a:pt x="32841" y="-33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A6BD0302-C87F-338B-A342-8114109B7C78}"/>
                </a:ext>
              </a:extLst>
            </p:cNvPr>
            <p:cNvSpPr/>
            <p:nvPr/>
          </p:nvSpPr>
          <p:spPr>
            <a:xfrm flipV="1">
              <a:off x="5728336" y="3267907"/>
              <a:ext cx="35130" cy="16284"/>
            </a:xfrm>
            <a:custGeom>
              <a:avLst/>
              <a:gdLst>
                <a:gd name="connsiteX0" fmla="*/ 673 w 35130"/>
                <a:gd name="connsiteY0" fmla="*/ 15921 h 16284"/>
                <a:gd name="connsiteX1" fmla="*/ 34947 w 35130"/>
                <a:gd name="connsiteY1" fmla="*/ 7279 h 1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30" h="16284">
                  <a:moveTo>
                    <a:pt x="673" y="15921"/>
                  </a:moveTo>
                  <a:cubicBezTo>
                    <a:pt x="-4823" y="10690"/>
                    <a:pt x="17274" y="-12019"/>
                    <a:pt x="34947" y="727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19A770EF-FAB6-DA01-E865-394CA4D592EA}"/>
                </a:ext>
              </a:extLst>
            </p:cNvPr>
            <p:cNvSpPr/>
            <p:nvPr/>
          </p:nvSpPr>
          <p:spPr>
            <a:xfrm flipV="1">
              <a:off x="5740345" y="3282909"/>
              <a:ext cx="39515" cy="29109"/>
            </a:xfrm>
            <a:custGeom>
              <a:avLst/>
              <a:gdLst>
                <a:gd name="connsiteX0" fmla="*/ 333 w 39515"/>
                <a:gd name="connsiteY0" fmla="*/ 28750 h 29109"/>
                <a:gd name="connsiteX1" fmla="*/ 39333 w 39515"/>
                <a:gd name="connsiteY1" fmla="*/ 3503 h 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15" h="29109">
                  <a:moveTo>
                    <a:pt x="333" y="28750"/>
                  </a:moveTo>
                  <a:cubicBezTo>
                    <a:pt x="-3547" y="8884"/>
                    <a:pt x="14978" y="-8295"/>
                    <a:pt x="39333" y="3503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B0FA2AED-1A7B-FBBC-AEC7-53C79C052772}"/>
                </a:ext>
              </a:extLst>
            </p:cNvPr>
            <p:cNvSpPr/>
            <p:nvPr/>
          </p:nvSpPr>
          <p:spPr>
            <a:xfrm flipV="1">
              <a:off x="5766345" y="3311484"/>
              <a:ext cx="32005" cy="37196"/>
            </a:xfrm>
            <a:custGeom>
              <a:avLst/>
              <a:gdLst>
                <a:gd name="connsiteX0" fmla="*/ 1479 w 32005"/>
                <a:gd name="connsiteY0" fmla="*/ 36843 h 37196"/>
                <a:gd name="connsiteX1" fmla="*/ 31823 w 32005"/>
                <a:gd name="connsiteY1" fmla="*/ -353 h 3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5" h="37196">
                  <a:moveTo>
                    <a:pt x="1479" y="36843"/>
                  </a:moveTo>
                  <a:cubicBezTo>
                    <a:pt x="-5155" y="20352"/>
                    <a:pt x="8716" y="128"/>
                    <a:pt x="31823" y="-353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51AB34BC-086F-3C8C-3D10-E0E02425EBAA}"/>
                </a:ext>
              </a:extLst>
            </p:cNvPr>
            <p:cNvSpPr/>
            <p:nvPr/>
          </p:nvSpPr>
          <p:spPr>
            <a:xfrm flipV="1">
              <a:off x="5793180" y="3358990"/>
              <a:ext cx="21791" cy="43514"/>
            </a:xfrm>
            <a:custGeom>
              <a:avLst/>
              <a:gdLst>
                <a:gd name="connsiteX0" fmla="*/ 8220 w 21791"/>
                <a:gd name="connsiteY0" fmla="*/ 43171 h 43514"/>
                <a:gd name="connsiteX1" fmla="*/ 21610 w 21791"/>
                <a:gd name="connsiteY1" fmla="*/ -159 h 43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91" h="43514">
                  <a:moveTo>
                    <a:pt x="8220" y="43171"/>
                  </a:moveTo>
                  <a:cubicBezTo>
                    <a:pt x="-8608" y="26056"/>
                    <a:pt x="1898" y="-2922"/>
                    <a:pt x="21610" y="-15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EA733E65-2B82-33D7-0C1F-7492C722A211}"/>
                </a:ext>
              </a:extLst>
            </p:cNvPr>
            <p:cNvSpPr/>
            <p:nvPr/>
          </p:nvSpPr>
          <p:spPr>
            <a:xfrm flipV="1">
              <a:off x="5762507" y="3334583"/>
              <a:ext cx="30462" cy="45182"/>
            </a:xfrm>
            <a:custGeom>
              <a:avLst/>
              <a:gdLst>
                <a:gd name="connsiteX0" fmla="*/ 8174 w 30462"/>
                <a:gd name="connsiteY0" fmla="*/ 44835 h 45182"/>
                <a:gd name="connsiteX1" fmla="*/ 30281 w 30462"/>
                <a:gd name="connsiteY1" fmla="*/ -205 h 4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62" h="45182">
                  <a:moveTo>
                    <a:pt x="8174" y="44835"/>
                  </a:moveTo>
                  <a:cubicBezTo>
                    <a:pt x="-11828" y="27011"/>
                    <a:pt x="7493" y="-2652"/>
                    <a:pt x="30281" y="-20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B9751BCF-354A-EB45-CD56-CE6865669927}"/>
                </a:ext>
              </a:extLst>
            </p:cNvPr>
            <p:cNvSpPr/>
            <p:nvPr/>
          </p:nvSpPr>
          <p:spPr>
            <a:xfrm flipV="1">
              <a:off x="5737967" y="3303031"/>
              <a:ext cx="24937" cy="43992"/>
            </a:xfrm>
            <a:custGeom>
              <a:avLst/>
              <a:gdLst>
                <a:gd name="connsiteX0" fmla="*/ 6878 w 24937"/>
                <a:gd name="connsiteY0" fmla="*/ 43638 h 43992"/>
                <a:gd name="connsiteX1" fmla="*/ 24755 w 24937"/>
                <a:gd name="connsiteY1" fmla="*/ -354 h 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937" h="43992">
                  <a:moveTo>
                    <a:pt x="6878" y="43638"/>
                  </a:moveTo>
                  <a:cubicBezTo>
                    <a:pt x="-7473" y="24417"/>
                    <a:pt x="828" y="2278"/>
                    <a:pt x="24755" y="-35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21FAB6FA-1B4F-049C-F59E-C35F52DA0DE2}"/>
                </a:ext>
              </a:extLst>
            </p:cNvPr>
            <p:cNvSpPr/>
            <p:nvPr/>
          </p:nvSpPr>
          <p:spPr>
            <a:xfrm flipV="1">
              <a:off x="5704980" y="3283028"/>
              <a:ext cx="33119" cy="36383"/>
            </a:xfrm>
            <a:custGeom>
              <a:avLst/>
              <a:gdLst>
                <a:gd name="connsiteX0" fmla="*/ 4145 w 33119"/>
                <a:gd name="connsiteY0" fmla="*/ 36025 h 36383"/>
                <a:gd name="connsiteX1" fmla="*/ 32937 w 33119"/>
                <a:gd name="connsiteY1" fmla="*/ -188 h 3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19" h="36383">
                  <a:moveTo>
                    <a:pt x="4145" y="36025"/>
                  </a:moveTo>
                  <a:cubicBezTo>
                    <a:pt x="-9669" y="26255"/>
                    <a:pt x="12201" y="-2841"/>
                    <a:pt x="32937" y="-18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FA9F2F65-A835-0737-C403-F1494F30D7CF}"/>
                </a:ext>
              </a:extLst>
            </p:cNvPr>
            <p:cNvSpPr/>
            <p:nvPr/>
          </p:nvSpPr>
          <p:spPr>
            <a:xfrm flipV="1">
              <a:off x="5668470" y="3307793"/>
              <a:ext cx="47427" cy="13586"/>
            </a:xfrm>
            <a:custGeom>
              <a:avLst/>
              <a:gdLst>
                <a:gd name="connsiteX0" fmla="*/ -184 w 47427"/>
                <a:gd name="connsiteY0" fmla="*/ 13231 h 13586"/>
                <a:gd name="connsiteX1" fmla="*/ 47243 w 47427"/>
                <a:gd name="connsiteY1" fmla="*/ 9870 h 1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27" h="13586">
                  <a:moveTo>
                    <a:pt x="-184" y="13231"/>
                  </a:moveTo>
                  <a:cubicBezTo>
                    <a:pt x="1787" y="2"/>
                    <a:pt x="32849" y="-7693"/>
                    <a:pt x="47243" y="987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45BBF1D4-DBCD-4413-00B2-0750A9D348AB}"/>
                </a:ext>
              </a:extLst>
            </p:cNvPr>
            <p:cNvSpPr/>
            <p:nvPr/>
          </p:nvSpPr>
          <p:spPr>
            <a:xfrm flipV="1">
              <a:off x="5700021" y="3320771"/>
              <a:ext cx="44598" cy="25893"/>
            </a:xfrm>
            <a:custGeom>
              <a:avLst/>
              <a:gdLst>
                <a:gd name="connsiteX0" fmla="*/ -183 w 44598"/>
                <a:gd name="connsiteY0" fmla="*/ 25542 h 25893"/>
                <a:gd name="connsiteX1" fmla="*/ 44415 w 44598"/>
                <a:gd name="connsiteY1" fmla="*/ 6547 h 2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598" h="25893">
                  <a:moveTo>
                    <a:pt x="-183" y="25542"/>
                  </a:moveTo>
                  <a:cubicBezTo>
                    <a:pt x="2249" y="8750"/>
                    <a:pt x="20706" y="-11110"/>
                    <a:pt x="44415" y="654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F30B7502-C526-0840-8380-8F55899F6A95}"/>
                </a:ext>
              </a:extLst>
            </p:cNvPr>
            <p:cNvSpPr/>
            <p:nvPr/>
          </p:nvSpPr>
          <p:spPr>
            <a:xfrm flipV="1">
              <a:off x="5726465" y="3346846"/>
              <a:ext cx="43323" cy="32031"/>
            </a:xfrm>
            <a:custGeom>
              <a:avLst/>
              <a:gdLst>
                <a:gd name="connsiteX0" fmla="*/ 2664 w 43323"/>
                <a:gd name="connsiteY0" fmla="*/ 31684 h 32031"/>
                <a:gd name="connsiteX1" fmla="*/ 43141 w 43323"/>
                <a:gd name="connsiteY1" fmla="*/ 8770 h 3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23" h="32031">
                  <a:moveTo>
                    <a:pt x="2664" y="31684"/>
                  </a:moveTo>
                  <a:cubicBezTo>
                    <a:pt x="-8308" y="15223"/>
                    <a:pt x="13980" y="-15776"/>
                    <a:pt x="43141" y="877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C8A59D31-7923-7F34-9AEB-2B5360D536BB}"/>
                </a:ext>
              </a:extLst>
            </p:cNvPr>
            <p:cNvSpPr/>
            <p:nvPr/>
          </p:nvSpPr>
          <p:spPr>
            <a:xfrm flipV="1">
              <a:off x="5794834" y="3398043"/>
              <a:ext cx="8966" cy="33563"/>
            </a:xfrm>
            <a:custGeom>
              <a:avLst/>
              <a:gdLst>
                <a:gd name="connsiteX0" fmla="*/ 6090 w 8966"/>
                <a:gd name="connsiteY0" fmla="*/ 33227 h 33563"/>
                <a:gd name="connsiteX1" fmla="*/ 8785 w 8966"/>
                <a:gd name="connsiteY1" fmla="*/ -337 h 3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66" h="33563">
                  <a:moveTo>
                    <a:pt x="6090" y="33227"/>
                  </a:moveTo>
                  <a:cubicBezTo>
                    <a:pt x="-1802" y="26788"/>
                    <a:pt x="-3632" y="9711"/>
                    <a:pt x="8785" y="-33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837A0848-30E2-4A24-D129-887AB748C0AB}"/>
                </a:ext>
              </a:extLst>
            </p:cNvPr>
            <p:cNvSpPr/>
            <p:nvPr/>
          </p:nvSpPr>
          <p:spPr>
            <a:xfrm flipV="1">
              <a:off x="5776032" y="3377445"/>
              <a:ext cx="18728" cy="33587"/>
            </a:xfrm>
            <a:custGeom>
              <a:avLst/>
              <a:gdLst>
                <a:gd name="connsiteX0" fmla="*/ 3341 w 18728"/>
                <a:gd name="connsiteY0" fmla="*/ 33247 h 33587"/>
                <a:gd name="connsiteX1" fmla="*/ 18547 w 18728"/>
                <a:gd name="connsiteY1" fmla="*/ -341 h 3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28" h="33587">
                  <a:moveTo>
                    <a:pt x="3341" y="33247"/>
                  </a:moveTo>
                  <a:cubicBezTo>
                    <a:pt x="-4511" y="25152"/>
                    <a:pt x="849" y="3521"/>
                    <a:pt x="18547" y="-34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D76C1182-301A-791D-A92E-21F68EB05000}"/>
                </a:ext>
              </a:extLst>
            </p:cNvPr>
            <p:cNvSpPr/>
            <p:nvPr/>
          </p:nvSpPr>
          <p:spPr>
            <a:xfrm flipV="1">
              <a:off x="5784516" y="3416616"/>
              <a:ext cx="10516" cy="32726"/>
            </a:xfrm>
            <a:custGeom>
              <a:avLst/>
              <a:gdLst>
                <a:gd name="connsiteX0" fmla="*/ 10335 w 10516"/>
                <a:gd name="connsiteY0" fmla="*/ 32393 h 32726"/>
                <a:gd name="connsiteX1" fmla="*/ 7842 w 10516"/>
                <a:gd name="connsiteY1" fmla="*/ -333 h 3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6" h="32726">
                  <a:moveTo>
                    <a:pt x="10335" y="32393"/>
                  </a:moveTo>
                  <a:cubicBezTo>
                    <a:pt x="48" y="24747"/>
                    <a:pt x="-5879" y="8089"/>
                    <a:pt x="7842" y="-333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8EE9F4D8-B86C-5DFE-3E46-A1D1E5701B8E}"/>
                </a:ext>
              </a:extLst>
            </p:cNvPr>
            <p:cNvSpPr/>
            <p:nvPr/>
          </p:nvSpPr>
          <p:spPr>
            <a:xfrm flipV="1">
              <a:off x="5769528" y="3436381"/>
              <a:ext cx="14908" cy="29822"/>
            </a:xfrm>
            <a:custGeom>
              <a:avLst/>
              <a:gdLst>
                <a:gd name="connsiteX0" fmla="*/ 14727 w 14908"/>
                <a:gd name="connsiteY0" fmla="*/ 29493 h 29822"/>
                <a:gd name="connsiteX1" fmla="*/ 8085 w 14908"/>
                <a:gd name="connsiteY1" fmla="*/ -330 h 29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08" h="29822">
                  <a:moveTo>
                    <a:pt x="14727" y="29493"/>
                  </a:moveTo>
                  <a:cubicBezTo>
                    <a:pt x="-793" y="27349"/>
                    <a:pt x="-6116" y="9484"/>
                    <a:pt x="8085" y="-33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01B334A4-F3FF-236C-90DE-A9780D18824F}"/>
                </a:ext>
              </a:extLst>
            </p:cNvPr>
            <p:cNvSpPr/>
            <p:nvPr/>
          </p:nvSpPr>
          <p:spPr>
            <a:xfrm flipV="1">
              <a:off x="5749701" y="3447335"/>
              <a:ext cx="20447" cy="36077"/>
            </a:xfrm>
            <a:custGeom>
              <a:avLst/>
              <a:gdLst>
                <a:gd name="connsiteX0" fmla="*/ 20266 w 20447"/>
                <a:gd name="connsiteY0" fmla="*/ 35750 h 36077"/>
                <a:gd name="connsiteX1" fmla="*/ 11025 w 20447"/>
                <a:gd name="connsiteY1" fmla="*/ -327 h 3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47" h="36077">
                  <a:moveTo>
                    <a:pt x="20266" y="35750"/>
                  </a:moveTo>
                  <a:cubicBezTo>
                    <a:pt x="-268" y="35144"/>
                    <a:pt x="-8754" y="10569"/>
                    <a:pt x="11025" y="-32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319E2EA5-B5C0-FFCA-F3E9-249CF063E788}"/>
                </a:ext>
              </a:extLst>
            </p:cNvPr>
            <p:cNvSpPr/>
            <p:nvPr/>
          </p:nvSpPr>
          <p:spPr>
            <a:xfrm flipV="1">
              <a:off x="5748920" y="3378635"/>
              <a:ext cx="31981" cy="30353"/>
            </a:xfrm>
            <a:custGeom>
              <a:avLst/>
              <a:gdLst>
                <a:gd name="connsiteX0" fmla="*/ 3663 w 31981"/>
                <a:gd name="connsiteY0" fmla="*/ 30013 h 30353"/>
                <a:gd name="connsiteX1" fmla="*/ 31799 w 31981"/>
                <a:gd name="connsiteY1" fmla="*/ 5660 h 3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1" h="30353">
                  <a:moveTo>
                    <a:pt x="3663" y="30013"/>
                  </a:moveTo>
                  <a:cubicBezTo>
                    <a:pt x="-9630" y="9027"/>
                    <a:pt x="14436" y="-10574"/>
                    <a:pt x="31799" y="566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B63A07EB-4F20-0729-069C-5E6FA3409808}"/>
                </a:ext>
              </a:extLst>
            </p:cNvPr>
            <p:cNvSpPr/>
            <p:nvPr/>
          </p:nvSpPr>
          <p:spPr>
            <a:xfrm flipV="1">
              <a:off x="5755694" y="3408997"/>
              <a:ext cx="16049" cy="35016"/>
            </a:xfrm>
            <a:custGeom>
              <a:avLst/>
              <a:gdLst>
                <a:gd name="connsiteX0" fmla="*/ 7010 w 16049"/>
                <a:gd name="connsiteY0" fmla="*/ 34681 h 35016"/>
                <a:gd name="connsiteX1" fmla="*/ 15867 w 16049"/>
                <a:gd name="connsiteY1" fmla="*/ -335 h 3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49" h="35016">
                  <a:moveTo>
                    <a:pt x="7010" y="34681"/>
                  </a:moveTo>
                  <a:cubicBezTo>
                    <a:pt x="-4756" y="24710"/>
                    <a:pt x="-2280" y="6260"/>
                    <a:pt x="15867" y="-33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0C97D943-D45D-C4FF-1404-ECC8EF0D3F17}"/>
                </a:ext>
              </a:extLst>
            </p:cNvPr>
            <p:cNvSpPr/>
            <p:nvPr/>
          </p:nvSpPr>
          <p:spPr>
            <a:xfrm flipV="1">
              <a:off x="5670970" y="3546331"/>
              <a:ext cx="21711" cy="19888"/>
            </a:xfrm>
            <a:custGeom>
              <a:avLst/>
              <a:gdLst>
                <a:gd name="connsiteX0" fmla="*/ -184 w 21711"/>
                <a:gd name="connsiteY0" fmla="*/ 4990 h 19888"/>
                <a:gd name="connsiteX1" fmla="*/ 21436 w 21711"/>
                <a:gd name="connsiteY1" fmla="*/ 8169 h 19888"/>
                <a:gd name="connsiteX2" fmla="*/ 749 w 21711"/>
                <a:gd name="connsiteY2" fmla="*/ 14198 h 1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1" h="19888">
                  <a:moveTo>
                    <a:pt x="-184" y="4990"/>
                  </a:moveTo>
                  <a:cubicBezTo>
                    <a:pt x="116" y="-2282"/>
                    <a:pt x="19908" y="-2837"/>
                    <a:pt x="21436" y="8169"/>
                  </a:cubicBezTo>
                  <a:cubicBezTo>
                    <a:pt x="22968" y="19180"/>
                    <a:pt x="4791" y="24176"/>
                    <a:pt x="749" y="1419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95BB7B37-3562-7E63-D8DC-99ED92A2F263}"/>
                </a:ext>
              </a:extLst>
            </p:cNvPr>
            <p:cNvSpPr/>
            <p:nvPr/>
          </p:nvSpPr>
          <p:spPr>
            <a:xfrm flipV="1">
              <a:off x="5671214" y="3528274"/>
              <a:ext cx="24399" cy="23835"/>
            </a:xfrm>
            <a:custGeom>
              <a:avLst/>
              <a:gdLst>
                <a:gd name="connsiteX0" fmla="*/ 19932 w 24399"/>
                <a:gd name="connsiteY0" fmla="*/ -313 h 23835"/>
                <a:gd name="connsiteX1" fmla="*/ -184 w 24399"/>
                <a:gd name="connsiteY1" fmla="*/ 19504 h 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99" h="23835">
                  <a:moveTo>
                    <a:pt x="19932" y="-313"/>
                  </a:moveTo>
                  <a:cubicBezTo>
                    <a:pt x="32701" y="15554"/>
                    <a:pt x="14219" y="31073"/>
                    <a:pt x="-184" y="1950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B9904CAD-95AF-D50B-82AC-0D91FEECB25D}"/>
                </a:ext>
              </a:extLst>
            </p:cNvPr>
            <p:cNvSpPr/>
            <p:nvPr/>
          </p:nvSpPr>
          <p:spPr>
            <a:xfrm flipV="1">
              <a:off x="5669832" y="3506877"/>
              <a:ext cx="18495" cy="21539"/>
            </a:xfrm>
            <a:custGeom>
              <a:avLst/>
              <a:gdLst>
                <a:gd name="connsiteX0" fmla="*/ 13932 w 18495"/>
                <a:gd name="connsiteY0" fmla="*/ -317 h 21539"/>
                <a:gd name="connsiteX1" fmla="*/ -184 w 18495"/>
                <a:gd name="connsiteY1" fmla="*/ 19519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95" h="21539">
                  <a:moveTo>
                    <a:pt x="13932" y="-317"/>
                  </a:moveTo>
                  <a:cubicBezTo>
                    <a:pt x="24397" y="5035"/>
                    <a:pt x="14683" y="27518"/>
                    <a:pt x="-184" y="1951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466EED4F-8760-B79F-C25F-25BB39736552}"/>
                </a:ext>
              </a:extLst>
            </p:cNvPr>
            <p:cNvSpPr/>
            <p:nvPr/>
          </p:nvSpPr>
          <p:spPr>
            <a:xfrm flipV="1">
              <a:off x="5667164" y="3487407"/>
              <a:ext cx="16766" cy="20053"/>
            </a:xfrm>
            <a:custGeom>
              <a:avLst/>
              <a:gdLst>
                <a:gd name="connsiteX0" fmla="*/ 11957 w 16766"/>
                <a:gd name="connsiteY0" fmla="*/ -321 h 20053"/>
                <a:gd name="connsiteX1" fmla="*/ -184 w 16766"/>
                <a:gd name="connsiteY1" fmla="*/ 16625 h 2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6" h="20053">
                  <a:moveTo>
                    <a:pt x="11957" y="-321"/>
                  </a:moveTo>
                  <a:cubicBezTo>
                    <a:pt x="24494" y="9161"/>
                    <a:pt x="8512" y="26911"/>
                    <a:pt x="-184" y="1662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5A176042-648B-6AFF-BC2D-CA8D68FA71DB}"/>
                </a:ext>
              </a:extLst>
            </p:cNvPr>
            <p:cNvSpPr/>
            <p:nvPr/>
          </p:nvSpPr>
          <p:spPr>
            <a:xfrm flipV="1">
              <a:off x="5673232" y="3470709"/>
              <a:ext cx="15246" cy="20645"/>
            </a:xfrm>
            <a:custGeom>
              <a:avLst/>
              <a:gdLst>
                <a:gd name="connsiteX0" fmla="*/ -184 w 15246"/>
                <a:gd name="connsiteY0" fmla="*/ 19526 h 20645"/>
                <a:gd name="connsiteX1" fmla="*/ 7936 w 15246"/>
                <a:gd name="connsiteY1" fmla="*/ -324 h 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6" h="20645">
                  <a:moveTo>
                    <a:pt x="-184" y="19526"/>
                  </a:moveTo>
                  <a:cubicBezTo>
                    <a:pt x="6084" y="24261"/>
                    <a:pt x="25385" y="6592"/>
                    <a:pt x="7936" y="-32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9FEDB2E0-D29E-64D1-72D6-93CEEADECAC7}"/>
                </a:ext>
              </a:extLst>
            </p:cNvPr>
            <p:cNvSpPr/>
            <p:nvPr/>
          </p:nvSpPr>
          <p:spPr>
            <a:xfrm flipV="1">
              <a:off x="5684790" y="3490230"/>
              <a:ext cx="11721" cy="27232"/>
            </a:xfrm>
            <a:custGeom>
              <a:avLst/>
              <a:gdLst>
                <a:gd name="connsiteX0" fmla="*/ 3260 w 11721"/>
                <a:gd name="connsiteY0" fmla="*/ -320 h 27232"/>
                <a:gd name="connsiteX1" fmla="*/ -184 w 11721"/>
                <a:gd name="connsiteY1" fmla="*/ 26912 h 2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21" h="27232">
                  <a:moveTo>
                    <a:pt x="3260" y="-320"/>
                  </a:moveTo>
                  <a:cubicBezTo>
                    <a:pt x="16732" y="2033"/>
                    <a:pt x="12447" y="27078"/>
                    <a:pt x="-184" y="2691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8EE0778-8645-127F-A269-83490BC3599E}"/>
                </a:ext>
              </a:extLst>
            </p:cNvPr>
            <p:cNvSpPr/>
            <p:nvPr/>
          </p:nvSpPr>
          <p:spPr>
            <a:xfrm flipV="1">
              <a:off x="5709202" y="3575752"/>
              <a:ext cx="21537" cy="34609"/>
            </a:xfrm>
            <a:custGeom>
              <a:avLst/>
              <a:gdLst>
                <a:gd name="connsiteX0" fmla="*/ 21354 w 21537"/>
                <a:gd name="connsiteY0" fmla="*/ 32469 h 34609"/>
                <a:gd name="connsiteX1" fmla="*/ 173 w 21537"/>
                <a:gd name="connsiteY1" fmla="*/ 18380 h 34609"/>
                <a:gd name="connsiteX2" fmla="*/ 17938 w 21537"/>
                <a:gd name="connsiteY2" fmla="*/ 871 h 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37" h="34609">
                  <a:moveTo>
                    <a:pt x="21354" y="32469"/>
                  </a:moveTo>
                  <a:cubicBezTo>
                    <a:pt x="14058" y="35997"/>
                    <a:pt x="4228" y="35961"/>
                    <a:pt x="173" y="18380"/>
                  </a:cubicBezTo>
                  <a:cubicBezTo>
                    <a:pt x="-2644" y="6186"/>
                    <a:pt x="11989" y="-3804"/>
                    <a:pt x="17938" y="87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92FEEE6B-6B69-3FE6-BBD2-C417DD5B11F5}"/>
                </a:ext>
              </a:extLst>
            </p:cNvPr>
            <p:cNvSpPr/>
            <p:nvPr/>
          </p:nvSpPr>
          <p:spPr>
            <a:xfrm flipV="1">
              <a:off x="5690998" y="3572324"/>
              <a:ext cx="25216" cy="28750"/>
            </a:xfrm>
            <a:custGeom>
              <a:avLst/>
              <a:gdLst>
                <a:gd name="connsiteX0" fmla="*/ 25033 w 25216"/>
                <a:gd name="connsiteY0" fmla="*/ 22229 h 28750"/>
                <a:gd name="connsiteX1" fmla="*/ -52 w 25216"/>
                <a:gd name="connsiteY1" fmla="*/ 14439 h 28750"/>
                <a:gd name="connsiteX2" fmla="*/ 18884 w 25216"/>
                <a:gd name="connsiteY2" fmla="*/ 1355 h 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16" h="28750">
                  <a:moveTo>
                    <a:pt x="25033" y="22229"/>
                  </a:moveTo>
                  <a:cubicBezTo>
                    <a:pt x="21132" y="30694"/>
                    <a:pt x="2203" y="32610"/>
                    <a:pt x="-52" y="14439"/>
                  </a:cubicBezTo>
                  <a:cubicBezTo>
                    <a:pt x="-1751" y="752"/>
                    <a:pt x="13498" y="-2856"/>
                    <a:pt x="18884" y="135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B5C5005D-20C4-1786-873F-9E190D32DA24}"/>
                </a:ext>
              </a:extLst>
            </p:cNvPr>
            <p:cNvSpPr/>
            <p:nvPr/>
          </p:nvSpPr>
          <p:spPr>
            <a:xfrm flipV="1">
              <a:off x="5666440" y="3574970"/>
              <a:ext cx="24704" cy="12628"/>
            </a:xfrm>
            <a:custGeom>
              <a:avLst/>
              <a:gdLst>
                <a:gd name="connsiteX0" fmla="*/ -178 w 24704"/>
                <a:gd name="connsiteY0" fmla="*/ 12323 h 12628"/>
                <a:gd name="connsiteX1" fmla="*/ 24520 w 24704"/>
                <a:gd name="connsiteY1" fmla="*/ 1034 h 1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04" h="12628">
                  <a:moveTo>
                    <a:pt x="-178" y="12323"/>
                  </a:moveTo>
                  <a:cubicBezTo>
                    <a:pt x="-571" y="4403"/>
                    <a:pt x="17540" y="-3531"/>
                    <a:pt x="24520" y="103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328A9620-4CD7-A5EC-C9F4-6279DA64CEE4}"/>
                </a:ext>
              </a:extLst>
            </p:cNvPr>
            <p:cNvSpPr/>
            <p:nvPr/>
          </p:nvSpPr>
          <p:spPr>
            <a:xfrm flipV="1">
              <a:off x="5689901" y="3562943"/>
              <a:ext cx="9091" cy="10637"/>
            </a:xfrm>
            <a:custGeom>
              <a:avLst/>
              <a:gdLst>
                <a:gd name="connsiteX0" fmla="*/ -184 w 9091"/>
                <a:gd name="connsiteY0" fmla="*/ 10328 h 10637"/>
                <a:gd name="connsiteX1" fmla="*/ 8872 w 9091"/>
                <a:gd name="connsiteY1" fmla="*/ -308 h 1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91" h="10637">
                  <a:moveTo>
                    <a:pt x="-184" y="10328"/>
                  </a:moveTo>
                  <a:cubicBezTo>
                    <a:pt x="4790" y="10448"/>
                    <a:pt x="9355" y="3474"/>
                    <a:pt x="8872" y="-30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8D0DD1C4-E5A5-3A62-53EC-CF979381E428}"/>
                </a:ext>
              </a:extLst>
            </p:cNvPr>
            <p:cNvSpPr/>
            <p:nvPr/>
          </p:nvSpPr>
          <p:spPr>
            <a:xfrm flipV="1">
              <a:off x="5734267" y="3466385"/>
              <a:ext cx="15164" cy="32462"/>
            </a:xfrm>
            <a:custGeom>
              <a:avLst/>
              <a:gdLst>
                <a:gd name="connsiteX0" fmla="*/ 14982 w 15164"/>
                <a:gd name="connsiteY0" fmla="*/ 32138 h 32462"/>
                <a:gd name="connsiteX1" fmla="*/ 12931 w 15164"/>
                <a:gd name="connsiteY1" fmla="*/ -324 h 3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64" h="32462">
                  <a:moveTo>
                    <a:pt x="14982" y="32138"/>
                  </a:moveTo>
                  <a:cubicBezTo>
                    <a:pt x="-967" y="31892"/>
                    <a:pt x="-8251" y="4925"/>
                    <a:pt x="12931" y="-32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9BADC045-EB44-A08A-6F3F-2F9A018DD5E7}"/>
                </a:ext>
              </a:extLst>
            </p:cNvPr>
            <p:cNvSpPr/>
            <p:nvPr/>
          </p:nvSpPr>
          <p:spPr>
            <a:xfrm flipV="1">
              <a:off x="5722515" y="3482458"/>
              <a:ext cx="14681" cy="30689"/>
            </a:xfrm>
            <a:custGeom>
              <a:avLst/>
              <a:gdLst>
                <a:gd name="connsiteX0" fmla="*/ 11614 w 14681"/>
                <a:gd name="connsiteY0" fmla="*/ 30368 h 30689"/>
                <a:gd name="connsiteX1" fmla="*/ 14498 w 14681"/>
                <a:gd name="connsiteY1" fmla="*/ -321 h 3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81" h="30689">
                  <a:moveTo>
                    <a:pt x="11614" y="30368"/>
                  </a:moveTo>
                  <a:cubicBezTo>
                    <a:pt x="-1758" y="29032"/>
                    <a:pt x="-7381" y="2108"/>
                    <a:pt x="14498" y="-32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CD9CF4D2-3358-7C09-6849-4381C6C91136}"/>
                </a:ext>
              </a:extLst>
            </p:cNvPr>
            <p:cNvSpPr/>
            <p:nvPr/>
          </p:nvSpPr>
          <p:spPr>
            <a:xfrm flipV="1">
              <a:off x="5714871" y="3504723"/>
              <a:ext cx="12219" cy="30300"/>
            </a:xfrm>
            <a:custGeom>
              <a:avLst/>
              <a:gdLst>
                <a:gd name="connsiteX0" fmla="*/ 8898 w 12219"/>
                <a:gd name="connsiteY0" fmla="*/ 29983 h 30300"/>
                <a:gd name="connsiteX1" fmla="*/ 12037 w 12219"/>
                <a:gd name="connsiteY1" fmla="*/ -317 h 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9" h="30300">
                  <a:moveTo>
                    <a:pt x="8898" y="29983"/>
                  </a:moveTo>
                  <a:cubicBezTo>
                    <a:pt x="-1253" y="27701"/>
                    <a:pt x="-6186" y="6595"/>
                    <a:pt x="12037" y="-31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030B7272-F8A2-B984-5414-45F3C7DFA87B}"/>
                </a:ext>
              </a:extLst>
            </p:cNvPr>
            <p:cNvSpPr/>
            <p:nvPr/>
          </p:nvSpPr>
          <p:spPr>
            <a:xfrm flipV="1">
              <a:off x="5696254" y="3505674"/>
              <a:ext cx="19959" cy="6192"/>
            </a:xfrm>
            <a:custGeom>
              <a:avLst/>
              <a:gdLst>
                <a:gd name="connsiteX0" fmla="*/ 19776 w 19959"/>
                <a:gd name="connsiteY0" fmla="*/ -319 h 6192"/>
                <a:gd name="connsiteX1" fmla="*/ -184 w 19959"/>
                <a:gd name="connsiteY1" fmla="*/ 4706 h 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59" h="6192">
                  <a:moveTo>
                    <a:pt x="19776" y="-319"/>
                  </a:moveTo>
                  <a:cubicBezTo>
                    <a:pt x="17265" y="3452"/>
                    <a:pt x="7394" y="8075"/>
                    <a:pt x="-184" y="470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9CA10326-F6D7-BE69-ED5D-0BC17B09CE62}"/>
                </a:ext>
              </a:extLst>
            </p:cNvPr>
            <p:cNvSpPr/>
            <p:nvPr/>
          </p:nvSpPr>
          <p:spPr>
            <a:xfrm flipV="1">
              <a:off x="5742181" y="3426737"/>
              <a:ext cx="13800" cy="33492"/>
            </a:xfrm>
            <a:custGeom>
              <a:avLst/>
              <a:gdLst>
                <a:gd name="connsiteX0" fmla="*/ 13617 w 13800"/>
                <a:gd name="connsiteY0" fmla="*/ 33161 h 33492"/>
                <a:gd name="connsiteX1" fmla="*/ 8465 w 13800"/>
                <a:gd name="connsiteY1" fmla="*/ -331 h 3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00" h="33492">
                  <a:moveTo>
                    <a:pt x="13617" y="33161"/>
                  </a:moveTo>
                  <a:cubicBezTo>
                    <a:pt x="-99" y="30412"/>
                    <a:pt x="-6606" y="11121"/>
                    <a:pt x="8465" y="-33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5C6363D8-DE51-0793-8244-F61878526A70}"/>
                </a:ext>
              </a:extLst>
            </p:cNvPr>
            <p:cNvSpPr/>
            <p:nvPr/>
          </p:nvSpPr>
          <p:spPr>
            <a:xfrm flipV="1">
              <a:off x="5722150" y="3441770"/>
              <a:ext cx="19900" cy="39120"/>
            </a:xfrm>
            <a:custGeom>
              <a:avLst/>
              <a:gdLst>
                <a:gd name="connsiteX0" fmla="*/ 19718 w 19900"/>
                <a:gd name="connsiteY0" fmla="*/ 38704 h 39120"/>
                <a:gd name="connsiteX1" fmla="*/ 12143 w 19900"/>
                <a:gd name="connsiteY1" fmla="*/ -328 h 3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00" h="39120">
                  <a:moveTo>
                    <a:pt x="19718" y="38704"/>
                  </a:moveTo>
                  <a:cubicBezTo>
                    <a:pt x="3660" y="40439"/>
                    <a:pt x="-11723" y="16153"/>
                    <a:pt x="12143" y="-32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0D298017-F72E-CBCD-6148-565BE2B19694}"/>
                </a:ext>
              </a:extLst>
            </p:cNvPr>
            <p:cNvSpPr/>
            <p:nvPr/>
          </p:nvSpPr>
          <p:spPr>
            <a:xfrm flipV="1">
              <a:off x="5711794" y="3468647"/>
              <a:ext cx="11920" cy="32564"/>
            </a:xfrm>
            <a:custGeom>
              <a:avLst/>
              <a:gdLst>
                <a:gd name="connsiteX0" fmla="*/ 11737 w 11920"/>
                <a:gd name="connsiteY0" fmla="*/ 32241 h 32564"/>
                <a:gd name="connsiteX1" fmla="*/ 10716 w 11920"/>
                <a:gd name="connsiteY1" fmla="*/ -324 h 3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0" h="32564">
                  <a:moveTo>
                    <a:pt x="11737" y="32241"/>
                  </a:moveTo>
                  <a:cubicBezTo>
                    <a:pt x="1497" y="31110"/>
                    <a:pt x="-8496" y="8033"/>
                    <a:pt x="10716" y="-32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AE65157B-FA9D-8852-66D3-46619781F82B}"/>
                </a:ext>
              </a:extLst>
            </p:cNvPr>
            <p:cNvSpPr/>
            <p:nvPr/>
          </p:nvSpPr>
          <p:spPr>
            <a:xfrm flipV="1">
              <a:off x="5706716" y="3495079"/>
              <a:ext cx="8188" cy="11168"/>
            </a:xfrm>
            <a:custGeom>
              <a:avLst/>
              <a:gdLst>
                <a:gd name="connsiteX0" fmla="*/ 8005 w 8188"/>
                <a:gd name="connsiteY0" fmla="*/ 10848 h 11168"/>
                <a:gd name="connsiteX1" fmla="*/ -156 w 8188"/>
                <a:gd name="connsiteY1" fmla="*/ -321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8" h="11168">
                  <a:moveTo>
                    <a:pt x="8005" y="10848"/>
                  </a:moveTo>
                  <a:cubicBezTo>
                    <a:pt x="3873" y="9920"/>
                    <a:pt x="-574" y="3757"/>
                    <a:pt x="-156" y="-32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0D5D19C4-A63A-7D91-172A-167490711E99}"/>
                </a:ext>
              </a:extLst>
            </p:cNvPr>
            <p:cNvSpPr/>
            <p:nvPr/>
          </p:nvSpPr>
          <p:spPr>
            <a:xfrm flipV="1">
              <a:off x="5688630" y="3479227"/>
              <a:ext cx="23536" cy="3603"/>
            </a:xfrm>
            <a:custGeom>
              <a:avLst/>
              <a:gdLst>
                <a:gd name="connsiteX0" fmla="*/ 23352 w 23536"/>
                <a:gd name="connsiteY0" fmla="*/ 285 h 3603"/>
                <a:gd name="connsiteX1" fmla="*/ -184 w 23536"/>
                <a:gd name="connsiteY1" fmla="*/ -324 h 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536" h="3603">
                  <a:moveTo>
                    <a:pt x="23352" y="285"/>
                  </a:moveTo>
                  <a:cubicBezTo>
                    <a:pt x="17011" y="4027"/>
                    <a:pt x="6017" y="4728"/>
                    <a:pt x="-184" y="-32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EBFE0DBE-8A38-5006-BE90-B8400842CCA1}"/>
                </a:ext>
              </a:extLst>
            </p:cNvPr>
            <p:cNvSpPr/>
            <p:nvPr/>
          </p:nvSpPr>
          <p:spPr>
            <a:xfrm flipV="1">
              <a:off x="5691568" y="3452166"/>
              <a:ext cx="18009" cy="27959"/>
            </a:xfrm>
            <a:custGeom>
              <a:avLst/>
              <a:gdLst>
                <a:gd name="connsiteX0" fmla="*/ -184 w 18009"/>
                <a:gd name="connsiteY0" fmla="*/ 26630 h 27959"/>
                <a:gd name="connsiteX1" fmla="*/ 14865 w 18009"/>
                <a:gd name="connsiteY1" fmla="*/ -327 h 2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09" h="27959">
                  <a:moveTo>
                    <a:pt x="-184" y="26630"/>
                  </a:moveTo>
                  <a:cubicBezTo>
                    <a:pt x="6088" y="31370"/>
                    <a:pt x="25079" y="18796"/>
                    <a:pt x="14865" y="-32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1C9A646F-F523-4318-1EBB-71CDE5AAE6C6}"/>
                </a:ext>
              </a:extLst>
            </p:cNvPr>
            <p:cNvSpPr/>
            <p:nvPr/>
          </p:nvSpPr>
          <p:spPr>
            <a:xfrm flipV="1">
              <a:off x="5707787" y="3458702"/>
              <a:ext cx="14618" cy="3342"/>
            </a:xfrm>
            <a:custGeom>
              <a:avLst/>
              <a:gdLst>
                <a:gd name="connsiteX0" fmla="*/ 14435 w 14618"/>
                <a:gd name="connsiteY0" fmla="*/ 2118 h 3342"/>
                <a:gd name="connsiteX1" fmla="*/ -183 w 14618"/>
                <a:gd name="connsiteY1" fmla="*/ -328 h 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18" h="3342">
                  <a:moveTo>
                    <a:pt x="14435" y="2118"/>
                  </a:moveTo>
                  <a:cubicBezTo>
                    <a:pt x="11344" y="3258"/>
                    <a:pt x="4500" y="4056"/>
                    <a:pt x="-183" y="-32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86DFF189-6156-BD6B-57C0-054F3BCB3C90}"/>
                </a:ext>
              </a:extLst>
            </p:cNvPr>
            <p:cNvSpPr/>
            <p:nvPr/>
          </p:nvSpPr>
          <p:spPr>
            <a:xfrm flipV="1">
              <a:off x="5729788" y="3397328"/>
              <a:ext cx="20239" cy="44385"/>
            </a:xfrm>
            <a:custGeom>
              <a:avLst/>
              <a:gdLst>
                <a:gd name="connsiteX0" fmla="*/ 20057 w 20239"/>
                <a:gd name="connsiteY0" fmla="*/ 44049 h 44385"/>
                <a:gd name="connsiteX1" fmla="*/ 10178 w 20239"/>
                <a:gd name="connsiteY1" fmla="*/ -336 h 4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4385">
                  <a:moveTo>
                    <a:pt x="20057" y="44049"/>
                  </a:moveTo>
                  <a:cubicBezTo>
                    <a:pt x="6903" y="41763"/>
                    <a:pt x="-12320" y="20445"/>
                    <a:pt x="10178" y="-33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59A926C7-5570-B22F-CBF2-F83CD757F77A}"/>
                </a:ext>
              </a:extLst>
            </p:cNvPr>
            <p:cNvSpPr/>
            <p:nvPr/>
          </p:nvSpPr>
          <p:spPr>
            <a:xfrm flipV="1">
              <a:off x="5701926" y="3433351"/>
              <a:ext cx="24791" cy="15107"/>
            </a:xfrm>
            <a:custGeom>
              <a:avLst/>
              <a:gdLst>
                <a:gd name="connsiteX0" fmla="*/ -183 w 24791"/>
                <a:gd name="connsiteY0" fmla="*/ 12103 h 15107"/>
                <a:gd name="connsiteX1" fmla="*/ 24608 w 24791"/>
                <a:gd name="connsiteY1" fmla="*/ -332 h 1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91" h="15107">
                  <a:moveTo>
                    <a:pt x="-183" y="12103"/>
                  </a:moveTo>
                  <a:cubicBezTo>
                    <a:pt x="3880" y="18517"/>
                    <a:pt x="24616" y="13001"/>
                    <a:pt x="24608" y="-33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14A44A26-A0CD-6E5A-DCA2-E59E79536CD6}"/>
                </a:ext>
              </a:extLst>
            </p:cNvPr>
            <p:cNvSpPr/>
            <p:nvPr/>
          </p:nvSpPr>
          <p:spPr>
            <a:xfrm flipV="1">
              <a:off x="5712853" y="3394233"/>
              <a:ext cx="18163" cy="19961"/>
            </a:xfrm>
            <a:custGeom>
              <a:avLst/>
              <a:gdLst>
                <a:gd name="connsiteX0" fmla="*/ -156 w 18163"/>
                <a:gd name="connsiteY0" fmla="*/ 19623 h 19961"/>
                <a:gd name="connsiteX1" fmla="*/ 17980 w 18163"/>
                <a:gd name="connsiteY1" fmla="*/ -309 h 1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63" h="19961">
                  <a:moveTo>
                    <a:pt x="-156" y="19623"/>
                  </a:moveTo>
                  <a:cubicBezTo>
                    <a:pt x="-710" y="13162"/>
                    <a:pt x="7152" y="-1075"/>
                    <a:pt x="17980" y="-30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62186C93-1F63-74E0-AC66-A56BE9B58746}"/>
                </a:ext>
              </a:extLst>
            </p:cNvPr>
            <p:cNvSpPr/>
            <p:nvPr/>
          </p:nvSpPr>
          <p:spPr>
            <a:xfrm flipV="1">
              <a:off x="5670378" y="3316485"/>
              <a:ext cx="37712" cy="35770"/>
            </a:xfrm>
            <a:custGeom>
              <a:avLst/>
              <a:gdLst>
                <a:gd name="connsiteX0" fmla="*/ 3861 w 37712"/>
                <a:gd name="connsiteY0" fmla="*/ 35418 h 35770"/>
                <a:gd name="connsiteX1" fmla="*/ 13070 w 37712"/>
                <a:gd name="connsiteY1" fmla="*/ 1816 h 35770"/>
                <a:gd name="connsiteX2" fmla="*/ 37528 w 37712"/>
                <a:gd name="connsiteY2" fmla="*/ 14636 h 3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12" h="35770">
                  <a:moveTo>
                    <a:pt x="3861" y="35418"/>
                  </a:moveTo>
                  <a:cubicBezTo>
                    <a:pt x="-3666" y="24393"/>
                    <a:pt x="-739" y="8382"/>
                    <a:pt x="13070" y="1816"/>
                  </a:cubicBezTo>
                  <a:cubicBezTo>
                    <a:pt x="26877" y="-4755"/>
                    <a:pt x="36738" y="4793"/>
                    <a:pt x="37528" y="1463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064576A0-FF60-2A55-3BAD-E75224E589CB}"/>
                </a:ext>
              </a:extLst>
            </p:cNvPr>
            <p:cNvSpPr/>
            <p:nvPr/>
          </p:nvSpPr>
          <p:spPr>
            <a:xfrm flipV="1">
              <a:off x="5674200" y="3351728"/>
              <a:ext cx="11176" cy="28363"/>
            </a:xfrm>
            <a:custGeom>
              <a:avLst/>
              <a:gdLst>
                <a:gd name="connsiteX0" fmla="*/ 10992 w 11176"/>
                <a:gd name="connsiteY0" fmla="*/ 28017 h 28363"/>
                <a:gd name="connsiteX1" fmla="*/ 9356 w 11176"/>
                <a:gd name="connsiteY1" fmla="*/ -346 h 2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76" h="28363">
                  <a:moveTo>
                    <a:pt x="10992" y="28017"/>
                  </a:moveTo>
                  <a:cubicBezTo>
                    <a:pt x="-4204" y="22943"/>
                    <a:pt x="-3068" y="1531"/>
                    <a:pt x="9356" y="-34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7BA6BF3F-8FBE-23A8-897B-C3D2737434ED}"/>
                </a:ext>
              </a:extLst>
            </p:cNvPr>
            <p:cNvSpPr/>
            <p:nvPr/>
          </p:nvSpPr>
          <p:spPr>
            <a:xfrm flipV="1">
              <a:off x="5699783" y="3350537"/>
              <a:ext cx="24595" cy="20478"/>
            </a:xfrm>
            <a:custGeom>
              <a:avLst/>
              <a:gdLst>
                <a:gd name="connsiteX0" fmla="*/ -183 w 24595"/>
                <a:gd name="connsiteY0" fmla="*/ 20132 h 20478"/>
                <a:gd name="connsiteX1" fmla="*/ 24412 w 24595"/>
                <a:gd name="connsiteY1" fmla="*/ -347 h 2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95" h="20478">
                  <a:moveTo>
                    <a:pt x="-183" y="20132"/>
                  </a:moveTo>
                  <a:cubicBezTo>
                    <a:pt x="6097" y="18878"/>
                    <a:pt x="24285" y="10620"/>
                    <a:pt x="24412" y="-34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81DE09B2-ECD2-CCFB-D992-D4A50B18829B}"/>
                </a:ext>
              </a:extLst>
            </p:cNvPr>
            <p:cNvSpPr/>
            <p:nvPr/>
          </p:nvSpPr>
          <p:spPr>
            <a:xfrm flipV="1">
              <a:off x="5642072" y="3319343"/>
              <a:ext cx="29754" cy="19458"/>
            </a:xfrm>
            <a:custGeom>
              <a:avLst/>
              <a:gdLst>
                <a:gd name="connsiteX0" fmla="*/ 1448 w 29754"/>
                <a:gd name="connsiteY0" fmla="*/ 19105 h 19458"/>
                <a:gd name="connsiteX1" fmla="*/ 29570 w 29754"/>
                <a:gd name="connsiteY1" fmla="*/ 749 h 1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754" h="19458">
                  <a:moveTo>
                    <a:pt x="1448" y="19105"/>
                  </a:moveTo>
                  <a:cubicBezTo>
                    <a:pt x="-6129" y="15737"/>
                    <a:pt x="14273" y="-5355"/>
                    <a:pt x="29570" y="74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29FC0FA9-6DD2-793F-5F5B-140D61285E2A}"/>
                </a:ext>
              </a:extLst>
            </p:cNvPr>
            <p:cNvSpPr/>
            <p:nvPr/>
          </p:nvSpPr>
          <p:spPr>
            <a:xfrm flipV="1">
              <a:off x="5655443" y="3338393"/>
              <a:ext cx="17652" cy="30065"/>
            </a:xfrm>
            <a:custGeom>
              <a:avLst/>
              <a:gdLst>
                <a:gd name="connsiteX0" fmla="*/ 4389 w 17652"/>
                <a:gd name="connsiteY0" fmla="*/ 29717 h 30065"/>
                <a:gd name="connsiteX1" fmla="*/ 17468 w 17652"/>
                <a:gd name="connsiteY1" fmla="*/ -349 h 3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2" h="30065">
                  <a:moveTo>
                    <a:pt x="4389" y="29717"/>
                  </a:moveTo>
                  <a:cubicBezTo>
                    <a:pt x="-1312" y="22435"/>
                    <a:pt x="-5795" y="6762"/>
                    <a:pt x="17468" y="-34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65775034-F8F5-FB4F-05C6-A9D3E0722F83}"/>
                </a:ext>
              </a:extLst>
            </p:cNvPr>
            <p:cNvSpPr/>
            <p:nvPr/>
          </p:nvSpPr>
          <p:spPr>
            <a:xfrm flipV="1">
              <a:off x="5635918" y="3361721"/>
              <a:ext cx="35362" cy="27165"/>
            </a:xfrm>
            <a:custGeom>
              <a:avLst/>
              <a:gdLst>
                <a:gd name="connsiteX0" fmla="*/ 32486 w 35362"/>
                <a:gd name="connsiteY0" fmla="*/ 6096 h 27165"/>
                <a:gd name="connsiteX1" fmla="*/ 13007 w 35362"/>
                <a:gd name="connsiteY1" fmla="*/ 26060 h 27165"/>
                <a:gd name="connsiteX2" fmla="*/ 8265 w 35362"/>
                <a:gd name="connsiteY2" fmla="*/ -343 h 2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62" h="27165">
                  <a:moveTo>
                    <a:pt x="32486" y="6096"/>
                  </a:moveTo>
                  <a:cubicBezTo>
                    <a:pt x="39779" y="10733"/>
                    <a:pt x="31910" y="30967"/>
                    <a:pt x="13007" y="26060"/>
                  </a:cubicBezTo>
                  <a:cubicBezTo>
                    <a:pt x="-5895" y="21152"/>
                    <a:pt x="-1686" y="-570"/>
                    <a:pt x="8265" y="-343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40781188-B49E-542C-1E30-A763B8BB677C}"/>
                </a:ext>
              </a:extLst>
            </p:cNvPr>
            <p:cNvSpPr/>
            <p:nvPr/>
          </p:nvSpPr>
          <p:spPr>
            <a:xfrm flipV="1">
              <a:off x="5628275" y="3323748"/>
              <a:ext cx="27341" cy="31716"/>
            </a:xfrm>
            <a:custGeom>
              <a:avLst/>
              <a:gdLst>
                <a:gd name="connsiteX0" fmla="*/ 4886 w 27341"/>
                <a:gd name="connsiteY0" fmla="*/ 31366 h 31716"/>
                <a:gd name="connsiteX1" fmla="*/ 27157 w 27341"/>
                <a:gd name="connsiteY1" fmla="*/ 1196 h 3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341" h="31716">
                  <a:moveTo>
                    <a:pt x="4886" y="31366"/>
                  </a:moveTo>
                  <a:cubicBezTo>
                    <a:pt x="-7343" y="24956"/>
                    <a:pt x="3501" y="-7781"/>
                    <a:pt x="27157" y="119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3C68CF5A-51E0-5AFB-051D-AEC9B8EA333A}"/>
                </a:ext>
              </a:extLst>
            </p:cNvPr>
            <p:cNvSpPr/>
            <p:nvPr/>
          </p:nvSpPr>
          <p:spPr>
            <a:xfrm flipV="1">
              <a:off x="5597689" y="3331725"/>
              <a:ext cx="33216" cy="28478"/>
            </a:xfrm>
            <a:custGeom>
              <a:avLst/>
              <a:gdLst>
                <a:gd name="connsiteX0" fmla="*/ 9516 w 33216"/>
                <a:gd name="connsiteY0" fmla="*/ 28129 h 28478"/>
                <a:gd name="connsiteX1" fmla="*/ 11638 w 33216"/>
                <a:gd name="connsiteY1" fmla="*/ 104 h 28478"/>
                <a:gd name="connsiteX2" fmla="*/ 32966 w 33216"/>
                <a:gd name="connsiteY2" fmla="*/ 15718 h 2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16" h="28478">
                  <a:moveTo>
                    <a:pt x="9516" y="28129"/>
                  </a:moveTo>
                  <a:cubicBezTo>
                    <a:pt x="-3936" y="24937"/>
                    <a:pt x="-3556" y="3190"/>
                    <a:pt x="11638" y="104"/>
                  </a:cubicBezTo>
                  <a:cubicBezTo>
                    <a:pt x="26834" y="-2991"/>
                    <a:pt x="33788" y="10573"/>
                    <a:pt x="32966" y="1571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BD4FC5DB-2556-25D2-9705-AB281EB6C02B}"/>
                </a:ext>
              </a:extLst>
            </p:cNvPr>
            <p:cNvSpPr/>
            <p:nvPr/>
          </p:nvSpPr>
          <p:spPr>
            <a:xfrm flipV="1">
              <a:off x="5572330" y="3337321"/>
              <a:ext cx="28954" cy="28625"/>
            </a:xfrm>
            <a:custGeom>
              <a:avLst/>
              <a:gdLst>
                <a:gd name="connsiteX0" fmla="*/ 9276 w 28954"/>
                <a:gd name="connsiteY0" fmla="*/ 28277 h 28625"/>
                <a:gd name="connsiteX1" fmla="*/ 5413 w 28954"/>
                <a:gd name="connsiteY1" fmla="*/ 2406 h 28625"/>
                <a:gd name="connsiteX2" fmla="*/ 28768 w 28954"/>
                <a:gd name="connsiteY2" fmla="*/ 10487 h 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54" h="28625">
                  <a:moveTo>
                    <a:pt x="9276" y="28277"/>
                  </a:moveTo>
                  <a:cubicBezTo>
                    <a:pt x="-1146" y="26435"/>
                    <a:pt x="-3722" y="8191"/>
                    <a:pt x="5413" y="2406"/>
                  </a:cubicBezTo>
                  <a:cubicBezTo>
                    <a:pt x="14543" y="-3377"/>
                    <a:pt x="24736" y="241"/>
                    <a:pt x="28768" y="1048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9654AE36-B829-4508-C430-57B6425EA370}"/>
                </a:ext>
              </a:extLst>
            </p:cNvPr>
            <p:cNvSpPr/>
            <p:nvPr/>
          </p:nvSpPr>
          <p:spPr>
            <a:xfrm flipV="1">
              <a:off x="5617359" y="3359705"/>
              <a:ext cx="18584" cy="20234"/>
            </a:xfrm>
            <a:custGeom>
              <a:avLst/>
              <a:gdLst>
                <a:gd name="connsiteX0" fmla="*/ 2110 w 18584"/>
                <a:gd name="connsiteY0" fmla="*/ 19889 h 20234"/>
                <a:gd name="connsiteX1" fmla="*/ 18399 w 18584"/>
                <a:gd name="connsiteY1" fmla="*/ 40 h 2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84" h="20234">
                  <a:moveTo>
                    <a:pt x="2110" y="19889"/>
                  </a:moveTo>
                  <a:cubicBezTo>
                    <a:pt x="-4716" y="11687"/>
                    <a:pt x="4557" y="-2899"/>
                    <a:pt x="18399" y="4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97C719D5-3F1F-B686-B639-E2ECFDAACDA0}"/>
                </a:ext>
              </a:extLst>
            </p:cNvPr>
            <p:cNvSpPr/>
            <p:nvPr/>
          </p:nvSpPr>
          <p:spPr>
            <a:xfrm flipV="1">
              <a:off x="5646681" y="3355486"/>
              <a:ext cx="2903" cy="7909"/>
            </a:xfrm>
            <a:custGeom>
              <a:avLst/>
              <a:gdLst>
                <a:gd name="connsiteX0" fmla="*/ -185 w 2903"/>
                <a:gd name="connsiteY0" fmla="*/ -347 h 7909"/>
                <a:gd name="connsiteX1" fmla="*/ 2376 w 2903"/>
                <a:gd name="connsiteY1" fmla="*/ 7562 h 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03" h="7909">
                  <a:moveTo>
                    <a:pt x="-185" y="-347"/>
                  </a:moveTo>
                  <a:cubicBezTo>
                    <a:pt x="2211" y="860"/>
                    <a:pt x="3337" y="4778"/>
                    <a:pt x="2376" y="756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1087318-5838-0576-B9B0-4266BAE6041C}"/>
                </a:ext>
              </a:extLst>
            </p:cNvPr>
            <p:cNvSpPr/>
            <p:nvPr/>
          </p:nvSpPr>
          <p:spPr>
            <a:xfrm flipV="1">
              <a:off x="5554210" y="3340416"/>
              <a:ext cx="20158" cy="21210"/>
            </a:xfrm>
            <a:custGeom>
              <a:avLst/>
              <a:gdLst>
                <a:gd name="connsiteX0" fmla="*/ 5607 w 20158"/>
                <a:gd name="connsiteY0" fmla="*/ 20862 h 21210"/>
                <a:gd name="connsiteX1" fmla="*/ 19972 w 20158"/>
                <a:gd name="connsiteY1" fmla="*/ 1419 h 2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8" h="21210">
                  <a:moveTo>
                    <a:pt x="5607" y="20862"/>
                  </a:moveTo>
                  <a:cubicBezTo>
                    <a:pt x="-5788" y="19636"/>
                    <a:pt x="-51" y="-7410"/>
                    <a:pt x="19972" y="141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00B1F7C2-A78A-6E4A-C6EE-9A467A44C8F9}"/>
                </a:ext>
              </a:extLst>
            </p:cNvPr>
            <p:cNvSpPr/>
            <p:nvPr/>
          </p:nvSpPr>
          <p:spPr>
            <a:xfrm flipV="1">
              <a:off x="5614897" y="3374111"/>
              <a:ext cx="7909" cy="19980"/>
            </a:xfrm>
            <a:custGeom>
              <a:avLst/>
              <a:gdLst>
                <a:gd name="connsiteX0" fmla="*/ 5405 w 7909"/>
                <a:gd name="connsiteY0" fmla="*/ 19638 h 19980"/>
                <a:gd name="connsiteX1" fmla="*/ 7724 w 7909"/>
                <a:gd name="connsiteY1" fmla="*/ -343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09" h="19980">
                  <a:moveTo>
                    <a:pt x="5405" y="19638"/>
                  </a:moveTo>
                  <a:cubicBezTo>
                    <a:pt x="-2404" y="18054"/>
                    <a:pt x="-2390" y="890"/>
                    <a:pt x="7724" y="-343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A13A03B8-2DDE-FE10-483A-EE2F8FDA21D9}"/>
                </a:ext>
              </a:extLst>
            </p:cNvPr>
            <p:cNvSpPr/>
            <p:nvPr/>
          </p:nvSpPr>
          <p:spPr>
            <a:xfrm flipV="1">
              <a:off x="5587664" y="3365777"/>
              <a:ext cx="27474" cy="20737"/>
            </a:xfrm>
            <a:custGeom>
              <a:avLst/>
              <a:gdLst>
                <a:gd name="connsiteX0" fmla="*/ 610 w 27474"/>
                <a:gd name="connsiteY0" fmla="*/ 20393 h 20737"/>
                <a:gd name="connsiteX1" fmla="*/ 27288 w 27474"/>
                <a:gd name="connsiteY1" fmla="*/ 1051 h 2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74" h="20737">
                  <a:moveTo>
                    <a:pt x="610" y="20393"/>
                  </a:moveTo>
                  <a:cubicBezTo>
                    <a:pt x="-3518" y="11302"/>
                    <a:pt x="8867" y="-5248"/>
                    <a:pt x="27288" y="105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6D8A09F5-8A65-312A-7E28-04CB8D6784CB}"/>
                </a:ext>
              </a:extLst>
            </p:cNvPr>
            <p:cNvSpPr/>
            <p:nvPr/>
          </p:nvSpPr>
          <p:spPr>
            <a:xfrm flipV="1">
              <a:off x="5587780" y="3379826"/>
              <a:ext cx="5238" cy="17967"/>
            </a:xfrm>
            <a:custGeom>
              <a:avLst/>
              <a:gdLst>
                <a:gd name="connsiteX0" fmla="*/ 4185 w 5238"/>
                <a:gd name="connsiteY0" fmla="*/ 17626 h 17967"/>
                <a:gd name="connsiteX1" fmla="*/ 5053 w 5238"/>
                <a:gd name="connsiteY1" fmla="*/ -342 h 1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" h="17967">
                  <a:moveTo>
                    <a:pt x="4185" y="17626"/>
                  </a:moveTo>
                  <a:cubicBezTo>
                    <a:pt x="-1662" y="13980"/>
                    <a:pt x="-1905" y="2427"/>
                    <a:pt x="5053" y="-34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94249945-D061-1125-A2A9-F5A0BE944359}"/>
                </a:ext>
              </a:extLst>
            </p:cNvPr>
            <p:cNvSpPr/>
            <p:nvPr/>
          </p:nvSpPr>
          <p:spPr>
            <a:xfrm flipV="1">
              <a:off x="5710336" y="3525797"/>
              <a:ext cx="26063" cy="29259"/>
            </a:xfrm>
            <a:custGeom>
              <a:avLst/>
              <a:gdLst>
                <a:gd name="connsiteX0" fmla="*/ 5813 w 26063"/>
                <a:gd name="connsiteY0" fmla="*/ 28946 h 29259"/>
                <a:gd name="connsiteX1" fmla="*/ 25880 w 26063"/>
                <a:gd name="connsiteY1" fmla="*/ 449 h 29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63" h="29259">
                  <a:moveTo>
                    <a:pt x="5813" y="28946"/>
                  </a:moveTo>
                  <a:cubicBezTo>
                    <a:pt x="-7711" y="20915"/>
                    <a:pt x="2779" y="-5069"/>
                    <a:pt x="25880" y="44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90F83BD9-DED9-F1F4-67F5-DD8BBC2B0059}"/>
                </a:ext>
              </a:extLst>
            </p:cNvPr>
            <p:cNvSpPr/>
            <p:nvPr/>
          </p:nvSpPr>
          <p:spPr>
            <a:xfrm flipV="1">
              <a:off x="5711783" y="3552348"/>
              <a:ext cx="7407" cy="22342"/>
            </a:xfrm>
            <a:custGeom>
              <a:avLst/>
              <a:gdLst>
                <a:gd name="connsiteX0" fmla="*/ 7224 w 7407"/>
                <a:gd name="connsiteY0" fmla="*/ 22033 h 22342"/>
                <a:gd name="connsiteX1" fmla="*/ 1233 w 7407"/>
                <a:gd name="connsiteY1" fmla="*/ -309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7" h="22342">
                  <a:moveTo>
                    <a:pt x="7224" y="22033"/>
                  </a:moveTo>
                  <a:cubicBezTo>
                    <a:pt x="244" y="17467"/>
                    <a:pt x="-1922" y="6314"/>
                    <a:pt x="1233" y="-30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A2B8D67D-BA4D-9D5D-6BA6-1E4324F333A3}"/>
                </a:ext>
              </a:extLst>
            </p:cNvPr>
            <p:cNvSpPr/>
            <p:nvPr/>
          </p:nvSpPr>
          <p:spPr>
            <a:xfrm flipV="1">
              <a:off x="5692401" y="3550613"/>
              <a:ext cx="22708" cy="5923"/>
            </a:xfrm>
            <a:custGeom>
              <a:avLst/>
              <a:gdLst>
                <a:gd name="connsiteX0" fmla="*/ -184 w 22708"/>
                <a:gd name="connsiteY0" fmla="*/ 2093 h 5923"/>
                <a:gd name="connsiteX1" fmla="*/ 22525 w 22708"/>
                <a:gd name="connsiteY1" fmla="*/ -311 h 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708" h="5923">
                  <a:moveTo>
                    <a:pt x="-184" y="2093"/>
                  </a:moveTo>
                  <a:cubicBezTo>
                    <a:pt x="4869" y="7061"/>
                    <a:pt x="16671" y="7211"/>
                    <a:pt x="22525" y="-31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96F03C24-10FA-283D-0DB6-038554A6C847}"/>
                </a:ext>
              </a:extLst>
            </p:cNvPr>
            <p:cNvSpPr/>
            <p:nvPr/>
          </p:nvSpPr>
          <p:spPr>
            <a:xfrm flipV="1">
              <a:off x="5692044" y="3528675"/>
              <a:ext cx="19190" cy="3789"/>
            </a:xfrm>
            <a:custGeom>
              <a:avLst/>
              <a:gdLst>
                <a:gd name="connsiteX0" fmla="*/ -184 w 19190"/>
                <a:gd name="connsiteY0" fmla="*/ -315 h 3789"/>
                <a:gd name="connsiteX1" fmla="*/ 19007 w 19190"/>
                <a:gd name="connsiteY1" fmla="*/ 322 h 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90" h="3789">
                  <a:moveTo>
                    <a:pt x="-184" y="-315"/>
                  </a:moveTo>
                  <a:cubicBezTo>
                    <a:pt x="4303" y="4193"/>
                    <a:pt x="14622" y="5013"/>
                    <a:pt x="19007" y="32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88843EAE-4129-7368-C958-B4DEED2AAC0B}"/>
                </a:ext>
              </a:extLst>
            </p:cNvPr>
            <p:cNvSpPr/>
            <p:nvPr/>
          </p:nvSpPr>
          <p:spPr>
            <a:xfrm flipV="1">
              <a:off x="6272778" y="3576286"/>
              <a:ext cx="30414" cy="44123"/>
            </a:xfrm>
            <a:custGeom>
              <a:avLst/>
              <a:gdLst>
                <a:gd name="connsiteX0" fmla="*/ 30243 w 30414"/>
                <a:gd name="connsiteY0" fmla="*/ 40376 h 44123"/>
                <a:gd name="connsiteX1" fmla="*/ 15369 w 30414"/>
                <a:gd name="connsiteY1" fmla="*/ -302 h 4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14" h="44123">
                  <a:moveTo>
                    <a:pt x="30243" y="40376"/>
                  </a:moveTo>
                  <a:cubicBezTo>
                    <a:pt x="2403" y="57460"/>
                    <a:pt x="-13998" y="5776"/>
                    <a:pt x="15369" y="-30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EF28A605-DD5B-3FAF-E528-DB5F999B1D03}"/>
                </a:ext>
              </a:extLst>
            </p:cNvPr>
            <p:cNvSpPr/>
            <p:nvPr/>
          </p:nvSpPr>
          <p:spPr>
            <a:xfrm flipV="1">
              <a:off x="6266442" y="3606759"/>
              <a:ext cx="14461" cy="25387"/>
            </a:xfrm>
            <a:custGeom>
              <a:avLst/>
              <a:gdLst>
                <a:gd name="connsiteX0" fmla="*/ 6932 w 14461"/>
                <a:gd name="connsiteY0" fmla="*/ 25089 h 25387"/>
                <a:gd name="connsiteX1" fmla="*/ 14290 w 14461"/>
                <a:gd name="connsiteY1" fmla="*/ -265 h 2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61" h="25387">
                  <a:moveTo>
                    <a:pt x="6932" y="25089"/>
                  </a:moveTo>
                  <a:cubicBezTo>
                    <a:pt x="-4167" y="19594"/>
                    <a:pt x="-2661" y="-1235"/>
                    <a:pt x="14290" y="-26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ACD7E2FE-1418-7DD3-0EB8-DEF6EABA6C92}"/>
                </a:ext>
              </a:extLst>
            </p:cNvPr>
            <p:cNvSpPr/>
            <p:nvPr/>
          </p:nvSpPr>
          <p:spPr>
            <a:xfrm flipV="1">
              <a:off x="6269853" y="3631882"/>
              <a:ext cx="31303" cy="36675"/>
            </a:xfrm>
            <a:custGeom>
              <a:avLst/>
              <a:gdLst>
                <a:gd name="connsiteX0" fmla="*/ 6736 w 31303"/>
                <a:gd name="connsiteY0" fmla="*/ 36383 h 36675"/>
                <a:gd name="connsiteX1" fmla="*/ 31132 w 31303"/>
                <a:gd name="connsiteY1" fmla="*/ 2694 h 3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303" h="36675">
                  <a:moveTo>
                    <a:pt x="6736" y="36383"/>
                  </a:moveTo>
                  <a:cubicBezTo>
                    <a:pt x="-10041" y="27955"/>
                    <a:pt x="5938" y="-11298"/>
                    <a:pt x="31132" y="269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BDA5CDE0-D257-7170-9756-D81D61DF1C95}"/>
                </a:ext>
              </a:extLst>
            </p:cNvPr>
            <p:cNvSpPr/>
            <p:nvPr/>
          </p:nvSpPr>
          <p:spPr>
            <a:xfrm flipV="1">
              <a:off x="6285454" y="3667838"/>
              <a:ext cx="36401" cy="27661"/>
            </a:xfrm>
            <a:custGeom>
              <a:avLst/>
              <a:gdLst>
                <a:gd name="connsiteX0" fmla="*/ 1017 w 36401"/>
                <a:gd name="connsiteY0" fmla="*/ 27375 h 27661"/>
                <a:gd name="connsiteX1" fmla="*/ 36230 w 36401"/>
                <a:gd name="connsiteY1" fmla="*/ 11608 h 2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401" h="27661">
                  <a:moveTo>
                    <a:pt x="1017" y="27375"/>
                  </a:moveTo>
                  <a:cubicBezTo>
                    <a:pt x="-6717" y="14306"/>
                    <a:pt x="25420" y="-17482"/>
                    <a:pt x="36230" y="1160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55D7B66E-1C5A-7010-40B1-D286BDA2E094}"/>
                </a:ext>
              </a:extLst>
            </p:cNvPr>
            <p:cNvSpPr/>
            <p:nvPr/>
          </p:nvSpPr>
          <p:spPr>
            <a:xfrm flipV="1">
              <a:off x="6309492" y="3695342"/>
              <a:ext cx="42565" cy="29590"/>
            </a:xfrm>
            <a:custGeom>
              <a:avLst/>
              <a:gdLst>
                <a:gd name="connsiteX0" fmla="*/ -161 w 42565"/>
                <a:gd name="connsiteY0" fmla="*/ 29309 h 29590"/>
                <a:gd name="connsiteX1" fmla="*/ 42395 w 42565"/>
                <a:gd name="connsiteY1" fmla="*/ 10522 h 2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65" h="29590">
                  <a:moveTo>
                    <a:pt x="-161" y="29309"/>
                  </a:moveTo>
                  <a:cubicBezTo>
                    <a:pt x="-819" y="8496"/>
                    <a:pt x="31615" y="-14231"/>
                    <a:pt x="42395" y="1052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7F4EA8E8-0181-21DC-48A1-6CE8A0D80C7A}"/>
                </a:ext>
              </a:extLst>
            </p:cNvPr>
            <p:cNvSpPr/>
            <p:nvPr/>
          </p:nvSpPr>
          <p:spPr>
            <a:xfrm flipV="1">
              <a:off x="6334863" y="3724989"/>
              <a:ext cx="41425" cy="27865"/>
            </a:xfrm>
            <a:custGeom>
              <a:avLst/>
              <a:gdLst>
                <a:gd name="connsiteX0" fmla="*/ -170 w 41425"/>
                <a:gd name="connsiteY0" fmla="*/ 27590 h 27865"/>
                <a:gd name="connsiteX1" fmla="*/ 41256 w 41425"/>
                <a:gd name="connsiteY1" fmla="*/ 7888 h 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25" h="27865">
                  <a:moveTo>
                    <a:pt x="-170" y="27590"/>
                  </a:moveTo>
                  <a:cubicBezTo>
                    <a:pt x="424" y="13058"/>
                    <a:pt x="29125" y="-13835"/>
                    <a:pt x="41256" y="788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AA57C99C-5D10-98B7-AF0C-FD1A76B6F72F}"/>
                </a:ext>
              </a:extLst>
            </p:cNvPr>
            <p:cNvSpPr/>
            <p:nvPr/>
          </p:nvSpPr>
          <p:spPr>
            <a:xfrm flipV="1">
              <a:off x="6282895" y="3513176"/>
              <a:ext cx="32587" cy="33448"/>
            </a:xfrm>
            <a:custGeom>
              <a:avLst/>
              <a:gdLst>
                <a:gd name="connsiteX0" fmla="*/ 242 w 32587"/>
                <a:gd name="connsiteY0" fmla="*/ 33133 h 33448"/>
                <a:gd name="connsiteX1" fmla="*/ 32416 w 32587"/>
                <a:gd name="connsiteY1" fmla="*/ -315 h 3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87" h="33448">
                  <a:moveTo>
                    <a:pt x="242" y="33133"/>
                  </a:moveTo>
                  <a:cubicBezTo>
                    <a:pt x="-2723" y="18130"/>
                    <a:pt x="10502" y="3766"/>
                    <a:pt x="32416" y="-31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B07FF351-A180-3051-99CB-724DED1024AE}"/>
                </a:ext>
              </a:extLst>
            </p:cNvPr>
            <p:cNvSpPr/>
            <p:nvPr/>
          </p:nvSpPr>
          <p:spPr>
            <a:xfrm flipV="1">
              <a:off x="6229459" y="3515438"/>
              <a:ext cx="39018" cy="22579"/>
            </a:xfrm>
            <a:custGeom>
              <a:avLst/>
              <a:gdLst>
                <a:gd name="connsiteX0" fmla="*/ 38080 w 39018"/>
                <a:gd name="connsiteY0" fmla="*/ 22264 h 22579"/>
                <a:gd name="connsiteX1" fmla="*/ -172 w 39018"/>
                <a:gd name="connsiteY1" fmla="*/ 10015 h 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18" h="22579">
                  <a:moveTo>
                    <a:pt x="38080" y="22264"/>
                  </a:moveTo>
                  <a:cubicBezTo>
                    <a:pt x="44529" y="8381"/>
                    <a:pt x="8412" y="-13392"/>
                    <a:pt x="-172" y="1001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6505B12-9D6C-DBD6-8E71-20D9C92641BE}"/>
                </a:ext>
              </a:extLst>
            </p:cNvPr>
            <p:cNvSpPr/>
            <p:nvPr/>
          </p:nvSpPr>
          <p:spPr>
            <a:xfrm flipV="1">
              <a:off x="6255210" y="3535203"/>
              <a:ext cx="40933" cy="12799"/>
            </a:xfrm>
            <a:custGeom>
              <a:avLst/>
              <a:gdLst>
                <a:gd name="connsiteX0" fmla="*/ -172 w 40933"/>
                <a:gd name="connsiteY0" fmla="*/ 12486 h 12799"/>
                <a:gd name="connsiteX1" fmla="*/ 40762 w 40933"/>
                <a:gd name="connsiteY1" fmla="*/ 8338 h 1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33" h="12799">
                  <a:moveTo>
                    <a:pt x="-172" y="12486"/>
                  </a:moveTo>
                  <a:cubicBezTo>
                    <a:pt x="8183" y="-975"/>
                    <a:pt x="25653" y="-6053"/>
                    <a:pt x="40762" y="833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BBAC69AE-45BB-8AC4-108C-AFE66B5350B6}"/>
                </a:ext>
              </a:extLst>
            </p:cNvPr>
            <p:cNvSpPr/>
            <p:nvPr/>
          </p:nvSpPr>
          <p:spPr>
            <a:xfrm flipV="1">
              <a:off x="6279261" y="3547942"/>
              <a:ext cx="24008" cy="31879"/>
            </a:xfrm>
            <a:custGeom>
              <a:avLst/>
              <a:gdLst>
                <a:gd name="connsiteX0" fmla="*/ 1019 w 24008"/>
                <a:gd name="connsiteY0" fmla="*/ 31571 h 31879"/>
                <a:gd name="connsiteX1" fmla="*/ 23837 w 24008"/>
                <a:gd name="connsiteY1" fmla="*/ -309 h 3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08" h="31879">
                  <a:moveTo>
                    <a:pt x="1019" y="31571"/>
                  </a:moveTo>
                  <a:cubicBezTo>
                    <a:pt x="-3479" y="21894"/>
                    <a:pt x="4914" y="6778"/>
                    <a:pt x="23837" y="-30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D5782D14-4301-4923-5FC0-4A99134BA590}"/>
                </a:ext>
              </a:extLst>
            </p:cNvPr>
            <p:cNvSpPr/>
            <p:nvPr/>
          </p:nvSpPr>
          <p:spPr>
            <a:xfrm flipV="1">
              <a:off x="6209790" y="3538298"/>
              <a:ext cx="35687" cy="26198"/>
            </a:xfrm>
            <a:custGeom>
              <a:avLst/>
              <a:gdLst>
                <a:gd name="connsiteX0" fmla="*/ 34651 w 35687"/>
                <a:gd name="connsiteY0" fmla="*/ 25888 h 26198"/>
                <a:gd name="connsiteX1" fmla="*/ -173 w 35687"/>
                <a:gd name="connsiteY1" fmla="*/ 8740 h 2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87" h="26198">
                  <a:moveTo>
                    <a:pt x="34651" y="25888"/>
                  </a:moveTo>
                  <a:cubicBezTo>
                    <a:pt x="41823" y="2825"/>
                    <a:pt x="2057" y="-10096"/>
                    <a:pt x="-173" y="874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62F8EDE0-9801-9396-D2F0-12087E1BC59F}"/>
                </a:ext>
              </a:extLst>
            </p:cNvPr>
            <p:cNvSpPr/>
            <p:nvPr/>
          </p:nvSpPr>
          <p:spPr>
            <a:xfrm flipV="1">
              <a:off x="6244018" y="3552110"/>
              <a:ext cx="35998" cy="12502"/>
            </a:xfrm>
            <a:custGeom>
              <a:avLst/>
              <a:gdLst>
                <a:gd name="connsiteX0" fmla="*/ -172 w 35998"/>
                <a:gd name="connsiteY0" fmla="*/ 12193 h 12502"/>
                <a:gd name="connsiteX1" fmla="*/ 35827 w 35998"/>
                <a:gd name="connsiteY1" fmla="*/ 6271 h 1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8" h="12502">
                  <a:moveTo>
                    <a:pt x="-172" y="12193"/>
                  </a:moveTo>
                  <a:cubicBezTo>
                    <a:pt x="3766" y="2080"/>
                    <a:pt x="24775" y="-6872"/>
                    <a:pt x="35827" y="627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BD7E12F4-1C93-7C10-8436-CDE6D875C395}"/>
                </a:ext>
              </a:extLst>
            </p:cNvPr>
            <p:cNvSpPr/>
            <p:nvPr/>
          </p:nvSpPr>
          <p:spPr>
            <a:xfrm flipV="1">
              <a:off x="6262233" y="3564611"/>
              <a:ext cx="12609" cy="25517"/>
            </a:xfrm>
            <a:custGeom>
              <a:avLst/>
              <a:gdLst>
                <a:gd name="connsiteX0" fmla="*/ 1378 w 12609"/>
                <a:gd name="connsiteY0" fmla="*/ 25211 h 25517"/>
                <a:gd name="connsiteX1" fmla="*/ 12438 w 12609"/>
                <a:gd name="connsiteY1" fmla="*/ -306 h 25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09" h="25517">
                  <a:moveTo>
                    <a:pt x="1378" y="25211"/>
                  </a:moveTo>
                  <a:cubicBezTo>
                    <a:pt x="-2973" y="14899"/>
                    <a:pt x="2193" y="6726"/>
                    <a:pt x="12438" y="-30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933C0C21-4EFF-F8AB-A539-5368E9426452}"/>
                </a:ext>
              </a:extLst>
            </p:cNvPr>
            <p:cNvSpPr/>
            <p:nvPr/>
          </p:nvSpPr>
          <p:spPr>
            <a:xfrm flipV="1">
              <a:off x="6231635" y="3562230"/>
              <a:ext cx="35995" cy="24899"/>
            </a:xfrm>
            <a:custGeom>
              <a:avLst/>
              <a:gdLst>
                <a:gd name="connsiteX0" fmla="*/ -172 w 35995"/>
                <a:gd name="connsiteY0" fmla="*/ 24593 h 24899"/>
                <a:gd name="connsiteX1" fmla="*/ 35823 w 35995"/>
                <a:gd name="connsiteY1" fmla="*/ 2337 h 2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5" h="24899">
                  <a:moveTo>
                    <a:pt x="-172" y="24593"/>
                  </a:moveTo>
                  <a:cubicBezTo>
                    <a:pt x="707" y="8794"/>
                    <a:pt x="18166" y="-6623"/>
                    <a:pt x="35823" y="233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1903AB26-9289-10E6-4447-C854A2C972E1}"/>
                </a:ext>
              </a:extLst>
            </p:cNvPr>
            <p:cNvSpPr/>
            <p:nvPr/>
          </p:nvSpPr>
          <p:spPr>
            <a:xfrm flipV="1">
              <a:off x="6250734" y="3587114"/>
              <a:ext cx="15508" cy="31230"/>
            </a:xfrm>
            <a:custGeom>
              <a:avLst/>
              <a:gdLst>
                <a:gd name="connsiteX0" fmla="*/ 2994 w 15508"/>
                <a:gd name="connsiteY0" fmla="*/ 30929 h 31230"/>
                <a:gd name="connsiteX1" fmla="*/ 15336 w 15508"/>
                <a:gd name="connsiteY1" fmla="*/ -301 h 3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" h="31230">
                  <a:moveTo>
                    <a:pt x="2994" y="30929"/>
                  </a:moveTo>
                  <a:cubicBezTo>
                    <a:pt x="-4430" y="20926"/>
                    <a:pt x="1817" y="4995"/>
                    <a:pt x="15336" y="-30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DFF9AE50-A952-191F-9DD0-F90116E4658C}"/>
                </a:ext>
              </a:extLst>
            </p:cNvPr>
            <p:cNvSpPr/>
            <p:nvPr/>
          </p:nvSpPr>
          <p:spPr>
            <a:xfrm flipV="1">
              <a:off x="6196750" y="3564335"/>
              <a:ext cx="29667" cy="23775"/>
            </a:xfrm>
            <a:custGeom>
              <a:avLst/>
              <a:gdLst>
                <a:gd name="connsiteX0" fmla="*/ -173 w 29667"/>
                <a:gd name="connsiteY0" fmla="*/ 4143 h 23775"/>
                <a:gd name="connsiteX1" fmla="*/ 29494 w 29667"/>
                <a:gd name="connsiteY1" fmla="*/ 23469 h 2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67" h="23775">
                  <a:moveTo>
                    <a:pt x="-173" y="4143"/>
                  </a:moveTo>
                  <a:cubicBezTo>
                    <a:pt x="6731" y="-7305"/>
                    <a:pt x="29671" y="4845"/>
                    <a:pt x="29494" y="2346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623D0872-EAE2-E515-2CAE-F027F935CB22}"/>
                </a:ext>
              </a:extLst>
            </p:cNvPr>
            <p:cNvSpPr/>
            <p:nvPr/>
          </p:nvSpPr>
          <p:spPr>
            <a:xfrm flipV="1">
              <a:off x="6195559" y="3585170"/>
              <a:ext cx="20853" cy="28307"/>
            </a:xfrm>
            <a:custGeom>
              <a:avLst/>
              <a:gdLst>
                <a:gd name="connsiteX0" fmla="*/ -173 w 20853"/>
                <a:gd name="connsiteY0" fmla="*/ 1891 h 28307"/>
                <a:gd name="connsiteX1" fmla="*/ 19637 w 20853"/>
                <a:gd name="connsiteY1" fmla="*/ 28005 h 2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853" h="28307">
                  <a:moveTo>
                    <a:pt x="-173" y="1891"/>
                  </a:moveTo>
                  <a:cubicBezTo>
                    <a:pt x="11383" y="-6515"/>
                    <a:pt x="24506" y="10758"/>
                    <a:pt x="19637" y="2800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9AE06013-1BAE-EAC1-1FC9-AC3C087C96ED}"/>
                </a:ext>
              </a:extLst>
            </p:cNvPr>
            <p:cNvSpPr/>
            <p:nvPr/>
          </p:nvSpPr>
          <p:spPr>
            <a:xfrm flipV="1">
              <a:off x="6211838" y="3607957"/>
              <a:ext cx="13699" cy="37952"/>
            </a:xfrm>
            <a:custGeom>
              <a:avLst/>
              <a:gdLst>
                <a:gd name="connsiteX0" fmla="*/ 575 w 13699"/>
                <a:gd name="connsiteY0" fmla="*/ 158 h 37952"/>
                <a:gd name="connsiteX1" fmla="*/ -173 w 13699"/>
                <a:gd name="connsiteY1" fmla="*/ 37656 h 3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99" h="37952">
                  <a:moveTo>
                    <a:pt x="575" y="158"/>
                  </a:moveTo>
                  <a:cubicBezTo>
                    <a:pt x="12152" y="-3913"/>
                    <a:pt x="23073" y="20206"/>
                    <a:pt x="-173" y="3765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226B2196-31D3-FB23-1B43-218596F2203D}"/>
                </a:ext>
              </a:extLst>
            </p:cNvPr>
            <p:cNvSpPr/>
            <p:nvPr/>
          </p:nvSpPr>
          <p:spPr>
            <a:xfrm flipV="1">
              <a:off x="6224323" y="3639768"/>
              <a:ext cx="19026" cy="41681"/>
            </a:xfrm>
            <a:custGeom>
              <a:avLst/>
              <a:gdLst>
                <a:gd name="connsiteX0" fmla="*/ 8449 w 19026"/>
                <a:gd name="connsiteY0" fmla="*/ -14 h 41681"/>
                <a:gd name="connsiteX1" fmla="*/ -173 w 19026"/>
                <a:gd name="connsiteY1" fmla="*/ 41391 h 4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6" h="41681">
                  <a:moveTo>
                    <a:pt x="8449" y="-14"/>
                  </a:moveTo>
                  <a:cubicBezTo>
                    <a:pt x="19887" y="-3447"/>
                    <a:pt x="27626" y="25957"/>
                    <a:pt x="-173" y="4139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43777DD9-7DB7-230A-6DA0-B363B1F6FFA6}"/>
                </a:ext>
              </a:extLst>
            </p:cNvPr>
            <p:cNvSpPr/>
            <p:nvPr/>
          </p:nvSpPr>
          <p:spPr>
            <a:xfrm flipV="1">
              <a:off x="6243033" y="3673893"/>
              <a:ext cx="27015" cy="39189"/>
            </a:xfrm>
            <a:custGeom>
              <a:avLst/>
              <a:gdLst>
                <a:gd name="connsiteX0" fmla="*/ 21291 w 27015"/>
                <a:gd name="connsiteY0" fmla="*/ -284 h 39189"/>
                <a:gd name="connsiteX1" fmla="*/ -172 w 27015"/>
                <a:gd name="connsiteY1" fmla="*/ 38905 h 3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15" h="39189">
                  <a:moveTo>
                    <a:pt x="21291" y="-284"/>
                  </a:moveTo>
                  <a:cubicBezTo>
                    <a:pt x="34297" y="5634"/>
                    <a:pt x="23364" y="36515"/>
                    <a:pt x="-172" y="3890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C40E734C-A504-AADE-B229-FDD1ACD3BFBE}"/>
                </a:ext>
              </a:extLst>
            </p:cNvPr>
            <p:cNvSpPr/>
            <p:nvPr/>
          </p:nvSpPr>
          <p:spPr>
            <a:xfrm flipV="1">
              <a:off x="6270797" y="3704038"/>
              <a:ext cx="21758" cy="37264"/>
            </a:xfrm>
            <a:custGeom>
              <a:avLst/>
              <a:gdLst>
                <a:gd name="connsiteX0" fmla="*/ 2934 w 21758"/>
                <a:gd name="connsiteY0" fmla="*/ 2344 h 37264"/>
                <a:gd name="connsiteX1" fmla="*/ -172 w 21758"/>
                <a:gd name="connsiteY1" fmla="*/ 36986 h 3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58" h="37264">
                  <a:moveTo>
                    <a:pt x="2934" y="2344"/>
                  </a:moveTo>
                  <a:cubicBezTo>
                    <a:pt x="12762" y="-8781"/>
                    <a:pt x="41108" y="17912"/>
                    <a:pt x="-172" y="3698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206F544A-7DF6-0633-16BF-3EBC283B7320}"/>
                </a:ext>
              </a:extLst>
            </p:cNvPr>
            <p:cNvSpPr/>
            <p:nvPr/>
          </p:nvSpPr>
          <p:spPr>
            <a:xfrm flipV="1">
              <a:off x="6293071" y="3729063"/>
              <a:ext cx="19562" cy="24324"/>
            </a:xfrm>
            <a:custGeom>
              <a:avLst/>
              <a:gdLst>
                <a:gd name="connsiteX0" fmla="*/ 2806 w 19562"/>
                <a:gd name="connsiteY0" fmla="*/ 383 h 24324"/>
                <a:gd name="connsiteX1" fmla="*/ -171 w 19562"/>
                <a:gd name="connsiteY1" fmla="*/ 24050 h 2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2" h="24324">
                  <a:moveTo>
                    <a:pt x="2806" y="383"/>
                  </a:moveTo>
                  <a:cubicBezTo>
                    <a:pt x="15020" y="-3542"/>
                    <a:pt x="34462" y="10823"/>
                    <a:pt x="-171" y="2405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4165C8F6-673E-9811-3DB7-7C40299AB06C}"/>
                </a:ext>
              </a:extLst>
            </p:cNvPr>
            <p:cNvSpPr/>
            <p:nvPr/>
          </p:nvSpPr>
          <p:spPr>
            <a:xfrm flipV="1">
              <a:off x="6313142" y="3744536"/>
              <a:ext cx="17939" cy="27098"/>
            </a:xfrm>
            <a:custGeom>
              <a:avLst/>
              <a:gdLst>
                <a:gd name="connsiteX0" fmla="*/ 5000 w 17939"/>
                <a:gd name="connsiteY0" fmla="*/ 2321 h 27098"/>
                <a:gd name="connsiteX1" fmla="*/ -171 w 17939"/>
                <a:gd name="connsiteY1" fmla="*/ 26826 h 2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39" h="27098">
                  <a:moveTo>
                    <a:pt x="5000" y="2321"/>
                  </a:moveTo>
                  <a:cubicBezTo>
                    <a:pt x="11371" y="-8253"/>
                    <a:pt x="32875" y="16244"/>
                    <a:pt x="-171" y="2682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778C979A-0090-22B5-FC9A-1954C1F09CA0}"/>
                </a:ext>
              </a:extLst>
            </p:cNvPr>
            <p:cNvSpPr/>
            <p:nvPr/>
          </p:nvSpPr>
          <p:spPr>
            <a:xfrm flipV="1">
              <a:off x="6215443" y="3585090"/>
              <a:ext cx="38459" cy="12279"/>
            </a:xfrm>
            <a:custGeom>
              <a:avLst/>
              <a:gdLst>
                <a:gd name="connsiteX0" fmla="*/ -172 w 38459"/>
                <a:gd name="connsiteY0" fmla="*/ 11976 h 12279"/>
                <a:gd name="connsiteX1" fmla="*/ 38287 w 38459"/>
                <a:gd name="connsiteY1" fmla="*/ 9939 h 1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59" h="12279">
                  <a:moveTo>
                    <a:pt x="-172" y="11976"/>
                  </a:moveTo>
                  <a:cubicBezTo>
                    <a:pt x="7302" y="-2015"/>
                    <a:pt x="30488" y="-5816"/>
                    <a:pt x="38287" y="993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B03A2031-5B70-24BE-89B6-43B6B1A5AD5A}"/>
                </a:ext>
              </a:extLst>
            </p:cNvPr>
            <p:cNvSpPr/>
            <p:nvPr/>
          </p:nvSpPr>
          <p:spPr>
            <a:xfrm flipV="1">
              <a:off x="6220726" y="3596996"/>
              <a:ext cx="20315" cy="20969"/>
            </a:xfrm>
            <a:custGeom>
              <a:avLst/>
              <a:gdLst>
                <a:gd name="connsiteX0" fmla="*/ 20143 w 20315"/>
                <a:gd name="connsiteY0" fmla="*/ 20669 h 20969"/>
                <a:gd name="connsiteX1" fmla="*/ -173 w 20315"/>
                <a:gd name="connsiteY1" fmla="*/ -224 h 2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15" h="20969">
                  <a:moveTo>
                    <a:pt x="20143" y="20669"/>
                  </a:moveTo>
                  <a:cubicBezTo>
                    <a:pt x="19594" y="11210"/>
                    <a:pt x="9423" y="-1402"/>
                    <a:pt x="-173" y="-22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6FA4FC10-6AA8-EF9B-E106-4539EE3391F6}"/>
                </a:ext>
              </a:extLst>
            </p:cNvPr>
            <p:cNvSpPr/>
            <p:nvPr/>
          </p:nvSpPr>
          <p:spPr>
            <a:xfrm flipV="1">
              <a:off x="6231874" y="3614141"/>
              <a:ext cx="32109" cy="8230"/>
            </a:xfrm>
            <a:custGeom>
              <a:avLst/>
              <a:gdLst>
                <a:gd name="connsiteX0" fmla="*/ -172 w 32109"/>
                <a:gd name="connsiteY0" fmla="*/ 7932 h 8230"/>
                <a:gd name="connsiteX1" fmla="*/ 31938 w 32109"/>
                <a:gd name="connsiteY1" fmla="*/ 4466 h 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09" h="8230">
                  <a:moveTo>
                    <a:pt x="-172" y="7932"/>
                  </a:moveTo>
                  <a:cubicBezTo>
                    <a:pt x="5628" y="-98"/>
                    <a:pt x="17843" y="-4031"/>
                    <a:pt x="31938" y="446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41555518-8879-480C-CBA5-EC7AE0E49198}"/>
                </a:ext>
              </a:extLst>
            </p:cNvPr>
            <p:cNvSpPr/>
            <p:nvPr/>
          </p:nvSpPr>
          <p:spPr>
            <a:xfrm flipV="1">
              <a:off x="6229841" y="3622714"/>
              <a:ext cx="15724" cy="20532"/>
            </a:xfrm>
            <a:custGeom>
              <a:avLst/>
              <a:gdLst>
                <a:gd name="connsiteX0" fmla="*/ 15552 w 15724"/>
                <a:gd name="connsiteY0" fmla="*/ 20237 h 20532"/>
                <a:gd name="connsiteX1" fmla="*/ -172 w 15724"/>
                <a:gd name="connsiteY1" fmla="*/ -296 h 2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4" h="20532">
                  <a:moveTo>
                    <a:pt x="15552" y="20237"/>
                  </a:moveTo>
                  <a:cubicBezTo>
                    <a:pt x="14438" y="13318"/>
                    <a:pt x="8320" y="1943"/>
                    <a:pt x="-172" y="-29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8091B460-60A5-AE53-AB8E-AD8A963003D7}"/>
                </a:ext>
              </a:extLst>
            </p:cNvPr>
            <p:cNvSpPr/>
            <p:nvPr/>
          </p:nvSpPr>
          <p:spPr>
            <a:xfrm flipV="1">
              <a:off x="6241518" y="3633310"/>
              <a:ext cx="29573" cy="8231"/>
            </a:xfrm>
            <a:custGeom>
              <a:avLst/>
              <a:gdLst>
                <a:gd name="connsiteX0" fmla="*/ -172 w 29573"/>
                <a:gd name="connsiteY0" fmla="*/ 7937 h 8231"/>
                <a:gd name="connsiteX1" fmla="*/ 29402 w 29573"/>
                <a:gd name="connsiteY1" fmla="*/ 3910 h 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73" h="8231">
                  <a:moveTo>
                    <a:pt x="-172" y="7937"/>
                  </a:moveTo>
                  <a:cubicBezTo>
                    <a:pt x="5426" y="-2140"/>
                    <a:pt x="19467" y="-2321"/>
                    <a:pt x="29402" y="391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D1FC03C1-6884-BD1C-5908-B4B73DE45A4D}"/>
                </a:ext>
              </a:extLst>
            </p:cNvPr>
            <p:cNvSpPr/>
            <p:nvPr/>
          </p:nvSpPr>
          <p:spPr>
            <a:xfrm flipV="1">
              <a:off x="6243263" y="3641645"/>
              <a:ext cx="18618" cy="30267"/>
            </a:xfrm>
            <a:custGeom>
              <a:avLst/>
              <a:gdLst>
                <a:gd name="connsiteX0" fmla="*/ 17370 w 18618"/>
                <a:gd name="connsiteY0" fmla="*/ 29977 h 30267"/>
                <a:gd name="connsiteX1" fmla="*/ -172 w 18618"/>
                <a:gd name="connsiteY1" fmla="*/ -291 h 3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18" h="30267">
                  <a:moveTo>
                    <a:pt x="17370" y="29977"/>
                  </a:moveTo>
                  <a:cubicBezTo>
                    <a:pt x="21127" y="22154"/>
                    <a:pt x="14994" y="445"/>
                    <a:pt x="-172" y="-29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A0C007DE-B7AD-5513-4679-E03AC5F14D15}"/>
                </a:ext>
              </a:extLst>
            </p:cNvPr>
            <p:cNvSpPr/>
            <p:nvPr/>
          </p:nvSpPr>
          <p:spPr>
            <a:xfrm flipV="1">
              <a:off x="6254496" y="3667005"/>
              <a:ext cx="30920" cy="8737"/>
            </a:xfrm>
            <a:custGeom>
              <a:avLst/>
              <a:gdLst>
                <a:gd name="connsiteX0" fmla="*/ -172 w 30920"/>
                <a:gd name="connsiteY0" fmla="*/ 8449 h 8737"/>
                <a:gd name="connsiteX1" fmla="*/ 30749 w 30920"/>
                <a:gd name="connsiteY1" fmla="*/ 1388 h 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0" h="8737">
                  <a:moveTo>
                    <a:pt x="-172" y="8449"/>
                  </a:moveTo>
                  <a:cubicBezTo>
                    <a:pt x="6964" y="3385"/>
                    <a:pt x="17847" y="-3508"/>
                    <a:pt x="30749" y="138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579A293D-7EBC-A0BA-335C-71076DB1C2D8}"/>
                </a:ext>
              </a:extLst>
            </p:cNvPr>
            <p:cNvSpPr/>
            <p:nvPr/>
          </p:nvSpPr>
          <p:spPr>
            <a:xfrm flipV="1">
              <a:off x="6274500" y="3675934"/>
              <a:ext cx="6671" cy="29922"/>
            </a:xfrm>
            <a:custGeom>
              <a:avLst/>
              <a:gdLst>
                <a:gd name="connsiteX0" fmla="*/ 2445 w 6671"/>
                <a:gd name="connsiteY0" fmla="*/ 29638 h 29922"/>
                <a:gd name="connsiteX1" fmla="*/ -172 w 6671"/>
                <a:gd name="connsiteY1" fmla="*/ -285 h 2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71" h="29922">
                  <a:moveTo>
                    <a:pt x="2445" y="29638"/>
                  </a:moveTo>
                  <a:cubicBezTo>
                    <a:pt x="7819" y="23509"/>
                    <a:pt x="8703" y="7706"/>
                    <a:pt x="-172" y="-28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CC02AC3C-FEAC-F9E9-9986-60B4BBCA6B9A}"/>
                </a:ext>
              </a:extLst>
            </p:cNvPr>
            <p:cNvSpPr/>
            <p:nvPr/>
          </p:nvSpPr>
          <p:spPr>
            <a:xfrm flipV="1">
              <a:off x="6277117" y="3702605"/>
              <a:ext cx="33061" cy="4201"/>
            </a:xfrm>
            <a:custGeom>
              <a:avLst/>
              <a:gdLst>
                <a:gd name="connsiteX0" fmla="*/ -171 w 33061"/>
                <a:gd name="connsiteY0" fmla="*/ 3920 h 4201"/>
                <a:gd name="connsiteX1" fmla="*/ 32890 w 33061"/>
                <a:gd name="connsiteY1" fmla="*/ 3671 h 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61" h="4201">
                  <a:moveTo>
                    <a:pt x="-171" y="3920"/>
                  </a:moveTo>
                  <a:cubicBezTo>
                    <a:pt x="7707" y="18"/>
                    <a:pt x="23731" y="-3052"/>
                    <a:pt x="32890" y="367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2699037E-70C0-3F90-E193-D9B1B4A1D356}"/>
                </a:ext>
              </a:extLst>
            </p:cNvPr>
            <p:cNvSpPr/>
            <p:nvPr/>
          </p:nvSpPr>
          <p:spPr>
            <a:xfrm flipV="1">
              <a:off x="6300362" y="3706534"/>
              <a:ext cx="5201" cy="25581"/>
            </a:xfrm>
            <a:custGeom>
              <a:avLst/>
              <a:gdLst>
                <a:gd name="connsiteX0" fmla="*/ 2421 w 5201"/>
                <a:gd name="connsiteY0" fmla="*/ 25302 h 25581"/>
                <a:gd name="connsiteX1" fmla="*/ -171 w 5201"/>
                <a:gd name="connsiteY1" fmla="*/ -279 h 2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01" h="25581">
                  <a:moveTo>
                    <a:pt x="2421" y="25302"/>
                  </a:moveTo>
                  <a:cubicBezTo>
                    <a:pt x="6424" y="17867"/>
                    <a:pt x="6018" y="7774"/>
                    <a:pt x="-171" y="-27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534F7D7D-F9CE-A3B1-C1BF-2EB532B48340}"/>
                </a:ext>
              </a:extLst>
            </p:cNvPr>
            <p:cNvSpPr/>
            <p:nvPr/>
          </p:nvSpPr>
          <p:spPr>
            <a:xfrm flipV="1">
              <a:off x="6304383" y="3723478"/>
              <a:ext cx="23808" cy="5413"/>
            </a:xfrm>
            <a:custGeom>
              <a:avLst/>
              <a:gdLst>
                <a:gd name="connsiteX0" fmla="*/ -171 w 23808"/>
                <a:gd name="connsiteY0" fmla="*/ 2792 h 5413"/>
                <a:gd name="connsiteX1" fmla="*/ 23638 w 23808"/>
                <a:gd name="connsiteY1" fmla="*/ 5136 h 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08" h="5413">
                  <a:moveTo>
                    <a:pt x="-171" y="2792"/>
                  </a:moveTo>
                  <a:cubicBezTo>
                    <a:pt x="7457" y="-1495"/>
                    <a:pt x="16523" y="-1795"/>
                    <a:pt x="23638" y="513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D110706C-FFBF-A1AD-0D8A-7DB430A82133}"/>
                </a:ext>
              </a:extLst>
            </p:cNvPr>
            <p:cNvSpPr/>
            <p:nvPr/>
          </p:nvSpPr>
          <p:spPr>
            <a:xfrm flipV="1">
              <a:off x="6322718" y="3727727"/>
              <a:ext cx="4768" cy="23420"/>
            </a:xfrm>
            <a:custGeom>
              <a:avLst/>
              <a:gdLst>
                <a:gd name="connsiteX0" fmla="*/ -171 w 4768"/>
                <a:gd name="connsiteY0" fmla="*/ 23145 h 23420"/>
                <a:gd name="connsiteX1" fmla="*/ 2418 w 4768"/>
                <a:gd name="connsiteY1" fmla="*/ -276 h 2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" h="23420">
                  <a:moveTo>
                    <a:pt x="-171" y="23145"/>
                  </a:moveTo>
                  <a:cubicBezTo>
                    <a:pt x="4039" y="17754"/>
                    <a:pt x="6706" y="7352"/>
                    <a:pt x="2418" y="-27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92DCC527-2876-827C-222B-8DF3CF9CBF48}"/>
                </a:ext>
              </a:extLst>
            </p:cNvPr>
            <p:cNvSpPr/>
            <p:nvPr/>
          </p:nvSpPr>
          <p:spPr>
            <a:xfrm flipV="1">
              <a:off x="6327481" y="3744351"/>
              <a:ext cx="18975" cy="3111"/>
            </a:xfrm>
            <a:custGeom>
              <a:avLst/>
              <a:gdLst>
                <a:gd name="connsiteX0" fmla="*/ -170 w 18975"/>
                <a:gd name="connsiteY0" fmla="*/ 1246 h 3111"/>
                <a:gd name="connsiteX1" fmla="*/ 18806 w 18975"/>
                <a:gd name="connsiteY1" fmla="*/ 2838 h 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75" h="3111">
                  <a:moveTo>
                    <a:pt x="-170" y="1246"/>
                  </a:moveTo>
                  <a:cubicBezTo>
                    <a:pt x="5766" y="-1421"/>
                    <a:pt x="11866" y="-384"/>
                    <a:pt x="18806" y="283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091D8433-4C59-7597-2A34-7571ABF79EAA}"/>
                </a:ext>
              </a:extLst>
            </p:cNvPr>
            <p:cNvSpPr/>
            <p:nvPr/>
          </p:nvSpPr>
          <p:spPr>
            <a:xfrm flipV="1">
              <a:off x="6328564" y="3752968"/>
              <a:ext cx="33395" cy="20293"/>
            </a:xfrm>
            <a:custGeom>
              <a:avLst/>
              <a:gdLst>
                <a:gd name="connsiteX0" fmla="*/ 33036 w 33395"/>
                <a:gd name="connsiteY0" fmla="*/ 20023 h 20293"/>
                <a:gd name="connsiteX1" fmla="*/ -170 w 33395"/>
                <a:gd name="connsiteY1" fmla="*/ 4570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95" h="20293">
                  <a:moveTo>
                    <a:pt x="33036" y="20023"/>
                  </a:moveTo>
                  <a:cubicBezTo>
                    <a:pt x="35597" y="8594"/>
                    <a:pt x="11502" y="-8812"/>
                    <a:pt x="-170" y="457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3EBB1387-4589-DD3D-910A-B0A309D9336E}"/>
                </a:ext>
              </a:extLst>
            </p:cNvPr>
            <p:cNvSpPr/>
            <p:nvPr/>
          </p:nvSpPr>
          <p:spPr>
            <a:xfrm flipV="1">
              <a:off x="6475142" y="3137289"/>
              <a:ext cx="35694" cy="50132"/>
            </a:xfrm>
            <a:custGeom>
              <a:avLst/>
              <a:gdLst>
                <a:gd name="connsiteX0" fmla="*/ 35528 w 35694"/>
                <a:gd name="connsiteY0" fmla="*/ -385 h 50132"/>
                <a:gd name="connsiteX1" fmla="*/ 18278 w 35694"/>
                <a:gd name="connsiteY1" fmla="*/ 49748 h 5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94" h="50132">
                  <a:moveTo>
                    <a:pt x="35528" y="-385"/>
                  </a:moveTo>
                  <a:cubicBezTo>
                    <a:pt x="15731" y="173"/>
                    <a:pt x="-23347" y="28740"/>
                    <a:pt x="18278" y="4974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1F81C598-6D04-C20E-AB3F-4BEE014D429D}"/>
                </a:ext>
              </a:extLst>
            </p:cNvPr>
            <p:cNvSpPr/>
            <p:nvPr/>
          </p:nvSpPr>
          <p:spPr>
            <a:xfrm flipV="1">
              <a:off x="6493352" y="3115883"/>
              <a:ext cx="35939" cy="51178"/>
            </a:xfrm>
            <a:custGeom>
              <a:avLst/>
              <a:gdLst>
                <a:gd name="connsiteX0" fmla="*/ 35773 w 35939"/>
                <a:gd name="connsiteY0" fmla="*/ -389 h 51178"/>
                <a:gd name="connsiteX1" fmla="*/ 30625 w 35939"/>
                <a:gd name="connsiteY1" fmla="*/ 50790 h 5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9" h="51178">
                  <a:moveTo>
                    <a:pt x="35773" y="-389"/>
                  </a:moveTo>
                  <a:cubicBezTo>
                    <a:pt x="270" y="6314"/>
                    <a:pt x="-20918" y="50229"/>
                    <a:pt x="30625" y="5079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92C270B8-E395-B2CC-9BEA-D87444BCB117}"/>
                </a:ext>
              </a:extLst>
            </p:cNvPr>
            <p:cNvSpPr/>
            <p:nvPr/>
          </p:nvSpPr>
          <p:spPr>
            <a:xfrm flipV="1">
              <a:off x="6471886" y="3097775"/>
              <a:ext cx="47403" cy="50531"/>
            </a:xfrm>
            <a:custGeom>
              <a:avLst/>
              <a:gdLst>
                <a:gd name="connsiteX0" fmla="*/ 47237 w 47403"/>
                <a:gd name="connsiteY0" fmla="*/ 45980 h 50531"/>
                <a:gd name="connsiteX1" fmla="*/ 6969 w 47403"/>
                <a:gd name="connsiteY1" fmla="*/ -392 h 5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03" h="50531">
                  <a:moveTo>
                    <a:pt x="47237" y="45980"/>
                  </a:moveTo>
                  <a:cubicBezTo>
                    <a:pt x="23531" y="60997"/>
                    <a:pt x="-16527" y="33003"/>
                    <a:pt x="6969" y="-39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AAE121DD-C681-C9C3-650C-2AD13D50961E}"/>
                </a:ext>
              </a:extLst>
            </p:cNvPr>
            <p:cNvSpPr/>
            <p:nvPr/>
          </p:nvSpPr>
          <p:spPr>
            <a:xfrm flipV="1">
              <a:off x="6411590" y="3050614"/>
              <a:ext cx="60243" cy="41997"/>
            </a:xfrm>
            <a:custGeom>
              <a:avLst/>
              <a:gdLst>
                <a:gd name="connsiteX0" fmla="*/ 5377 w 60243"/>
                <a:gd name="connsiteY0" fmla="*/ 32661 h 41997"/>
                <a:gd name="connsiteX1" fmla="*/ 28092 w 60243"/>
                <a:gd name="connsiteY1" fmla="*/ -248 h 41997"/>
                <a:gd name="connsiteX2" fmla="*/ 60042 w 60243"/>
                <a:gd name="connsiteY2" fmla="*/ 41596 h 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3" h="41997">
                  <a:moveTo>
                    <a:pt x="5377" y="32661"/>
                  </a:moveTo>
                  <a:cubicBezTo>
                    <a:pt x="-8472" y="24552"/>
                    <a:pt x="5305" y="-2688"/>
                    <a:pt x="28092" y="-248"/>
                  </a:cubicBezTo>
                  <a:cubicBezTo>
                    <a:pt x="45749" y="1650"/>
                    <a:pt x="60883" y="27444"/>
                    <a:pt x="60042" y="4159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67D58CD4-C961-9DC2-F3D6-AAEC5B689841}"/>
                </a:ext>
              </a:extLst>
            </p:cNvPr>
            <p:cNvSpPr/>
            <p:nvPr/>
          </p:nvSpPr>
          <p:spPr>
            <a:xfrm flipV="1">
              <a:off x="6381008" y="3080622"/>
              <a:ext cx="54916" cy="34179"/>
            </a:xfrm>
            <a:custGeom>
              <a:avLst/>
              <a:gdLst>
                <a:gd name="connsiteX0" fmla="*/ 5717 w 54916"/>
                <a:gd name="connsiteY0" fmla="*/ 33783 h 34179"/>
                <a:gd name="connsiteX1" fmla="*/ 54748 w 54916"/>
                <a:gd name="connsiteY1" fmla="*/ 21787 h 3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916" h="34179">
                  <a:moveTo>
                    <a:pt x="5717" y="33783"/>
                  </a:moveTo>
                  <a:cubicBezTo>
                    <a:pt x="-18298" y="13057"/>
                    <a:pt x="37841" y="-24677"/>
                    <a:pt x="54748" y="2178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69A087CC-7D5E-0300-9916-B1C8F1196545}"/>
                </a:ext>
              </a:extLst>
            </p:cNvPr>
            <p:cNvSpPr/>
            <p:nvPr/>
          </p:nvSpPr>
          <p:spPr>
            <a:xfrm flipV="1">
              <a:off x="6358369" y="3114535"/>
              <a:ext cx="55446" cy="28394"/>
            </a:xfrm>
            <a:custGeom>
              <a:avLst/>
              <a:gdLst>
                <a:gd name="connsiteX0" fmla="*/ 1089 w 55446"/>
                <a:gd name="connsiteY0" fmla="*/ 25841 h 28394"/>
                <a:gd name="connsiteX1" fmla="*/ 55277 w 55446"/>
                <a:gd name="connsiteY1" fmla="*/ 28003 h 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446" h="28394">
                  <a:moveTo>
                    <a:pt x="1089" y="25841"/>
                  </a:moveTo>
                  <a:cubicBezTo>
                    <a:pt x="-9273" y="5179"/>
                    <a:pt x="47516" y="-22080"/>
                    <a:pt x="55277" y="28003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764EA35B-8E8A-A4F7-CFDB-43C4B03DBDBC}"/>
                </a:ext>
              </a:extLst>
            </p:cNvPr>
            <p:cNvSpPr/>
            <p:nvPr/>
          </p:nvSpPr>
          <p:spPr>
            <a:xfrm flipV="1">
              <a:off x="6426898" y="3107649"/>
              <a:ext cx="26893" cy="36634"/>
            </a:xfrm>
            <a:custGeom>
              <a:avLst/>
              <a:gdLst>
                <a:gd name="connsiteX0" fmla="*/ -168 w 26893"/>
                <a:gd name="connsiteY0" fmla="*/ 36243 h 36634"/>
                <a:gd name="connsiteX1" fmla="*/ 26726 w 26893"/>
                <a:gd name="connsiteY1" fmla="*/ -391 h 3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93" h="36634">
                  <a:moveTo>
                    <a:pt x="-168" y="36243"/>
                  </a:moveTo>
                  <a:cubicBezTo>
                    <a:pt x="416" y="27704"/>
                    <a:pt x="5677" y="10216"/>
                    <a:pt x="26726" y="-39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455BFADF-31EC-C090-24BE-4905D79FBCE9}"/>
                </a:ext>
              </a:extLst>
            </p:cNvPr>
            <p:cNvSpPr/>
            <p:nvPr/>
          </p:nvSpPr>
          <p:spPr>
            <a:xfrm flipV="1">
              <a:off x="6453316" y="3085980"/>
              <a:ext cx="24690" cy="25404"/>
            </a:xfrm>
            <a:custGeom>
              <a:avLst/>
              <a:gdLst>
                <a:gd name="connsiteX0" fmla="*/ 322 w 24690"/>
                <a:gd name="connsiteY0" fmla="*/ 25008 h 25404"/>
                <a:gd name="connsiteX1" fmla="*/ 24523 w 24690"/>
                <a:gd name="connsiteY1" fmla="*/ -397 h 2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90" h="25404">
                  <a:moveTo>
                    <a:pt x="322" y="25008"/>
                  </a:moveTo>
                  <a:cubicBezTo>
                    <a:pt x="-2364" y="16910"/>
                    <a:pt x="6044" y="3958"/>
                    <a:pt x="24523" y="-39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E8F7C276-9556-BC84-8536-79E8F5EBB838}"/>
                </a:ext>
              </a:extLst>
            </p:cNvPr>
            <p:cNvSpPr/>
            <p:nvPr/>
          </p:nvSpPr>
          <p:spPr>
            <a:xfrm flipV="1">
              <a:off x="5538712" y="3341369"/>
              <a:ext cx="19941" cy="20177"/>
            </a:xfrm>
            <a:custGeom>
              <a:avLst/>
              <a:gdLst>
                <a:gd name="connsiteX0" fmla="*/ 10033 w 19941"/>
                <a:gd name="connsiteY0" fmla="*/ 19829 h 20177"/>
                <a:gd name="connsiteX1" fmla="*/ 19755 w 19941"/>
                <a:gd name="connsiteY1" fmla="*/ 2509 h 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1" h="20177">
                  <a:moveTo>
                    <a:pt x="10033" y="19829"/>
                  </a:moveTo>
                  <a:cubicBezTo>
                    <a:pt x="-9398" y="18800"/>
                    <a:pt x="1718" y="-9203"/>
                    <a:pt x="19755" y="250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0806986B-1F19-044E-4127-89CCC14086C4}"/>
                </a:ext>
              </a:extLst>
            </p:cNvPr>
            <p:cNvSpPr/>
            <p:nvPr/>
          </p:nvSpPr>
          <p:spPr>
            <a:xfrm flipV="1">
              <a:off x="5523587" y="3342084"/>
              <a:ext cx="19945" cy="20179"/>
            </a:xfrm>
            <a:custGeom>
              <a:avLst/>
              <a:gdLst>
                <a:gd name="connsiteX0" fmla="*/ 10036 w 19945"/>
                <a:gd name="connsiteY0" fmla="*/ 19830 h 20179"/>
                <a:gd name="connsiteX1" fmla="*/ 19758 w 19945"/>
                <a:gd name="connsiteY1" fmla="*/ 2511 h 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5" h="20179">
                  <a:moveTo>
                    <a:pt x="10036" y="19830"/>
                  </a:moveTo>
                  <a:cubicBezTo>
                    <a:pt x="-9401" y="18805"/>
                    <a:pt x="1718" y="-9206"/>
                    <a:pt x="19758" y="251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3EB5C583-3737-CB1E-49FE-57F1DF6A63D7}"/>
                </a:ext>
              </a:extLst>
            </p:cNvPr>
            <p:cNvSpPr/>
            <p:nvPr/>
          </p:nvSpPr>
          <p:spPr>
            <a:xfrm flipV="1">
              <a:off x="5507989" y="3342202"/>
              <a:ext cx="19943" cy="20183"/>
            </a:xfrm>
            <a:custGeom>
              <a:avLst/>
              <a:gdLst>
                <a:gd name="connsiteX0" fmla="*/ 10037 w 19943"/>
                <a:gd name="connsiteY0" fmla="*/ 19835 h 20183"/>
                <a:gd name="connsiteX1" fmla="*/ 19756 w 19943"/>
                <a:gd name="connsiteY1" fmla="*/ 2509 h 2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3" h="20183">
                  <a:moveTo>
                    <a:pt x="10037" y="19835"/>
                  </a:moveTo>
                  <a:cubicBezTo>
                    <a:pt x="-9403" y="18804"/>
                    <a:pt x="1719" y="-9203"/>
                    <a:pt x="19756" y="250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61B6DE2C-9C72-D7CD-E1EB-A5C1972426BC}"/>
                </a:ext>
              </a:extLst>
            </p:cNvPr>
            <p:cNvSpPr/>
            <p:nvPr/>
          </p:nvSpPr>
          <p:spPr>
            <a:xfrm flipV="1">
              <a:off x="5491906" y="3341439"/>
              <a:ext cx="20085" cy="19432"/>
            </a:xfrm>
            <a:custGeom>
              <a:avLst/>
              <a:gdLst>
                <a:gd name="connsiteX0" fmla="*/ 10284 w 20085"/>
                <a:gd name="connsiteY0" fmla="*/ 19035 h 19432"/>
                <a:gd name="connsiteX1" fmla="*/ 19898 w 20085"/>
                <a:gd name="connsiteY1" fmla="*/ 696 h 1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5" h="19432">
                  <a:moveTo>
                    <a:pt x="10284" y="19035"/>
                  </a:moveTo>
                  <a:cubicBezTo>
                    <a:pt x="-6853" y="20359"/>
                    <a:pt x="-2477" y="-5825"/>
                    <a:pt x="19898" y="69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FBBB8455-62BF-F8BF-CCA3-12ADEB3811EB}"/>
                </a:ext>
              </a:extLst>
            </p:cNvPr>
            <p:cNvSpPr/>
            <p:nvPr/>
          </p:nvSpPr>
          <p:spPr>
            <a:xfrm flipV="1">
              <a:off x="5475242" y="3339772"/>
              <a:ext cx="20088" cy="19431"/>
            </a:xfrm>
            <a:custGeom>
              <a:avLst/>
              <a:gdLst>
                <a:gd name="connsiteX0" fmla="*/ 10279 w 20088"/>
                <a:gd name="connsiteY0" fmla="*/ 19033 h 19431"/>
                <a:gd name="connsiteX1" fmla="*/ 19901 w 20088"/>
                <a:gd name="connsiteY1" fmla="*/ 695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8" h="19431">
                  <a:moveTo>
                    <a:pt x="10279" y="19033"/>
                  </a:moveTo>
                  <a:cubicBezTo>
                    <a:pt x="-6854" y="20362"/>
                    <a:pt x="-2474" y="-5825"/>
                    <a:pt x="19901" y="69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BDF88BA7-56B3-91A5-E71C-5AE88F15F39A}"/>
                </a:ext>
              </a:extLst>
            </p:cNvPr>
            <p:cNvSpPr/>
            <p:nvPr/>
          </p:nvSpPr>
          <p:spPr>
            <a:xfrm flipV="1">
              <a:off x="5562000" y="3361133"/>
              <a:ext cx="27402" cy="18760"/>
            </a:xfrm>
            <a:custGeom>
              <a:avLst/>
              <a:gdLst>
                <a:gd name="connsiteX0" fmla="*/ 1270 w 27402"/>
                <a:gd name="connsiteY0" fmla="*/ 18415 h 18760"/>
                <a:gd name="connsiteX1" fmla="*/ 27217 w 27402"/>
                <a:gd name="connsiteY1" fmla="*/ 3067 h 1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02" h="18760">
                  <a:moveTo>
                    <a:pt x="1270" y="18415"/>
                  </a:moveTo>
                  <a:cubicBezTo>
                    <a:pt x="-5204" y="8629"/>
                    <a:pt x="11060" y="-7391"/>
                    <a:pt x="27217" y="306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279C4615-B25B-2040-80B4-3279901EBD30}"/>
                </a:ext>
              </a:extLst>
            </p:cNvPr>
            <p:cNvSpPr/>
            <p:nvPr/>
          </p:nvSpPr>
          <p:spPr>
            <a:xfrm flipV="1">
              <a:off x="5563525" y="3377683"/>
              <a:ext cx="8322" cy="19980"/>
            </a:xfrm>
            <a:custGeom>
              <a:avLst/>
              <a:gdLst>
                <a:gd name="connsiteX0" fmla="*/ 5817 w 8322"/>
                <a:gd name="connsiteY0" fmla="*/ 19639 h 19980"/>
                <a:gd name="connsiteX1" fmla="*/ 8136 w 8322"/>
                <a:gd name="connsiteY1" fmla="*/ -342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22" h="19980">
                  <a:moveTo>
                    <a:pt x="5817" y="19639"/>
                  </a:moveTo>
                  <a:cubicBezTo>
                    <a:pt x="-4688" y="15950"/>
                    <a:pt x="220" y="47"/>
                    <a:pt x="8136" y="-34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A69904F1-02A1-3186-1F38-3A23AC73C8FC}"/>
                </a:ext>
              </a:extLst>
            </p:cNvPr>
            <p:cNvSpPr/>
            <p:nvPr/>
          </p:nvSpPr>
          <p:spPr>
            <a:xfrm flipV="1">
              <a:off x="5543809" y="3360538"/>
              <a:ext cx="22552" cy="19781"/>
            </a:xfrm>
            <a:custGeom>
              <a:avLst/>
              <a:gdLst>
                <a:gd name="connsiteX0" fmla="*/ 1244 w 22552"/>
                <a:gd name="connsiteY0" fmla="*/ 19436 h 19781"/>
                <a:gd name="connsiteX1" fmla="*/ 22366 w 22552"/>
                <a:gd name="connsiteY1" fmla="*/ 338 h 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52" h="19781">
                  <a:moveTo>
                    <a:pt x="1244" y="19436"/>
                  </a:moveTo>
                  <a:cubicBezTo>
                    <a:pt x="-4632" y="11452"/>
                    <a:pt x="8611" y="-3743"/>
                    <a:pt x="22366" y="33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706207B3-C6C6-8AA2-74AA-3711BCA0A112}"/>
                </a:ext>
              </a:extLst>
            </p:cNvPr>
            <p:cNvSpPr/>
            <p:nvPr/>
          </p:nvSpPr>
          <p:spPr>
            <a:xfrm flipV="1">
              <a:off x="5543321" y="3374945"/>
              <a:ext cx="8660" cy="20601"/>
            </a:xfrm>
            <a:custGeom>
              <a:avLst/>
              <a:gdLst>
                <a:gd name="connsiteX0" fmla="*/ 5186 w 8660"/>
                <a:gd name="connsiteY0" fmla="*/ 20259 h 20601"/>
                <a:gd name="connsiteX1" fmla="*/ 8473 w 8660"/>
                <a:gd name="connsiteY1" fmla="*/ -342 h 2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0" h="20601">
                  <a:moveTo>
                    <a:pt x="5186" y="20259"/>
                  </a:moveTo>
                  <a:cubicBezTo>
                    <a:pt x="-4373" y="16783"/>
                    <a:pt x="139" y="1124"/>
                    <a:pt x="8473" y="-34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E6B5C145-1262-B58B-3634-C4A69BE5225B}"/>
                </a:ext>
              </a:extLst>
            </p:cNvPr>
            <p:cNvSpPr/>
            <p:nvPr/>
          </p:nvSpPr>
          <p:spPr>
            <a:xfrm flipV="1">
              <a:off x="5528446" y="3361133"/>
              <a:ext cx="14930" cy="22580"/>
            </a:xfrm>
            <a:custGeom>
              <a:avLst/>
              <a:gdLst>
                <a:gd name="connsiteX0" fmla="*/ 1010 w 14930"/>
                <a:gd name="connsiteY0" fmla="*/ 22235 h 22580"/>
                <a:gd name="connsiteX1" fmla="*/ 14744 w 14930"/>
                <a:gd name="connsiteY1" fmla="*/ -345 h 2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30" h="22580">
                  <a:moveTo>
                    <a:pt x="1010" y="22235"/>
                  </a:moveTo>
                  <a:cubicBezTo>
                    <a:pt x="-2595" y="15263"/>
                    <a:pt x="1931" y="1777"/>
                    <a:pt x="14744" y="-34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7B130FAA-2CC3-D670-7529-62C36ECC039D}"/>
                </a:ext>
              </a:extLst>
            </p:cNvPr>
            <p:cNvSpPr/>
            <p:nvPr/>
          </p:nvSpPr>
          <p:spPr>
            <a:xfrm flipV="1">
              <a:off x="5522850" y="3373992"/>
              <a:ext cx="7150" cy="16398"/>
            </a:xfrm>
            <a:custGeom>
              <a:avLst/>
              <a:gdLst>
                <a:gd name="connsiteX0" fmla="*/ 6963 w 7150"/>
                <a:gd name="connsiteY0" fmla="*/ 16055 h 16398"/>
                <a:gd name="connsiteX1" fmla="*/ 1476 w 7150"/>
                <a:gd name="connsiteY1" fmla="*/ -343 h 1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50" h="16398">
                  <a:moveTo>
                    <a:pt x="6963" y="16055"/>
                  </a:moveTo>
                  <a:cubicBezTo>
                    <a:pt x="859" y="15023"/>
                    <a:pt x="-2367" y="5628"/>
                    <a:pt x="1476" y="-343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283FFD56-7339-B45A-8E50-3D8F488740FD}"/>
                </a:ext>
              </a:extLst>
            </p:cNvPr>
            <p:cNvSpPr/>
            <p:nvPr/>
          </p:nvSpPr>
          <p:spPr>
            <a:xfrm flipV="1">
              <a:off x="5507752" y="3360538"/>
              <a:ext cx="15448" cy="21905"/>
            </a:xfrm>
            <a:custGeom>
              <a:avLst/>
              <a:gdLst>
                <a:gd name="connsiteX0" fmla="*/ 2177 w 15448"/>
                <a:gd name="connsiteY0" fmla="*/ 21560 h 21905"/>
                <a:gd name="connsiteX1" fmla="*/ 15261 w 15448"/>
                <a:gd name="connsiteY1" fmla="*/ -340 h 2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8" h="21905">
                  <a:moveTo>
                    <a:pt x="2177" y="21560"/>
                  </a:moveTo>
                  <a:cubicBezTo>
                    <a:pt x="-3192" y="16517"/>
                    <a:pt x="340" y="-688"/>
                    <a:pt x="15261" y="-34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511AE819-7F12-EC91-F122-05EB698E8E3E}"/>
                </a:ext>
              </a:extLst>
            </p:cNvPr>
            <p:cNvSpPr/>
            <p:nvPr/>
          </p:nvSpPr>
          <p:spPr>
            <a:xfrm flipV="1">
              <a:off x="5498172" y="3368873"/>
              <a:ext cx="9682" cy="14810"/>
            </a:xfrm>
            <a:custGeom>
              <a:avLst/>
              <a:gdLst>
                <a:gd name="connsiteX0" fmla="*/ 9495 w 9682"/>
                <a:gd name="connsiteY0" fmla="*/ 14466 h 14810"/>
                <a:gd name="connsiteX1" fmla="*/ 3651 w 9682"/>
                <a:gd name="connsiteY1" fmla="*/ -344 h 1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82" h="14810">
                  <a:moveTo>
                    <a:pt x="9495" y="14466"/>
                  </a:moveTo>
                  <a:cubicBezTo>
                    <a:pt x="201" y="13547"/>
                    <a:pt x="-3702" y="5669"/>
                    <a:pt x="3651" y="-34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37888381-7658-F47D-027C-99765ADC4455}"/>
                </a:ext>
              </a:extLst>
            </p:cNvPr>
            <p:cNvSpPr/>
            <p:nvPr/>
          </p:nvSpPr>
          <p:spPr>
            <a:xfrm flipV="1">
              <a:off x="5491493" y="3358633"/>
              <a:ext cx="6637" cy="16929"/>
            </a:xfrm>
            <a:custGeom>
              <a:avLst/>
              <a:gdLst>
                <a:gd name="connsiteX0" fmla="*/ 1648 w 6637"/>
                <a:gd name="connsiteY0" fmla="*/ 16584 h 16929"/>
                <a:gd name="connsiteX1" fmla="*/ 6449 w 6637"/>
                <a:gd name="connsiteY1" fmla="*/ -346 h 1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37" h="16929">
                  <a:moveTo>
                    <a:pt x="1648" y="16584"/>
                  </a:moveTo>
                  <a:cubicBezTo>
                    <a:pt x="-1714" y="12994"/>
                    <a:pt x="-652" y="3065"/>
                    <a:pt x="6449" y="-34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17C6F523-1F94-2635-0A3A-D29AAE3F8789}"/>
                </a:ext>
              </a:extLst>
            </p:cNvPr>
            <p:cNvSpPr/>
            <p:nvPr/>
          </p:nvSpPr>
          <p:spPr>
            <a:xfrm flipV="1">
              <a:off x="5456553" y="3337191"/>
              <a:ext cx="20588" cy="18923"/>
            </a:xfrm>
            <a:custGeom>
              <a:avLst/>
              <a:gdLst>
                <a:gd name="connsiteX0" fmla="*/ 3607 w 20588"/>
                <a:gd name="connsiteY0" fmla="*/ 18563 h 18923"/>
                <a:gd name="connsiteX1" fmla="*/ 20400 w 20588"/>
                <a:gd name="connsiteY1" fmla="*/ 1662 h 1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88" h="18923">
                  <a:moveTo>
                    <a:pt x="3607" y="18563"/>
                  </a:moveTo>
                  <a:cubicBezTo>
                    <a:pt x="-4705" y="19196"/>
                    <a:pt x="523" y="-7795"/>
                    <a:pt x="20400" y="166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80CD94F7-3235-872B-9091-CA8494745460}"/>
                </a:ext>
              </a:extLst>
            </p:cNvPr>
            <p:cNvSpPr/>
            <p:nvPr/>
          </p:nvSpPr>
          <p:spPr>
            <a:xfrm flipV="1">
              <a:off x="5436099" y="3334427"/>
              <a:ext cx="22404" cy="19500"/>
            </a:xfrm>
            <a:custGeom>
              <a:avLst/>
              <a:gdLst>
                <a:gd name="connsiteX0" fmla="*/ 4296 w 22404"/>
                <a:gd name="connsiteY0" fmla="*/ 19115 h 19500"/>
                <a:gd name="connsiteX1" fmla="*/ 22215 w 22404"/>
                <a:gd name="connsiteY1" fmla="*/ 3132 h 1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404" h="19500">
                  <a:moveTo>
                    <a:pt x="4296" y="19115"/>
                  </a:moveTo>
                  <a:cubicBezTo>
                    <a:pt x="-5818" y="20346"/>
                    <a:pt x="1604" y="-10493"/>
                    <a:pt x="22215" y="313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FA613FBD-EF98-A6D1-D580-37764F6AA692}"/>
                </a:ext>
              </a:extLst>
            </p:cNvPr>
            <p:cNvSpPr/>
            <p:nvPr/>
          </p:nvSpPr>
          <p:spPr>
            <a:xfrm flipV="1">
              <a:off x="5477434" y="3364996"/>
              <a:ext cx="13990" cy="11065"/>
            </a:xfrm>
            <a:custGeom>
              <a:avLst/>
              <a:gdLst>
                <a:gd name="connsiteX0" fmla="*/ 13802 w 13990"/>
                <a:gd name="connsiteY0" fmla="*/ 10177 h 11065"/>
                <a:gd name="connsiteX1" fmla="*/ 330 w 13990"/>
                <a:gd name="connsiteY1" fmla="*/ -345 h 1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90" h="11065">
                  <a:moveTo>
                    <a:pt x="13802" y="10177"/>
                  </a:moveTo>
                  <a:cubicBezTo>
                    <a:pt x="6919" y="12631"/>
                    <a:pt x="-2508" y="6353"/>
                    <a:pt x="330" y="-345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2A150DA2-3CE4-1A6F-4C7A-8B56980F9D62}"/>
                </a:ext>
              </a:extLst>
            </p:cNvPr>
            <p:cNvSpPr/>
            <p:nvPr/>
          </p:nvSpPr>
          <p:spPr>
            <a:xfrm flipV="1">
              <a:off x="5468833" y="3356252"/>
              <a:ext cx="9117" cy="15190"/>
            </a:xfrm>
            <a:custGeom>
              <a:avLst/>
              <a:gdLst>
                <a:gd name="connsiteX0" fmla="*/ 852 w 9117"/>
                <a:gd name="connsiteY0" fmla="*/ 14844 h 15190"/>
                <a:gd name="connsiteX1" fmla="*/ 8929 w 9117"/>
                <a:gd name="connsiteY1" fmla="*/ -347 h 1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17" h="15190">
                  <a:moveTo>
                    <a:pt x="852" y="14844"/>
                  </a:moveTo>
                  <a:cubicBezTo>
                    <a:pt x="-2138" y="11839"/>
                    <a:pt x="1550" y="1335"/>
                    <a:pt x="8929" y="-34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573A6B74-A1B4-C2D4-C7B4-C08ECFDA0D38}"/>
                </a:ext>
              </a:extLst>
            </p:cNvPr>
            <p:cNvSpPr/>
            <p:nvPr/>
          </p:nvSpPr>
          <p:spPr>
            <a:xfrm flipV="1">
              <a:off x="5455623" y="3354585"/>
              <a:ext cx="8178" cy="15020"/>
            </a:xfrm>
            <a:custGeom>
              <a:avLst/>
              <a:gdLst>
                <a:gd name="connsiteX0" fmla="*/ 7990 w 8178"/>
                <a:gd name="connsiteY0" fmla="*/ 14674 h 15020"/>
                <a:gd name="connsiteX1" fmla="*/ 4194 w 8178"/>
                <a:gd name="connsiteY1" fmla="*/ -347 h 1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78" h="15020">
                  <a:moveTo>
                    <a:pt x="7990" y="14674"/>
                  </a:moveTo>
                  <a:cubicBezTo>
                    <a:pt x="-179" y="14674"/>
                    <a:pt x="-3594" y="2406"/>
                    <a:pt x="4194" y="-34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7DC13F7A-DE92-8C7E-51DB-245FA5459D86}"/>
                </a:ext>
              </a:extLst>
            </p:cNvPr>
            <p:cNvSpPr/>
            <p:nvPr/>
          </p:nvSpPr>
          <p:spPr>
            <a:xfrm flipV="1">
              <a:off x="5431993" y="3348275"/>
              <a:ext cx="6685" cy="13992"/>
            </a:xfrm>
            <a:custGeom>
              <a:avLst/>
              <a:gdLst>
                <a:gd name="connsiteX0" fmla="*/ 6496 w 6685"/>
                <a:gd name="connsiteY0" fmla="*/ 13644 h 13992"/>
                <a:gd name="connsiteX1" fmla="*/ 5802 w 6685"/>
                <a:gd name="connsiteY1" fmla="*/ -348 h 1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85" h="13992">
                  <a:moveTo>
                    <a:pt x="6496" y="13644"/>
                  </a:moveTo>
                  <a:cubicBezTo>
                    <a:pt x="-1530" y="13009"/>
                    <a:pt x="-3004" y="2513"/>
                    <a:pt x="5802" y="-34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945A6713-ED77-F811-F38D-C4E1D1733A2C}"/>
                </a:ext>
              </a:extLst>
            </p:cNvPr>
            <p:cNvSpPr/>
            <p:nvPr/>
          </p:nvSpPr>
          <p:spPr>
            <a:xfrm flipV="1">
              <a:off x="5448775" y="3353990"/>
              <a:ext cx="6812" cy="9867"/>
            </a:xfrm>
            <a:custGeom>
              <a:avLst/>
              <a:gdLst>
                <a:gd name="connsiteX0" fmla="*/ 74 w 6812"/>
                <a:gd name="connsiteY0" fmla="*/ 9520 h 9867"/>
                <a:gd name="connsiteX1" fmla="*/ 6624 w 6812"/>
                <a:gd name="connsiteY1" fmla="*/ -347 h 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12" h="9867">
                  <a:moveTo>
                    <a:pt x="74" y="9520"/>
                  </a:moveTo>
                  <a:cubicBezTo>
                    <a:pt x="-1087" y="7255"/>
                    <a:pt x="1681" y="877"/>
                    <a:pt x="6624" y="-347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E6837BC7-40CF-9894-4071-C15A020D6960}"/>
                </a:ext>
              </a:extLst>
            </p:cNvPr>
            <p:cNvSpPr/>
            <p:nvPr/>
          </p:nvSpPr>
          <p:spPr>
            <a:xfrm flipV="1">
              <a:off x="5413305" y="3332122"/>
              <a:ext cx="18928" cy="21227"/>
            </a:xfrm>
            <a:custGeom>
              <a:avLst/>
              <a:gdLst>
                <a:gd name="connsiteX0" fmla="*/ 8992 w 18928"/>
                <a:gd name="connsiteY0" fmla="*/ 20799 h 21227"/>
                <a:gd name="connsiteX1" fmla="*/ 18739 w 18928"/>
                <a:gd name="connsiteY1" fmla="*/ -351 h 2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28" h="21227">
                  <a:moveTo>
                    <a:pt x="8992" y="20799"/>
                  </a:moveTo>
                  <a:cubicBezTo>
                    <a:pt x="347" y="22187"/>
                    <a:pt x="-10093" y="4845"/>
                    <a:pt x="18739" y="-35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A21D1E07-DDAA-102C-5392-E8FBB6C3338A}"/>
                </a:ext>
              </a:extLst>
            </p:cNvPr>
            <p:cNvSpPr/>
            <p:nvPr/>
          </p:nvSpPr>
          <p:spPr>
            <a:xfrm flipV="1">
              <a:off x="5392900" y="3329255"/>
              <a:ext cx="20999" cy="14443"/>
            </a:xfrm>
            <a:custGeom>
              <a:avLst/>
              <a:gdLst>
                <a:gd name="connsiteX0" fmla="*/ 9752 w 20999"/>
                <a:gd name="connsiteY0" fmla="*/ 14002 h 14443"/>
                <a:gd name="connsiteX1" fmla="*/ 20809 w 20999"/>
                <a:gd name="connsiteY1" fmla="*/ -352 h 14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9" h="14443">
                  <a:moveTo>
                    <a:pt x="9752" y="14002"/>
                  </a:moveTo>
                  <a:cubicBezTo>
                    <a:pt x="-2726" y="15369"/>
                    <a:pt x="-7741" y="577"/>
                    <a:pt x="20809" y="-35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453EF1AD-FAC7-36A9-0701-F758E1636285}"/>
                </a:ext>
              </a:extLst>
            </p:cNvPr>
            <p:cNvSpPr/>
            <p:nvPr/>
          </p:nvSpPr>
          <p:spPr>
            <a:xfrm flipV="1">
              <a:off x="5408702" y="3345774"/>
              <a:ext cx="6283" cy="9899"/>
            </a:xfrm>
            <a:custGeom>
              <a:avLst/>
              <a:gdLst>
                <a:gd name="connsiteX0" fmla="*/ 6094 w 6283"/>
                <a:gd name="connsiteY0" fmla="*/ 9550 h 9899"/>
                <a:gd name="connsiteX1" fmla="*/ 5817 w 6283"/>
                <a:gd name="connsiteY1" fmla="*/ -349 h 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3" h="9899">
                  <a:moveTo>
                    <a:pt x="6094" y="9550"/>
                  </a:moveTo>
                  <a:cubicBezTo>
                    <a:pt x="2338" y="9205"/>
                    <a:pt x="-5791" y="2379"/>
                    <a:pt x="5817" y="-349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D51BDB2F-CF94-DAF1-4055-1D4699064251}"/>
                </a:ext>
              </a:extLst>
            </p:cNvPr>
            <p:cNvSpPr/>
            <p:nvPr/>
          </p:nvSpPr>
          <p:spPr>
            <a:xfrm flipV="1">
              <a:off x="5389793" y="3338750"/>
              <a:ext cx="7211" cy="12525"/>
            </a:xfrm>
            <a:custGeom>
              <a:avLst/>
              <a:gdLst>
                <a:gd name="connsiteX0" fmla="*/ 4881 w 7211"/>
                <a:gd name="connsiteY0" fmla="*/ 12175 h 12525"/>
                <a:gd name="connsiteX1" fmla="*/ 7022 w 7211"/>
                <a:gd name="connsiteY1" fmla="*/ -350 h 1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11" h="12525">
                  <a:moveTo>
                    <a:pt x="4881" y="12175"/>
                  </a:moveTo>
                  <a:cubicBezTo>
                    <a:pt x="-1222" y="11135"/>
                    <a:pt x="-3252" y="2345"/>
                    <a:pt x="7022" y="-350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6454B5E0-AD7C-CBCF-824F-E0F8A8DCB498}"/>
                </a:ext>
              </a:extLst>
            </p:cNvPr>
            <p:cNvSpPr/>
            <p:nvPr/>
          </p:nvSpPr>
          <p:spPr>
            <a:xfrm flipV="1">
              <a:off x="5370737" y="3327195"/>
              <a:ext cx="22925" cy="11248"/>
            </a:xfrm>
            <a:custGeom>
              <a:avLst/>
              <a:gdLst>
                <a:gd name="connsiteX0" fmla="*/ 3220 w 22925"/>
                <a:gd name="connsiteY0" fmla="*/ 10891 h 11248"/>
                <a:gd name="connsiteX1" fmla="*/ 22735 w 22925"/>
                <a:gd name="connsiteY1" fmla="*/ 436 h 1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25" h="11248">
                  <a:moveTo>
                    <a:pt x="3220" y="10891"/>
                  </a:moveTo>
                  <a:cubicBezTo>
                    <a:pt x="-6359" y="11239"/>
                    <a:pt x="5542" y="-3924"/>
                    <a:pt x="22735" y="43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14A8C022-D6D1-8796-8158-709F4CA427B8}"/>
                </a:ext>
              </a:extLst>
            </p:cNvPr>
            <p:cNvSpPr/>
            <p:nvPr/>
          </p:nvSpPr>
          <p:spPr>
            <a:xfrm flipV="1">
              <a:off x="5369290" y="3335297"/>
              <a:ext cx="6286" cy="12131"/>
            </a:xfrm>
            <a:custGeom>
              <a:avLst/>
              <a:gdLst>
                <a:gd name="connsiteX0" fmla="*/ 6096 w 6286"/>
                <a:gd name="connsiteY0" fmla="*/ 11780 h 12131"/>
                <a:gd name="connsiteX1" fmla="*/ 5486 w 6286"/>
                <a:gd name="connsiteY1" fmla="*/ -351 h 1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" h="12131">
                  <a:moveTo>
                    <a:pt x="6096" y="11780"/>
                  </a:moveTo>
                  <a:cubicBezTo>
                    <a:pt x="1021" y="10646"/>
                    <a:pt x="-4766" y="1511"/>
                    <a:pt x="5486" y="-35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645C3041-5D62-24FE-FB3D-27DB565353A9}"/>
                </a:ext>
              </a:extLst>
            </p:cNvPr>
            <p:cNvSpPr/>
            <p:nvPr/>
          </p:nvSpPr>
          <p:spPr>
            <a:xfrm flipV="1">
              <a:off x="5350489" y="3326367"/>
              <a:ext cx="19714" cy="13067"/>
            </a:xfrm>
            <a:custGeom>
              <a:avLst/>
              <a:gdLst>
                <a:gd name="connsiteX0" fmla="*/ 2751 w 19714"/>
                <a:gd name="connsiteY0" fmla="*/ 12715 h 13067"/>
                <a:gd name="connsiteX1" fmla="*/ 19523 w 19714"/>
                <a:gd name="connsiteY1" fmla="*/ -352 h 1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14" h="13067">
                  <a:moveTo>
                    <a:pt x="2751" y="12715"/>
                  </a:moveTo>
                  <a:cubicBezTo>
                    <a:pt x="-4125" y="12171"/>
                    <a:pt x="889" y="2464"/>
                    <a:pt x="19523" y="-35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EE1F46D8-2397-F5A6-60D1-545FE17CB9F7}"/>
                </a:ext>
              </a:extLst>
            </p:cNvPr>
            <p:cNvSpPr/>
            <p:nvPr/>
          </p:nvSpPr>
          <p:spPr>
            <a:xfrm flipV="1">
              <a:off x="5348314" y="3335059"/>
              <a:ext cx="7736" cy="10323"/>
            </a:xfrm>
            <a:custGeom>
              <a:avLst/>
              <a:gdLst>
                <a:gd name="connsiteX0" fmla="*/ 7545 w 7736"/>
                <a:gd name="connsiteY0" fmla="*/ 9972 h 10323"/>
                <a:gd name="connsiteX1" fmla="*/ 5362 w 7736"/>
                <a:gd name="connsiteY1" fmla="*/ -351 h 1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6" h="10323">
                  <a:moveTo>
                    <a:pt x="7545" y="9972"/>
                  </a:moveTo>
                  <a:cubicBezTo>
                    <a:pt x="-722" y="8947"/>
                    <a:pt x="-3711" y="2947"/>
                    <a:pt x="5362" y="-35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AADDC76C-FFAB-FA1B-60EC-49A7535C5F6C}"/>
                </a:ext>
              </a:extLst>
            </p:cNvPr>
            <p:cNvSpPr/>
            <p:nvPr/>
          </p:nvSpPr>
          <p:spPr>
            <a:xfrm flipV="1">
              <a:off x="5333800" y="3327439"/>
              <a:ext cx="14770" cy="13037"/>
            </a:xfrm>
            <a:custGeom>
              <a:avLst/>
              <a:gdLst>
                <a:gd name="connsiteX0" fmla="*/ 4319 w 14770"/>
                <a:gd name="connsiteY0" fmla="*/ 12685 h 13037"/>
                <a:gd name="connsiteX1" fmla="*/ 14579 w 14770"/>
                <a:gd name="connsiteY1" fmla="*/ -352 h 1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70" h="13037">
                  <a:moveTo>
                    <a:pt x="4319" y="12685"/>
                  </a:moveTo>
                  <a:cubicBezTo>
                    <a:pt x="-5149" y="11057"/>
                    <a:pt x="1253" y="1827"/>
                    <a:pt x="14579" y="-35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28C55C44-952C-6F68-AFED-7696B4A74306}"/>
                </a:ext>
              </a:extLst>
            </p:cNvPr>
            <p:cNvSpPr/>
            <p:nvPr/>
          </p:nvSpPr>
          <p:spPr>
            <a:xfrm flipV="1">
              <a:off x="5323542" y="3333424"/>
              <a:ext cx="11196" cy="10481"/>
            </a:xfrm>
            <a:custGeom>
              <a:avLst/>
              <a:gdLst>
                <a:gd name="connsiteX0" fmla="*/ 11005 w 11196"/>
                <a:gd name="connsiteY0" fmla="*/ 9925 h 10481"/>
                <a:gd name="connsiteX1" fmla="*/ 5314 w 11196"/>
                <a:gd name="connsiteY1" fmla="*/ -351 h 1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96" h="10481">
                  <a:moveTo>
                    <a:pt x="11005" y="9925"/>
                  </a:moveTo>
                  <a:cubicBezTo>
                    <a:pt x="-2247" y="11788"/>
                    <a:pt x="-3194" y="406"/>
                    <a:pt x="5314" y="-351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F995A021-1401-34BA-5915-726C47829335}"/>
                </a:ext>
              </a:extLst>
            </p:cNvPr>
            <p:cNvSpPr/>
            <p:nvPr/>
          </p:nvSpPr>
          <p:spPr>
            <a:xfrm flipV="1">
              <a:off x="5657407" y="3581161"/>
              <a:ext cx="28179" cy="17850"/>
            </a:xfrm>
            <a:custGeom>
              <a:avLst/>
              <a:gdLst>
                <a:gd name="connsiteX0" fmla="*/ 2187 w 28179"/>
                <a:gd name="connsiteY0" fmla="*/ 17547 h 17850"/>
                <a:gd name="connsiteX1" fmla="*/ 9843 w 28179"/>
                <a:gd name="connsiteY1" fmla="*/ 1267 h 17850"/>
                <a:gd name="connsiteX2" fmla="*/ 27994 w 28179"/>
                <a:gd name="connsiteY2" fmla="*/ 11006 h 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79" h="17850">
                  <a:moveTo>
                    <a:pt x="2187" y="17547"/>
                  </a:moveTo>
                  <a:cubicBezTo>
                    <a:pt x="-3457" y="13917"/>
                    <a:pt x="1724" y="4779"/>
                    <a:pt x="9843" y="1267"/>
                  </a:cubicBezTo>
                  <a:cubicBezTo>
                    <a:pt x="17644" y="-2106"/>
                    <a:pt x="28125" y="-563"/>
                    <a:pt x="27994" y="11006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875A9DA3-FFC9-D5FF-EB41-EBEED689009D}"/>
                </a:ext>
              </a:extLst>
            </p:cNvPr>
            <p:cNvSpPr/>
            <p:nvPr/>
          </p:nvSpPr>
          <p:spPr>
            <a:xfrm flipV="1">
              <a:off x="5679662" y="3598068"/>
              <a:ext cx="25091" cy="8574"/>
            </a:xfrm>
            <a:custGeom>
              <a:avLst/>
              <a:gdLst>
                <a:gd name="connsiteX0" fmla="*/ -184 w 25091"/>
                <a:gd name="connsiteY0" fmla="*/ 8273 h 8574"/>
                <a:gd name="connsiteX1" fmla="*/ 24907 w 25091"/>
                <a:gd name="connsiteY1" fmla="*/ 4904 h 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1" h="8574">
                  <a:moveTo>
                    <a:pt x="-184" y="8273"/>
                  </a:moveTo>
                  <a:cubicBezTo>
                    <a:pt x="3366" y="-1594"/>
                    <a:pt x="19739" y="-3253"/>
                    <a:pt x="24907" y="4904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9DD78BE6-C118-793E-CB87-15050FDF6DD9}"/>
                </a:ext>
              </a:extLst>
            </p:cNvPr>
            <p:cNvSpPr/>
            <p:nvPr/>
          </p:nvSpPr>
          <p:spPr>
            <a:xfrm flipV="1">
              <a:off x="6529212" y="2951665"/>
              <a:ext cx="100568" cy="106212"/>
            </a:xfrm>
            <a:custGeom>
              <a:avLst/>
              <a:gdLst>
                <a:gd name="connsiteX0" fmla="*/ 100403 w 100568"/>
                <a:gd name="connsiteY0" fmla="*/ 11369 h 106212"/>
                <a:gd name="connsiteX1" fmla="*/ -165 w 100568"/>
                <a:gd name="connsiteY1" fmla="*/ 104479 h 106212"/>
                <a:gd name="connsiteX2" fmla="*/ 82045 w 100568"/>
                <a:gd name="connsiteY2" fmla="*/ -414 h 106212"/>
                <a:gd name="connsiteX3" fmla="*/ 100403 w 100568"/>
                <a:gd name="connsiteY3" fmla="*/ 11369 h 10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68" h="106212">
                  <a:moveTo>
                    <a:pt x="100403" y="11369"/>
                  </a:moveTo>
                  <a:cubicBezTo>
                    <a:pt x="79161" y="46606"/>
                    <a:pt x="32870" y="116228"/>
                    <a:pt x="-165" y="104479"/>
                  </a:cubicBezTo>
                  <a:cubicBezTo>
                    <a:pt x="20978" y="100886"/>
                    <a:pt x="65262" y="62491"/>
                    <a:pt x="82045" y="-414"/>
                  </a:cubicBezTo>
                  <a:lnTo>
                    <a:pt x="100403" y="11369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A49A5C3B-BD41-2005-709B-F4CCF6E0BE55}"/>
                </a:ext>
              </a:extLst>
            </p:cNvPr>
            <p:cNvSpPr/>
            <p:nvPr/>
          </p:nvSpPr>
          <p:spPr>
            <a:xfrm flipV="1">
              <a:off x="6522650" y="2912423"/>
              <a:ext cx="127013" cy="144030"/>
            </a:xfrm>
            <a:custGeom>
              <a:avLst/>
              <a:gdLst>
                <a:gd name="connsiteX0" fmla="*/ 126849 w 127013"/>
                <a:gd name="connsiteY0" fmla="*/ -417 h 144030"/>
                <a:gd name="connsiteX1" fmla="*/ 73599 w 127013"/>
                <a:gd name="connsiteY1" fmla="*/ 99069 h 144030"/>
                <a:gd name="connsiteX2" fmla="*/ -165 w 127013"/>
                <a:gd name="connsiteY2" fmla="*/ 138464 h 144030"/>
                <a:gd name="connsiteX3" fmla="*/ 79969 w 127013"/>
                <a:gd name="connsiteY3" fmla="*/ 70176 h 144030"/>
                <a:gd name="connsiteX4" fmla="*/ 108557 w 127013"/>
                <a:gd name="connsiteY4" fmla="*/ 2428 h 144030"/>
                <a:gd name="connsiteX5" fmla="*/ 126849 w 127013"/>
                <a:gd name="connsiteY5" fmla="*/ -418 h 14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13" h="144030">
                  <a:moveTo>
                    <a:pt x="126849" y="-417"/>
                  </a:moveTo>
                  <a:cubicBezTo>
                    <a:pt x="117417" y="64231"/>
                    <a:pt x="90309" y="68271"/>
                    <a:pt x="73599" y="99069"/>
                  </a:cubicBezTo>
                  <a:cubicBezTo>
                    <a:pt x="57907" y="127997"/>
                    <a:pt x="20985" y="155265"/>
                    <a:pt x="-165" y="138464"/>
                  </a:cubicBezTo>
                  <a:cubicBezTo>
                    <a:pt x="46258" y="133269"/>
                    <a:pt x="61999" y="86067"/>
                    <a:pt x="79969" y="70176"/>
                  </a:cubicBezTo>
                  <a:cubicBezTo>
                    <a:pt x="104648" y="48363"/>
                    <a:pt x="106708" y="17294"/>
                    <a:pt x="108557" y="2428"/>
                  </a:cubicBezTo>
                  <a:lnTo>
                    <a:pt x="126849" y="-418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92795BFC-1634-2664-6222-0E58E246A8B3}"/>
                </a:ext>
              </a:extLst>
            </p:cNvPr>
            <p:cNvSpPr/>
            <p:nvPr/>
          </p:nvSpPr>
          <p:spPr>
            <a:xfrm flipV="1">
              <a:off x="6647152" y="2931838"/>
              <a:ext cx="142346" cy="204984"/>
            </a:xfrm>
            <a:custGeom>
              <a:avLst/>
              <a:gdLst>
                <a:gd name="connsiteX0" fmla="*/ 141177 w 142346"/>
                <a:gd name="connsiteY0" fmla="*/ -406 h 204984"/>
                <a:gd name="connsiteX1" fmla="*/ 96521 w 142346"/>
                <a:gd name="connsiteY1" fmla="*/ 97578 h 204984"/>
                <a:gd name="connsiteX2" fmla="*/ -162 w 142346"/>
                <a:gd name="connsiteY2" fmla="*/ 204557 h 204984"/>
                <a:gd name="connsiteX3" fmla="*/ 80193 w 142346"/>
                <a:gd name="connsiteY3" fmla="*/ 75244 h 204984"/>
                <a:gd name="connsiteX4" fmla="*/ 141175 w 142346"/>
                <a:gd name="connsiteY4" fmla="*/ -409 h 20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46" h="204984">
                  <a:moveTo>
                    <a:pt x="141177" y="-406"/>
                  </a:moveTo>
                  <a:cubicBezTo>
                    <a:pt x="149599" y="54151"/>
                    <a:pt x="102638" y="68255"/>
                    <a:pt x="96521" y="97578"/>
                  </a:cubicBezTo>
                  <a:cubicBezTo>
                    <a:pt x="87611" y="140246"/>
                    <a:pt x="38223" y="205836"/>
                    <a:pt x="-162" y="204557"/>
                  </a:cubicBezTo>
                  <a:cubicBezTo>
                    <a:pt x="60874" y="170251"/>
                    <a:pt x="58270" y="110494"/>
                    <a:pt x="80193" y="75244"/>
                  </a:cubicBezTo>
                  <a:cubicBezTo>
                    <a:pt x="95840" y="50089"/>
                    <a:pt x="105164" y="11508"/>
                    <a:pt x="141175" y="-409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DD900D02-1FEA-CD64-F040-12BCCAD0BD22}"/>
                </a:ext>
              </a:extLst>
            </p:cNvPr>
            <p:cNvSpPr/>
            <p:nvPr/>
          </p:nvSpPr>
          <p:spPr>
            <a:xfrm flipV="1">
              <a:off x="6657104" y="2961012"/>
              <a:ext cx="64473" cy="126876"/>
            </a:xfrm>
            <a:custGeom>
              <a:avLst/>
              <a:gdLst>
                <a:gd name="connsiteX0" fmla="*/ 64311 w 64473"/>
                <a:gd name="connsiteY0" fmla="*/ -407 h 126876"/>
                <a:gd name="connsiteX1" fmla="*/ -163 w 64473"/>
                <a:gd name="connsiteY1" fmla="*/ 126466 h 126876"/>
                <a:gd name="connsiteX2" fmla="*/ 37281 w 64473"/>
                <a:gd name="connsiteY2" fmla="*/ 53199 h 126876"/>
                <a:gd name="connsiteX3" fmla="*/ 64311 w 64473"/>
                <a:gd name="connsiteY3" fmla="*/ -411 h 12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73" h="126876">
                  <a:moveTo>
                    <a:pt x="64311" y="-407"/>
                  </a:moveTo>
                  <a:cubicBezTo>
                    <a:pt x="57555" y="59415"/>
                    <a:pt x="30743" y="125407"/>
                    <a:pt x="-163" y="126466"/>
                  </a:cubicBezTo>
                  <a:cubicBezTo>
                    <a:pt x="28382" y="106203"/>
                    <a:pt x="24664" y="79703"/>
                    <a:pt x="37281" y="53199"/>
                  </a:cubicBezTo>
                  <a:cubicBezTo>
                    <a:pt x="49894" y="26689"/>
                    <a:pt x="28508" y="13557"/>
                    <a:pt x="64311" y="-411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8989F38C-CDA9-63CD-700E-624C6890DFEE}"/>
                </a:ext>
              </a:extLst>
            </p:cNvPr>
            <p:cNvSpPr/>
            <p:nvPr/>
          </p:nvSpPr>
          <p:spPr>
            <a:xfrm flipV="1">
              <a:off x="6384405" y="2995228"/>
              <a:ext cx="141315" cy="72420"/>
            </a:xfrm>
            <a:custGeom>
              <a:avLst/>
              <a:gdLst>
                <a:gd name="connsiteX0" fmla="*/ 141147 w 141315"/>
                <a:gd name="connsiteY0" fmla="*/ 5428 h 72420"/>
                <a:gd name="connsiteX1" fmla="*/ -168 w 141315"/>
                <a:gd name="connsiteY1" fmla="*/ 67721 h 72420"/>
                <a:gd name="connsiteX2" fmla="*/ 141147 w 141315"/>
                <a:gd name="connsiteY2" fmla="*/ 5428 h 7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15" h="72420">
                  <a:moveTo>
                    <a:pt x="141147" y="5428"/>
                  </a:moveTo>
                  <a:cubicBezTo>
                    <a:pt x="115608" y="39030"/>
                    <a:pt x="54263" y="86601"/>
                    <a:pt x="-168" y="67721"/>
                  </a:cubicBezTo>
                  <a:cubicBezTo>
                    <a:pt x="44933" y="27172"/>
                    <a:pt x="124050" y="-16413"/>
                    <a:pt x="141147" y="5428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BE037FE5-7793-5AF4-E699-ED80692DC6A7}"/>
                </a:ext>
              </a:extLst>
            </p:cNvPr>
            <p:cNvSpPr/>
            <p:nvPr/>
          </p:nvSpPr>
          <p:spPr>
            <a:xfrm flipV="1">
              <a:off x="6292457" y="2965756"/>
              <a:ext cx="252305" cy="169120"/>
            </a:xfrm>
            <a:custGeom>
              <a:avLst/>
              <a:gdLst>
                <a:gd name="connsiteX0" fmla="*/ 217497 w 252305"/>
                <a:gd name="connsiteY0" fmla="*/ 61826 h 169120"/>
                <a:gd name="connsiteX1" fmla="*/ 124597 w 252305"/>
                <a:gd name="connsiteY1" fmla="*/ 116316 h 169120"/>
                <a:gd name="connsiteX2" fmla="*/ -169 w 252305"/>
                <a:gd name="connsiteY2" fmla="*/ 158323 h 169120"/>
                <a:gd name="connsiteX3" fmla="*/ 122240 w 252305"/>
                <a:gd name="connsiteY3" fmla="*/ 97115 h 169120"/>
                <a:gd name="connsiteX4" fmla="*/ 252137 w 252305"/>
                <a:gd name="connsiteY4" fmla="*/ -406 h 169120"/>
                <a:gd name="connsiteX5" fmla="*/ 217502 w 252305"/>
                <a:gd name="connsiteY5" fmla="*/ 61826 h 16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305" h="169120">
                  <a:moveTo>
                    <a:pt x="217497" y="61826"/>
                  </a:moveTo>
                  <a:cubicBezTo>
                    <a:pt x="193927" y="98537"/>
                    <a:pt x="154070" y="93358"/>
                    <a:pt x="124597" y="116316"/>
                  </a:cubicBezTo>
                  <a:cubicBezTo>
                    <a:pt x="68447" y="160052"/>
                    <a:pt x="23489" y="183631"/>
                    <a:pt x="-169" y="158323"/>
                  </a:cubicBezTo>
                  <a:cubicBezTo>
                    <a:pt x="53472" y="167356"/>
                    <a:pt x="94983" y="105668"/>
                    <a:pt x="122240" y="97115"/>
                  </a:cubicBezTo>
                  <a:cubicBezTo>
                    <a:pt x="149492" y="88565"/>
                    <a:pt x="232313" y="28484"/>
                    <a:pt x="252137" y="-406"/>
                  </a:cubicBezTo>
                  <a:cubicBezTo>
                    <a:pt x="248979" y="25550"/>
                    <a:pt x="230172" y="44000"/>
                    <a:pt x="217502" y="61826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C2B0A71A-AEAA-598E-B307-472A096D8667}"/>
                </a:ext>
              </a:extLst>
            </p:cNvPr>
            <p:cNvSpPr/>
            <p:nvPr/>
          </p:nvSpPr>
          <p:spPr>
            <a:xfrm flipV="1">
              <a:off x="6575392" y="2935627"/>
              <a:ext cx="159278" cy="114515"/>
            </a:xfrm>
            <a:custGeom>
              <a:avLst/>
              <a:gdLst>
                <a:gd name="connsiteX0" fmla="*/ 95778 w 159278"/>
                <a:gd name="connsiteY0" fmla="*/ -416 h 114515"/>
                <a:gd name="connsiteX1" fmla="*/ 159114 w 159278"/>
                <a:gd name="connsiteY1" fmla="*/ 30801 h 114515"/>
                <a:gd name="connsiteX2" fmla="*/ 90831 w 159278"/>
                <a:gd name="connsiteY2" fmla="*/ 36479 h 114515"/>
                <a:gd name="connsiteX3" fmla="*/ -164 w 159278"/>
                <a:gd name="connsiteY3" fmla="*/ 107731 h 114515"/>
                <a:gd name="connsiteX4" fmla="*/ 69976 w 159278"/>
                <a:gd name="connsiteY4" fmla="*/ 6129 h 114515"/>
                <a:gd name="connsiteX5" fmla="*/ 95779 w 159278"/>
                <a:gd name="connsiteY5" fmla="*/ -417 h 11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278" h="114515">
                  <a:moveTo>
                    <a:pt x="95778" y="-416"/>
                  </a:moveTo>
                  <a:cubicBezTo>
                    <a:pt x="104252" y="30160"/>
                    <a:pt x="121876" y="57113"/>
                    <a:pt x="159114" y="30801"/>
                  </a:cubicBezTo>
                  <a:cubicBezTo>
                    <a:pt x="157031" y="49002"/>
                    <a:pt x="125216" y="77866"/>
                    <a:pt x="90831" y="36479"/>
                  </a:cubicBezTo>
                  <a:cubicBezTo>
                    <a:pt x="68169" y="94396"/>
                    <a:pt x="25371" y="129130"/>
                    <a:pt x="-164" y="107731"/>
                  </a:cubicBezTo>
                  <a:cubicBezTo>
                    <a:pt x="33413" y="112599"/>
                    <a:pt x="58608" y="77584"/>
                    <a:pt x="69976" y="6129"/>
                  </a:cubicBezTo>
                  <a:cubicBezTo>
                    <a:pt x="74705" y="5858"/>
                    <a:pt x="86492" y="3836"/>
                    <a:pt x="95779" y="-417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1A975D7B-AD35-9F88-6727-D1963E9BC74C}"/>
                </a:ext>
              </a:extLst>
            </p:cNvPr>
            <p:cNvSpPr/>
            <p:nvPr/>
          </p:nvSpPr>
          <p:spPr>
            <a:xfrm flipV="1">
              <a:off x="6403641" y="2924031"/>
              <a:ext cx="219720" cy="171561"/>
            </a:xfrm>
            <a:custGeom>
              <a:avLst/>
              <a:gdLst>
                <a:gd name="connsiteX0" fmla="*/ 186921 w 219720"/>
                <a:gd name="connsiteY0" fmla="*/ 46585 h 171561"/>
                <a:gd name="connsiteX1" fmla="*/ 219553 w 219720"/>
                <a:gd name="connsiteY1" fmla="*/ 97244 h 171561"/>
                <a:gd name="connsiteX2" fmla="*/ 139330 w 219720"/>
                <a:gd name="connsiteY2" fmla="*/ 95242 h 171561"/>
                <a:gd name="connsiteX3" fmla="*/ 11898 w 219720"/>
                <a:gd name="connsiteY3" fmla="*/ 163988 h 171561"/>
                <a:gd name="connsiteX4" fmla="*/ 31687 w 219720"/>
                <a:gd name="connsiteY4" fmla="*/ 114421 h 171561"/>
                <a:gd name="connsiteX5" fmla="*/ 26043 w 219720"/>
                <a:gd name="connsiteY5" fmla="*/ 148489 h 171561"/>
                <a:gd name="connsiteX6" fmla="*/ 152666 w 219720"/>
                <a:gd name="connsiteY6" fmla="*/ 26903 h 171561"/>
                <a:gd name="connsiteX7" fmla="*/ 186916 w 219720"/>
                <a:gd name="connsiteY7" fmla="*/ 46587 h 17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720" h="171561">
                  <a:moveTo>
                    <a:pt x="186921" y="46585"/>
                  </a:moveTo>
                  <a:cubicBezTo>
                    <a:pt x="172677" y="77388"/>
                    <a:pt x="156032" y="123326"/>
                    <a:pt x="219553" y="97244"/>
                  </a:cubicBezTo>
                  <a:cubicBezTo>
                    <a:pt x="203448" y="125965"/>
                    <a:pt x="164001" y="142783"/>
                    <a:pt x="139330" y="95242"/>
                  </a:cubicBezTo>
                  <a:cubicBezTo>
                    <a:pt x="90786" y="163023"/>
                    <a:pt x="38263" y="183795"/>
                    <a:pt x="11898" y="163988"/>
                  </a:cubicBezTo>
                  <a:cubicBezTo>
                    <a:pt x="-17195" y="142123"/>
                    <a:pt x="13124" y="100587"/>
                    <a:pt x="31687" y="114421"/>
                  </a:cubicBezTo>
                  <a:cubicBezTo>
                    <a:pt x="22336" y="115988"/>
                    <a:pt x="2494" y="140538"/>
                    <a:pt x="26043" y="148489"/>
                  </a:cubicBezTo>
                  <a:cubicBezTo>
                    <a:pt x="49592" y="156440"/>
                    <a:pt x="109549" y="101299"/>
                    <a:pt x="152666" y="26903"/>
                  </a:cubicBezTo>
                  <a:cubicBezTo>
                    <a:pt x="164635" y="6252"/>
                    <a:pt x="227018" y="-31088"/>
                    <a:pt x="186916" y="46587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21DB1062-8FE6-9C14-0C87-DC45BC382776}"/>
                </a:ext>
              </a:extLst>
            </p:cNvPr>
            <p:cNvSpPr/>
            <p:nvPr/>
          </p:nvSpPr>
          <p:spPr>
            <a:xfrm flipV="1">
              <a:off x="6468586" y="2982579"/>
              <a:ext cx="78229" cy="97924"/>
            </a:xfrm>
            <a:custGeom>
              <a:avLst/>
              <a:gdLst>
                <a:gd name="connsiteX0" fmla="*/ 77803 w 78229"/>
                <a:gd name="connsiteY0" fmla="*/ -409 h 97924"/>
                <a:gd name="connsiteX1" fmla="*/ 12263 w 78229"/>
                <a:gd name="connsiteY1" fmla="*/ 97515 h 97924"/>
                <a:gd name="connsiteX2" fmla="*/ 77803 w 78229"/>
                <a:gd name="connsiteY2" fmla="*/ -409 h 9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229" h="97924">
                  <a:moveTo>
                    <a:pt x="77803" y="-409"/>
                  </a:moveTo>
                  <a:cubicBezTo>
                    <a:pt x="83247" y="49317"/>
                    <a:pt x="1134" y="53056"/>
                    <a:pt x="12263" y="97515"/>
                  </a:cubicBezTo>
                  <a:cubicBezTo>
                    <a:pt x="-38460" y="54171"/>
                    <a:pt x="82767" y="19141"/>
                    <a:pt x="77803" y="-409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926817C5-1595-81A2-317A-051B0FC4836B}"/>
                </a:ext>
              </a:extLst>
            </p:cNvPr>
            <p:cNvSpPr/>
            <p:nvPr/>
          </p:nvSpPr>
          <p:spPr>
            <a:xfrm flipV="1">
              <a:off x="6903981" y="3339211"/>
              <a:ext cx="39762" cy="34274"/>
            </a:xfrm>
            <a:custGeom>
              <a:avLst/>
              <a:gdLst>
                <a:gd name="connsiteX0" fmla="*/ -158 w 39762"/>
                <a:gd name="connsiteY0" fmla="*/ 8551 h 34274"/>
                <a:gd name="connsiteX1" fmla="*/ 11269 w 39762"/>
                <a:gd name="connsiteY1" fmla="*/ 17203 h 34274"/>
                <a:gd name="connsiteX2" fmla="*/ 22650 w 39762"/>
                <a:gd name="connsiteY2" fmla="*/ 25567 h 34274"/>
                <a:gd name="connsiteX3" fmla="*/ 34028 w 39762"/>
                <a:gd name="connsiteY3" fmla="*/ 33926 h 34274"/>
                <a:gd name="connsiteX4" fmla="*/ -158 w 39762"/>
                <a:gd name="connsiteY4" fmla="*/ 8551 h 3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2" h="34274">
                  <a:moveTo>
                    <a:pt x="-158" y="8551"/>
                  </a:moveTo>
                  <a:cubicBezTo>
                    <a:pt x="8510" y="-5741"/>
                    <a:pt x="25698" y="-2790"/>
                    <a:pt x="11269" y="17203"/>
                  </a:cubicBezTo>
                  <a:cubicBezTo>
                    <a:pt x="19939" y="2915"/>
                    <a:pt x="37081" y="5566"/>
                    <a:pt x="22650" y="25567"/>
                  </a:cubicBezTo>
                  <a:cubicBezTo>
                    <a:pt x="31323" y="11273"/>
                    <a:pt x="48459" y="13925"/>
                    <a:pt x="34028" y="33926"/>
                  </a:cubicBezTo>
                  <a:cubicBezTo>
                    <a:pt x="25589" y="31998"/>
                    <a:pt x="6138" y="17631"/>
                    <a:pt x="-158" y="8551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9D5F9141-8FF0-D2DD-51F6-6A9BF0BC1E40}"/>
                </a:ext>
              </a:extLst>
            </p:cNvPr>
            <p:cNvSpPr/>
            <p:nvPr/>
          </p:nvSpPr>
          <p:spPr>
            <a:xfrm flipV="1">
              <a:off x="6956845" y="3192701"/>
              <a:ext cx="194885" cy="127729"/>
            </a:xfrm>
            <a:custGeom>
              <a:avLst/>
              <a:gdLst>
                <a:gd name="connsiteX0" fmla="*/ -155 w 194885"/>
                <a:gd name="connsiteY0" fmla="*/ 24295 h 127729"/>
                <a:gd name="connsiteX1" fmla="*/ 76015 w 194885"/>
                <a:gd name="connsiteY1" fmla="*/ 74057 h 127729"/>
                <a:gd name="connsiteX2" fmla="*/ 146282 w 194885"/>
                <a:gd name="connsiteY2" fmla="*/ 114490 h 127729"/>
                <a:gd name="connsiteX3" fmla="*/ 194730 w 194885"/>
                <a:gd name="connsiteY3" fmla="*/ 127362 h 127729"/>
                <a:gd name="connsiteX4" fmla="*/ 114131 w 194885"/>
                <a:gd name="connsiteY4" fmla="*/ 70608 h 127729"/>
                <a:gd name="connsiteX5" fmla="*/ 41999 w 194885"/>
                <a:gd name="connsiteY5" fmla="*/ 11751 h 127729"/>
                <a:gd name="connsiteX6" fmla="*/ -154 w 194885"/>
                <a:gd name="connsiteY6" fmla="*/ 24296 h 12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885" h="127729">
                  <a:moveTo>
                    <a:pt x="-155" y="24295"/>
                  </a:moveTo>
                  <a:cubicBezTo>
                    <a:pt x="46530" y="36103"/>
                    <a:pt x="22623" y="65402"/>
                    <a:pt x="76015" y="74057"/>
                  </a:cubicBezTo>
                  <a:cubicBezTo>
                    <a:pt x="119704" y="81136"/>
                    <a:pt x="107532" y="112004"/>
                    <a:pt x="146282" y="114490"/>
                  </a:cubicBezTo>
                  <a:cubicBezTo>
                    <a:pt x="158771" y="115291"/>
                    <a:pt x="185301" y="115911"/>
                    <a:pt x="194730" y="127362"/>
                  </a:cubicBezTo>
                  <a:cubicBezTo>
                    <a:pt x="188276" y="92252"/>
                    <a:pt x="139573" y="117651"/>
                    <a:pt x="114131" y="70608"/>
                  </a:cubicBezTo>
                  <a:cubicBezTo>
                    <a:pt x="97925" y="40657"/>
                    <a:pt x="80112" y="55449"/>
                    <a:pt x="41999" y="11751"/>
                  </a:cubicBezTo>
                  <a:cubicBezTo>
                    <a:pt x="34043" y="2634"/>
                    <a:pt x="12773" y="-15473"/>
                    <a:pt x="-154" y="24296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5F1C61CF-6EAB-52E7-0418-216359C94B69}"/>
                </a:ext>
              </a:extLst>
            </p:cNvPr>
            <p:cNvSpPr/>
            <p:nvPr/>
          </p:nvSpPr>
          <p:spPr>
            <a:xfrm flipV="1">
              <a:off x="6960893" y="3294967"/>
              <a:ext cx="162387" cy="46471"/>
            </a:xfrm>
            <a:custGeom>
              <a:avLst/>
              <a:gdLst>
                <a:gd name="connsiteX0" fmla="*/ -156 w 162387"/>
                <a:gd name="connsiteY0" fmla="*/ 24242 h 46471"/>
                <a:gd name="connsiteX1" fmla="*/ 70859 w 162387"/>
                <a:gd name="connsiteY1" fmla="*/ 43506 h 46471"/>
                <a:gd name="connsiteX2" fmla="*/ 162232 w 162387"/>
                <a:gd name="connsiteY2" fmla="*/ 10678 h 46471"/>
                <a:gd name="connsiteX3" fmla="*/ 75236 w 162387"/>
                <a:gd name="connsiteY3" fmla="*/ 9153 h 46471"/>
                <a:gd name="connsiteX4" fmla="*/ -156 w 162387"/>
                <a:gd name="connsiteY4" fmla="*/ 24241 h 4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387" h="46471">
                  <a:moveTo>
                    <a:pt x="-156" y="24242"/>
                  </a:moveTo>
                  <a:cubicBezTo>
                    <a:pt x="36555" y="47811"/>
                    <a:pt x="53991" y="35866"/>
                    <a:pt x="70859" y="43506"/>
                  </a:cubicBezTo>
                  <a:cubicBezTo>
                    <a:pt x="102934" y="58039"/>
                    <a:pt x="119058" y="6988"/>
                    <a:pt x="162232" y="10678"/>
                  </a:cubicBezTo>
                  <a:cubicBezTo>
                    <a:pt x="137245" y="-17600"/>
                    <a:pt x="105131" y="18529"/>
                    <a:pt x="75236" y="9153"/>
                  </a:cubicBezTo>
                  <a:cubicBezTo>
                    <a:pt x="45337" y="-219"/>
                    <a:pt x="25440" y="-690"/>
                    <a:pt x="-156" y="24241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5F14F1F0-E0FE-568F-5D61-82B88E21522F}"/>
                </a:ext>
              </a:extLst>
            </p:cNvPr>
            <p:cNvSpPr/>
            <p:nvPr/>
          </p:nvSpPr>
          <p:spPr>
            <a:xfrm flipV="1">
              <a:off x="6933408" y="3329669"/>
              <a:ext cx="216117" cy="88806"/>
            </a:xfrm>
            <a:custGeom>
              <a:avLst/>
              <a:gdLst>
                <a:gd name="connsiteX0" fmla="*/ 24353 w 216117"/>
                <a:gd name="connsiteY0" fmla="*/ 87953 h 88806"/>
                <a:gd name="connsiteX1" fmla="*/ 102235 w 216117"/>
                <a:gd name="connsiteY1" fmla="*/ 64758 h 88806"/>
                <a:gd name="connsiteX2" fmla="*/ 215962 w 216117"/>
                <a:gd name="connsiteY2" fmla="*/ 3612 h 88806"/>
                <a:gd name="connsiteX3" fmla="*/ 99666 w 216117"/>
                <a:gd name="connsiteY3" fmla="*/ 43516 h 88806"/>
                <a:gd name="connsiteX4" fmla="*/ 24353 w 216117"/>
                <a:gd name="connsiteY4" fmla="*/ 87952 h 8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117" h="88806">
                  <a:moveTo>
                    <a:pt x="24353" y="87953"/>
                  </a:moveTo>
                  <a:cubicBezTo>
                    <a:pt x="65341" y="92484"/>
                    <a:pt x="76198" y="65264"/>
                    <a:pt x="102235" y="64758"/>
                  </a:cubicBezTo>
                  <a:cubicBezTo>
                    <a:pt x="167857" y="63483"/>
                    <a:pt x="164990" y="16837"/>
                    <a:pt x="215962" y="3612"/>
                  </a:cubicBezTo>
                  <a:cubicBezTo>
                    <a:pt x="187465" y="-16455"/>
                    <a:pt x="139668" y="46489"/>
                    <a:pt x="99666" y="43516"/>
                  </a:cubicBezTo>
                  <a:cubicBezTo>
                    <a:pt x="59662" y="40538"/>
                    <a:pt x="-48233" y="81660"/>
                    <a:pt x="24353" y="87952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1527BDCA-3E70-52BF-2FAE-9F2F85BBE1C3}"/>
                </a:ext>
              </a:extLst>
            </p:cNvPr>
            <p:cNvSpPr/>
            <p:nvPr/>
          </p:nvSpPr>
          <p:spPr>
            <a:xfrm flipV="1">
              <a:off x="6702112" y="3292165"/>
              <a:ext cx="82652" cy="144023"/>
            </a:xfrm>
            <a:custGeom>
              <a:avLst/>
              <a:gdLst>
                <a:gd name="connsiteX0" fmla="*/ 78121 w 82652"/>
                <a:gd name="connsiteY0" fmla="*/ 890 h 144023"/>
                <a:gd name="connsiteX1" fmla="*/ 68954 w 82652"/>
                <a:gd name="connsiteY1" fmla="*/ 49171 h 144023"/>
                <a:gd name="connsiteX2" fmla="*/ 45761 w 82652"/>
                <a:gd name="connsiteY2" fmla="*/ 91637 h 144023"/>
                <a:gd name="connsiteX3" fmla="*/ 24066 w 82652"/>
                <a:gd name="connsiteY3" fmla="*/ 140772 h 144023"/>
                <a:gd name="connsiteX4" fmla="*/ 12921 w 82652"/>
                <a:gd name="connsiteY4" fmla="*/ 87933 h 144023"/>
                <a:gd name="connsiteX5" fmla="*/ 78120 w 82652"/>
                <a:gd name="connsiteY5" fmla="*/ 890 h 14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52" h="144023">
                  <a:moveTo>
                    <a:pt x="78121" y="890"/>
                  </a:moveTo>
                  <a:cubicBezTo>
                    <a:pt x="85609" y="13571"/>
                    <a:pt x="84045" y="36893"/>
                    <a:pt x="68954" y="49171"/>
                  </a:cubicBezTo>
                  <a:cubicBezTo>
                    <a:pt x="53866" y="61454"/>
                    <a:pt x="57701" y="82980"/>
                    <a:pt x="45761" y="91637"/>
                  </a:cubicBezTo>
                  <a:cubicBezTo>
                    <a:pt x="33817" y="100291"/>
                    <a:pt x="41409" y="130331"/>
                    <a:pt x="24066" y="140772"/>
                  </a:cubicBezTo>
                  <a:cubicBezTo>
                    <a:pt x="6717" y="151211"/>
                    <a:pt x="-14304" y="133497"/>
                    <a:pt x="12921" y="87933"/>
                  </a:cubicBezTo>
                  <a:cubicBezTo>
                    <a:pt x="40146" y="42369"/>
                    <a:pt x="69677" y="-9005"/>
                    <a:pt x="78120" y="890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7D19C0E2-6242-AFEB-CD4E-C3A22826037A}"/>
                </a:ext>
              </a:extLst>
            </p:cNvPr>
            <p:cNvSpPr/>
            <p:nvPr/>
          </p:nvSpPr>
          <p:spPr>
            <a:xfrm flipV="1">
              <a:off x="6670759" y="3410955"/>
              <a:ext cx="63806" cy="24823"/>
            </a:xfrm>
            <a:custGeom>
              <a:avLst/>
              <a:gdLst>
                <a:gd name="connsiteX0" fmla="*/ 52323 w 63806"/>
                <a:gd name="connsiteY0" fmla="*/ 21922 h 24823"/>
                <a:gd name="connsiteX1" fmla="*/ -163 w 63806"/>
                <a:gd name="connsiteY1" fmla="*/ 18144 h 24823"/>
                <a:gd name="connsiteX2" fmla="*/ 63644 w 63806"/>
                <a:gd name="connsiteY2" fmla="*/ 7126 h 24823"/>
                <a:gd name="connsiteX3" fmla="*/ 52323 w 63806"/>
                <a:gd name="connsiteY3" fmla="*/ 21922 h 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6" h="24823">
                  <a:moveTo>
                    <a:pt x="52323" y="21922"/>
                  </a:moveTo>
                  <a:cubicBezTo>
                    <a:pt x="34735" y="31975"/>
                    <a:pt x="16649" y="8582"/>
                    <a:pt x="-163" y="18144"/>
                  </a:cubicBezTo>
                  <a:cubicBezTo>
                    <a:pt x="14744" y="-8179"/>
                    <a:pt x="42141" y="-1028"/>
                    <a:pt x="63644" y="7126"/>
                  </a:cubicBezTo>
                  <a:lnTo>
                    <a:pt x="52323" y="21922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7760F70B-D1F4-447D-976A-0ABD4A5D48F7}"/>
                </a:ext>
              </a:extLst>
            </p:cNvPr>
            <p:cNvSpPr/>
            <p:nvPr/>
          </p:nvSpPr>
          <p:spPr>
            <a:xfrm flipV="1">
              <a:off x="6702501" y="3425427"/>
              <a:ext cx="44302" cy="47325"/>
            </a:xfrm>
            <a:custGeom>
              <a:avLst/>
              <a:gdLst>
                <a:gd name="connsiteX0" fmla="*/ 32607 w 44302"/>
                <a:gd name="connsiteY0" fmla="*/ 46996 h 47325"/>
                <a:gd name="connsiteX1" fmla="*/ 5892 w 44302"/>
                <a:gd name="connsiteY1" fmla="*/ -330 h 47325"/>
                <a:gd name="connsiteX2" fmla="*/ 44134 w 44302"/>
                <a:gd name="connsiteY2" fmla="*/ 34250 h 47325"/>
                <a:gd name="connsiteX3" fmla="*/ 32608 w 44302"/>
                <a:gd name="connsiteY3" fmla="*/ 46994 h 4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2" h="47325">
                  <a:moveTo>
                    <a:pt x="32607" y="46996"/>
                  </a:moveTo>
                  <a:cubicBezTo>
                    <a:pt x="9962" y="43915"/>
                    <a:pt x="-10802" y="20588"/>
                    <a:pt x="5892" y="-330"/>
                  </a:cubicBezTo>
                  <a:cubicBezTo>
                    <a:pt x="4268" y="25473"/>
                    <a:pt x="44675" y="11040"/>
                    <a:pt x="44134" y="34250"/>
                  </a:cubicBezTo>
                  <a:lnTo>
                    <a:pt x="32608" y="46994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2F4C9114-008F-DB15-5C04-153D6A9AA416}"/>
                </a:ext>
              </a:extLst>
            </p:cNvPr>
            <p:cNvSpPr/>
            <p:nvPr/>
          </p:nvSpPr>
          <p:spPr>
            <a:xfrm flipV="1">
              <a:off x="6733221" y="3435547"/>
              <a:ext cx="35044" cy="50015"/>
            </a:xfrm>
            <a:custGeom>
              <a:avLst/>
              <a:gdLst>
                <a:gd name="connsiteX0" fmla="*/ 16175 w 35044"/>
                <a:gd name="connsiteY0" fmla="*/ 49687 h 50015"/>
                <a:gd name="connsiteX1" fmla="*/ -162 w 35044"/>
                <a:gd name="connsiteY1" fmla="*/ 679 h 50015"/>
                <a:gd name="connsiteX2" fmla="*/ 32421 w 35044"/>
                <a:gd name="connsiteY2" fmla="*/ 42665 h 50015"/>
                <a:gd name="connsiteX3" fmla="*/ 16175 w 35044"/>
                <a:gd name="connsiteY3" fmla="*/ 49687 h 5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" h="50015">
                  <a:moveTo>
                    <a:pt x="16175" y="49687"/>
                  </a:moveTo>
                  <a:cubicBezTo>
                    <a:pt x="-9760" y="34535"/>
                    <a:pt x="18440" y="12858"/>
                    <a:pt x="-162" y="679"/>
                  </a:cubicBezTo>
                  <a:cubicBezTo>
                    <a:pt x="19398" y="-6260"/>
                    <a:pt x="42549" y="24268"/>
                    <a:pt x="32421" y="42665"/>
                  </a:cubicBezTo>
                  <a:lnTo>
                    <a:pt x="16175" y="49687"/>
                  </a:ln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522F0EBF-464E-DD10-BC2D-AD80EFFF9266}"/>
                </a:ext>
              </a:extLst>
            </p:cNvPr>
            <p:cNvSpPr/>
            <p:nvPr/>
          </p:nvSpPr>
          <p:spPr>
            <a:xfrm flipV="1">
              <a:off x="6665856" y="3302684"/>
              <a:ext cx="118636" cy="142959"/>
            </a:xfrm>
            <a:custGeom>
              <a:avLst/>
              <a:gdLst>
                <a:gd name="connsiteX0" fmla="*/ -161 w 118636"/>
                <a:gd name="connsiteY0" fmla="*/ 130243 h 142959"/>
                <a:gd name="connsiteX1" fmla="*/ 46437 w 118636"/>
                <a:gd name="connsiteY1" fmla="*/ 47363 h 142959"/>
                <a:gd name="connsiteX2" fmla="*/ 100377 w 118636"/>
                <a:gd name="connsiteY2" fmla="*/ 128 h 142959"/>
                <a:gd name="connsiteX3" fmla="*/ 93927 w 118636"/>
                <a:gd name="connsiteY3" fmla="*/ 46688 h 142959"/>
                <a:gd name="connsiteX4" fmla="*/ 65043 w 118636"/>
                <a:gd name="connsiteY4" fmla="*/ 92208 h 142959"/>
                <a:gd name="connsiteX5" fmla="*/ -162 w 118636"/>
                <a:gd name="connsiteY5" fmla="*/ 130243 h 14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636" h="142959">
                  <a:moveTo>
                    <a:pt x="-161" y="130243"/>
                  </a:moveTo>
                  <a:cubicBezTo>
                    <a:pt x="28804" y="114076"/>
                    <a:pt x="44804" y="82732"/>
                    <a:pt x="46437" y="47363"/>
                  </a:cubicBezTo>
                  <a:cubicBezTo>
                    <a:pt x="47474" y="24926"/>
                    <a:pt x="80061" y="-4428"/>
                    <a:pt x="100377" y="128"/>
                  </a:cubicBezTo>
                  <a:cubicBezTo>
                    <a:pt x="120685" y="4689"/>
                    <a:pt x="130431" y="35546"/>
                    <a:pt x="93927" y="46688"/>
                  </a:cubicBezTo>
                  <a:cubicBezTo>
                    <a:pt x="94526" y="64821"/>
                    <a:pt x="69036" y="74436"/>
                    <a:pt x="65043" y="92208"/>
                  </a:cubicBezTo>
                  <a:cubicBezTo>
                    <a:pt x="61056" y="109977"/>
                    <a:pt x="38777" y="167651"/>
                    <a:pt x="-162" y="130243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0D449383-7587-6023-5778-AE83FFDF64E0}"/>
                </a:ext>
              </a:extLst>
            </p:cNvPr>
            <p:cNvSpPr/>
            <p:nvPr/>
          </p:nvSpPr>
          <p:spPr>
            <a:xfrm flipV="1">
              <a:off x="6741558" y="3398111"/>
              <a:ext cx="18357" cy="18314"/>
            </a:xfrm>
            <a:custGeom>
              <a:avLst/>
              <a:gdLst>
                <a:gd name="connsiteX0" fmla="*/ 18196 w 18357"/>
                <a:gd name="connsiteY0" fmla="*/ 17449 h 18314"/>
                <a:gd name="connsiteX1" fmla="*/ -146 w 18357"/>
                <a:gd name="connsiteY1" fmla="*/ -338 h 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57" h="18314">
                  <a:moveTo>
                    <a:pt x="18196" y="17449"/>
                  </a:moveTo>
                  <a:cubicBezTo>
                    <a:pt x="9829" y="20568"/>
                    <a:pt x="-628" y="9223"/>
                    <a:pt x="-146" y="-338"/>
                  </a:cubicBezTo>
                </a:path>
              </a:pathLst>
            </a:custGeom>
            <a:solidFill>
              <a:srgbClr val="FFFFFF"/>
            </a:solidFill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8222FFD1-711F-670B-CF50-BE2C963F769A}"/>
                </a:ext>
              </a:extLst>
            </p:cNvPr>
            <p:cNvSpPr/>
            <p:nvPr/>
          </p:nvSpPr>
          <p:spPr>
            <a:xfrm flipV="1">
              <a:off x="6762969" y="3416498"/>
              <a:ext cx="8019" cy="11801"/>
            </a:xfrm>
            <a:custGeom>
              <a:avLst/>
              <a:gdLst>
                <a:gd name="connsiteX0" fmla="*/ 7858 w 8019"/>
                <a:gd name="connsiteY0" fmla="*/ 11466 h 11801"/>
                <a:gd name="connsiteX1" fmla="*/ -161 w 8019"/>
                <a:gd name="connsiteY1" fmla="*/ -335 h 11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19" h="11801">
                  <a:moveTo>
                    <a:pt x="7858" y="11466"/>
                  </a:moveTo>
                  <a:cubicBezTo>
                    <a:pt x="7730" y="6103"/>
                    <a:pt x="2731" y="1645"/>
                    <a:pt x="-161" y="-335"/>
                  </a:cubicBezTo>
                </a:path>
              </a:pathLst>
            </a:custGeom>
            <a:solidFill>
              <a:srgbClr val="FFFFFF"/>
            </a:solidFill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A9BB7D88-4F2D-A762-D24F-3A11C78F047E}"/>
                </a:ext>
              </a:extLst>
            </p:cNvPr>
            <p:cNvSpPr/>
            <p:nvPr/>
          </p:nvSpPr>
          <p:spPr>
            <a:xfrm flipV="1">
              <a:off x="6709433" y="3344227"/>
              <a:ext cx="23040" cy="35830"/>
            </a:xfrm>
            <a:custGeom>
              <a:avLst/>
              <a:gdLst>
                <a:gd name="connsiteX0" fmla="*/ -162 w 23040"/>
                <a:gd name="connsiteY0" fmla="*/ 35484 h 35830"/>
                <a:gd name="connsiteX1" fmla="*/ 22878 w 23040"/>
                <a:gd name="connsiteY1" fmla="*/ -347 h 3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40" h="35830">
                  <a:moveTo>
                    <a:pt x="-162" y="35484"/>
                  </a:moveTo>
                  <a:cubicBezTo>
                    <a:pt x="13726" y="25600"/>
                    <a:pt x="9794" y="13383"/>
                    <a:pt x="22878" y="-347"/>
                  </a:cubicBezTo>
                </a:path>
              </a:pathLst>
            </a:custGeom>
            <a:solidFill>
              <a:srgbClr val="FFFFFF"/>
            </a:solidFill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C1F9CD28-8AE9-2ABD-C8F3-C6C4D517F9F6}"/>
                </a:ext>
              </a:extLst>
            </p:cNvPr>
            <p:cNvSpPr/>
            <p:nvPr/>
          </p:nvSpPr>
          <p:spPr>
            <a:xfrm flipV="1">
              <a:off x="6722184" y="3290618"/>
              <a:ext cx="277254" cy="273156"/>
            </a:xfrm>
            <a:custGeom>
              <a:avLst/>
              <a:gdLst>
                <a:gd name="connsiteX0" fmla="*/ -51 w 277254"/>
                <a:gd name="connsiteY0" fmla="*/ 260528 h 273156"/>
                <a:gd name="connsiteX1" fmla="*/ 89802 w 277254"/>
                <a:gd name="connsiteY1" fmla="*/ 151338 h 273156"/>
                <a:gd name="connsiteX2" fmla="*/ 179750 w 277254"/>
                <a:gd name="connsiteY2" fmla="*/ 82388 h 273156"/>
                <a:gd name="connsiteX3" fmla="*/ 258759 w 277254"/>
                <a:gd name="connsiteY3" fmla="*/ -335 h 273156"/>
                <a:gd name="connsiteX4" fmla="*/ 239435 w 277254"/>
                <a:gd name="connsiteY4" fmla="*/ 77248 h 273156"/>
                <a:gd name="connsiteX5" fmla="*/ 219798 w 277254"/>
                <a:gd name="connsiteY5" fmla="*/ 126718 h 273156"/>
                <a:gd name="connsiteX6" fmla="*/ 195573 w 277254"/>
                <a:gd name="connsiteY6" fmla="*/ 91963 h 273156"/>
                <a:gd name="connsiteX7" fmla="*/ 178815 w 277254"/>
                <a:gd name="connsiteY7" fmla="*/ 143959 h 273156"/>
                <a:gd name="connsiteX8" fmla="*/ 153637 w 277254"/>
                <a:gd name="connsiteY8" fmla="*/ 110902 h 273156"/>
                <a:gd name="connsiteX9" fmla="*/ 95511 w 277254"/>
                <a:gd name="connsiteY9" fmla="*/ 167327 h 273156"/>
                <a:gd name="connsiteX10" fmla="*/ -53 w 277254"/>
                <a:gd name="connsiteY10" fmla="*/ 260528 h 27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7254" h="273156">
                  <a:moveTo>
                    <a:pt x="-51" y="260528"/>
                  </a:moveTo>
                  <a:cubicBezTo>
                    <a:pt x="41720" y="216644"/>
                    <a:pt x="74236" y="180804"/>
                    <a:pt x="89802" y="151338"/>
                  </a:cubicBezTo>
                  <a:cubicBezTo>
                    <a:pt x="105375" y="121873"/>
                    <a:pt x="140740" y="94029"/>
                    <a:pt x="179750" y="82388"/>
                  </a:cubicBezTo>
                  <a:cubicBezTo>
                    <a:pt x="218754" y="70749"/>
                    <a:pt x="288002" y="38859"/>
                    <a:pt x="258759" y="-335"/>
                  </a:cubicBezTo>
                  <a:cubicBezTo>
                    <a:pt x="289158" y="9272"/>
                    <a:pt x="281111" y="45406"/>
                    <a:pt x="239435" y="77248"/>
                  </a:cubicBezTo>
                  <a:cubicBezTo>
                    <a:pt x="253023" y="96951"/>
                    <a:pt x="242969" y="128914"/>
                    <a:pt x="219798" y="126718"/>
                  </a:cubicBezTo>
                  <a:cubicBezTo>
                    <a:pt x="235412" y="119546"/>
                    <a:pt x="230836" y="84870"/>
                    <a:pt x="195573" y="91963"/>
                  </a:cubicBezTo>
                  <a:cubicBezTo>
                    <a:pt x="213894" y="108676"/>
                    <a:pt x="205365" y="139665"/>
                    <a:pt x="178815" y="143959"/>
                  </a:cubicBezTo>
                  <a:cubicBezTo>
                    <a:pt x="189752" y="131587"/>
                    <a:pt x="189078" y="100536"/>
                    <a:pt x="153637" y="110902"/>
                  </a:cubicBezTo>
                  <a:cubicBezTo>
                    <a:pt x="131281" y="117445"/>
                    <a:pt x="108124" y="141913"/>
                    <a:pt x="95511" y="167327"/>
                  </a:cubicBezTo>
                  <a:cubicBezTo>
                    <a:pt x="82897" y="192741"/>
                    <a:pt x="-3610" y="310702"/>
                    <a:pt x="-53" y="260528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51F734F9-36A8-940A-A2C9-019811A41E5D}"/>
                </a:ext>
              </a:extLst>
            </p:cNvPr>
            <p:cNvSpPr/>
            <p:nvPr/>
          </p:nvSpPr>
          <p:spPr>
            <a:xfrm flipV="1">
              <a:off x="6743816" y="3361837"/>
              <a:ext cx="121305" cy="40745"/>
            </a:xfrm>
            <a:custGeom>
              <a:avLst/>
              <a:gdLst>
                <a:gd name="connsiteX0" fmla="*/ 116428 w 121305"/>
                <a:gd name="connsiteY0" fmla="*/ 40154 h 40745"/>
                <a:gd name="connsiteX1" fmla="*/ 66218 w 121305"/>
                <a:gd name="connsiteY1" fmla="*/ 26215 h 40745"/>
                <a:gd name="connsiteX2" fmla="*/ -161 w 121305"/>
                <a:gd name="connsiteY2" fmla="*/ -343 h 40745"/>
                <a:gd name="connsiteX3" fmla="*/ 85543 w 121305"/>
                <a:gd name="connsiteY3" fmla="*/ 12886 h 40745"/>
                <a:gd name="connsiteX4" fmla="*/ 116428 w 121305"/>
                <a:gd name="connsiteY4" fmla="*/ 40154 h 4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5" h="40745">
                  <a:moveTo>
                    <a:pt x="116428" y="40154"/>
                  </a:moveTo>
                  <a:cubicBezTo>
                    <a:pt x="96454" y="43006"/>
                    <a:pt x="96216" y="20282"/>
                    <a:pt x="66218" y="26215"/>
                  </a:cubicBezTo>
                  <a:cubicBezTo>
                    <a:pt x="36217" y="32151"/>
                    <a:pt x="5967" y="21369"/>
                    <a:pt x="-161" y="-343"/>
                  </a:cubicBezTo>
                  <a:cubicBezTo>
                    <a:pt x="38804" y="25069"/>
                    <a:pt x="66576" y="5302"/>
                    <a:pt x="85543" y="12886"/>
                  </a:cubicBezTo>
                  <a:cubicBezTo>
                    <a:pt x="104508" y="20479"/>
                    <a:pt x="132320" y="31717"/>
                    <a:pt x="116428" y="40154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649E87C3-C56A-9D11-A24F-9130E90659B9}"/>
                </a:ext>
              </a:extLst>
            </p:cNvPr>
            <p:cNvSpPr/>
            <p:nvPr/>
          </p:nvSpPr>
          <p:spPr>
            <a:xfrm flipV="1">
              <a:off x="6777836" y="3364452"/>
              <a:ext cx="133892" cy="103783"/>
            </a:xfrm>
            <a:custGeom>
              <a:avLst/>
              <a:gdLst>
                <a:gd name="connsiteX0" fmla="*/ 85147 w 133892"/>
                <a:gd name="connsiteY0" fmla="*/ 100812 h 103783"/>
                <a:gd name="connsiteX1" fmla="*/ 34094 w 133892"/>
                <a:gd name="connsiteY1" fmla="*/ 52014 h 103783"/>
                <a:gd name="connsiteX2" fmla="*/ -160 w 133892"/>
                <a:gd name="connsiteY2" fmla="*/ -337 h 103783"/>
                <a:gd name="connsiteX3" fmla="*/ 65094 w 133892"/>
                <a:gd name="connsiteY3" fmla="*/ 57972 h 103783"/>
                <a:gd name="connsiteX4" fmla="*/ 97481 w 133892"/>
                <a:gd name="connsiteY4" fmla="*/ 75576 h 103783"/>
                <a:gd name="connsiteX5" fmla="*/ 73511 w 133892"/>
                <a:gd name="connsiteY5" fmla="*/ 14528 h 103783"/>
                <a:gd name="connsiteX6" fmla="*/ 132560 w 133892"/>
                <a:gd name="connsiteY6" fmla="*/ 103447 h 103783"/>
                <a:gd name="connsiteX7" fmla="*/ 85147 w 133892"/>
                <a:gd name="connsiteY7" fmla="*/ 100812 h 10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892" h="103783">
                  <a:moveTo>
                    <a:pt x="85147" y="100812"/>
                  </a:moveTo>
                  <a:cubicBezTo>
                    <a:pt x="66403" y="72936"/>
                    <a:pt x="50626" y="97409"/>
                    <a:pt x="34094" y="52014"/>
                  </a:cubicBezTo>
                  <a:cubicBezTo>
                    <a:pt x="28937" y="37863"/>
                    <a:pt x="21188" y="14452"/>
                    <a:pt x="-160" y="-337"/>
                  </a:cubicBezTo>
                  <a:cubicBezTo>
                    <a:pt x="36473" y="2045"/>
                    <a:pt x="44655" y="50629"/>
                    <a:pt x="65094" y="57972"/>
                  </a:cubicBezTo>
                  <a:cubicBezTo>
                    <a:pt x="74968" y="61524"/>
                    <a:pt x="88853" y="67972"/>
                    <a:pt x="97481" y="75576"/>
                  </a:cubicBezTo>
                  <a:cubicBezTo>
                    <a:pt x="81314" y="62948"/>
                    <a:pt x="62500" y="32390"/>
                    <a:pt x="73511" y="14528"/>
                  </a:cubicBezTo>
                  <a:cubicBezTo>
                    <a:pt x="79886" y="52958"/>
                    <a:pt x="143047" y="47799"/>
                    <a:pt x="132560" y="103447"/>
                  </a:cubicBezTo>
                  <a:cubicBezTo>
                    <a:pt x="122482" y="97857"/>
                    <a:pt x="98113" y="92055"/>
                    <a:pt x="85147" y="100812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A7AE943A-5CE2-3453-3404-D3A6067E3618}"/>
                </a:ext>
              </a:extLst>
            </p:cNvPr>
            <p:cNvSpPr/>
            <p:nvPr/>
          </p:nvSpPr>
          <p:spPr>
            <a:xfrm flipV="1">
              <a:off x="6788003" y="3288505"/>
              <a:ext cx="66685" cy="68440"/>
            </a:xfrm>
            <a:custGeom>
              <a:avLst/>
              <a:gdLst>
                <a:gd name="connsiteX0" fmla="*/ 13782 w 66685"/>
                <a:gd name="connsiteY0" fmla="*/ 68086 h 68440"/>
                <a:gd name="connsiteX1" fmla="*/ -160 w 66685"/>
                <a:gd name="connsiteY1" fmla="*/ 36625 h 68440"/>
                <a:gd name="connsiteX2" fmla="*/ 38137 w 66685"/>
                <a:gd name="connsiteY2" fmla="*/ 47216 h 68440"/>
                <a:gd name="connsiteX3" fmla="*/ 25683 w 66685"/>
                <a:gd name="connsiteY3" fmla="*/ 12086 h 68440"/>
                <a:gd name="connsiteX4" fmla="*/ 66526 w 66685"/>
                <a:gd name="connsiteY4" fmla="*/ 915 h 68440"/>
                <a:gd name="connsiteX5" fmla="*/ 13782 w 66685"/>
                <a:gd name="connsiteY5" fmla="*/ 68086 h 6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85" h="68440">
                  <a:moveTo>
                    <a:pt x="13782" y="68086"/>
                  </a:moveTo>
                  <a:cubicBezTo>
                    <a:pt x="13974" y="59796"/>
                    <a:pt x="8509" y="42564"/>
                    <a:pt x="-160" y="36625"/>
                  </a:cubicBezTo>
                  <a:cubicBezTo>
                    <a:pt x="10567" y="36361"/>
                    <a:pt x="29464" y="41272"/>
                    <a:pt x="38137" y="47216"/>
                  </a:cubicBezTo>
                  <a:cubicBezTo>
                    <a:pt x="52591" y="34791"/>
                    <a:pt x="46256" y="11037"/>
                    <a:pt x="25683" y="12086"/>
                  </a:cubicBezTo>
                  <a:cubicBezTo>
                    <a:pt x="35010" y="6178"/>
                    <a:pt x="50942" y="-3914"/>
                    <a:pt x="66526" y="915"/>
                  </a:cubicBezTo>
                  <a:cubicBezTo>
                    <a:pt x="63273" y="19855"/>
                    <a:pt x="41280" y="59924"/>
                    <a:pt x="13782" y="68086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A02AD1F9-FB24-9BA0-A32E-CA87645EFC7C}"/>
                </a:ext>
              </a:extLst>
            </p:cNvPr>
            <p:cNvSpPr/>
            <p:nvPr/>
          </p:nvSpPr>
          <p:spPr>
            <a:xfrm flipV="1">
              <a:off x="6265706" y="3039114"/>
              <a:ext cx="711815" cy="338435"/>
            </a:xfrm>
            <a:custGeom>
              <a:avLst/>
              <a:gdLst>
                <a:gd name="connsiteX0" fmla="*/ 329620 w 711815"/>
                <a:gd name="connsiteY0" fmla="*/ 297504 h 338435"/>
                <a:gd name="connsiteX1" fmla="*/ 319073 w 711815"/>
                <a:gd name="connsiteY1" fmla="*/ 312643 h 338435"/>
                <a:gd name="connsiteX2" fmla="*/ 344092 w 711815"/>
                <a:gd name="connsiteY2" fmla="*/ 333007 h 338435"/>
                <a:gd name="connsiteX3" fmla="*/ 479025 w 711815"/>
                <a:gd name="connsiteY3" fmla="*/ 283197 h 338435"/>
                <a:gd name="connsiteX4" fmla="*/ 519272 w 711815"/>
                <a:gd name="connsiteY4" fmla="*/ 256790 h 338435"/>
                <a:gd name="connsiteX5" fmla="*/ 585281 w 711815"/>
                <a:gd name="connsiteY5" fmla="*/ 205074 h 338435"/>
                <a:gd name="connsiteX6" fmla="*/ 599243 w 711815"/>
                <a:gd name="connsiteY6" fmla="*/ 206504 h 338435"/>
                <a:gd name="connsiteX7" fmla="*/ 617868 w 711815"/>
                <a:gd name="connsiteY7" fmla="*/ 151688 h 338435"/>
                <a:gd name="connsiteX8" fmla="*/ 650091 w 711815"/>
                <a:gd name="connsiteY8" fmla="*/ 111484 h 338435"/>
                <a:gd name="connsiteX9" fmla="*/ 678938 w 711815"/>
                <a:gd name="connsiteY9" fmla="*/ 93383 h 338435"/>
                <a:gd name="connsiteX10" fmla="*/ 710930 w 711815"/>
                <a:gd name="connsiteY10" fmla="*/ 57888 h 338435"/>
                <a:gd name="connsiteX11" fmla="*/ 648645 w 711815"/>
                <a:gd name="connsiteY11" fmla="*/ 14574 h 338435"/>
                <a:gd name="connsiteX12" fmla="*/ 577351 w 711815"/>
                <a:gd name="connsiteY12" fmla="*/ 29242 h 338435"/>
                <a:gd name="connsiteX13" fmla="*/ 476630 w 711815"/>
                <a:gd name="connsiteY13" fmla="*/ 79980 h 338435"/>
                <a:gd name="connsiteX14" fmla="*/ 366626 w 711815"/>
                <a:gd name="connsiteY14" fmla="*/ 79957 h 338435"/>
                <a:gd name="connsiteX15" fmla="*/ 303795 w 711815"/>
                <a:gd name="connsiteY15" fmla="*/ 92525 h 338435"/>
                <a:gd name="connsiteX16" fmla="*/ 244316 w 711815"/>
                <a:gd name="connsiteY16" fmla="*/ 125845 h 338435"/>
                <a:gd name="connsiteX17" fmla="*/ 298259 w 711815"/>
                <a:gd name="connsiteY17" fmla="*/ 111282 h 338435"/>
                <a:gd name="connsiteX18" fmla="*/ 348905 w 711815"/>
                <a:gd name="connsiteY18" fmla="*/ 117318 h 338435"/>
                <a:gd name="connsiteX19" fmla="*/ 235463 w 711815"/>
                <a:gd name="connsiteY19" fmla="*/ 177196 h 338435"/>
                <a:gd name="connsiteX20" fmla="*/ 326731 w 711815"/>
                <a:gd name="connsiteY20" fmla="*/ 159676 h 338435"/>
                <a:gd name="connsiteX21" fmla="*/ 252566 w 711815"/>
                <a:gd name="connsiteY21" fmla="*/ 231705 h 338435"/>
                <a:gd name="connsiteX22" fmla="*/ 107214 w 711815"/>
                <a:gd name="connsiteY22" fmla="*/ 225756 h 338435"/>
                <a:gd name="connsiteX23" fmla="*/ -164 w 711815"/>
                <a:gd name="connsiteY23" fmla="*/ 255662 h 338435"/>
                <a:gd name="connsiteX24" fmla="*/ 168857 w 711815"/>
                <a:gd name="connsiteY24" fmla="*/ 242256 h 338435"/>
                <a:gd name="connsiteX25" fmla="*/ 234223 w 711815"/>
                <a:gd name="connsiteY25" fmla="*/ 262924 h 338435"/>
                <a:gd name="connsiteX26" fmla="*/ 252611 w 711815"/>
                <a:gd name="connsiteY26" fmla="*/ 265019 h 338435"/>
                <a:gd name="connsiteX27" fmla="*/ 329622 w 711815"/>
                <a:gd name="connsiteY27" fmla="*/ 297499 h 33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1815" h="338435">
                  <a:moveTo>
                    <a:pt x="329620" y="297504"/>
                  </a:moveTo>
                  <a:cubicBezTo>
                    <a:pt x="328563" y="301387"/>
                    <a:pt x="325693" y="306254"/>
                    <a:pt x="319073" y="312643"/>
                  </a:cubicBezTo>
                  <a:cubicBezTo>
                    <a:pt x="298604" y="332367"/>
                    <a:pt x="324186" y="345877"/>
                    <a:pt x="344092" y="333007"/>
                  </a:cubicBezTo>
                  <a:cubicBezTo>
                    <a:pt x="416372" y="352565"/>
                    <a:pt x="417600" y="301420"/>
                    <a:pt x="479025" y="283197"/>
                  </a:cubicBezTo>
                  <a:cubicBezTo>
                    <a:pt x="500523" y="276820"/>
                    <a:pt x="512065" y="267368"/>
                    <a:pt x="519272" y="256790"/>
                  </a:cubicBezTo>
                  <a:cubicBezTo>
                    <a:pt x="552432" y="257566"/>
                    <a:pt x="577034" y="235891"/>
                    <a:pt x="585281" y="205074"/>
                  </a:cubicBezTo>
                  <a:cubicBezTo>
                    <a:pt x="589708" y="207183"/>
                    <a:pt x="594362" y="207979"/>
                    <a:pt x="599243" y="206504"/>
                  </a:cubicBezTo>
                  <a:cubicBezTo>
                    <a:pt x="620717" y="200011"/>
                    <a:pt x="625613" y="175095"/>
                    <a:pt x="617868" y="151688"/>
                  </a:cubicBezTo>
                  <a:cubicBezTo>
                    <a:pt x="633767" y="145305"/>
                    <a:pt x="645558" y="127969"/>
                    <a:pt x="650091" y="111484"/>
                  </a:cubicBezTo>
                  <a:cubicBezTo>
                    <a:pt x="669719" y="109704"/>
                    <a:pt x="680134" y="103582"/>
                    <a:pt x="678938" y="93383"/>
                  </a:cubicBezTo>
                  <a:cubicBezTo>
                    <a:pt x="696088" y="91232"/>
                    <a:pt x="715674" y="84290"/>
                    <a:pt x="710930" y="57888"/>
                  </a:cubicBezTo>
                  <a:cubicBezTo>
                    <a:pt x="706191" y="31491"/>
                    <a:pt x="681374" y="55923"/>
                    <a:pt x="648645" y="14574"/>
                  </a:cubicBezTo>
                  <a:cubicBezTo>
                    <a:pt x="628458" y="-10929"/>
                    <a:pt x="591107" y="-2341"/>
                    <a:pt x="577351" y="29242"/>
                  </a:cubicBezTo>
                  <a:cubicBezTo>
                    <a:pt x="555343" y="79772"/>
                    <a:pt x="520389" y="107798"/>
                    <a:pt x="476630" y="79980"/>
                  </a:cubicBezTo>
                  <a:cubicBezTo>
                    <a:pt x="432868" y="52158"/>
                    <a:pt x="403670" y="38383"/>
                    <a:pt x="366626" y="79957"/>
                  </a:cubicBezTo>
                  <a:cubicBezTo>
                    <a:pt x="353253" y="94958"/>
                    <a:pt x="328335" y="102031"/>
                    <a:pt x="303795" y="92525"/>
                  </a:cubicBezTo>
                  <a:cubicBezTo>
                    <a:pt x="279263" y="83021"/>
                    <a:pt x="269642" y="112527"/>
                    <a:pt x="244316" y="125845"/>
                  </a:cubicBezTo>
                  <a:cubicBezTo>
                    <a:pt x="277583" y="111310"/>
                    <a:pt x="270797" y="126289"/>
                    <a:pt x="298259" y="111282"/>
                  </a:cubicBezTo>
                  <a:cubicBezTo>
                    <a:pt x="323331" y="97574"/>
                    <a:pt x="331390" y="124050"/>
                    <a:pt x="348905" y="117318"/>
                  </a:cubicBezTo>
                  <a:cubicBezTo>
                    <a:pt x="278441" y="140172"/>
                    <a:pt x="295049" y="161232"/>
                    <a:pt x="235463" y="177196"/>
                  </a:cubicBezTo>
                  <a:cubicBezTo>
                    <a:pt x="274947" y="191391"/>
                    <a:pt x="299298" y="154185"/>
                    <a:pt x="326731" y="159676"/>
                  </a:cubicBezTo>
                  <a:cubicBezTo>
                    <a:pt x="282148" y="189004"/>
                    <a:pt x="280643" y="231226"/>
                    <a:pt x="252566" y="231705"/>
                  </a:cubicBezTo>
                  <a:cubicBezTo>
                    <a:pt x="208390" y="232464"/>
                    <a:pt x="187330" y="168287"/>
                    <a:pt x="107214" y="225756"/>
                  </a:cubicBezTo>
                  <a:cubicBezTo>
                    <a:pt x="68283" y="253686"/>
                    <a:pt x="39185" y="264492"/>
                    <a:pt x="-164" y="255662"/>
                  </a:cubicBezTo>
                  <a:cubicBezTo>
                    <a:pt x="96937" y="316121"/>
                    <a:pt x="123744" y="232132"/>
                    <a:pt x="168857" y="242256"/>
                  </a:cubicBezTo>
                  <a:cubicBezTo>
                    <a:pt x="195515" y="248238"/>
                    <a:pt x="215827" y="252796"/>
                    <a:pt x="234223" y="262924"/>
                  </a:cubicBezTo>
                  <a:cubicBezTo>
                    <a:pt x="240699" y="266488"/>
                    <a:pt x="246752" y="267037"/>
                    <a:pt x="252611" y="265019"/>
                  </a:cubicBezTo>
                  <a:cubicBezTo>
                    <a:pt x="197225" y="330595"/>
                    <a:pt x="260526" y="337996"/>
                    <a:pt x="329622" y="297499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3D30B0B8-3A83-A334-216E-42346FDCF039}"/>
                </a:ext>
              </a:extLst>
            </p:cNvPr>
            <p:cNvSpPr/>
            <p:nvPr/>
          </p:nvSpPr>
          <p:spPr>
            <a:xfrm flipV="1">
              <a:off x="6858491" y="3283743"/>
              <a:ext cx="86328" cy="50361"/>
            </a:xfrm>
            <a:custGeom>
              <a:avLst/>
              <a:gdLst>
                <a:gd name="connsiteX0" fmla="*/ 86170 w 86328"/>
                <a:gd name="connsiteY0" fmla="*/ 50004 h 50361"/>
                <a:gd name="connsiteX1" fmla="*/ 82366 w 86328"/>
                <a:gd name="connsiteY1" fmla="*/ 40467 h 50361"/>
                <a:gd name="connsiteX2" fmla="*/ 27845 w 86328"/>
                <a:gd name="connsiteY2" fmla="*/ 14560 h 50361"/>
                <a:gd name="connsiteX3" fmla="*/ 4512 w 86328"/>
                <a:gd name="connsiteY3" fmla="*/ 2659 h 50361"/>
                <a:gd name="connsiteX4" fmla="*/ 16533 w 86328"/>
                <a:gd name="connsiteY4" fmla="*/ 39694 h 5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28" h="50361">
                  <a:moveTo>
                    <a:pt x="86170" y="50004"/>
                  </a:moveTo>
                  <a:cubicBezTo>
                    <a:pt x="85837" y="47153"/>
                    <a:pt x="84587" y="43974"/>
                    <a:pt x="82366" y="40467"/>
                  </a:cubicBezTo>
                  <a:cubicBezTo>
                    <a:pt x="71536" y="23371"/>
                    <a:pt x="45395" y="38836"/>
                    <a:pt x="27845" y="14560"/>
                  </a:cubicBezTo>
                  <a:cubicBezTo>
                    <a:pt x="18661" y="1866"/>
                    <a:pt x="12468" y="-4555"/>
                    <a:pt x="4512" y="2659"/>
                  </a:cubicBezTo>
                  <a:cubicBezTo>
                    <a:pt x="-3441" y="9878"/>
                    <a:pt x="-2350" y="28786"/>
                    <a:pt x="16533" y="39694"/>
                  </a:cubicBezTo>
                </a:path>
              </a:pathLst>
            </a:custGeom>
            <a:solidFill>
              <a:srgbClr val="FFFFFF"/>
            </a:solidFill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42CB4A72-4384-8FE1-5BE7-348CAD3DD0DB}"/>
                </a:ext>
              </a:extLst>
            </p:cNvPr>
            <p:cNvSpPr/>
            <p:nvPr/>
          </p:nvSpPr>
          <p:spPr>
            <a:xfrm flipV="1">
              <a:off x="6609833" y="3044057"/>
              <a:ext cx="14589" cy="18229"/>
            </a:xfrm>
            <a:custGeom>
              <a:avLst/>
              <a:gdLst>
                <a:gd name="connsiteX0" fmla="*/ 14425 w 14589"/>
                <a:gd name="connsiteY0" fmla="*/ -405 h 18229"/>
                <a:gd name="connsiteX1" fmla="*/ -164 w 14589"/>
                <a:gd name="connsiteY1" fmla="*/ 17824 h 1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89" h="18229">
                  <a:moveTo>
                    <a:pt x="14425" y="-405"/>
                  </a:moveTo>
                  <a:cubicBezTo>
                    <a:pt x="10847" y="8200"/>
                    <a:pt x="5572" y="14115"/>
                    <a:pt x="-164" y="17824"/>
                  </a:cubicBezTo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2125C15A-BA5B-9D02-E679-EF3B5FA07237}"/>
                </a:ext>
              </a:extLst>
            </p:cNvPr>
            <p:cNvSpPr/>
            <p:nvPr/>
          </p:nvSpPr>
          <p:spPr>
            <a:xfrm flipV="1">
              <a:off x="6785038" y="3120151"/>
              <a:ext cx="130770" cy="145631"/>
            </a:xfrm>
            <a:custGeom>
              <a:avLst/>
              <a:gdLst>
                <a:gd name="connsiteX0" fmla="*/ -160 w 130770"/>
                <a:gd name="connsiteY0" fmla="*/ 145253 h 145631"/>
                <a:gd name="connsiteX1" fmla="*/ 40509 w 130770"/>
                <a:gd name="connsiteY1" fmla="*/ 75585 h 145631"/>
                <a:gd name="connsiteX2" fmla="*/ 125479 w 130770"/>
                <a:gd name="connsiteY2" fmla="*/ -18 h 145631"/>
                <a:gd name="connsiteX3" fmla="*/ 130611 w 130770"/>
                <a:gd name="connsiteY3" fmla="*/ -379 h 14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70" h="145631">
                  <a:moveTo>
                    <a:pt x="-160" y="145253"/>
                  </a:moveTo>
                  <a:cubicBezTo>
                    <a:pt x="14780" y="123306"/>
                    <a:pt x="11277" y="95568"/>
                    <a:pt x="40509" y="75585"/>
                  </a:cubicBezTo>
                  <a:cubicBezTo>
                    <a:pt x="68648" y="56344"/>
                    <a:pt x="60064" y="3300"/>
                    <a:pt x="125479" y="-18"/>
                  </a:cubicBezTo>
                  <a:cubicBezTo>
                    <a:pt x="127252" y="-113"/>
                    <a:pt x="128964" y="-230"/>
                    <a:pt x="130611" y="-379"/>
                  </a:cubicBezTo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13C2450A-B9F9-724B-4854-6D12782DB8FA}"/>
                </a:ext>
              </a:extLst>
            </p:cNvPr>
            <p:cNvSpPr/>
            <p:nvPr/>
          </p:nvSpPr>
          <p:spPr>
            <a:xfrm flipV="1">
              <a:off x="6831363" y="3172062"/>
              <a:ext cx="19754" cy="22136"/>
            </a:xfrm>
            <a:custGeom>
              <a:avLst/>
              <a:gdLst>
                <a:gd name="connsiteX0" fmla="*/ 19595 w 19754"/>
                <a:gd name="connsiteY0" fmla="*/ 21755 h 22136"/>
                <a:gd name="connsiteX1" fmla="*/ -160 w 19754"/>
                <a:gd name="connsiteY1" fmla="*/ -381 h 2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54" h="22136">
                  <a:moveTo>
                    <a:pt x="19595" y="21755"/>
                  </a:moveTo>
                  <a:cubicBezTo>
                    <a:pt x="10979" y="17648"/>
                    <a:pt x="3968" y="8731"/>
                    <a:pt x="-160" y="-381"/>
                  </a:cubicBezTo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71779A0F-B369-E9CF-541C-2F9010954677}"/>
                </a:ext>
              </a:extLst>
            </p:cNvPr>
            <p:cNvSpPr/>
            <p:nvPr/>
          </p:nvSpPr>
          <p:spPr>
            <a:xfrm flipV="1">
              <a:off x="6626207" y="3187877"/>
              <a:ext cx="104977" cy="102065"/>
            </a:xfrm>
            <a:custGeom>
              <a:avLst/>
              <a:gdLst>
                <a:gd name="connsiteX0" fmla="*/ 75086 w 104977"/>
                <a:gd name="connsiteY0" fmla="*/ 89174 h 102065"/>
                <a:gd name="connsiteX1" fmla="*/ 6095 w 104977"/>
                <a:gd name="connsiteY1" fmla="*/ 81687 h 102065"/>
                <a:gd name="connsiteX2" fmla="*/ 27412 w 104977"/>
                <a:gd name="connsiteY2" fmla="*/ 10467 h 102065"/>
                <a:gd name="connsiteX3" fmla="*/ 98658 w 104977"/>
                <a:gd name="connsiteY3" fmla="*/ 19786 h 102065"/>
                <a:gd name="connsiteX4" fmla="*/ 75086 w 104977"/>
                <a:gd name="connsiteY4" fmla="*/ 89173 h 10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77" h="102065">
                  <a:moveTo>
                    <a:pt x="75086" y="89174"/>
                  </a:moveTo>
                  <a:cubicBezTo>
                    <a:pt x="38561" y="112309"/>
                    <a:pt x="17419" y="99564"/>
                    <a:pt x="6095" y="81687"/>
                  </a:cubicBezTo>
                  <a:cubicBezTo>
                    <a:pt x="-5229" y="63811"/>
                    <a:pt x="-2900" y="29668"/>
                    <a:pt x="27412" y="10467"/>
                  </a:cubicBezTo>
                  <a:cubicBezTo>
                    <a:pt x="57724" y="-8734"/>
                    <a:pt x="85860" y="-419"/>
                    <a:pt x="98658" y="19786"/>
                  </a:cubicBezTo>
                  <a:cubicBezTo>
                    <a:pt x="111460" y="39996"/>
                    <a:pt x="104622" y="70464"/>
                    <a:pt x="75086" y="89173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D87BC406-8519-ECB1-5052-FE97E2AC5423}"/>
                </a:ext>
              </a:extLst>
            </p:cNvPr>
            <p:cNvSpPr/>
            <p:nvPr/>
          </p:nvSpPr>
          <p:spPr>
            <a:xfrm flipV="1">
              <a:off x="6650309" y="3233465"/>
              <a:ext cx="63363" cy="49095"/>
            </a:xfrm>
            <a:custGeom>
              <a:avLst/>
              <a:gdLst>
                <a:gd name="connsiteX0" fmla="*/ 8836 w 63363"/>
                <a:gd name="connsiteY0" fmla="*/ 713 h 49095"/>
                <a:gd name="connsiteX1" fmla="*/ 904 w 63363"/>
                <a:gd name="connsiteY1" fmla="*/ 28606 h 49095"/>
                <a:gd name="connsiteX2" fmla="*/ 24796 w 63363"/>
                <a:gd name="connsiteY2" fmla="*/ 43965 h 49095"/>
                <a:gd name="connsiteX3" fmla="*/ 48526 w 63363"/>
                <a:gd name="connsiteY3" fmla="*/ 33289 h 49095"/>
                <a:gd name="connsiteX4" fmla="*/ 63201 w 63363"/>
                <a:gd name="connsiteY4" fmla="*/ 581 h 4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63" h="49095">
                  <a:moveTo>
                    <a:pt x="8836" y="713"/>
                  </a:moveTo>
                  <a:cubicBezTo>
                    <a:pt x="14454" y="11310"/>
                    <a:pt x="-4794" y="21328"/>
                    <a:pt x="904" y="28606"/>
                  </a:cubicBezTo>
                  <a:cubicBezTo>
                    <a:pt x="6609" y="35886"/>
                    <a:pt x="17904" y="33087"/>
                    <a:pt x="24796" y="43965"/>
                  </a:cubicBezTo>
                  <a:cubicBezTo>
                    <a:pt x="31690" y="54848"/>
                    <a:pt x="48501" y="45286"/>
                    <a:pt x="48526" y="33289"/>
                  </a:cubicBezTo>
                  <a:cubicBezTo>
                    <a:pt x="48550" y="21297"/>
                    <a:pt x="54288" y="-5754"/>
                    <a:pt x="63201" y="581"/>
                  </a:cubicBezTo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25180584-0B99-F213-9FB4-DE4925CCEEC3}"/>
                </a:ext>
              </a:extLst>
            </p:cNvPr>
            <p:cNvSpPr/>
            <p:nvPr/>
          </p:nvSpPr>
          <p:spPr>
            <a:xfrm flipV="1">
              <a:off x="6672373" y="3248977"/>
              <a:ext cx="26582" cy="38892"/>
            </a:xfrm>
            <a:custGeom>
              <a:avLst/>
              <a:gdLst>
                <a:gd name="connsiteX0" fmla="*/ 26419 w 26582"/>
                <a:gd name="connsiteY0" fmla="*/ 38528 h 38892"/>
                <a:gd name="connsiteX1" fmla="*/ 145 w 26582"/>
                <a:gd name="connsiteY1" fmla="*/ -365 h 3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82" h="38892">
                  <a:moveTo>
                    <a:pt x="26419" y="38528"/>
                  </a:moveTo>
                  <a:cubicBezTo>
                    <a:pt x="12456" y="35399"/>
                    <a:pt x="-2507" y="20371"/>
                    <a:pt x="145" y="-365"/>
                  </a:cubicBezTo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B6EC6DE5-7BEB-6DDB-F119-FBC235B1E8DA}"/>
                </a:ext>
              </a:extLst>
            </p:cNvPr>
            <p:cNvSpPr/>
            <p:nvPr/>
          </p:nvSpPr>
          <p:spPr>
            <a:xfrm flipV="1">
              <a:off x="6689095" y="3269574"/>
              <a:ext cx="13194" cy="19960"/>
            </a:xfrm>
            <a:custGeom>
              <a:avLst/>
              <a:gdLst>
                <a:gd name="connsiteX0" fmla="*/ 13032 w 13194"/>
                <a:gd name="connsiteY0" fmla="*/ 19598 h 19960"/>
                <a:gd name="connsiteX1" fmla="*/ -163 w 13194"/>
                <a:gd name="connsiteY1" fmla="*/ -362 h 1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94" h="19960">
                  <a:moveTo>
                    <a:pt x="13032" y="19598"/>
                  </a:moveTo>
                  <a:cubicBezTo>
                    <a:pt x="6618" y="15492"/>
                    <a:pt x="175" y="7049"/>
                    <a:pt x="-163" y="-362"/>
                  </a:cubicBezTo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0DDA1A4B-232B-7D2C-CCC5-EA80362A7431}"/>
                </a:ext>
              </a:extLst>
            </p:cNvPr>
            <p:cNvSpPr/>
            <p:nvPr/>
          </p:nvSpPr>
          <p:spPr>
            <a:xfrm flipV="1">
              <a:off x="6865524" y="3309459"/>
              <a:ext cx="39090" cy="30585"/>
            </a:xfrm>
            <a:custGeom>
              <a:avLst/>
              <a:gdLst>
                <a:gd name="connsiteX0" fmla="*/ -159 w 39090"/>
                <a:gd name="connsiteY0" fmla="*/ 6775 h 30585"/>
                <a:gd name="connsiteX1" fmla="*/ 31581 w 39090"/>
                <a:gd name="connsiteY1" fmla="*/ 30232 h 3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90" h="30585">
                  <a:moveTo>
                    <a:pt x="-159" y="6775"/>
                  </a:moveTo>
                  <a:cubicBezTo>
                    <a:pt x="26927" y="-13651"/>
                    <a:pt x="51725" y="14754"/>
                    <a:pt x="31581" y="30232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B6735620-1298-CAAC-CFB9-61A4F4E29F1E}"/>
                </a:ext>
              </a:extLst>
            </p:cNvPr>
            <p:cNvSpPr/>
            <p:nvPr/>
          </p:nvSpPr>
          <p:spPr>
            <a:xfrm flipV="1">
              <a:off x="6844787" y="3201542"/>
              <a:ext cx="39310" cy="24217"/>
            </a:xfrm>
            <a:custGeom>
              <a:avLst/>
              <a:gdLst>
                <a:gd name="connsiteX0" fmla="*/ 39152 w 39310"/>
                <a:gd name="connsiteY0" fmla="*/ -375 h 24217"/>
                <a:gd name="connsiteX1" fmla="*/ -159 w 39310"/>
                <a:gd name="connsiteY1" fmla="*/ 10638 h 2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10" h="24217">
                  <a:moveTo>
                    <a:pt x="39152" y="-375"/>
                  </a:moveTo>
                  <a:cubicBezTo>
                    <a:pt x="37239" y="18530"/>
                    <a:pt x="17214" y="37208"/>
                    <a:pt x="-159" y="10638"/>
                  </a:cubicBezTo>
                </a:path>
              </a:pathLst>
            </a:custGeom>
            <a:noFill/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D22A5071-224B-B9B8-DB42-09FE26C5D1F1}"/>
                </a:ext>
              </a:extLst>
            </p:cNvPr>
            <p:cNvSpPr/>
            <p:nvPr/>
          </p:nvSpPr>
          <p:spPr>
            <a:xfrm flipV="1">
              <a:off x="6761670" y="3197231"/>
              <a:ext cx="61960" cy="49904"/>
            </a:xfrm>
            <a:custGeom>
              <a:avLst/>
              <a:gdLst>
                <a:gd name="connsiteX0" fmla="*/ 60950 w 61960"/>
                <a:gd name="connsiteY0" fmla="*/ 3262 h 49904"/>
                <a:gd name="connsiteX1" fmla="*/ 23000 w 61960"/>
                <a:gd name="connsiteY1" fmla="*/ 49082 h 49904"/>
                <a:gd name="connsiteX2" fmla="*/ 9099 w 61960"/>
                <a:gd name="connsiteY2" fmla="*/ -373 h 49904"/>
                <a:gd name="connsiteX3" fmla="*/ 60950 w 61960"/>
                <a:gd name="connsiteY3" fmla="*/ 3262 h 4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60" h="49904">
                  <a:moveTo>
                    <a:pt x="60950" y="3262"/>
                  </a:moveTo>
                  <a:cubicBezTo>
                    <a:pt x="66498" y="33510"/>
                    <a:pt x="43844" y="52760"/>
                    <a:pt x="23000" y="49082"/>
                  </a:cubicBezTo>
                  <a:cubicBezTo>
                    <a:pt x="5655" y="46023"/>
                    <a:pt x="-11161" y="20085"/>
                    <a:pt x="9099" y="-373"/>
                  </a:cubicBezTo>
                  <a:cubicBezTo>
                    <a:pt x="23410" y="4174"/>
                    <a:pt x="47469" y="6902"/>
                    <a:pt x="60950" y="3262"/>
                  </a:cubicBezTo>
                  <a:close/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EEFD2693-B686-11F3-1953-AB4F99A3EB96}"/>
                </a:ext>
              </a:extLst>
            </p:cNvPr>
            <p:cNvSpPr/>
            <p:nvPr/>
          </p:nvSpPr>
          <p:spPr>
            <a:xfrm flipV="1">
              <a:off x="6784622" y="3210522"/>
              <a:ext cx="37086" cy="33618"/>
            </a:xfrm>
            <a:custGeom>
              <a:avLst/>
              <a:gdLst>
                <a:gd name="connsiteX0" fmla="*/ 36926 w 37086"/>
                <a:gd name="connsiteY0" fmla="*/ 22176 h 33618"/>
                <a:gd name="connsiteX1" fmla="*/ 319 w 37086"/>
                <a:gd name="connsiteY1" fmla="*/ -372 h 3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86" h="33618">
                  <a:moveTo>
                    <a:pt x="36926" y="22176"/>
                  </a:moveTo>
                  <a:cubicBezTo>
                    <a:pt x="30811" y="43474"/>
                    <a:pt x="-4674" y="33009"/>
                    <a:pt x="319" y="-372"/>
                  </a:cubicBezTo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6C42E2C4-434F-4F40-4785-F7931675664D}"/>
                </a:ext>
              </a:extLst>
            </p:cNvPr>
            <p:cNvSpPr/>
            <p:nvPr/>
          </p:nvSpPr>
          <p:spPr>
            <a:xfrm flipV="1">
              <a:off x="6851677" y="3213427"/>
              <a:ext cx="32420" cy="14939"/>
            </a:xfrm>
            <a:custGeom>
              <a:avLst/>
              <a:gdLst>
                <a:gd name="connsiteX0" fmla="*/ 32261 w 32420"/>
                <a:gd name="connsiteY0" fmla="*/ 2234 h 14939"/>
                <a:gd name="connsiteX1" fmla="*/ -159 w 32420"/>
                <a:gd name="connsiteY1" fmla="*/ -374 h 14939"/>
                <a:gd name="connsiteX2" fmla="*/ 32261 w 32420"/>
                <a:gd name="connsiteY2" fmla="*/ 2234 h 1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20" h="14939">
                  <a:moveTo>
                    <a:pt x="32261" y="2234"/>
                  </a:moveTo>
                  <a:cubicBezTo>
                    <a:pt x="29497" y="16784"/>
                    <a:pt x="6290" y="21410"/>
                    <a:pt x="-159" y="-374"/>
                  </a:cubicBezTo>
                  <a:cubicBezTo>
                    <a:pt x="9338" y="5592"/>
                    <a:pt x="22634" y="7244"/>
                    <a:pt x="32261" y="2234"/>
                  </a:cubicBezTo>
                  <a:close/>
                </a:path>
              </a:pathLst>
            </a:custGeom>
            <a:solidFill>
              <a:srgbClr val="000000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2B98978D-4379-DDA9-5697-02AAA4940350}"/>
                </a:ext>
              </a:extLst>
            </p:cNvPr>
            <p:cNvSpPr/>
            <p:nvPr/>
          </p:nvSpPr>
          <p:spPr>
            <a:xfrm flipV="1">
              <a:off x="6799199" y="3218683"/>
              <a:ext cx="24452" cy="24827"/>
            </a:xfrm>
            <a:custGeom>
              <a:avLst/>
              <a:gdLst>
                <a:gd name="connsiteX0" fmla="*/ 442 w 24452"/>
                <a:gd name="connsiteY0" fmla="*/ 1068 h 24827"/>
                <a:gd name="connsiteX1" fmla="*/ 23444 w 24452"/>
                <a:gd name="connsiteY1" fmla="*/ -372 h 24827"/>
                <a:gd name="connsiteX2" fmla="*/ 21958 w 24452"/>
                <a:gd name="connsiteY2" fmla="*/ 22673 h 24827"/>
                <a:gd name="connsiteX3" fmla="*/ 441 w 24452"/>
                <a:gd name="connsiteY3" fmla="*/ 1068 h 2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52" h="24827">
                  <a:moveTo>
                    <a:pt x="442" y="1068"/>
                  </a:moveTo>
                  <a:cubicBezTo>
                    <a:pt x="9022" y="1621"/>
                    <a:pt x="17322" y="1284"/>
                    <a:pt x="23444" y="-372"/>
                  </a:cubicBezTo>
                  <a:cubicBezTo>
                    <a:pt x="25034" y="8310"/>
                    <a:pt x="24304" y="16087"/>
                    <a:pt x="21958" y="22673"/>
                  </a:cubicBezTo>
                  <a:cubicBezTo>
                    <a:pt x="19448" y="28564"/>
                    <a:pt x="-4200" y="19478"/>
                    <a:pt x="441" y="1068"/>
                  </a:cubicBezTo>
                  <a:close/>
                </a:path>
              </a:pathLst>
            </a:custGeom>
            <a:solidFill>
              <a:srgbClr val="000000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B08B3553-C847-9506-D93C-2A935DD54C26}"/>
                </a:ext>
              </a:extLst>
            </p:cNvPr>
            <p:cNvSpPr/>
            <p:nvPr/>
          </p:nvSpPr>
          <p:spPr>
            <a:xfrm flipV="1">
              <a:off x="6733603" y="3171809"/>
              <a:ext cx="63222" cy="24184"/>
            </a:xfrm>
            <a:custGeom>
              <a:avLst/>
              <a:gdLst>
                <a:gd name="connsiteX0" fmla="*/ 63061 w 63222"/>
                <a:gd name="connsiteY0" fmla="*/ -381 h 24184"/>
                <a:gd name="connsiteX1" fmla="*/ 32468 w 63222"/>
                <a:gd name="connsiteY1" fmla="*/ 20092 h 24184"/>
                <a:gd name="connsiteX2" fmla="*/ -161 w 63222"/>
                <a:gd name="connsiteY2" fmla="*/ 10267 h 2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22" h="24184">
                  <a:moveTo>
                    <a:pt x="63061" y="-381"/>
                  </a:moveTo>
                  <a:cubicBezTo>
                    <a:pt x="54981" y="17806"/>
                    <a:pt x="41667" y="25152"/>
                    <a:pt x="32468" y="20092"/>
                  </a:cubicBezTo>
                  <a:cubicBezTo>
                    <a:pt x="22611" y="26879"/>
                    <a:pt x="9578" y="24784"/>
                    <a:pt x="-161" y="10267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E57C05BC-7BB4-BBE6-D31E-497B561715B6}"/>
                </a:ext>
              </a:extLst>
            </p:cNvPr>
            <p:cNvSpPr/>
            <p:nvPr/>
          </p:nvSpPr>
          <p:spPr>
            <a:xfrm flipV="1">
              <a:off x="6701449" y="3183605"/>
              <a:ext cx="49775" cy="21556"/>
            </a:xfrm>
            <a:custGeom>
              <a:avLst/>
              <a:gdLst>
                <a:gd name="connsiteX0" fmla="*/ 49613 w 49775"/>
                <a:gd name="connsiteY0" fmla="*/ -379 h 21556"/>
                <a:gd name="connsiteX1" fmla="*/ -162 w 49775"/>
                <a:gd name="connsiteY1" fmla="*/ 528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5" h="21556">
                  <a:moveTo>
                    <a:pt x="49613" y="-379"/>
                  </a:moveTo>
                  <a:cubicBezTo>
                    <a:pt x="40163" y="21662"/>
                    <a:pt x="14531" y="31911"/>
                    <a:pt x="-162" y="5282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03C21EBD-82BD-9089-8FFA-C57EE97171D9}"/>
                </a:ext>
              </a:extLst>
            </p:cNvPr>
            <p:cNvSpPr/>
            <p:nvPr/>
          </p:nvSpPr>
          <p:spPr>
            <a:xfrm flipV="1">
              <a:off x="6682049" y="3207450"/>
              <a:ext cx="28509" cy="18932"/>
            </a:xfrm>
            <a:custGeom>
              <a:avLst/>
              <a:gdLst>
                <a:gd name="connsiteX0" fmla="*/ -163 w 28509"/>
                <a:gd name="connsiteY0" fmla="*/ 18228 h 18932"/>
                <a:gd name="connsiteX1" fmla="*/ 28347 w 28509"/>
                <a:gd name="connsiteY1" fmla="*/ -374 h 1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9" h="18932">
                  <a:moveTo>
                    <a:pt x="-163" y="18228"/>
                  </a:moveTo>
                  <a:cubicBezTo>
                    <a:pt x="12184" y="19663"/>
                    <a:pt x="26793" y="16947"/>
                    <a:pt x="28347" y="-374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33F8A1A8-F044-91F8-CF2A-6C8F85600578}"/>
                </a:ext>
              </a:extLst>
            </p:cNvPr>
            <p:cNvSpPr/>
            <p:nvPr/>
          </p:nvSpPr>
          <p:spPr>
            <a:xfrm flipV="1">
              <a:off x="6762011" y="3261478"/>
              <a:ext cx="60769" cy="20739"/>
            </a:xfrm>
            <a:custGeom>
              <a:avLst/>
              <a:gdLst>
                <a:gd name="connsiteX0" fmla="*/ 60609 w 60769"/>
                <a:gd name="connsiteY0" fmla="*/ 20376 h 20739"/>
                <a:gd name="connsiteX1" fmla="*/ 46927 w 60769"/>
                <a:gd name="connsiteY1" fmla="*/ -364 h 20739"/>
                <a:gd name="connsiteX2" fmla="*/ -161 w 60769"/>
                <a:gd name="connsiteY2" fmla="*/ 10408 h 2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769" h="20739">
                  <a:moveTo>
                    <a:pt x="60609" y="20376"/>
                  </a:moveTo>
                  <a:cubicBezTo>
                    <a:pt x="54793" y="18072"/>
                    <a:pt x="48276" y="12944"/>
                    <a:pt x="46927" y="-364"/>
                  </a:cubicBezTo>
                  <a:cubicBezTo>
                    <a:pt x="45879" y="11736"/>
                    <a:pt x="30336" y="21583"/>
                    <a:pt x="-161" y="10408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95418D6C-3359-A686-67CB-86BD14E0C9C4}"/>
                </a:ext>
              </a:extLst>
            </p:cNvPr>
            <p:cNvSpPr/>
            <p:nvPr/>
          </p:nvSpPr>
          <p:spPr>
            <a:xfrm flipV="1">
              <a:off x="6837466" y="3280045"/>
              <a:ext cx="23057" cy="22856"/>
            </a:xfrm>
            <a:custGeom>
              <a:avLst/>
              <a:gdLst>
                <a:gd name="connsiteX0" fmla="*/ 22898 w 23057"/>
                <a:gd name="connsiteY0" fmla="*/ 18798 h 22856"/>
                <a:gd name="connsiteX1" fmla="*/ 5863 w 23057"/>
                <a:gd name="connsiteY1" fmla="*/ -360 h 2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57" h="22856">
                  <a:moveTo>
                    <a:pt x="22898" y="18798"/>
                  </a:moveTo>
                  <a:cubicBezTo>
                    <a:pt x="1211" y="29267"/>
                    <a:pt x="-6770" y="15810"/>
                    <a:pt x="5863" y="-360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9A722E13-7CDC-7128-F83F-EA92A7D25EAD}"/>
                </a:ext>
              </a:extLst>
            </p:cNvPr>
            <p:cNvSpPr/>
            <p:nvPr/>
          </p:nvSpPr>
          <p:spPr>
            <a:xfrm flipV="1">
              <a:off x="6725031" y="3134302"/>
              <a:ext cx="22979" cy="20409"/>
            </a:xfrm>
            <a:custGeom>
              <a:avLst/>
              <a:gdLst>
                <a:gd name="connsiteX0" fmla="*/ 22817 w 22979"/>
                <a:gd name="connsiteY0" fmla="*/ 11075 h 20409"/>
                <a:gd name="connsiteX1" fmla="*/ 7386 w 22979"/>
                <a:gd name="connsiteY1" fmla="*/ -388 h 2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79" h="20409">
                  <a:moveTo>
                    <a:pt x="22817" y="11075"/>
                  </a:moveTo>
                  <a:cubicBezTo>
                    <a:pt x="7932" y="25404"/>
                    <a:pt x="-10903" y="23179"/>
                    <a:pt x="7386" y="-388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77FB363A-D74B-DD10-D66C-861D9897CD34}"/>
                </a:ext>
              </a:extLst>
            </p:cNvPr>
            <p:cNvSpPr/>
            <p:nvPr/>
          </p:nvSpPr>
          <p:spPr>
            <a:xfrm flipV="1">
              <a:off x="6759343" y="3135206"/>
              <a:ext cx="28671" cy="17091"/>
            </a:xfrm>
            <a:custGeom>
              <a:avLst/>
              <a:gdLst>
                <a:gd name="connsiteX0" fmla="*/ 28510 w 28671"/>
                <a:gd name="connsiteY0" fmla="*/ -388 h 17091"/>
                <a:gd name="connsiteX1" fmla="*/ 1891 w 28671"/>
                <a:gd name="connsiteY1" fmla="*/ 8304 h 1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71" h="17091">
                  <a:moveTo>
                    <a:pt x="28510" y="-388"/>
                  </a:moveTo>
                  <a:cubicBezTo>
                    <a:pt x="8113" y="20700"/>
                    <a:pt x="-5544" y="20640"/>
                    <a:pt x="1891" y="8304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0D8C0EB7-CE05-A580-5CE4-0509C5313668}"/>
                </a:ext>
              </a:extLst>
            </p:cNvPr>
            <p:cNvSpPr/>
            <p:nvPr/>
          </p:nvSpPr>
          <p:spPr>
            <a:xfrm flipV="1">
              <a:off x="6652854" y="3205042"/>
              <a:ext cx="17753" cy="18997"/>
            </a:xfrm>
            <a:custGeom>
              <a:avLst/>
              <a:gdLst>
                <a:gd name="connsiteX0" fmla="*/ 4147 w 17753"/>
                <a:gd name="connsiteY0" fmla="*/ 18623 h 18997"/>
                <a:gd name="connsiteX1" fmla="*/ 17590 w 17753"/>
                <a:gd name="connsiteY1" fmla="*/ 309 h 1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53" h="18997">
                  <a:moveTo>
                    <a:pt x="4147" y="18623"/>
                  </a:moveTo>
                  <a:cubicBezTo>
                    <a:pt x="-2042" y="10569"/>
                    <a:pt x="-4521" y="-3655"/>
                    <a:pt x="17590" y="309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A1F35771-9519-6653-3180-F600B6856CF3}"/>
                </a:ext>
              </a:extLst>
            </p:cNvPr>
            <p:cNvSpPr/>
            <p:nvPr/>
          </p:nvSpPr>
          <p:spPr>
            <a:xfrm flipV="1">
              <a:off x="6639246" y="3233617"/>
              <a:ext cx="6369" cy="5764"/>
            </a:xfrm>
            <a:custGeom>
              <a:avLst/>
              <a:gdLst>
                <a:gd name="connsiteX0" fmla="*/ 6206 w 6369"/>
                <a:gd name="connsiteY0" fmla="*/ 5394 h 5764"/>
                <a:gd name="connsiteX1" fmla="*/ -164 w 6369"/>
                <a:gd name="connsiteY1" fmla="*/ -371 h 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9" h="5764">
                  <a:moveTo>
                    <a:pt x="6206" y="5394"/>
                  </a:moveTo>
                  <a:cubicBezTo>
                    <a:pt x="4728" y="3061"/>
                    <a:pt x="2616" y="586"/>
                    <a:pt x="-164" y="-371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D8AEB686-623C-38F1-A47A-0EC1C896D9E6}"/>
                </a:ext>
              </a:extLst>
            </p:cNvPr>
            <p:cNvSpPr/>
            <p:nvPr/>
          </p:nvSpPr>
          <p:spPr>
            <a:xfrm flipV="1">
              <a:off x="6655296" y="3063024"/>
              <a:ext cx="16586" cy="21288"/>
            </a:xfrm>
            <a:custGeom>
              <a:avLst/>
              <a:gdLst>
                <a:gd name="connsiteX0" fmla="*/ 6230 w 16586"/>
                <a:gd name="connsiteY0" fmla="*/ -401 h 21288"/>
                <a:gd name="connsiteX1" fmla="*/ 16423 w 16586"/>
                <a:gd name="connsiteY1" fmla="*/ 16560 h 2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86" h="21288">
                  <a:moveTo>
                    <a:pt x="6230" y="-401"/>
                  </a:moveTo>
                  <a:cubicBezTo>
                    <a:pt x="-5829" y="13231"/>
                    <a:pt x="65" y="28553"/>
                    <a:pt x="16423" y="16560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B168451A-43DA-615E-92C8-72576F872C05}"/>
                </a:ext>
              </a:extLst>
            </p:cNvPr>
            <p:cNvSpPr/>
            <p:nvPr/>
          </p:nvSpPr>
          <p:spPr>
            <a:xfrm flipV="1">
              <a:off x="6630710" y="3087786"/>
              <a:ext cx="15811" cy="24745"/>
            </a:xfrm>
            <a:custGeom>
              <a:avLst/>
              <a:gdLst>
                <a:gd name="connsiteX0" fmla="*/ 5812 w 15811"/>
                <a:gd name="connsiteY0" fmla="*/ -396 h 24745"/>
                <a:gd name="connsiteX1" fmla="*/ 15647 w 15811"/>
                <a:gd name="connsiteY1" fmla="*/ 21149 h 2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11" h="24745">
                  <a:moveTo>
                    <a:pt x="5812" y="-396"/>
                  </a:moveTo>
                  <a:cubicBezTo>
                    <a:pt x="-7061" y="15383"/>
                    <a:pt x="3031" y="31315"/>
                    <a:pt x="15647" y="21149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6A93CEF5-9EFD-C6D0-D333-B611238BBCD8}"/>
                </a:ext>
              </a:extLst>
            </p:cNvPr>
            <p:cNvSpPr/>
            <p:nvPr/>
          </p:nvSpPr>
          <p:spPr>
            <a:xfrm flipV="1">
              <a:off x="6663064" y="3100238"/>
              <a:ext cx="13752" cy="23365"/>
            </a:xfrm>
            <a:custGeom>
              <a:avLst/>
              <a:gdLst>
                <a:gd name="connsiteX0" fmla="*/ 8939 w 13752"/>
                <a:gd name="connsiteY0" fmla="*/ -394 h 23365"/>
                <a:gd name="connsiteX1" fmla="*/ 13589 w 13752"/>
                <a:gd name="connsiteY1" fmla="*/ 18984 h 2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52" h="23365">
                  <a:moveTo>
                    <a:pt x="8939" y="-394"/>
                  </a:moveTo>
                  <a:cubicBezTo>
                    <a:pt x="-7155" y="16330"/>
                    <a:pt x="441" y="30038"/>
                    <a:pt x="13589" y="18984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D0D80AB5-324C-1C39-A576-78E6A8B73E36}"/>
                </a:ext>
              </a:extLst>
            </p:cNvPr>
            <p:cNvSpPr/>
            <p:nvPr/>
          </p:nvSpPr>
          <p:spPr>
            <a:xfrm flipV="1">
              <a:off x="6680505" y="3080846"/>
              <a:ext cx="19641" cy="21173"/>
            </a:xfrm>
            <a:custGeom>
              <a:avLst/>
              <a:gdLst>
                <a:gd name="connsiteX0" fmla="*/ 19479 w 19641"/>
                <a:gd name="connsiteY0" fmla="*/ 16952 h 21173"/>
                <a:gd name="connsiteX1" fmla="*/ 9040 w 19641"/>
                <a:gd name="connsiteY1" fmla="*/ -398 h 2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1" h="21173">
                  <a:moveTo>
                    <a:pt x="19479" y="16952"/>
                  </a:moveTo>
                  <a:cubicBezTo>
                    <a:pt x="9868" y="24127"/>
                    <a:pt x="-12816" y="22702"/>
                    <a:pt x="9040" y="-398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DBC6EF8B-DC1B-1922-DD15-A7495F1417CB}"/>
                </a:ext>
              </a:extLst>
            </p:cNvPr>
            <p:cNvSpPr/>
            <p:nvPr/>
          </p:nvSpPr>
          <p:spPr>
            <a:xfrm flipV="1">
              <a:off x="6692202" y="3115100"/>
              <a:ext cx="21993" cy="16581"/>
            </a:xfrm>
            <a:custGeom>
              <a:avLst/>
              <a:gdLst>
                <a:gd name="connsiteX0" fmla="*/ 21831 w 21993"/>
                <a:gd name="connsiteY0" fmla="*/ 6139 h 16581"/>
                <a:gd name="connsiteX1" fmla="*/ 4632 w 21993"/>
                <a:gd name="connsiteY1" fmla="*/ -392 h 1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93" h="16581">
                  <a:moveTo>
                    <a:pt x="21831" y="6139"/>
                  </a:moveTo>
                  <a:cubicBezTo>
                    <a:pt x="345" y="24648"/>
                    <a:pt x="-5421" y="14689"/>
                    <a:pt x="4632" y="-392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36FB63B0-D9CF-AD20-7048-C3CB6E1E43F6}"/>
                </a:ext>
              </a:extLst>
            </p:cNvPr>
            <p:cNvSpPr/>
            <p:nvPr/>
          </p:nvSpPr>
          <p:spPr>
            <a:xfrm flipV="1">
              <a:off x="6723467" y="3105394"/>
              <a:ext cx="22875" cy="12981"/>
            </a:xfrm>
            <a:custGeom>
              <a:avLst/>
              <a:gdLst>
                <a:gd name="connsiteX0" fmla="*/ 22714 w 22875"/>
                <a:gd name="connsiteY0" fmla="*/ 4022 h 12981"/>
                <a:gd name="connsiteX1" fmla="*/ 3035 w 22875"/>
                <a:gd name="connsiteY1" fmla="*/ -394 h 1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75" h="12981">
                  <a:moveTo>
                    <a:pt x="22714" y="4022"/>
                  </a:moveTo>
                  <a:cubicBezTo>
                    <a:pt x="6664" y="19088"/>
                    <a:pt x="-6447" y="12143"/>
                    <a:pt x="3035" y="-394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5AD46296-FEDB-ECE4-4B39-C436208D55A3}"/>
                </a:ext>
              </a:extLst>
            </p:cNvPr>
            <p:cNvSpPr/>
            <p:nvPr/>
          </p:nvSpPr>
          <p:spPr>
            <a:xfrm flipV="1">
              <a:off x="6645978" y="3129195"/>
              <a:ext cx="23779" cy="15602"/>
            </a:xfrm>
            <a:custGeom>
              <a:avLst/>
              <a:gdLst>
                <a:gd name="connsiteX0" fmla="*/ 188 w 23779"/>
                <a:gd name="connsiteY0" fmla="*/ -389 h 15602"/>
                <a:gd name="connsiteX1" fmla="*/ 23616 w 23779"/>
                <a:gd name="connsiteY1" fmla="*/ 7371 h 1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79" h="15602">
                  <a:moveTo>
                    <a:pt x="188" y="-389"/>
                  </a:moveTo>
                  <a:cubicBezTo>
                    <a:pt x="-1941" y="6135"/>
                    <a:pt x="5565" y="26154"/>
                    <a:pt x="23616" y="7371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F38B3BEA-4A7A-0896-A1D7-08B439D65655}"/>
                </a:ext>
              </a:extLst>
            </p:cNvPr>
            <p:cNvSpPr/>
            <p:nvPr/>
          </p:nvSpPr>
          <p:spPr>
            <a:xfrm flipV="1">
              <a:off x="6666037" y="3160167"/>
              <a:ext cx="28037" cy="16162"/>
            </a:xfrm>
            <a:custGeom>
              <a:avLst/>
              <a:gdLst>
                <a:gd name="connsiteX0" fmla="*/ 27874 w 28037"/>
                <a:gd name="connsiteY0" fmla="*/ 8527 h 16162"/>
                <a:gd name="connsiteX1" fmla="*/ 1536 w 28037"/>
                <a:gd name="connsiteY1" fmla="*/ -383 h 1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037" h="16162">
                  <a:moveTo>
                    <a:pt x="27874" y="8527"/>
                  </a:moveTo>
                  <a:cubicBezTo>
                    <a:pt x="15954" y="21520"/>
                    <a:pt x="-6504" y="16147"/>
                    <a:pt x="1536" y="-383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F4AE2F13-A51B-CF21-B18A-FA08519A1C4C}"/>
                </a:ext>
              </a:extLst>
            </p:cNvPr>
            <p:cNvSpPr/>
            <p:nvPr/>
          </p:nvSpPr>
          <p:spPr>
            <a:xfrm flipV="1">
              <a:off x="6698611" y="3151040"/>
              <a:ext cx="25109" cy="11735"/>
            </a:xfrm>
            <a:custGeom>
              <a:avLst/>
              <a:gdLst>
                <a:gd name="connsiteX0" fmla="*/ 24947 w 25109"/>
                <a:gd name="connsiteY0" fmla="*/ -386 h 11735"/>
                <a:gd name="connsiteX1" fmla="*/ 700 w 25109"/>
                <a:gd name="connsiteY1" fmla="*/ 5174 h 1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09" h="11735">
                  <a:moveTo>
                    <a:pt x="24947" y="-386"/>
                  </a:moveTo>
                  <a:cubicBezTo>
                    <a:pt x="11515" y="11935"/>
                    <a:pt x="-4015" y="15786"/>
                    <a:pt x="700" y="5174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8E27DD29-15CD-D6FA-9DDE-766A0E6E82BE}"/>
                </a:ext>
              </a:extLst>
            </p:cNvPr>
            <p:cNvSpPr/>
            <p:nvPr/>
          </p:nvSpPr>
          <p:spPr>
            <a:xfrm flipV="1">
              <a:off x="6511191" y="3090136"/>
              <a:ext cx="151672" cy="117261"/>
            </a:xfrm>
            <a:custGeom>
              <a:avLst/>
              <a:gdLst>
                <a:gd name="connsiteX0" fmla="*/ 6982 w 151672"/>
                <a:gd name="connsiteY0" fmla="*/ 95193 h 117261"/>
                <a:gd name="connsiteX1" fmla="*/ 43280 w 151672"/>
                <a:gd name="connsiteY1" fmla="*/ 55066 h 117261"/>
                <a:gd name="connsiteX2" fmla="*/ 117058 w 151672"/>
                <a:gd name="connsiteY2" fmla="*/ -387 h 117261"/>
                <a:gd name="connsiteX3" fmla="*/ 68303 w 151672"/>
                <a:gd name="connsiteY3" fmla="*/ 65345 h 117261"/>
                <a:gd name="connsiteX4" fmla="*/ -165 w 151672"/>
                <a:gd name="connsiteY4" fmla="*/ 111984 h 117261"/>
                <a:gd name="connsiteX5" fmla="*/ 98746 w 151672"/>
                <a:gd name="connsiteY5" fmla="*/ 51512 h 117261"/>
                <a:gd name="connsiteX6" fmla="*/ 131491 w 151672"/>
                <a:gd name="connsiteY6" fmla="*/ 15521 h 117261"/>
                <a:gd name="connsiteX7" fmla="*/ 78075 w 151672"/>
                <a:gd name="connsiteY7" fmla="*/ 116874 h 117261"/>
                <a:gd name="connsiteX8" fmla="*/ 151503 w 151672"/>
                <a:gd name="connsiteY8" fmla="*/ 19182 h 11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" h="117261">
                  <a:moveTo>
                    <a:pt x="6982" y="95193"/>
                  </a:moveTo>
                  <a:cubicBezTo>
                    <a:pt x="17752" y="91489"/>
                    <a:pt x="28542" y="78233"/>
                    <a:pt x="43280" y="55066"/>
                  </a:cubicBezTo>
                  <a:cubicBezTo>
                    <a:pt x="52549" y="40475"/>
                    <a:pt x="83819" y="2156"/>
                    <a:pt x="117058" y="-387"/>
                  </a:cubicBezTo>
                  <a:cubicBezTo>
                    <a:pt x="85499" y="6535"/>
                    <a:pt x="90687" y="57704"/>
                    <a:pt x="68303" y="65345"/>
                  </a:cubicBezTo>
                  <a:cubicBezTo>
                    <a:pt x="45922" y="72991"/>
                    <a:pt x="5811" y="88324"/>
                    <a:pt x="-165" y="111984"/>
                  </a:cubicBezTo>
                  <a:cubicBezTo>
                    <a:pt x="34882" y="86515"/>
                    <a:pt x="72856" y="103008"/>
                    <a:pt x="98746" y="51512"/>
                  </a:cubicBezTo>
                  <a:cubicBezTo>
                    <a:pt x="105972" y="37128"/>
                    <a:pt x="117788" y="23113"/>
                    <a:pt x="131491" y="15521"/>
                  </a:cubicBezTo>
                  <a:cubicBezTo>
                    <a:pt x="123386" y="78373"/>
                    <a:pt x="61569" y="80505"/>
                    <a:pt x="78075" y="116874"/>
                  </a:cubicBezTo>
                  <a:cubicBezTo>
                    <a:pt x="84642" y="81676"/>
                    <a:pt x="152193" y="77006"/>
                    <a:pt x="151503" y="19182"/>
                  </a:cubicBezTo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A99FD4CC-0906-E924-A0E8-2D37C40AF829}"/>
                </a:ext>
              </a:extLst>
            </p:cNvPr>
            <p:cNvSpPr/>
            <p:nvPr/>
          </p:nvSpPr>
          <p:spPr>
            <a:xfrm flipV="1">
              <a:off x="6851773" y="3222650"/>
              <a:ext cx="31611" cy="5626"/>
            </a:xfrm>
            <a:custGeom>
              <a:avLst/>
              <a:gdLst>
                <a:gd name="connsiteX0" fmla="*/ 31452 w 31611"/>
                <a:gd name="connsiteY0" fmla="*/ 2740 h 5626"/>
                <a:gd name="connsiteX1" fmla="*/ -159 w 31611"/>
                <a:gd name="connsiteY1" fmla="*/ -373 h 5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11" h="5626">
                  <a:moveTo>
                    <a:pt x="31452" y="2740"/>
                  </a:moveTo>
                  <a:cubicBezTo>
                    <a:pt x="21914" y="6565"/>
                    <a:pt x="11073" y="6399"/>
                    <a:pt x="-159" y="-373"/>
                  </a:cubicBezTo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423185EB-F871-B073-D8B7-2EE482F96191}"/>
                </a:ext>
              </a:extLst>
            </p:cNvPr>
            <p:cNvSpPr/>
            <p:nvPr/>
          </p:nvSpPr>
          <p:spPr>
            <a:xfrm flipV="1">
              <a:off x="6592753" y="3079492"/>
              <a:ext cx="3361" cy="21608"/>
            </a:xfrm>
            <a:custGeom>
              <a:avLst/>
              <a:gdLst>
                <a:gd name="connsiteX0" fmla="*/ -46 w 3361"/>
                <a:gd name="connsiteY0" fmla="*/ -398 h 21608"/>
                <a:gd name="connsiteX1" fmla="*/ 2713 w 3361"/>
                <a:gd name="connsiteY1" fmla="*/ 21210 h 2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61" h="21608">
                  <a:moveTo>
                    <a:pt x="-46" y="-398"/>
                  </a:moveTo>
                  <a:cubicBezTo>
                    <a:pt x="-1067" y="8637"/>
                    <a:pt x="4893" y="13222"/>
                    <a:pt x="2713" y="21210"/>
                  </a:cubicBezTo>
                </a:path>
              </a:pathLst>
            </a:custGeom>
            <a:solidFill>
              <a:srgbClr val="FFFFFF"/>
            </a:solidFill>
            <a:ln w="381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04FBE3C1-4A4F-59F1-7724-C49CB060340A}"/>
                </a:ext>
              </a:extLst>
            </p:cNvPr>
            <p:cNvSpPr/>
            <p:nvPr/>
          </p:nvSpPr>
          <p:spPr>
            <a:xfrm flipV="1">
              <a:off x="6809554" y="3577817"/>
              <a:ext cx="22617" cy="20132"/>
            </a:xfrm>
            <a:custGeom>
              <a:avLst/>
              <a:gdLst>
                <a:gd name="connsiteX0" fmla="*/ 21758 w 22617"/>
                <a:gd name="connsiteY0" fmla="*/ -304 h 20132"/>
                <a:gd name="connsiteX1" fmla="*/ -160 w 22617"/>
                <a:gd name="connsiteY1" fmla="*/ 18763 h 2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17" h="20132">
                  <a:moveTo>
                    <a:pt x="21758" y="-304"/>
                  </a:moveTo>
                  <a:cubicBezTo>
                    <a:pt x="25674" y="11963"/>
                    <a:pt x="12436" y="23432"/>
                    <a:pt x="-160" y="18763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51578234-F229-9E66-AEB7-3440BF32DE61}"/>
                </a:ext>
              </a:extLst>
            </p:cNvPr>
            <p:cNvSpPr/>
            <p:nvPr/>
          </p:nvSpPr>
          <p:spPr>
            <a:xfrm flipV="1">
              <a:off x="6864929" y="3607594"/>
              <a:ext cx="22981" cy="21743"/>
            </a:xfrm>
            <a:custGeom>
              <a:avLst/>
              <a:gdLst>
                <a:gd name="connsiteX0" fmla="*/ -159 w 22981"/>
                <a:gd name="connsiteY0" fmla="*/ 20970 h 21743"/>
                <a:gd name="connsiteX1" fmla="*/ 20336 w 22981"/>
                <a:gd name="connsiteY1" fmla="*/ -298 h 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81" h="21743">
                  <a:moveTo>
                    <a:pt x="-159" y="20970"/>
                  </a:moveTo>
                  <a:cubicBezTo>
                    <a:pt x="8314" y="24056"/>
                    <a:pt x="30151" y="11539"/>
                    <a:pt x="20336" y="-298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6B7F4506-F563-38A0-FE2E-4029B3721954}"/>
                </a:ext>
              </a:extLst>
            </p:cNvPr>
            <p:cNvSpPr/>
            <p:nvPr/>
          </p:nvSpPr>
          <p:spPr>
            <a:xfrm flipV="1">
              <a:off x="6838965" y="3528433"/>
              <a:ext cx="20010" cy="5303"/>
            </a:xfrm>
            <a:custGeom>
              <a:avLst/>
              <a:gdLst>
                <a:gd name="connsiteX0" fmla="*/ 19851 w 20010"/>
                <a:gd name="connsiteY0" fmla="*/ 4886 h 5303"/>
                <a:gd name="connsiteX1" fmla="*/ -160 w 20010"/>
                <a:gd name="connsiteY1" fmla="*/ -315 h 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10" h="5303">
                  <a:moveTo>
                    <a:pt x="19851" y="4886"/>
                  </a:moveTo>
                  <a:cubicBezTo>
                    <a:pt x="14752" y="5544"/>
                    <a:pt x="4751" y="2945"/>
                    <a:pt x="-160" y="-315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1190DC9E-32F1-0E88-1010-17DC934EF553}"/>
                </a:ext>
              </a:extLst>
            </p:cNvPr>
            <p:cNvSpPr/>
            <p:nvPr/>
          </p:nvSpPr>
          <p:spPr>
            <a:xfrm flipV="1">
              <a:off x="6877878" y="3576273"/>
              <a:ext cx="17649" cy="3935"/>
            </a:xfrm>
            <a:custGeom>
              <a:avLst/>
              <a:gdLst>
                <a:gd name="connsiteX0" fmla="*/ 17491 w 17649"/>
                <a:gd name="connsiteY0" fmla="*/ -306 h 3935"/>
                <a:gd name="connsiteX1" fmla="*/ -159 w 17649"/>
                <a:gd name="connsiteY1" fmla="*/ 3399 h 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3935">
                  <a:moveTo>
                    <a:pt x="17491" y="-306"/>
                  </a:moveTo>
                  <a:cubicBezTo>
                    <a:pt x="10165" y="3967"/>
                    <a:pt x="4343" y="3891"/>
                    <a:pt x="-159" y="3399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7088F6ED-FADD-8254-15B9-F8BC78A82C95}"/>
                </a:ext>
              </a:extLst>
            </p:cNvPr>
            <p:cNvSpPr/>
            <p:nvPr/>
          </p:nvSpPr>
          <p:spPr>
            <a:xfrm flipV="1">
              <a:off x="6785038" y="3496746"/>
              <a:ext cx="20377" cy="12539"/>
            </a:xfrm>
            <a:custGeom>
              <a:avLst/>
              <a:gdLst>
                <a:gd name="connsiteX0" fmla="*/ -161 w 20377"/>
                <a:gd name="connsiteY0" fmla="*/ 12219 h 12539"/>
                <a:gd name="connsiteX1" fmla="*/ 20217 w 20377"/>
                <a:gd name="connsiteY1" fmla="*/ -320 h 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77" h="12539">
                  <a:moveTo>
                    <a:pt x="-161" y="12219"/>
                  </a:moveTo>
                  <a:cubicBezTo>
                    <a:pt x="4220" y="10821"/>
                    <a:pt x="14177" y="5708"/>
                    <a:pt x="20217" y="-320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BD396128-1627-09E7-F946-7EFA6C99EDAA}"/>
                </a:ext>
              </a:extLst>
            </p:cNvPr>
            <p:cNvSpPr/>
            <p:nvPr/>
          </p:nvSpPr>
          <p:spPr>
            <a:xfrm flipV="1">
              <a:off x="6734866" y="3563266"/>
              <a:ext cx="12309" cy="6821"/>
            </a:xfrm>
            <a:custGeom>
              <a:avLst/>
              <a:gdLst>
                <a:gd name="connsiteX0" fmla="*/ 12148 w 12309"/>
                <a:gd name="connsiteY0" fmla="*/ -308 h 6821"/>
                <a:gd name="connsiteX1" fmla="*/ -162 w 12309"/>
                <a:gd name="connsiteY1" fmla="*/ 6514 h 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09" h="6821">
                  <a:moveTo>
                    <a:pt x="12148" y="-308"/>
                  </a:moveTo>
                  <a:cubicBezTo>
                    <a:pt x="6239" y="852"/>
                    <a:pt x="2430" y="3276"/>
                    <a:pt x="-162" y="6514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B90B9D87-B25A-9C72-4C14-B3B3707DF9BF}"/>
                </a:ext>
              </a:extLst>
            </p:cNvPr>
            <p:cNvSpPr/>
            <p:nvPr/>
          </p:nvSpPr>
          <p:spPr>
            <a:xfrm flipV="1">
              <a:off x="6837677" y="3555719"/>
              <a:ext cx="4654" cy="21036"/>
            </a:xfrm>
            <a:custGeom>
              <a:avLst/>
              <a:gdLst>
                <a:gd name="connsiteX0" fmla="*/ 4470 w 4654"/>
                <a:gd name="connsiteY0" fmla="*/ -308 h 21036"/>
                <a:gd name="connsiteX1" fmla="*/ -160 w 4654"/>
                <a:gd name="connsiteY1" fmla="*/ 20728 h 2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4" h="21036">
                  <a:moveTo>
                    <a:pt x="4470" y="-308"/>
                  </a:moveTo>
                  <a:cubicBezTo>
                    <a:pt x="4689" y="5657"/>
                    <a:pt x="3474" y="15461"/>
                    <a:pt x="-160" y="20728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6C8B6382-6E5A-BEEF-4D66-D0637C1103A4}"/>
                </a:ext>
              </a:extLst>
            </p:cNvPr>
            <p:cNvSpPr/>
            <p:nvPr/>
          </p:nvSpPr>
          <p:spPr>
            <a:xfrm flipV="1">
              <a:off x="6745271" y="3514107"/>
              <a:ext cx="56985" cy="11877"/>
            </a:xfrm>
            <a:custGeom>
              <a:avLst/>
              <a:gdLst>
                <a:gd name="connsiteX0" fmla="*/ -161 w 56985"/>
                <a:gd name="connsiteY0" fmla="*/ 1062 h 11877"/>
                <a:gd name="connsiteX1" fmla="*/ 56824 w 56985"/>
                <a:gd name="connsiteY1" fmla="*/ 4122 h 1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985" h="11877">
                  <a:moveTo>
                    <a:pt x="-161" y="1062"/>
                  </a:moveTo>
                  <a:cubicBezTo>
                    <a:pt x="9256" y="-7253"/>
                    <a:pt x="34729" y="25656"/>
                    <a:pt x="56824" y="4122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BD2C2894-0DDD-2BB2-9CD0-67B526B601BD}"/>
                </a:ext>
              </a:extLst>
            </p:cNvPr>
            <p:cNvSpPr/>
            <p:nvPr/>
          </p:nvSpPr>
          <p:spPr>
            <a:xfrm flipV="1">
              <a:off x="6790760" y="3540001"/>
              <a:ext cx="1422" cy="20800"/>
            </a:xfrm>
            <a:custGeom>
              <a:avLst/>
              <a:gdLst>
                <a:gd name="connsiteX0" fmla="*/ 1261 w 1422"/>
                <a:gd name="connsiteY0" fmla="*/ -311 h 20800"/>
                <a:gd name="connsiteX1" fmla="*/ 1139 w 1422"/>
                <a:gd name="connsiteY1" fmla="*/ 20489 h 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2" h="20800">
                  <a:moveTo>
                    <a:pt x="1261" y="-311"/>
                  </a:moveTo>
                  <a:cubicBezTo>
                    <a:pt x="-707" y="5626"/>
                    <a:pt x="-522" y="13775"/>
                    <a:pt x="1139" y="20489"/>
                  </a:cubicBezTo>
                </a:path>
              </a:pathLst>
            </a:custGeom>
            <a:noFill/>
            <a:ln w="3810" cap="rnd">
              <a:solidFill>
                <a:srgbClr val="C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9090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10" descr="D:\51PPT模板网\51pptmoban.com\图片.jpg">
            <a:extLst>
              <a:ext uri="{FF2B5EF4-FFF2-40B4-BE49-F238E27FC236}">
                <a16:creationId xmlns:a16="http://schemas.microsoft.com/office/drawing/2014/main" id="{5124DB5F-6574-9143-5504-0C6FEA772862}"/>
              </a:ext>
            </a:extLst>
          </p:cNvPr>
          <p:cNvSpPr/>
          <p:nvPr/>
        </p:nvSpPr>
        <p:spPr>
          <a:xfrm>
            <a:off x="4142575" y="533400"/>
            <a:ext cx="3906849" cy="5791200"/>
          </a:xfrm>
          <a:custGeom>
            <a:avLst/>
            <a:gdLst>
              <a:gd name="connsiteX0" fmla="*/ 3051185 w 4626532"/>
              <a:gd name="connsiteY0" fmla="*/ 6674676 h 6858000"/>
              <a:gd name="connsiteX1" fmla="*/ 3026186 w 4626532"/>
              <a:gd name="connsiteY1" fmla="*/ 6716340 h 6858000"/>
              <a:gd name="connsiteX2" fmla="*/ 2992855 w 4626532"/>
              <a:gd name="connsiteY2" fmla="*/ 6658010 h 6858000"/>
              <a:gd name="connsiteX3" fmla="*/ 2926191 w 4626532"/>
              <a:gd name="connsiteY3" fmla="*/ 6699675 h 6858000"/>
              <a:gd name="connsiteX4" fmla="*/ 2917858 w 4626532"/>
              <a:gd name="connsiteY4" fmla="*/ 6666343 h 6858000"/>
              <a:gd name="connsiteX5" fmla="*/ 3051185 w 4626532"/>
              <a:gd name="connsiteY5" fmla="*/ 6641344 h 6858000"/>
              <a:gd name="connsiteX6" fmla="*/ 3051185 w 4626532"/>
              <a:gd name="connsiteY6" fmla="*/ 6674676 h 6858000"/>
              <a:gd name="connsiteX7" fmla="*/ 3342838 w 4626532"/>
              <a:gd name="connsiteY7" fmla="*/ 6683009 h 6858000"/>
              <a:gd name="connsiteX8" fmla="*/ 3317839 w 4626532"/>
              <a:gd name="connsiteY8" fmla="*/ 6666343 h 6858000"/>
              <a:gd name="connsiteX9" fmla="*/ 3276174 w 4626532"/>
              <a:gd name="connsiteY9" fmla="*/ 6708008 h 6858000"/>
              <a:gd name="connsiteX10" fmla="*/ 3276174 w 4626532"/>
              <a:gd name="connsiteY10" fmla="*/ 6633011 h 6858000"/>
              <a:gd name="connsiteX11" fmla="*/ 3326172 w 4626532"/>
              <a:gd name="connsiteY11" fmla="*/ 6624678 h 6858000"/>
              <a:gd name="connsiteX12" fmla="*/ 3342838 w 4626532"/>
              <a:gd name="connsiteY12" fmla="*/ 6683009 h 6858000"/>
              <a:gd name="connsiteX13" fmla="*/ 3259508 w 4626532"/>
              <a:gd name="connsiteY13" fmla="*/ 6641344 h 6858000"/>
              <a:gd name="connsiteX14" fmla="*/ 3234509 w 4626532"/>
              <a:gd name="connsiteY14" fmla="*/ 6699675 h 6858000"/>
              <a:gd name="connsiteX15" fmla="*/ 3184512 w 4626532"/>
              <a:gd name="connsiteY15" fmla="*/ 6658010 h 6858000"/>
              <a:gd name="connsiteX16" fmla="*/ 3184512 w 4626532"/>
              <a:gd name="connsiteY16" fmla="*/ 6633011 h 6858000"/>
              <a:gd name="connsiteX17" fmla="*/ 3201178 w 4626532"/>
              <a:gd name="connsiteY17" fmla="*/ 6641344 h 6858000"/>
              <a:gd name="connsiteX18" fmla="*/ 3242842 w 4626532"/>
              <a:gd name="connsiteY18" fmla="*/ 6616345 h 6858000"/>
              <a:gd name="connsiteX19" fmla="*/ 3259508 w 4626532"/>
              <a:gd name="connsiteY19" fmla="*/ 6641344 h 6858000"/>
              <a:gd name="connsiteX20" fmla="*/ 2976189 w 4626532"/>
              <a:gd name="connsiteY20" fmla="*/ 6574681 h 6858000"/>
              <a:gd name="connsiteX21" fmla="*/ 2909525 w 4626532"/>
              <a:gd name="connsiteY21" fmla="*/ 6649677 h 6858000"/>
              <a:gd name="connsiteX22" fmla="*/ 2901192 w 4626532"/>
              <a:gd name="connsiteY22" fmla="*/ 6608012 h 6858000"/>
              <a:gd name="connsiteX23" fmla="*/ 2967856 w 4626532"/>
              <a:gd name="connsiteY23" fmla="*/ 6558015 h 6858000"/>
              <a:gd name="connsiteX24" fmla="*/ 2976189 w 4626532"/>
              <a:gd name="connsiteY24" fmla="*/ 6574681 h 6858000"/>
              <a:gd name="connsiteX25" fmla="*/ 3159513 w 4626532"/>
              <a:gd name="connsiteY25" fmla="*/ 6574681 h 6858000"/>
              <a:gd name="connsiteX26" fmla="*/ 3159513 w 4626532"/>
              <a:gd name="connsiteY26" fmla="*/ 6549682 h 6858000"/>
              <a:gd name="connsiteX27" fmla="*/ 3159513 w 4626532"/>
              <a:gd name="connsiteY27" fmla="*/ 6574681 h 6858000"/>
              <a:gd name="connsiteX28" fmla="*/ 3009520 w 4626532"/>
              <a:gd name="connsiteY28" fmla="*/ 6633011 h 6858000"/>
              <a:gd name="connsiteX29" fmla="*/ 2984522 w 4626532"/>
              <a:gd name="connsiteY29" fmla="*/ 6633011 h 6858000"/>
              <a:gd name="connsiteX30" fmla="*/ 2984522 w 4626532"/>
              <a:gd name="connsiteY30" fmla="*/ 6608012 h 6858000"/>
              <a:gd name="connsiteX31" fmla="*/ 3051185 w 4626532"/>
              <a:gd name="connsiteY31" fmla="*/ 6541349 h 6858000"/>
              <a:gd name="connsiteX32" fmla="*/ 3009520 w 4626532"/>
              <a:gd name="connsiteY32" fmla="*/ 6633011 h 6858000"/>
              <a:gd name="connsiteX33" fmla="*/ 3309506 w 4626532"/>
              <a:gd name="connsiteY33" fmla="*/ 6533016 h 6858000"/>
              <a:gd name="connsiteX34" fmla="*/ 3317839 w 4626532"/>
              <a:gd name="connsiteY34" fmla="*/ 6608012 h 6858000"/>
              <a:gd name="connsiteX35" fmla="*/ 3276174 w 4626532"/>
              <a:gd name="connsiteY35" fmla="*/ 6608012 h 6858000"/>
              <a:gd name="connsiteX36" fmla="*/ 3276174 w 4626532"/>
              <a:gd name="connsiteY36" fmla="*/ 6533016 h 6858000"/>
              <a:gd name="connsiteX37" fmla="*/ 3309506 w 4626532"/>
              <a:gd name="connsiteY37" fmla="*/ 6533016 h 6858000"/>
              <a:gd name="connsiteX38" fmla="*/ 3259508 w 4626532"/>
              <a:gd name="connsiteY38" fmla="*/ 6558015 h 6858000"/>
              <a:gd name="connsiteX39" fmla="*/ 3184512 w 4626532"/>
              <a:gd name="connsiteY39" fmla="*/ 6616345 h 6858000"/>
              <a:gd name="connsiteX40" fmla="*/ 3167846 w 4626532"/>
              <a:gd name="connsiteY40" fmla="*/ 6608012 h 6858000"/>
              <a:gd name="connsiteX41" fmla="*/ 3176179 w 4626532"/>
              <a:gd name="connsiteY41" fmla="*/ 6541349 h 6858000"/>
              <a:gd name="connsiteX42" fmla="*/ 3251175 w 4626532"/>
              <a:gd name="connsiteY42" fmla="*/ 6524683 h 6858000"/>
              <a:gd name="connsiteX43" fmla="*/ 3259508 w 4626532"/>
              <a:gd name="connsiteY43" fmla="*/ 6558015 h 6858000"/>
              <a:gd name="connsiteX44" fmla="*/ 2967856 w 4626532"/>
              <a:gd name="connsiteY44" fmla="*/ 6491351 h 6858000"/>
              <a:gd name="connsiteX45" fmla="*/ 2917858 w 4626532"/>
              <a:gd name="connsiteY45" fmla="*/ 6549682 h 6858000"/>
              <a:gd name="connsiteX46" fmla="*/ 2959523 w 4626532"/>
              <a:gd name="connsiteY46" fmla="*/ 6466353 h 6858000"/>
              <a:gd name="connsiteX47" fmla="*/ 2967856 w 4626532"/>
              <a:gd name="connsiteY47" fmla="*/ 6491351 h 6858000"/>
              <a:gd name="connsiteX48" fmla="*/ 3059518 w 4626532"/>
              <a:gd name="connsiteY48" fmla="*/ 6508017 h 6858000"/>
              <a:gd name="connsiteX49" fmla="*/ 2992855 w 4626532"/>
              <a:gd name="connsiteY49" fmla="*/ 6541349 h 6858000"/>
              <a:gd name="connsiteX50" fmla="*/ 2984522 w 4626532"/>
              <a:gd name="connsiteY50" fmla="*/ 6524683 h 6858000"/>
              <a:gd name="connsiteX51" fmla="*/ 3059518 w 4626532"/>
              <a:gd name="connsiteY51" fmla="*/ 6449687 h 6858000"/>
              <a:gd name="connsiteX52" fmla="*/ 3059518 w 4626532"/>
              <a:gd name="connsiteY52" fmla="*/ 6508017 h 6858000"/>
              <a:gd name="connsiteX53" fmla="*/ 3309506 w 4626532"/>
              <a:gd name="connsiteY53" fmla="*/ 6508017 h 6858000"/>
              <a:gd name="connsiteX54" fmla="*/ 3267841 w 4626532"/>
              <a:gd name="connsiteY54" fmla="*/ 6508017 h 6858000"/>
              <a:gd name="connsiteX55" fmla="*/ 3276174 w 4626532"/>
              <a:gd name="connsiteY55" fmla="*/ 6433021 h 6858000"/>
              <a:gd name="connsiteX56" fmla="*/ 3334505 w 4626532"/>
              <a:gd name="connsiteY56" fmla="*/ 6424688 h 6858000"/>
              <a:gd name="connsiteX57" fmla="*/ 3309506 w 4626532"/>
              <a:gd name="connsiteY57" fmla="*/ 6508017 h 6858000"/>
              <a:gd name="connsiteX58" fmla="*/ 3259508 w 4626532"/>
              <a:gd name="connsiteY58" fmla="*/ 6458020 h 6858000"/>
              <a:gd name="connsiteX59" fmla="*/ 3209511 w 4626532"/>
              <a:gd name="connsiteY59" fmla="*/ 6516350 h 6858000"/>
              <a:gd name="connsiteX60" fmla="*/ 3167846 w 4626532"/>
              <a:gd name="connsiteY60" fmla="*/ 6508017 h 6858000"/>
              <a:gd name="connsiteX61" fmla="*/ 3184512 w 4626532"/>
              <a:gd name="connsiteY61" fmla="*/ 6441354 h 6858000"/>
              <a:gd name="connsiteX62" fmla="*/ 3251175 w 4626532"/>
              <a:gd name="connsiteY62" fmla="*/ 6424688 h 6858000"/>
              <a:gd name="connsiteX63" fmla="*/ 3259508 w 4626532"/>
              <a:gd name="connsiteY63" fmla="*/ 6458020 h 6858000"/>
              <a:gd name="connsiteX64" fmla="*/ 2884526 w 4626532"/>
              <a:gd name="connsiteY64" fmla="*/ 6424688 h 6858000"/>
              <a:gd name="connsiteX65" fmla="*/ 2859528 w 4626532"/>
              <a:gd name="connsiteY65" fmla="*/ 6474686 h 6858000"/>
              <a:gd name="connsiteX66" fmla="*/ 2834529 w 4626532"/>
              <a:gd name="connsiteY66" fmla="*/ 6433021 h 6858000"/>
              <a:gd name="connsiteX67" fmla="*/ 2876194 w 4626532"/>
              <a:gd name="connsiteY67" fmla="*/ 6399689 h 6858000"/>
              <a:gd name="connsiteX68" fmla="*/ 2884526 w 4626532"/>
              <a:gd name="connsiteY68" fmla="*/ 6424688 h 6858000"/>
              <a:gd name="connsiteX69" fmla="*/ 2901192 w 4626532"/>
              <a:gd name="connsiteY69" fmla="*/ 6441354 h 6858000"/>
              <a:gd name="connsiteX70" fmla="*/ 2934524 w 4626532"/>
              <a:gd name="connsiteY70" fmla="*/ 6391356 h 6858000"/>
              <a:gd name="connsiteX71" fmla="*/ 2901192 w 4626532"/>
              <a:gd name="connsiteY71" fmla="*/ 6441354 h 6858000"/>
              <a:gd name="connsiteX72" fmla="*/ 2801197 w 4626532"/>
              <a:gd name="connsiteY72" fmla="*/ 6374690 h 6858000"/>
              <a:gd name="connsiteX73" fmla="*/ 2759533 w 4626532"/>
              <a:gd name="connsiteY73" fmla="*/ 6449687 h 6858000"/>
              <a:gd name="connsiteX74" fmla="*/ 2792864 w 4626532"/>
              <a:gd name="connsiteY74" fmla="*/ 6358025 h 6858000"/>
              <a:gd name="connsiteX75" fmla="*/ 2801197 w 4626532"/>
              <a:gd name="connsiteY75" fmla="*/ 6374690 h 6858000"/>
              <a:gd name="connsiteX76" fmla="*/ 3059518 w 4626532"/>
              <a:gd name="connsiteY76" fmla="*/ 6383023 h 6858000"/>
              <a:gd name="connsiteX77" fmla="*/ 3017853 w 4626532"/>
              <a:gd name="connsiteY77" fmla="*/ 6441354 h 6858000"/>
              <a:gd name="connsiteX78" fmla="*/ 2976189 w 4626532"/>
              <a:gd name="connsiteY78" fmla="*/ 6441354 h 6858000"/>
              <a:gd name="connsiteX79" fmla="*/ 3051185 w 4626532"/>
              <a:gd name="connsiteY79" fmla="*/ 6349692 h 6858000"/>
              <a:gd name="connsiteX80" fmla="*/ 3059518 w 4626532"/>
              <a:gd name="connsiteY80" fmla="*/ 6383023 h 6858000"/>
              <a:gd name="connsiteX81" fmla="*/ 3251175 w 4626532"/>
              <a:gd name="connsiteY81" fmla="*/ 6383023 h 6858000"/>
              <a:gd name="connsiteX82" fmla="*/ 3192845 w 4626532"/>
              <a:gd name="connsiteY82" fmla="*/ 6424688 h 6858000"/>
              <a:gd name="connsiteX83" fmla="*/ 3251175 w 4626532"/>
              <a:gd name="connsiteY83" fmla="*/ 6341359 h 6858000"/>
              <a:gd name="connsiteX84" fmla="*/ 3251175 w 4626532"/>
              <a:gd name="connsiteY84" fmla="*/ 6383023 h 6858000"/>
              <a:gd name="connsiteX85" fmla="*/ 3084517 w 4626532"/>
              <a:gd name="connsiteY85" fmla="*/ 6433021 h 6858000"/>
              <a:gd name="connsiteX86" fmla="*/ 3076184 w 4626532"/>
              <a:gd name="connsiteY86" fmla="*/ 6358025 h 6858000"/>
              <a:gd name="connsiteX87" fmla="*/ 3142847 w 4626532"/>
              <a:gd name="connsiteY87" fmla="*/ 6341359 h 6858000"/>
              <a:gd name="connsiteX88" fmla="*/ 3084517 w 4626532"/>
              <a:gd name="connsiteY88" fmla="*/ 6433021 h 6858000"/>
              <a:gd name="connsiteX89" fmla="*/ 3392835 w 4626532"/>
              <a:gd name="connsiteY89" fmla="*/ 6333026 h 6858000"/>
              <a:gd name="connsiteX90" fmla="*/ 3376169 w 4626532"/>
              <a:gd name="connsiteY90" fmla="*/ 6358025 h 6858000"/>
              <a:gd name="connsiteX91" fmla="*/ 3367836 w 4626532"/>
              <a:gd name="connsiteY91" fmla="*/ 6333026 h 6858000"/>
              <a:gd name="connsiteX92" fmla="*/ 3392835 w 4626532"/>
              <a:gd name="connsiteY92" fmla="*/ 6333026 h 6858000"/>
              <a:gd name="connsiteX93" fmla="*/ 3351170 w 4626532"/>
              <a:gd name="connsiteY93" fmla="*/ 6349692 h 6858000"/>
              <a:gd name="connsiteX94" fmla="*/ 3284507 w 4626532"/>
              <a:gd name="connsiteY94" fmla="*/ 6416355 h 6858000"/>
              <a:gd name="connsiteX95" fmla="*/ 3267841 w 4626532"/>
              <a:gd name="connsiteY95" fmla="*/ 6408022 h 6858000"/>
              <a:gd name="connsiteX96" fmla="*/ 3267841 w 4626532"/>
              <a:gd name="connsiteY96" fmla="*/ 6333026 h 6858000"/>
              <a:gd name="connsiteX97" fmla="*/ 3284507 w 4626532"/>
              <a:gd name="connsiteY97" fmla="*/ 6341359 h 6858000"/>
              <a:gd name="connsiteX98" fmla="*/ 3342838 w 4626532"/>
              <a:gd name="connsiteY98" fmla="*/ 6324693 h 6858000"/>
              <a:gd name="connsiteX99" fmla="*/ 3351170 w 4626532"/>
              <a:gd name="connsiteY99" fmla="*/ 6349692 h 6858000"/>
              <a:gd name="connsiteX100" fmla="*/ 2876194 w 4626532"/>
              <a:gd name="connsiteY100" fmla="*/ 6341359 h 6858000"/>
              <a:gd name="connsiteX101" fmla="*/ 2817863 w 4626532"/>
              <a:gd name="connsiteY101" fmla="*/ 6408022 h 6858000"/>
              <a:gd name="connsiteX102" fmla="*/ 2817863 w 4626532"/>
              <a:gd name="connsiteY102" fmla="*/ 6349692 h 6858000"/>
              <a:gd name="connsiteX103" fmla="*/ 2867861 w 4626532"/>
              <a:gd name="connsiteY103" fmla="*/ 6316360 h 6858000"/>
              <a:gd name="connsiteX104" fmla="*/ 2876194 w 4626532"/>
              <a:gd name="connsiteY104" fmla="*/ 6341359 h 6858000"/>
              <a:gd name="connsiteX105" fmla="*/ 2817863 w 4626532"/>
              <a:gd name="connsiteY105" fmla="*/ 6324693 h 6858000"/>
              <a:gd name="connsiteX106" fmla="*/ 2851195 w 4626532"/>
              <a:gd name="connsiteY106" fmla="*/ 6299694 h 6858000"/>
              <a:gd name="connsiteX107" fmla="*/ 2817863 w 4626532"/>
              <a:gd name="connsiteY107" fmla="*/ 6324693 h 6858000"/>
              <a:gd name="connsiteX108" fmla="*/ 2959523 w 4626532"/>
              <a:gd name="connsiteY108" fmla="*/ 6308027 h 6858000"/>
              <a:gd name="connsiteX109" fmla="*/ 2917858 w 4626532"/>
              <a:gd name="connsiteY109" fmla="*/ 6374690 h 6858000"/>
              <a:gd name="connsiteX110" fmla="*/ 2892859 w 4626532"/>
              <a:gd name="connsiteY110" fmla="*/ 6374690 h 6858000"/>
              <a:gd name="connsiteX111" fmla="*/ 2892859 w 4626532"/>
              <a:gd name="connsiteY111" fmla="*/ 6316360 h 6858000"/>
              <a:gd name="connsiteX112" fmla="*/ 2951190 w 4626532"/>
              <a:gd name="connsiteY112" fmla="*/ 6283028 h 6858000"/>
              <a:gd name="connsiteX113" fmla="*/ 2959523 w 4626532"/>
              <a:gd name="connsiteY113" fmla="*/ 6308027 h 6858000"/>
              <a:gd name="connsiteX114" fmla="*/ 2984522 w 4626532"/>
              <a:gd name="connsiteY114" fmla="*/ 6324693 h 6858000"/>
              <a:gd name="connsiteX115" fmla="*/ 3042852 w 4626532"/>
              <a:gd name="connsiteY115" fmla="*/ 6258029 h 6858000"/>
              <a:gd name="connsiteX116" fmla="*/ 2984522 w 4626532"/>
              <a:gd name="connsiteY116" fmla="*/ 6324693 h 6858000"/>
              <a:gd name="connsiteX117" fmla="*/ 3151180 w 4626532"/>
              <a:gd name="connsiteY117" fmla="*/ 6266362 h 6858000"/>
              <a:gd name="connsiteX118" fmla="*/ 3109516 w 4626532"/>
              <a:gd name="connsiteY118" fmla="*/ 6333026 h 6858000"/>
              <a:gd name="connsiteX119" fmla="*/ 3067851 w 4626532"/>
              <a:gd name="connsiteY119" fmla="*/ 6333026 h 6858000"/>
              <a:gd name="connsiteX120" fmla="*/ 3142847 w 4626532"/>
              <a:gd name="connsiteY120" fmla="*/ 6249696 h 6858000"/>
              <a:gd name="connsiteX121" fmla="*/ 3151180 w 4626532"/>
              <a:gd name="connsiteY121" fmla="*/ 6266362 h 6858000"/>
              <a:gd name="connsiteX122" fmla="*/ 3267841 w 4626532"/>
              <a:gd name="connsiteY122" fmla="*/ 6258029 h 6858000"/>
              <a:gd name="connsiteX123" fmla="*/ 3276174 w 4626532"/>
              <a:gd name="connsiteY123" fmla="*/ 6241364 h 6858000"/>
              <a:gd name="connsiteX124" fmla="*/ 3267841 w 4626532"/>
              <a:gd name="connsiteY124" fmla="*/ 6258029 h 6858000"/>
              <a:gd name="connsiteX125" fmla="*/ 2884526 w 4626532"/>
              <a:gd name="connsiteY125" fmla="*/ 6291361 h 6858000"/>
              <a:gd name="connsiteX126" fmla="*/ 2884526 w 4626532"/>
              <a:gd name="connsiteY126" fmla="*/ 6266362 h 6858000"/>
              <a:gd name="connsiteX127" fmla="*/ 2942857 w 4626532"/>
              <a:gd name="connsiteY127" fmla="*/ 6233031 h 6858000"/>
              <a:gd name="connsiteX128" fmla="*/ 2884526 w 4626532"/>
              <a:gd name="connsiteY128" fmla="*/ 6291361 h 6858000"/>
              <a:gd name="connsiteX129" fmla="*/ 3242842 w 4626532"/>
              <a:gd name="connsiteY129" fmla="*/ 6249696 h 6858000"/>
              <a:gd name="connsiteX130" fmla="*/ 3234509 w 4626532"/>
              <a:gd name="connsiteY130" fmla="*/ 6274695 h 6858000"/>
              <a:gd name="connsiteX131" fmla="*/ 3159513 w 4626532"/>
              <a:gd name="connsiteY131" fmla="*/ 6316360 h 6858000"/>
              <a:gd name="connsiteX132" fmla="*/ 3234509 w 4626532"/>
              <a:gd name="connsiteY132" fmla="*/ 6224698 h 6858000"/>
              <a:gd name="connsiteX133" fmla="*/ 3242842 w 4626532"/>
              <a:gd name="connsiteY133" fmla="*/ 6249696 h 6858000"/>
              <a:gd name="connsiteX134" fmla="*/ 3451166 w 4626532"/>
              <a:gd name="connsiteY134" fmla="*/ 6241364 h 6858000"/>
              <a:gd name="connsiteX135" fmla="*/ 3401168 w 4626532"/>
              <a:gd name="connsiteY135" fmla="*/ 6308027 h 6858000"/>
              <a:gd name="connsiteX136" fmla="*/ 3359503 w 4626532"/>
              <a:gd name="connsiteY136" fmla="*/ 6308027 h 6858000"/>
              <a:gd name="connsiteX137" fmla="*/ 3442833 w 4626532"/>
              <a:gd name="connsiteY137" fmla="*/ 6216365 h 6858000"/>
              <a:gd name="connsiteX138" fmla="*/ 3451166 w 4626532"/>
              <a:gd name="connsiteY138" fmla="*/ 6241364 h 6858000"/>
              <a:gd name="connsiteX139" fmla="*/ 3351170 w 4626532"/>
              <a:gd name="connsiteY139" fmla="*/ 6249696 h 6858000"/>
              <a:gd name="connsiteX140" fmla="*/ 3301173 w 4626532"/>
              <a:gd name="connsiteY140" fmla="*/ 6316360 h 6858000"/>
              <a:gd name="connsiteX141" fmla="*/ 3267841 w 4626532"/>
              <a:gd name="connsiteY141" fmla="*/ 6308027 h 6858000"/>
              <a:gd name="connsiteX142" fmla="*/ 3334505 w 4626532"/>
              <a:gd name="connsiteY142" fmla="*/ 6216365 h 6858000"/>
              <a:gd name="connsiteX143" fmla="*/ 3351170 w 4626532"/>
              <a:gd name="connsiteY143" fmla="*/ 6249696 h 6858000"/>
              <a:gd name="connsiteX144" fmla="*/ 3742818 w 4626532"/>
              <a:gd name="connsiteY144" fmla="*/ 6233031 h 6858000"/>
              <a:gd name="connsiteX145" fmla="*/ 3742818 w 4626532"/>
              <a:gd name="connsiteY145" fmla="*/ 6208032 h 6858000"/>
              <a:gd name="connsiteX146" fmla="*/ 3742818 w 4626532"/>
              <a:gd name="connsiteY146" fmla="*/ 6233031 h 6858000"/>
              <a:gd name="connsiteX147" fmla="*/ 3042852 w 4626532"/>
              <a:gd name="connsiteY147" fmla="*/ 6199699 h 6858000"/>
              <a:gd name="connsiteX148" fmla="*/ 3001187 w 4626532"/>
              <a:gd name="connsiteY148" fmla="*/ 6258029 h 6858000"/>
              <a:gd name="connsiteX149" fmla="*/ 2967856 w 4626532"/>
              <a:gd name="connsiteY149" fmla="*/ 6258029 h 6858000"/>
              <a:gd name="connsiteX150" fmla="*/ 2967856 w 4626532"/>
              <a:gd name="connsiteY150" fmla="*/ 6224698 h 6858000"/>
              <a:gd name="connsiteX151" fmla="*/ 3042852 w 4626532"/>
              <a:gd name="connsiteY151" fmla="*/ 6183033 h 6858000"/>
              <a:gd name="connsiteX152" fmla="*/ 3042852 w 4626532"/>
              <a:gd name="connsiteY152" fmla="*/ 6199699 h 6858000"/>
              <a:gd name="connsiteX153" fmla="*/ 3134514 w 4626532"/>
              <a:gd name="connsiteY153" fmla="*/ 6208032 h 6858000"/>
              <a:gd name="connsiteX154" fmla="*/ 3067851 w 4626532"/>
              <a:gd name="connsiteY154" fmla="*/ 6241364 h 6858000"/>
              <a:gd name="connsiteX155" fmla="*/ 3059518 w 4626532"/>
              <a:gd name="connsiteY155" fmla="*/ 6166367 h 6858000"/>
              <a:gd name="connsiteX156" fmla="*/ 3134514 w 4626532"/>
              <a:gd name="connsiteY156" fmla="*/ 6141368 h 6858000"/>
              <a:gd name="connsiteX157" fmla="*/ 3134514 w 4626532"/>
              <a:gd name="connsiteY157" fmla="*/ 6208032 h 6858000"/>
              <a:gd name="connsiteX158" fmla="*/ 3817814 w 4626532"/>
              <a:gd name="connsiteY158" fmla="*/ 6124703 h 6858000"/>
              <a:gd name="connsiteX159" fmla="*/ 3834480 w 4626532"/>
              <a:gd name="connsiteY159" fmla="*/ 6149701 h 6858000"/>
              <a:gd name="connsiteX160" fmla="*/ 3826147 w 4626532"/>
              <a:gd name="connsiteY160" fmla="*/ 6199699 h 6858000"/>
              <a:gd name="connsiteX161" fmla="*/ 3767817 w 4626532"/>
              <a:gd name="connsiteY161" fmla="*/ 6174700 h 6858000"/>
              <a:gd name="connsiteX162" fmla="*/ 3767817 w 4626532"/>
              <a:gd name="connsiteY162" fmla="*/ 6124703 h 6858000"/>
              <a:gd name="connsiteX163" fmla="*/ 3817814 w 4626532"/>
              <a:gd name="connsiteY163" fmla="*/ 6124703 h 6858000"/>
              <a:gd name="connsiteX164" fmla="*/ 3234509 w 4626532"/>
              <a:gd name="connsiteY164" fmla="*/ 6166367 h 6858000"/>
              <a:gd name="connsiteX165" fmla="*/ 3176179 w 4626532"/>
              <a:gd name="connsiteY165" fmla="*/ 6224698 h 6858000"/>
              <a:gd name="connsiteX166" fmla="*/ 3209511 w 4626532"/>
              <a:gd name="connsiteY166" fmla="*/ 6183033 h 6858000"/>
              <a:gd name="connsiteX167" fmla="*/ 3201178 w 4626532"/>
              <a:gd name="connsiteY167" fmla="*/ 6174700 h 6858000"/>
              <a:gd name="connsiteX168" fmla="*/ 3159513 w 4626532"/>
              <a:gd name="connsiteY168" fmla="*/ 6191366 h 6858000"/>
              <a:gd name="connsiteX169" fmla="*/ 3159513 w 4626532"/>
              <a:gd name="connsiteY169" fmla="*/ 6149701 h 6858000"/>
              <a:gd name="connsiteX170" fmla="*/ 3217844 w 4626532"/>
              <a:gd name="connsiteY170" fmla="*/ 6124703 h 6858000"/>
              <a:gd name="connsiteX171" fmla="*/ 3234509 w 4626532"/>
              <a:gd name="connsiteY171" fmla="*/ 6166367 h 6858000"/>
              <a:gd name="connsiteX172" fmla="*/ 3342838 w 4626532"/>
              <a:gd name="connsiteY172" fmla="*/ 6149701 h 6858000"/>
              <a:gd name="connsiteX173" fmla="*/ 3276174 w 4626532"/>
              <a:gd name="connsiteY173" fmla="*/ 6216365 h 6858000"/>
              <a:gd name="connsiteX174" fmla="*/ 3251175 w 4626532"/>
              <a:gd name="connsiteY174" fmla="*/ 6208032 h 6858000"/>
              <a:gd name="connsiteX175" fmla="*/ 3326172 w 4626532"/>
              <a:gd name="connsiteY175" fmla="*/ 6116370 h 6858000"/>
              <a:gd name="connsiteX176" fmla="*/ 3342838 w 4626532"/>
              <a:gd name="connsiteY176" fmla="*/ 6149701 h 6858000"/>
              <a:gd name="connsiteX177" fmla="*/ 3751151 w 4626532"/>
              <a:gd name="connsiteY177" fmla="*/ 6141368 h 6858000"/>
              <a:gd name="connsiteX178" fmla="*/ 3734485 w 4626532"/>
              <a:gd name="connsiteY178" fmla="*/ 6191366 h 6858000"/>
              <a:gd name="connsiteX179" fmla="*/ 3717819 w 4626532"/>
              <a:gd name="connsiteY179" fmla="*/ 6199699 h 6858000"/>
              <a:gd name="connsiteX180" fmla="*/ 3667822 w 4626532"/>
              <a:gd name="connsiteY180" fmla="*/ 6124703 h 6858000"/>
              <a:gd name="connsiteX181" fmla="*/ 3734485 w 4626532"/>
              <a:gd name="connsiteY181" fmla="*/ 6108037 h 6858000"/>
              <a:gd name="connsiteX182" fmla="*/ 3751151 w 4626532"/>
              <a:gd name="connsiteY182" fmla="*/ 6141368 h 6858000"/>
              <a:gd name="connsiteX183" fmla="*/ 3542828 w 4626532"/>
              <a:gd name="connsiteY183" fmla="*/ 6133035 h 6858000"/>
              <a:gd name="connsiteX184" fmla="*/ 3484497 w 4626532"/>
              <a:gd name="connsiteY184" fmla="*/ 6208032 h 6858000"/>
              <a:gd name="connsiteX185" fmla="*/ 3451166 w 4626532"/>
              <a:gd name="connsiteY185" fmla="*/ 6191366 h 6858000"/>
              <a:gd name="connsiteX186" fmla="*/ 3459499 w 4626532"/>
              <a:gd name="connsiteY186" fmla="*/ 6124703 h 6858000"/>
              <a:gd name="connsiteX187" fmla="*/ 3534495 w 4626532"/>
              <a:gd name="connsiteY187" fmla="*/ 6108037 h 6858000"/>
              <a:gd name="connsiteX188" fmla="*/ 3542828 w 4626532"/>
              <a:gd name="connsiteY188" fmla="*/ 6133035 h 6858000"/>
              <a:gd name="connsiteX189" fmla="*/ 3442833 w 4626532"/>
              <a:gd name="connsiteY189" fmla="*/ 6149701 h 6858000"/>
              <a:gd name="connsiteX190" fmla="*/ 3401168 w 4626532"/>
              <a:gd name="connsiteY190" fmla="*/ 6208032 h 6858000"/>
              <a:gd name="connsiteX191" fmla="*/ 3351170 w 4626532"/>
              <a:gd name="connsiteY191" fmla="*/ 6208032 h 6858000"/>
              <a:gd name="connsiteX192" fmla="*/ 3426167 w 4626532"/>
              <a:gd name="connsiteY192" fmla="*/ 6108037 h 6858000"/>
              <a:gd name="connsiteX193" fmla="*/ 3442833 w 4626532"/>
              <a:gd name="connsiteY193" fmla="*/ 6149701 h 6858000"/>
              <a:gd name="connsiteX194" fmla="*/ 3801149 w 4626532"/>
              <a:gd name="connsiteY194" fmla="*/ 6099704 h 6858000"/>
              <a:gd name="connsiteX195" fmla="*/ 3751151 w 4626532"/>
              <a:gd name="connsiteY195" fmla="*/ 6091371 h 6858000"/>
              <a:gd name="connsiteX196" fmla="*/ 3759484 w 4626532"/>
              <a:gd name="connsiteY196" fmla="*/ 6074705 h 6858000"/>
              <a:gd name="connsiteX197" fmla="*/ 3801149 w 4626532"/>
              <a:gd name="connsiteY197" fmla="*/ 6099704 h 6858000"/>
              <a:gd name="connsiteX198" fmla="*/ 3117848 w 4626532"/>
              <a:gd name="connsiteY198" fmla="*/ 6108037 h 6858000"/>
              <a:gd name="connsiteX199" fmla="*/ 3092850 w 4626532"/>
              <a:gd name="connsiteY199" fmla="*/ 6049706 h 6858000"/>
              <a:gd name="connsiteX200" fmla="*/ 3109516 w 4626532"/>
              <a:gd name="connsiteY200" fmla="*/ 6041373 h 6858000"/>
              <a:gd name="connsiteX201" fmla="*/ 3117848 w 4626532"/>
              <a:gd name="connsiteY201" fmla="*/ 6108037 h 6858000"/>
              <a:gd name="connsiteX202" fmla="*/ 2184561 w 4626532"/>
              <a:gd name="connsiteY202" fmla="*/ 6066372 h 6858000"/>
              <a:gd name="connsiteX203" fmla="*/ 2001236 w 4626532"/>
              <a:gd name="connsiteY203" fmla="*/ 6066372 h 6858000"/>
              <a:gd name="connsiteX204" fmla="*/ 2067899 w 4626532"/>
              <a:gd name="connsiteY204" fmla="*/ 6041373 h 6858000"/>
              <a:gd name="connsiteX205" fmla="*/ 2184561 w 4626532"/>
              <a:gd name="connsiteY205" fmla="*/ 6066372 h 6858000"/>
              <a:gd name="connsiteX206" fmla="*/ 3742818 w 4626532"/>
              <a:gd name="connsiteY206" fmla="*/ 6058039 h 6858000"/>
              <a:gd name="connsiteX207" fmla="*/ 3709486 w 4626532"/>
              <a:gd name="connsiteY207" fmla="*/ 6099704 h 6858000"/>
              <a:gd name="connsiteX208" fmla="*/ 3651156 w 4626532"/>
              <a:gd name="connsiteY208" fmla="*/ 6091371 h 6858000"/>
              <a:gd name="connsiteX209" fmla="*/ 3659489 w 4626532"/>
              <a:gd name="connsiteY209" fmla="*/ 6024707 h 6858000"/>
              <a:gd name="connsiteX210" fmla="*/ 3742818 w 4626532"/>
              <a:gd name="connsiteY210" fmla="*/ 6058039 h 6858000"/>
              <a:gd name="connsiteX211" fmla="*/ 3226177 w 4626532"/>
              <a:gd name="connsiteY211" fmla="*/ 6066372 h 6858000"/>
              <a:gd name="connsiteX212" fmla="*/ 3184512 w 4626532"/>
              <a:gd name="connsiteY212" fmla="*/ 6124703 h 6858000"/>
              <a:gd name="connsiteX213" fmla="*/ 3134514 w 4626532"/>
              <a:gd name="connsiteY213" fmla="*/ 6116370 h 6858000"/>
              <a:gd name="connsiteX214" fmla="*/ 3134514 w 4626532"/>
              <a:gd name="connsiteY214" fmla="*/ 6049706 h 6858000"/>
              <a:gd name="connsiteX215" fmla="*/ 3201178 w 4626532"/>
              <a:gd name="connsiteY215" fmla="*/ 6024707 h 6858000"/>
              <a:gd name="connsiteX216" fmla="*/ 3226177 w 4626532"/>
              <a:gd name="connsiteY216" fmla="*/ 6066372 h 6858000"/>
              <a:gd name="connsiteX217" fmla="*/ 2276223 w 4626532"/>
              <a:gd name="connsiteY217" fmla="*/ 6041373 h 6858000"/>
              <a:gd name="connsiteX218" fmla="*/ 2209559 w 4626532"/>
              <a:gd name="connsiteY218" fmla="*/ 6066372 h 6858000"/>
              <a:gd name="connsiteX219" fmla="*/ 2151229 w 4626532"/>
              <a:gd name="connsiteY219" fmla="*/ 6024707 h 6858000"/>
              <a:gd name="connsiteX220" fmla="*/ 2276223 w 4626532"/>
              <a:gd name="connsiteY220" fmla="*/ 6041373 h 6858000"/>
              <a:gd name="connsiteX221" fmla="*/ 3326172 w 4626532"/>
              <a:gd name="connsiteY221" fmla="*/ 6058039 h 6858000"/>
              <a:gd name="connsiteX222" fmla="*/ 3267841 w 4626532"/>
              <a:gd name="connsiteY222" fmla="*/ 6116370 h 6858000"/>
              <a:gd name="connsiteX223" fmla="*/ 3242842 w 4626532"/>
              <a:gd name="connsiteY223" fmla="*/ 6108037 h 6858000"/>
              <a:gd name="connsiteX224" fmla="*/ 3242842 w 4626532"/>
              <a:gd name="connsiteY224" fmla="*/ 6033040 h 6858000"/>
              <a:gd name="connsiteX225" fmla="*/ 3301173 w 4626532"/>
              <a:gd name="connsiteY225" fmla="*/ 6016374 h 6858000"/>
              <a:gd name="connsiteX226" fmla="*/ 3326172 w 4626532"/>
              <a:gd name="connsiteY226" fmla="*/ 6058039 h 6858000"/>
              <a:gd name="connsiteX227" fmla="*/ 3642823 w 4626532"/>
              <a:gd name="connsiteY227" fmla="*/ 6041373 h 6858000"/>
              <a:gd name="connsiteX228" fmla="*/ 3609491 w 4626532"/>
              <a:gd name="connsiteY228" fmla="*/ 6099704 h 6858000"/>
              <a:gd name="connsiteX229" fmla="*/ 3542828 w 4626532"/>
              <a:gd name="connsiteY229" fmla="*/ 6091371 h 6858000"/>
              <a:gd name="connsiteX230" fmla="*/ 3551161 w 4626532"/>
              <a:gd name="connsiteY230" fmla="*/ 6016374 h 6858000"/>
              <a:gd name="connsiteX231" fmla="*/ 3576160 w 4626532"/>
              <a:gd name="connsiteY231" fmla="*/ 6024707 h 6858000"/>
              <a:gd name="connsiteX232" fmla="*/ 3626157 w 4626532"/>
              <a:gd name="connsiteY232" fmla="*/ 6008042 h 6858000"/>
              <a:gd name="connsiteX233" fmla="*/ 3642823 w 4626532"/>
              <a:gd name="connsiteY233" fmla="*/ 6041373 h 6858000"/>
              <a:gd name="connsiteX234" fmla="*/ 3534495 w 4626532"/>
              <a:gd name="connsiteY234" fmla="*/ 6041373 h 6858000"/>
              <a:gd name="connsiteX235" fmla="*/ 3501163 w 4626532"/>
              <a:gd name="connsiteY235" fmla="*/ 6099704 h 6858000"/>
              <a:gd name="connsiteX236" fmla="*/ 3442833 w 4626532"/>
              <a:gd name="connsiteY236" fmla="*/ 6099704 h 6858000"/>
              <a:gd name="connsiteX237" fmla="*/ 3451166 w 4626532"/>
              <a:gd name="connsiteY237" fmla="*/ 6033040 h 6858000"/>
              <a:gd name="connsiteX238" fmla="*/ 3509496 w 4626532"/>
              <a:gd name="connsiteY238" fmla="*/ 6008042 h 6858000"/>
              <a:gd name="connsiteX239" fmla="*/ 3534495 w 4626532"/>
              <a:gd name="connsiteY239" fmla="*/ 6041373 h 6858000"/>
              <a:gd name="connsiteX240" fmla="*/ 3426167 w 4626532"/>
              <a:gd name="connsiteY240" fmla="*/ 6049706 h 6858000"/>
              <a:gd name="connsiteX241" fmla="*/ 3384502 w 4626532"/>
              <a:gd name="connsiteY241" fmla="*/ 6108037 h 6858000"/>
              <a:gd name="connsiteX242" fmla="*/ 3342838 w 4626532"/>
              <a:gd name="connsiteY242" fmla="*/ 6099704 h 6858000"/>
              <a:gd name="connsiteX243" fmla="*/ 3342838 w 4626532"/>
              <a:gd name="connsiteY243" fmla="*/ 6024707 h 6858000"/>
              <a:gd name="connsiteX244" fmla="*/ 3417834 w 4626532"/>
              <a:gd name="connsiteY244" fmla="*/ 6008042 h 6858000"/>
              <a:gd name="connsiteX245" fmla="*/ 3426167 w 4626532"/>
              <a:gd name="connsiteY245" fmla="*/ 6049706 h 6858000"/>
              <a:gd name="connsiteX246" fmla="*/ 2417883 w 4626532"/>
              <a:gd name="connsiteY246" fmla="*/ 6008042 h 6858000"/>
              <a:gd name="connsiteX247" fmla="*/ 2376218 w 4626532"/>
              <a:gd name="connsiteY247" fmla="*/ 6008042 h 6858000"/>
              <a:gd name="connsiteX248" fmla="*/ 2401217 w 4626532"/>
              <a:gd name="connsiteY248" fmla="*/ 5983043 h 6858000"/>
              <a:gd name="connsiteX249" fmla="*/ 2417883 w 4626532"/>
              <a:gd name="connsiteY249" fmla="*/ 6008042 h 6858000"/>
              <a:gd name="connsiteX250" fmla="*/ 3576160 w 4626532"/>
              <a:gd name="connsiteY250" fmla="*/ 5999709 h 6858000"/>
              <a:gd name="connsiteX251" fmla="*/ 3534495 w 4626532"/>
              <a:gd name="connsiteY251" fmla="*/ 5974710 h 6858000"/>
              <a:gd name="connsiteX252" fmla="*/ 3576160 w 4626532"/>
              <a:gd name="connsiteY252" fmla="*/ 5999709 h 6858000"/>
              <a:gd name="connsiteX253" fmla="*/ 2967856 w 4626532"/>
              <a:gd name="connsiteY253" fmla="*/ 5983043 h 6858000"/>
              <a:gd name="connsiteX254" fmla="*/ 2992855 w 4626532"/>
              <a:gd name="connsiteY254" fmla="*/ 5991376 h 6858000"/>
              <a:gd name="connsiteX255" fmla="*/ 2967856 w 4626532"/>
              <a:gd name="connsiteY255" fmla="*/ 5983043 h 6858000"/>
              <a:gd name="connsiteX256" fmla="*/ 2284556 w 4626532"/>
              <a:gd name="connsiteY256" fmla="*/ 6016374 h 6858000"/>
              <a:gd name="connsiteX257" fmla="*/ 2217892 w 4626532"/>
              <a:gd name="connsiteY257" fmla="*/ 6016374 h 6858000"/>
              <a:gd name="connsiteX258" fmla="*/ 2251224 w 4626532"/>
              <a:gd name="connsiteY258" fmla="*/ 5966377 h 6858000"/>
              <a:gd name="connsiteX259" fmla="*/ 2284556 w 4626532"/>
              <a:gd name="connsiteY259" fmla="*/ 6016374 h 6858000"/>
              <a:gd name="connsiteX260" fmla="*/ 2084565 w 4626532"/>
              <a:gd name="connsiteY260" fmla="*/ 6008042 h 6858000"/>
              <a:gd name="connsiteX261" fmla="*/ 2034568 w 4626532"/>
              <a:gd name="connsiteY261" fmla="*/ 6016374 h 6858000"/>
              <a:gd name="connsiteX262" fmla="*/ 1976237 w 4626532"/>
              <a:gd name="connsiteY262" fmla="*/ 5974710 h 6858000"/>
              <a:gd name="connsiteX263" fmla="*/ 2026235 w 4626532"/>
              <a:gd name="connsiteY263" fmla="*/ 5966377 h 6858000"/>
              <a:gd name="connsiteX264" fmla="*/ 2084565 w 4626532"/>
              <a:gd name="connsiteY264" fmla="*/ 6008042 h 6858000"/>
              <a:gd name="connsiteX265" fmla="*/ 1992903 w 4626532"/>
              <a:gd name="connsiteY265" fmla="*/ 6024707 h 6858000"/>
              <a:gd name="connsiteX266" fmla="*/ 1951238 w 4626532"/>
              <a:gd name="connsiteY266" fmla="*/ 6058039 h 6858000"/>
              <a:gd name="connsiteX267" fmla="*/ 1792913 w 4626532"/>
              <a:gd name="connsiteY267" fmla="*/ 6024707 h 6858000"/>
              <a:gd name="connsiteX268" fmla="*/ 1892908 w 4626532"/>
              <a:gd name="connsiteY268" fmla="*/ 6041373 h 6858000"/>
              <a:gd name="connsiteX269" fmla="*/ 1926240 w 4626532"/>
              <a:gd name="connsiteY269" fmla="*/ 6016374 h 6858000"/>
              <a:gd name="connsiteX270" fmla="*/ 1776247 w 4626532"/>
              <a:gd name="connsiteY270" fmla="*/ 5999709 h 6858000"/>
              <a:gd name="connsiteX271" fmla="*/ 1859576 w 4626532"/>
              <a:gd name="connsiteY271" fmla="*/ 5966377 h 6858000"/>
              <a:gd name="connsiteX272" fmla="*/ 1992903 w 4626532"/>
              <a:gd name="connsiteY272" fmla="*/ 6024707 h 6858000"/>
              <a:gd name="connsiteX273" fmla="*/ 2151229 w 4626532"/>
              <a:gd name="connsiteY273" fmla="*/ 5999709 h 6858000"/>
              <a:gd name="connsiteX274" fmla="*/ 2101231 w 4626532"/>
              <a:gd name="connsiteY274" fmla="*/ 5983043 h 6858000"/>
              <a:gd name="connsiteX275" fmla="*/ 2109564 w 4626532"/>
              <a:gd name="connsiteY275" fmla="*/ 5949711 h 6858000"/>
              <a:gd name="connsiteX276" fmla="*/ 2151229 w 4626532"/>
              <a:gd name="connsiteY276" fmla="*/ 5999709 h 6858000"/>
              <a:gd name="connsiteX277" fmla="*/ 3101183 w 4626532"/>
              <a:gd name="connsiteY277" fmla="*/ 5983043 h 6858000"/>
              <a:gd name="connsiteX278" fmla="*/ 3076184 w 4626532"/>
              <a:gd name="connsiteY278" fmla="*/ 6033040 h 6858000"/>
              <a:gd name="connsiteX279" fmla="*/ 3009520 w 4626532"/>
              <a:gd name="connsiteY279" fmla="*/ 5983043 h 6858000"/>
              <a:gd name="connsiteX280" fmla="*/ 3067851 w 4626532"/>
              <a:gd name="connsiteY280" fmla="*/ 5941378 h 6858000"/>
              <a:gd name="connsiteX281" fmla="*/ 3101183 w 4626532"/>
              <a:gd name="connsiteY281" fmla="*/ 5983043 h 6858000"/>
              <a:gd name="connsiteX282" fmla="*/ 2634539 w 4626532"/>
              <a:gd name="connsiteY282" fmla="*/ 5966377 h 6858000"/>
              <a:gd name="connsiteX283" fmla="*/ 2576208 w 4626532"/>
              <a:gd name="connsiteY283" fmla="*/ 5983043 h 6858000"/>
              <a:gd name="connsiteX284" fmla="*/ 2609540 w 4626532"/>
              <a:gd name="connsiteY284" fmla="*/ 5941378 h 6858000"/>
              <a:gd name="connsiteX285" fmla="*/ 2634539 w 4626532"/>
              <a:gd name="connsiteY285" fmla="*/ 5966377 h 6858000"/>
              <a:gd name="connsiteX286" fmla="*/ 3201178 w 4626532"/>
              <a:gd name="connsiteY286" fmla="*/ 5966377 h 6858000"/>
              <a:gd name="connsiteX287" fmla="*/ 3167846 w 4626532"/>
              <a:gd name="connsiteY287" fmla="*/ 6024707 h 6858000"/>
              <a:gd name="connsiteX288" fmla="*/ 3117848 w 4626532"/>
              <a:gd name="connsiteY288" fmla="*/ 6024707 h 6858000"/>
              <a:gd name="connsiteX289" fmla="*/ 3109516 w 4626532"/>
              <a:gd name="connsiteY289" fmla="*/ 5949711 h 6858000"/>
              <a:gd name="connsiteX290" fmla="*/ 3176179 w 4626532"/>
              <a:gd name="connsiteY290" fmla="*/ 5924712 h 6858000"/>
              <a:gd name="connsiteX291" fmla="*/ 3201178 w 4626532"/>
              <a:gd name="connsiteY291" fmla="*/ 5966377 h 6858000"/>
              <a:gd name="connsiteX292" fmla="*/ 2501212 w 4626532"/>
              <a:gd name="connsiteY292" fmla="*/ 5949711 h 6858000"/>
              <a:gd name="connsiteX293" fmla="*/ 2501212 w 4626532"/>
              <a:gd name="connsiteY293" fmla="*/ 5991376 h 6858000"/>
              <a:gd name="connsiteX294" fmla="*/ 2434548 w 4626532"/>
              <a:gd name="connsiteY294" fmla="*/ 5999709 h 6858000"/>
              <a:gd name="connsiteX295" fmla="*/ 2417883 w 4626532"/>
              <a:gd name="connsiteY295" fmla="*/ 5974710 h 6858000"/>
              <a:gd name="connsiteX296" fmla="*/ 2459547 w 4626532"/>
              <a:gd name="connsiteY296" fmla="*/ 5924712 h 6858000"/>
              <a:gd name="connsiteX297" fmla="*/ 2501212 w 4626532"/>
              <a:gd name="connsiteY297" fmla="*/ 5949711 h 6858000"/>
              <a:gd name="connsiteX298" fmla="*/ 2009569 w 4626532"/>
              <a:gd name="connsiteY298" fmla="*/ 5949711 h 6858000"/>
              <a:gd name="connsiteX299" fmla="*/ 1967904 w 4626532"/>
              <a:gd name="connsiteY299" fmla="*/ 5949711 h 6858000"/>
              <a:gd name="connsiteX300" fmla="*/ 1992903 w 4626532"/>
              <a:gd name="connsiteY300" fmla="*/ 5924712 h 6858000"/>
              <a:gd name="connsiteX301" fmla="*/ 2009569 w 4626532"/>
              <a:gd name="connsiteY301" fmla="*/ 5949711 h 6858000"/>
              <a:gd name="connsiteX302" fmla="*/ 709632 w 4626532"/>
              <a:gd name="connsiteY302" fmla="*/ 5991376 h 6858000"/>
              <a:gd name="connsiteX303" fmla="*/ 701299 w 4626532"/>
              <a:gd name="connsiteY303" fmla="*/ 5974710 h 6858000"/>
              <a:gd name="connsiteX304" fmla="*/ 751297 w 4626532"/>
              <a:gd name="connsiteY304" fmla="*/ 5924712 h 6858000"/>
              <a:gd name="connsiteX305" fmla="*/ 709632 w 4626532"/>
              <a:gd name="connsiteY305" fmla="*/ 5991376 h 6858000"/>
              <a:gd name="connsiteX306" fmla="*/ 684633 w 4626532"/>
              <a:gd name="connsiteY306" fmla="*/ 6016374 h 6858000"/>
              <a:gd name="connsiteX307" fmla="*/ 642969 w 4626532"/>
              <a:gd name="connsiteY307" fmla="*/ 6033040 h 6858000"/>
              <a:gd name="connsiteX308" fmla="*/ 584638 w 4626532"/>
              <a:gd name="connsiteY308" fmla="*/ 6024707 h 6858000"/>
              <a:gd name="connsiteX309" fmla="*/ 601304 w 4626532"/>
              <a:gd name="connsiteY309" fmla="*/ 5974710 h 6858000"/>
              <a:gd name="connsiteX310" fmla="*/ 584638 w 4626532"/>
              <a:gd name="connsiteY310" fmla="*/ 5933045 h 6858000"/>
              <a:gd name="connsiteX311" fmla="*/ 684633 w 4626532"/>
              <a:gd name="connsiteY311" fmla="*/ 5991376 h 6858000"/>
              <a:gd name="connsiteX312" fmla="*/ 684633 w 4626532"/>
              <a:gd name="connsiteY312" fmla="*/ 6016374 h 6858000"/>
              <a:gd name="connsiteX313" fmla="*/ 3517829 w 4626532"/>
              <a:gd name="connsiteY313" fmla="*/ 5966377 h 6858000"/>
              <a:gd name="connsiteX314" fmla="*/ 3467831 w 4626532"/>
              <a:gd name="connsiteY314" fmla="*/ 5999709 h 6858000"/>
              <a:gd name="connsiteX315" fmla="*/ 3434500 w 4626532"/>
              <a:gd name="connsiteY315" fmla="*/ 5991376 h 6858000"/>
              <a:gd name="connsiteX316" fmla="*/ 3434500 w 4626532"/>
              <a:gd name="connsiteY316" fmla="*/ 5916379 h 6858000"/>
              <a:gd name="connsiteX317" fmla="*/ 3517829 w 4626532"/>
              <a:gd name="connsiteY317" fmla="*/ 5966377 h 6858000"/>
              <a:gd name="connsiteX318" fmla="*/ 2859528 w 4626532"/>
              <a:gd name="connsiteY318" fmla="*/ 5958044 h 6858000"/>
              <a:gd name="connsiteX319" fmla="*/ 2792864 w 4626532"/>
              <a:gd name="connsiteY319" fmla="*/ 5958044 h 6858000"/>
              <a:gd name="connsiteX320" fmla="*/ 2826196 w 4626532"/>
              <a:gd name="connsiteY320" fmla="*/ 5916379 h 6858000"/>
              <a:gd name="connsiteX321" fmla="*/ 2859528 w 4626532"/>
              <a:gd name="connsiteY321" fmla="*/ 5958044 h 6858000"/>
              <a:gd name="connsiteX322" fmla="*/ 3309506 w 4626532"/>
              <a:gd name="connsiteY322" fmla="*/ 5949711 h 6858000"/>
              <a:gd name="connsiteX323" fmla="*/ 3276174 w 4626532"/>
              <a:gd name="connsiteY323" fmla="*/ 6008042 h 6858000"/>
              <a:gd name="connsiteX324" fmla="*/ 3217844 w 4626532"/>
              <a:gd name="connsiteY324" fmla="*/ 6008042 h 6858000"/>
              <a:gd name="connsiteX325" fmla="*/ 3217844 w 4626532"/>
              <a:gd name="connsiteY325" fmla="*/ 5933045 h 6858000"/>
              <a:gd name="connsiteX326" fmla="*/ 3284507 w 4626532"/>
              <a:gd name="connsiteY326" fmla="*/ 5908046 h 6858000"/>
              <a:gd name="connsiteX327" fmla="*/ 3309506 w 4626532"/>
              <a:gd name="connsiteY327" fmla="*/ 5949711 h 6858000"/>
              <a:gd name="connsiteX328" fmla="*/ 3417834 w 4626532"/>
              <a:gd name="connsiteY328" fmla="*/ 5949711 h 6858000"/>
              <a:gd name="connsiteX329" fmla="*/ 3384502 w 4626532"/>
              <a:gd name="connsiteY329" fmla="*/ 5999709 h 6858000"/>
              <a:gd name="connsiteX330" fmla="*/ 3326172 w 4626532"/>
              <a:gd name="connsiteY330" fmla="*/ 5999709 h 6858000"/>
              <a:gd name="connsiteX331" fmla="*/ 3326172 w 4626532"/>
              <a:gd name="connsiteY331" fmla="*/ 5924712 h 6858000"/>
              <a:gd name="connsiteX332" fmla="*/ 3392835 w 4626532"/>
              <a:gd name="connsiteY332" fmla="*/ 5899713 h 6858000"/>
              <a:gd name="connsiteX333" fmla="*/ 3417834 w 4626532"/>
              <a:gd name="connsiteY333" fmla="*/ 5949711 h 6858000"/>
              <a:gd name="connsiteX334" fmla="*/ 2367885 w 4626532"/>
              <a:gd name="connsiteY334" fmla="*/ 5958044 h 6858000"/>
              <a:gd name="connsiteX335" fmla="*/ 2334553 w 4626532"/>
              <a:gd name="connsiteY335" fmla="*/ 6016374 h 6858000"/>
              <a:gd name="connsiteX336" fmla="*/ 2309554 w 4626532"/>
              <a:gd name="connsiteY336" fmla="*/ 6016374 h 6858000"/>
              <a:gd name="connsiteX337" fmla="*/ 2276223 w 4626532"/>
              <a:gd name="connsiteY337" fmla="*/ 5958044 h 6858000"/>
              <a:gd name="connsiteX338" fmla="*/ 2326220 w 4626532"/>
              <a:gd name="connsiteY338" fmla="*/ 5899713 h 6858000"/>
              <a:gd name="connsiteX339" fmla="*/ 2367885 w 4626532"/>
              <a:gd name="connsiteY339" fmla="*/ 5958044 h 6858000"/>
              <a:gd name="connsiteX340" fmla="*/ 2726201 w 4626532"/>
              <a:gd name="connsiteY340" fmla="*/ 5941378 h 6858000"/>
              <a:gd name="connsiteX341" fmla="*/ 2717868 w 4626532"/>
              <a:gd name="connsiteY341" fmla="*/ 5966377 h 6858000"/>
              <a:gd name="connsiteX342" fmla="*/ 2659537 w 4626532"/>
              <a:gd name="connsiteY342" fmla="*/ 5966377 h 6858000"/>
              <a:gd name="connsiteX343" fmla="*/ 2634539 w 4626532"/>
              <a:gd name="connsiteY343" fmla="*/ 5941378 h 6858000"/>
              <a:gd name="connsiteX344" fmla="*/ 2684536 w 4626532"/>
              <a:gd name="connsiteY344" fmla="*/ 5891381 h 6858000"/>
              <a:gd name="connsiteX345" fmla="*/ 2726201 w 4626532"/>
              <a:gd name="connsiteY345" fmla="*/ 5941378 h 6858000"/>
              <a:gd name="connsiteX346" fmla="*/ 2226225 w 4626532"/>
              <a:gd name="connsiteY346" fmla="*/ 5949711 h 6858000"/>
              <a:gd name="connsiteX347" fmla="*/ 2192893 w 4626532"/>
              <a:gd name="connsiteY347" fmla="*/ 5999709 h 6858000"/>
              <a:gd name="connsiteX348" fmla="*/ 2142896 w 4626532"/>
              <a:gd name="connsiteY348" fmla="*/ 5941378 h 6858000"/>
              <a:gd name="connsiteX349" fmla="*/ 2184561 w 4626532"/>
              <a:gd name="connsiteY349" fmla="*/ 5891381 h 6858000"/>
              <a:gd name="connsiteX350" fmla="*/ 2226225 w 4626532"/>
              <a:gd name="connsiteY350" fmla="*/ 5949711 h 6858000"/>
              <a:gd name="connsiteX351" fmla="*/ 2959523 w 4626532"/>
              <a:gd name="connsiteY351" fmla="*/ 5924712 h 6858000"/>
              <a:gd name="connsiteX352" fmla="*/ 2917858 w 4626532"/>
              <a:gd name="connsiteY352" fmla="*/ 5966377 h 6858000"/>
              <a:gd name="connsiteX353" fmla="*/ 2859528 w 4626532"/>
              <a:gd name="connsiteY353" fmla="*/ 5916379 h 6858000"/>
              <a:gd name="connsiteX354" fmla="*/ 2917858 w 4626532"/>
              <a:gd name="connsiteY354" fmla="*/ 5874715 h 6858000"/>
              <a:gd name="connsiteX355" fmla="*/ 2959523 w 4626532"/>
              <a:gd name="connsiteY355" fmla="*/ 5924712 h 6858000"/>
              <a:gd name="connsiteX356" fmla="*/ 2084565 w 4626532"/>
              <a:gd name="connsiteY356" fmla="*/ 5933045 h 6858000"/>
              <a:gd name="connsiteX357" fmla="*/ 2076232 w 4626532"/>
              <a:gd name="connsiteY357" fmla="*/ 5966377 h 6858000"/>
              <a:gd name="connsiteX358" fmla="*/ 2017902 w 4626532"/>
              <a:gd name="connsiteY358" fmla="*/ 5916379 h 6858000"/>
              <a:gd name="connsiteX359" fmla="*/ 2042901 w 4626532"/>
              <a:gd name="connsiteY359" fmla="*/ 5874715 h 6858000"/>
              <a:gd name="connsiteX360" fmla="*/ 2084565 w 4626532"/>
              <a:gd name="connsiteY360" fmla="*/ 5933045 h 6858000"/>
              <a:gd name="connsiteX361" fmla="*/ 2584541 w 4626532"/>
              <a:gd name="connsiteY361" fmla="*/ 5916379 h 6858000"/>
              <a:gd name="connsiteX362" fmla="*/ 2551209 w 4626532"/>
              <a:gd name="connsiteY362" fmla="*/ 5974710 h 6858000"/>
              <a:gd name="connsiteX363" fmla="*/ 2526211 w 4626532"/>
              <a:gd name="connsiteY363" fmla="*/ 5974710 h 6858000"/>
              <a:gd name="connsiteX364" fmla="*/ 2501212 w 4626532"/>
              <a:gd name="connsiteY364" fmla="*/ 5916379 h 6858000"/>
              <a:gd name="connsiteX365" fmla="*/ 2542876 w 4626532"/>
              <a:gd name="connsiteY365" fmla="*/ 5866382 h 6858000"/>
              <a:gd name="connsiteX366" fmla="*/ 2584541 w 4626532"/>
              <a:gd name="connsiteY366" fmla="*/ 5916379 h 6858000"/>
              <a:gd name="connsiteX367" fmla="*/ 1826245 w 4626532"/>
              <a:gd name="connsiteY367" fmla="*/ 5949711 h 6858000"/>
              <a:gd name="connsiteX368" fmla="*/ 1742915 w 4626532"/>
              <a:gd name="connsiteY368" fmla="*/ 5974710 h 6858000"/>
              <a:gd name="connsiteX369" fmla="*/ 1617921 w 4626532"/>
              <a:gd name="connsiteY369" fmla="*/ 5891381 h 6858000"/>
              <a:gd name="connsiteX370" fmla="*/ 1759581 w 4626532"/>
              <a:gd name="connsiteY370" fmla="*/ 5933045 h 6858000"/>
              <a:gd name="connsiteX371" fmla="*/ 1642920 w 4626532"/>
              <a:gd name="connsiteY371" fmla="*/ 5874715 h 6858000"/>
              <a:gd name="connsiteX372" fmla="*/ 1701251 w 4626532"/>
              <a:gd name="connsiteY372" fmla="*/ 5849716 h 6858000"/>
              <a:gd name="connsiteX373" fmla="*/ 1826245 w 4626532"/>
              <a:gd name="connsiteY373" fmla="*/ 5949711 h 6858000"/>
              <a:gd name="connsiteX374" fmla="*/ 726298 w 4626532"/>
              <a:gd name="connsiteY374" fmla="*/ 5908046 h 6858000"/>
              <a:gd name="connsiteX375" fmla="*/ 684633 w 4626532"/>
              <a:gd name="connsiteY375" fmla="*/ 5966377 h 6858000"/>
              <a:gd name="connsiteX376" fmla="*/ 634636 w 4626532"/>
              <a:gd name="connsiteY376" fmla="*/ 5908046 h 6858000"/>
              <a:gd name="connsiteX377" fmla="*/ 684633 w 4626532"/>
              <a:gd name="connsiteY377" fmla="*/ 5849716 h 6858000"/>
              <a:gd name="connsiteX378" fmla="*/ 726298 w 4626532"/>
              <a:gd name="connsiteY378" fmla="*/ 5908046 h 6858000"/>
              <a:gd name="connsiteX379" fmla="*/ 3067851 w 4626532"/>
              <a:gd name="connsiteY379" fmla="*/ 5891381 h 6858000"/>
              <a:gd name="connsiteX380" fmla="*/ 3017853 w 4626532"/>
              <a:gd name="connsiteY380" fmla="*/ 5949711 h 6858000"/>
              <a:gd name="connsiteX381" fmla="*/ 2992855 w 4626532"/>
              <a:gd name="connsiteY381" fmla="*/ 5949711 h 6858000"/>
              <a:gd name="connsiteX382" fmla="*/ 2967856 w 4626532"/>
              <a:gd name="connsiteY382" fmla="*/ 5883048 h 6858000"/>
              <a:gd name="connsiteX383" fmla="*/ 3026186 w 4626532"/>
              <a:gd name="connsiteY383" fmla="*/ 5841383 h 6858000"/>
              <a:gd name="connsiteX384" fmla="*/ 3067851 w 4626532"/>
              <a:gd name="connsiteY384" fmla="*/ 5891381 h 6858000"/>
              <a:gd name="connsiteX385" fmla="*/ 2442881 w 4626532"/>
              <a:gd name="connsiteY385" fmla="*/ 5899713 h 6858000"/>
              <a:gd name="connsiteX386" fmla="*/ 2401217 w 4626532"/>
              <a:gd name="connsiteY386" fmla="*/ 5958044 h 6858000"/>
              <a:gd name="connsiteX387" fmla="*/ 2359552 w 4626532"/>
              <a:gd name="connsiteY387" fmla="*/ 5899713 h 6858000"/>
              <a:gd name="connsiteX388" fmla="*/ 2409550 w 4626532"/>
              <a:gd name="connsiteY388" fmla="*/ 5841383 h 6858000"/>
              <a:gd name="connsiteX389" fmla="*/ 2442881 w 4626532"/>
              <a:gd name="connsiteY389" fmla="*/ 5899713 h 6858000"/>
              <a:gd name="connsiteX390" fmla="*/ 2809530 w 4626532"/>
              <a:gd name="connsiteY390" fmla="*/ 5883048 h 6858000"/>
              <a:gd name="connsiteX391" fmla="*/ 2751200 w 4626532"/>
              <a:gd name="connsiteY391" fmla="*/ 5949711 h 6858000"/>
              <a:gd name="connsiteX392" fmla="*/ 2717868 w 4626532"/>
              <a:gd name="connsiteY392" fmla="*/ 5883048 h 6858000"/>
              <a:gd name="connsiteX393" fmla="*/ 2776198 w 4626532"/>
              <a:gd name="connsiteY393" fmla="*/ 5833050 h 6858000"/>
              <a:gd name="connsiteX394" fmla="*/ 2809530 w 4626532"/>
              <a:gd name="connsiteY394" fmla="*/ 5883048 h 6858000"/>
              <a:gd name="connsiteX395" fmla="*/ 2301222 w 4626532"/>
              <a:gd name="connsiteY395" fmla="*/ 5883048 h 6858000"/>
              <a:gd name="connsiteX396" fmla="*/ 2267890 w 4626532"/>
              <a:gd name="connsiteY396" fmla="*/ 5941378 h 6858000"/>
              <a:gd name="connsiteX397" fmla="*/ 2217892 w 4626532"/>
              <a:gd name="connsiteY397" fmla="*/ 5883048 h 6858000"/>
              <a:gd name="connsiteX398" fmla="*/ 2267890 w 4626532"/>
              <a:gd name="connsiteY398" fmla="*/ 5824717 h 6858000"/>
              <a:gd name="connsiteX399" fmla="*/ 2301222 w 4626532"/>
              <a:gd name="connsiteY399" fmla="*/ 5883048 h 6858000"/>
              <a:gd name="connsiteX400" fmla="*/ 1984570 w 4626532"/>
              <a:gd name="connsiteY400" fmla="*/ 5899713 h 6858000"/>
              <a:gd name="connsiteX401" fmla="*/ 1884575 w 4626532"/>
              <a:gd name="connsiteY401" fmla="*/ 5941378 h 6858000"/>
              <a:gd name="connsiteX402" fmla="*/ 1809579 w 4626532"/>
              <a:gd name="connsiteY402" fmla="*/ 5883048 h 6858000"/>
              <a:gd name="connsiteX403" fmla="*/ 1926240 w 4626532"/>
              <a:gd name="connsiteY403" fmla="*/ 5899713 h 6858000"/>
              <a:gd name="connsiteX404" fmla="*/ 1934573 w 4626532"/>
              <a:gd name="connsiteY404" fmla="*/ 5874715 h 6858000"/>
              <a:gd name="connsiteX405" fmla="*/ 1801246 w 4626532"/>
              <a:gd name="connsiteY405" fmla="*/ 5858049 h 6858000"/>
              <a:gd name="connsiteX406" fmla="*/ 1884575 w 4626532"/>
              <a:gd name="connsiteY406" fmla="*/ 5824717 h 6858000"/>
              <a:gd name="connsiteX407" fmla="*/ 1984570 w 4626532"/>
              <a:gd name="connsiteY407" fmla="*/ 5899713 h 6858000"/>
              <a:gd name="connsiteX408" fmla="*/ 1467929 w 4626532"/>
              <a:gd name="connsiteY408" fmla="*/ 5841383 h 6858000"/>
              <a:gd name="connsiteX409" fmla="*/ 1509593 w 4626532"/>
              <a:gd name="connsiteY409" fmla="*/ 5824717 h 6858000"/>
              <a:gd name="connsiteX410" fmla="*/ 1626254 w 4626532"/>
              <a:gd name="connsiteY410" fmla="*/ 5933045 h 6858000"/>
              <a:gd name="connsiteX411" fmla="*/ 1626254 w 4626532"/>
              <a:gd name="connsiteY411" fmla="*/ 5966377 h 6858000"/>
              <a:gd name="connsiteX412" fmla="*/ 1601256 w 4626532"/>
              <a:gd name="connsiteY412" fmla="*/ 5966377 h 6858000"/>
              <a:gd name="connsiteX413" fmla="*/ 1426264 w 4626532"/>
              <a:gd name="connsiteY413" fmla="*/ 5849716 h 6858000"/>
              <a:gd name="connsiteX414" fmla="*/ 1559591 w 4626532"/>
              <a:gd name="connsiteY414" fmla="*/ 5924712 h 6858000"/>
              <a:gd name="connsiteX415" fmla="*/ 1434597 w 4626532"/>
              <a:gd name="connsiteY415" fmla="*/ 5824717 h 6858000"/>
              <a:gd name="connsiteX416" fmla="*/ 1467929 w 4626532"/>
              <a:gd name="connsiteY416" fmla="*/ 5841383 h 6858000"/>
              <a:gd name="connsiteX417" fmla="*/ 3384502 w 4626532"/>
              <a:gd name="connsiteY417" fmla="*/ 5874715 h 6858000"/>
              <a:gd name="connsiteX418" fmla="*/ 3334505 w 4626532"/>
              <a:gd name="connsiteY418" fmla="*/ 5899713 h 6858000"/>
              <a:gd name="connsiteX419" fmla="*/ 3301173 w 4626532"/>
              <a:gd name="connsiteY419" fmla="*/ 5891381 h 6858000"/>
              <a:gd name="connsiteX420" fmla="*/ 3309506 w 4626532"/>
              <a:gd name="connsiteY420" fmla="*/ 5849716 h 6858000"/>
              <a:gd name="connsiteX421" fmla="*/ 3292840 w 4626532"/>
              <a:gd name="connsiteY421" fmla="*/ 5816384 h 6858000"/>
              <a:gd name="connsiteX422" fmla="*/ 3384502 w 4626532"/>
              <a:gd name="connsiteY422" fmla="*/ 5874715 h 6858000"/>
              <a:gd name="connsiteX423" fmla="*/ 3176179 w 4626532"/>
              <a:gd name="connsiteY423" fmla="*/ 5874715 h 6858000"/>
              <a:gd name="connsiteX424" fmla="*/ 3134514 w 4626532"/>
              <a:gd name="connsiteY424" fmla="*/ 5924712 h 6858000"/>
              <a:gd name="connsiteX425" fmla="*/ 3092850 w 4626532"/>
              <a:gd name="connsiteY425" fmla="*/ 5924712 h 6858000"/>
              <a:gd name="connsiteX426" fmla="*/ 3076184 w 4626532"/>
              <a:gd name="connsiteY426" fmla="*/ 5849716 h 6858000"/>
              <a:gd name="connsiteX427" fmla="*/ 3142847 w 4626532"/>
              <a:gd name="connsiteY427" fmla="*/ 5816384 h 6858000"/>
              <a:gd name="connsiteX428" fmla="*/ 3176179 w 4626532"/>
              <a:gd name="connsiteY428" fmla="*/ 5874715 h 6858000"/>
              <a:gd name="connsiteX429" fmla="*/ 2667870 w 4626532"/>
              <a:gd name="connsiteY429" fmla="*/ 5858049 h 6858000"/>
              <a:gd name="connsiteX430" fmla="*/ 2617873 w 4626532"/>
              <a:gd name="connsiteY430" fmla="*/ 5916379 h 6858000"/>
              <a:gd name="connsiteX431" fmla="*/ 2584541 w 4626532"/>
              <a:gd name="connsiteY431" fmla="*/ 5849716 h 6858000"/>
              <a:gd name="connsiteX432" fmla="*/ 2626206 w 4626532"/>
              <a:gd name="connsiteY432" fmla="*/ 5808051 h 6858000"/>
              <a:gd name="connsiteX433" fmla="*/ 2667870 w 4626532"/>
              <a:gd name="connsiteY433" fmla="*/ 5858049 h 6858000"/>
              <a:gd name="connsiteX434" fmla="*/ 2167895 w 4626532"/>
              <a:gd name="connsiteY434" fmla="*/ 5858049 h 6858000"/>
              <a:gd name="connsiteX435" fmla="*/ 2126230 w 4626532"/>
              <a:gd name="connsiteY435" fmla="*/ 5924712 h 6858000"/>
              <a:gd name="connsiteX436" fmla="*/ 2076232 w 4626532"/>
              <a:gd name="connsiteY436" fmla="*/ 5866382 h 6858000"/>
              <a:gd name="connsiteX437" fmla="*/ 2117897 w 4626532"/>
              <a:gd name="connsiteY437" fmla="*/ 5808051 h 6858000"/>
              <a:gd name="connsiteX438" fmla="*/ 2167895 w 4626532"/>
              <a:gd name="connsiteY438" fmla="*/ 5858049 h 6858000"/>
              <a:gd name="connsiteX439" fmla="*/ 2001236 w 4626532"/>
              <a:gd name="connsiteY439" fmla="*/ 5891381 h 6858000"/>
              <a:gd name="connsiteX440" fmla="*/ 1992903 w 4626532"/>
              <a:gd name="connsiteY440" fmla="*/ 5808051 h 6858000"/>
              <a:gd name="connsiteX441" fmla="*/ 2026235 w 4626532"/>
              <a:gd name="connsiteY441" fmla="*/ 5849716 h 6858000"/>
              <a:gd name="connsiteX442" fmla="*/ 2001236 w 4626532"/>
              <a:gd name="connsiteY442" fmla="*/ 5891381 h 6858000"/>
              <a:gd name="connsiteX443" fmla="*/ 3284507 w 4626532"/>
              <a:gd name="connsiteY443" fmla="*/ 5849716 h 6858000"/>
              <a:gd name="connsiteX444" fmla="*/ 3251175 w 4626532"/>
              <a:gd name="connsiteY444" fmla="*/ 5908046 h 6858000"/>
              <a:gd name="connsiteX445" fmla="*/ 3201178 w 4626532"/>
              <a:gd name="connsiteY445" fmla="*/ 5908046 h 6858000"/>
              <a:gd name="connsiteX446" fmla="*/ 3184512 w 4626532"/>
              <a:gd name="connsiteY446" fmla="*/ 5824717 h 6858000"/>
              <a:gd name="connsiteX447" fmla="*/ 3251175 w 4626532"/>
              <a:gd name="connsiteY447" fmla="*/ 5799718 h 6858000"/>
              <a:gd name="connsiteX448" fmla="*/ 3284507 w 4626532"/>
              <a:gd name="connsiteY448" fmla="*/ 5849716 h 6858000"/>
              <a:gd name="connsiteX449" fmla="*/ 2909525 w 4626532"/>
              <a:gd name="connsiteY449" fmla="*/ 5833050 h 6858000"/>
              <a:gd name="connsiteX450" fmla="*/ 2867861 w 4626532"/>
              <a:gd name="connsiteY450" fmla="*/ 5891381 h 6858000"/>
              <a:gd name="connsiteX451" fmla="*/ 2834529 w 4626532"/>
              <a:gd name="connsiteY451" fmla="*/ 5891381 h 6858000"/>
              <a:gd name="connsiteX452" fmla="*/ 2809530 w 4626532"/>
              <a:gd name="connsiteY452" fmla="*/ 5833050 h 6858000"/>
              <a:gd name="connsiteX453" fmla="*/ 2859528 w 4626532"/>
              <a:gd name="connsiteY453" fmla="*/ 5783052 h 6858000"/>
              <a:gd name="connsiteX454" fmla="*/ 2909525 w 4626532"/>
              <a:gd name="connsiteY454" fmla="*/ 5833050 h 6858000"/>
              <a:gd name="connsiteX455" fmla="*/ 2526211 w 4626532"/>
              <a:gd name="connsiteY455" fmla="*/ 5833050 h 6858000"/>
              <a:gd name="connsiteX456" fmla="*/ 2476213 w 4626532"/>
              <a:gd name="connsiteY456" fmla="*/ 5899713 h 6858000"/>
              <a:gd name="connsiteX457" fmla="*/ 2434548 w 4626532"/>
              <a:gd name="connsiteY457" fmla="*/ 5833050 h 6858000"/>
              <a:gd name="connsiteX458" fmla="*/ 2484546 w 4626532"/>
              <a:gd name="connsiteY458" fmla="*/ 5783052 h 6858000"/>
              <a:gd name="connsiteX459" fmla="*/ 2526211 w 4626532"/>
              <a:gd name="connsiteY459" fmla="*/ 5833050 h 6858000"/>
              <a:gd name="connsiteX460" fmla="*/ 792961 w 4626532"/>
              <a:gd name="connsiteY460" fmla="*/ 5833050 h 6858000"/>
              <a:gd name="connsiteX461" fmla="*/ 759630 w 4626532"/>
              <a:gd name="connsiteY461" fmla="*/ 5899713 h 6858000"/>
              <a:gd name="connsiteX462" fmla="*/ 709632 w 4626532"/>
              <a:gd name="connsiteY462" fmla="*/ 5833050 h 6858000"/>
              <a:gd name="connsiteX463" fmla="*/ 751297 w 4626532"/>
              <a:gd name="connsiteY463" fmla="*/ 5783052 h 6858000"/>
              <a:gd name="connsiteX464" fmla="*/ 792961 w 4626532"/>
              <a:gd name="connsiteY464" fmla="*/ 5833050 h 6858000"/>
              <a:gd name="connsiteX465" fmla="*/ 2384551 w 4626532"/>
              <a:gd name="connsiteY465" fmla="*/ 5816384 h 6858000"/>
              <a:gd name="connsiteX466" fmla="*/ 2334553 w 4626532"/>
              <a:gd name="connsiteY466" fmla="*/ 5883048 h 6858000"/>
              <a:gd name="connsiteX467" fmla="*/ 2292889 w 4626532"/>
              <a:gd name="connsiteY467" fmla="*/ 5816384 h 6858000"/>
              <a:gd name="connsiteX468" fmla="*/ 2342886 w 4626532"/>
              <a:gd name="connsiteY468" fmla="*/ 5766387 h 6858000"/>
              <a:gd name="connsiteX469" fmla="*/ 2384551 w 4626532"/>
              <a:gd name="connsiteY469" fmla="*/ 5816384 h 6858000"/>
              <a:gd name="connsiteX470" fmla="*/ 2759533 w 4626532"/>
              <a:gd name="connsiteY470" fmla="*/ 5808051 h 6858000"/>
              <a:gd name="connsiteX471" fmla="*/ 2692869 w 4626532"/>
              <a:gd name="connsiteY471" fmla="*/ 5866382 h 6858000"/>
              <a:gd name="connsiteX472" fmla="*/ 2667870 w 4626532"/>
              <a:gd name="connsiteY472" fmla="*/ 5808051 h 6858000"/>
              <a:gd name="connsiteX473" fmla="*/ 2709535 w 4626532"/>
              <a:gd name="connsiteY473" fmla="*/ 5749721 h 6858000"/>
              <a:gd name="connsiteX474" fmla="*/ 2759533 w 4626532"/>
              <a:gd name="connsiteY474" fmla="*/ 5808051 h 6858000"/>
              <a:gd name="connsiteX475" fmla="*/ 2242891 w 4626532"/>
              <a:gd name="connsiteY475" fmla="*/ 5799718 h 6858000"/>
              <a:gd name="connsiteX476" fmla="*/ 2209559 w 4626532"/>
              <a:gd name="connsiteY476" fmla="*/ 5858049 h 6858000"/>
              <a:gd name="connsiteX477" fmla="*/ 2184561 w 4626532"/>
              <a:gd name="connsiteY477" fmla="*/ 5858049 h 6858000"/>
              <a:gd name="connsiteX478" fmla="*/ 2151229 w 4626532"/>
              <a:gd name="connsiteY478" fmla="*/ 5799718 h 6858000"/>
              <a:gd name="connsiteX479" fmla="*/ 2201226 w 4626532"/>
              <a:gd name="connsiteY479" fmla="*/ 5749721 h 6858000"/>
              <a:gd name="connsiteX480" fmla="*/ 2242891 w 4626532"/>
              <a:gd name="connsiteY480" fmla="*/ 5799718 h 6858000"/>
              <a:gd name="connsiteX481" fmla="*/ 3167846 w 4626532"/>
              <a:gd name="connsiteY481" fmla="*/ 5741388 h 6858000"/>
              <a:gd name="connsiteX482" fmla="*/ 3242842 w 4626532"/>
              <a:gd name="connsiteY482" fmla="*/ 5774720 h 6858000"/>
              <a:gd name="connsiteX483" fmla="*/ 3192845 w 4626532"/>
              <a:gd name="connsiteY483" fmla="*/ 5808051 h 6858000"/>
              <a:gd name="connsiteX484" fmla="*/ 3151180 w 4626532"/>
              <a:gd name="connsiteY484" fmla="*/ 5791385 h 6858000"/>
              <a:gd name="connsiteX485" fmla="*/ 3151180 w 4626532"/>
              <a:gd name="connsiteY485" fmla="*/ 5741388 h 6858000"/>
              <a:gd name="connsiteX486" fmla="*/ 3167846 w 4626532"/>
              <a:gd name="connsiteY486" fmla="*/ 5741388 h 6858000"/>
              <a:gd name="connsiteX487" fmla="*/ 1276271 w 4626532"/>
              <a:gd name="connsiteY487" fmla="*/ 5799718 h 6858000"/>
              <a:gd name="connsiteX488" fmla="*/ 1234607 w 4626532"/>
              <a:gd name="connsiteY488" fmla="*/ 5741388 h 6858000"/>
              <a:gd name="connsiteX489" fmla="*/ 1276271 w 4626532"/>
              <a:gd name="connsiteY489" fmla="*/ 5799718 h 6858000"/>
              <a:gd name="connsiteX490" fmla="*/ 3017853 w 4626532"/>
              <a:gd name="connsiteY490" fmla="*/ 5799718 h 6858000"/>
              <a:gd name="connsiteX491" fmla="*/ 2959523 w 4626532"/>
              <a:gd name="connsiteY491" fmla="*/ 5849716 h 6858000"/>
              <a:gd name="connsiteX492" fmla="*/ 2892859 w 4626532"/>
              <a:gd name="connsiteY492" fmla="*/ 5774720 h 6858000"/>
              <a:gd name="connsiteX493" fmla="*/ 2967856 w 4626532"/>
              <a:gd name="connsiteY493" fmla="*/ 5733055 h 6858000"/>
              <a:gd name="connsiteX494" fmla="*/ 3017853 w 4626532"/>
              <a:gd name="connsiteY494" fmla="*/ 5799718 h 6858000"/>
              <a:gd name="connsiteX495" fmla="*/ 2101231 w 4626532"/>
              <a:gd name="connsiteY495" fmla="*/ 5791385 h 6858000"/>
              <a:gd name="connsiteX496" fmla="*/ 2059567 w 4626532"/>
              <a:gd name="connsiteY496" fmla="*/ 5849716 h 6858000"/>
              <a:gd name="connsiteX497" fmla="*/ 2017902 w 4626532"/>
              <a:gd name="connsiteY497" fmla="*/ 5783052 h 6858000"/>
              <a:gd name="connsiteX498" fmla="*/ 2059567 w 4626532"/>
              <a:gd name="connsiteY498" fmla="*/ 5733055 h 6858000"/>
              <a:gd name="connsiteX499" fmla="*/ 2101231 w 4626532"/>
              <a:gd name="connsiteY499" fmla="*/ 5791385 h 6858000"/>
              <a:gd name="connsiteX500" fmla="*/ 1326269 w 4626532"/>
              <a:gd name="connsiteY500" fmla="*/ 5749721 h 6858000"/>
              <a:gd name="connsiteX501" fmla="*/ 1417931 w 4626532"/>
              <a:gd name="connsiteY501" fmla="*/ 5883048 h 6858000"/>
              <a:gd name="connsiteX502" fmla="*/ 1251273 w 4626532"/>
              <a:gd name="connsiteY502" fmla="*/ 5733055 h 6858000"/>
              <a:gd name="connsiteX503" fmla="*/ 1326269 w 4626532"/>
              <a:gd name="connsiteY503" fmla="*/ 5749721 h 6858000"/>
              <a:gd name="connsiteX504" fmla="*/ 3134514 w 4626532"/>
              <a:gd name="connsiteY504" fmla="*/ 5766387 h 6858000"/>
              <a:gd name="connsiteX505" fmla="*/ 3067851 w 4626532"/>
              <a:gd name="connsiteY505" fmla="*/ 5824717 h 6858000"/>
              <a:gd name="connsiteX506" fmla="*/ 3017853 w 4626532"/>
              <a:gd name="connsiteY506" fmla="*/ 5749721 h 6858000"/>
              <a:gd name="connsiteX507" fmla="*/ 3084517 w 4626532"/>
              <a:gd name="connsiteY507" fmla="*/ 5724722 h 6858000"/>
              <a:gd name="connsiteX508" fmla="*/ 3134514 w 4626532"/>
              <a:gd name="connsiteY508" fmla="*/ 5766387 h 6858000"/>
              <a:gd name="connsiteX509" fmla="*/ 2609540 w 4626532"/>
              <a:gd name="connsiteY509" fmla="*/ 5783052 h 6858000"/>
              <a:gd name="connsiteX510" fmla="*/ 2551209 w 4626532"/>
              <a:gd name="connsiteY510" fmla="*/ 5841383 h 6858000"/>
              <a:gd name="connsiteX511" fmla="*/ 2517878 w 4626532"/>
              <a:gd name="connsiteY511" fmla="*/ 5774720 h 6858000"/>
              <a:gd name="connsiteX512" fmla="*/ 2567875 w 4626532"/>
              <a:gd name="connsiteY512" fmla="*/ 5724722 h 6858000"/>
              <a:gd name="connsiteX513" fmla="*/ 2609540 w 4626532"/>
              <a:gd name="connsiteY513" fmla="*/ 5783052 h 6858000"/>
              <a:gd name="connsiteX514" fmla="*/ 1851243 w 4626532"/>
              <a:gd name="connsiteY514" fmla="*/ 5799718 h 6858000"/>
              <a:gd name="connsiteX515" fmla="*/ 1784580 w 4626532"/>
              <a:gd name="connsiteY515" fmla="*/ 5841383 h 6858000"/>
              <a:gd name="connsiteX516" fmla="*/ 1684585 w 4626532"/>
              <a:gd name="connsiteY516" fmla="*/ 5758054 h 6858000"/>
              <a:gd name="connsiteX517" fmla="*/ 1759581 w 4626532"/>
              <a:gd name="connsiteY517" fmla="*/ 5799718 h 6858000"/>
              <a:gd name="connsiteX518" fmla="*/ 1801246 w 4626532"/>
              <a:gd name="connsiteY518" fmla="*/ 5791385 h 6858000"/>
              <a:gd name="connsiteX519" fmla="*/ 1692918 w 4626532"/>
              <a:gd name="connsiteY519" fmla="*/ 5741388 h 6858000"/>
              <a:gd name="connsiteX520" fmla="*/ 1751248 w 4626532"/>
              <a:gd name="connsiteY520" fmla="*/ 5716389 h 6858000"/>
              <a:gd name="connsiteX521" fmla="*/ 1851243 w 4626532"/>
              <a:gd name="connsiteY521" fmla="*/ 5799718 h 6858000"/>
              <a:gd name="connsiteX522" fmla="*/ 1609588 w 4626532"/>
              <a:gd name="connsiteY522" fmla="*/ 5716389 h 6858000"/>
              <a:gd name="connsiteX523" fmla="*/ 1684585 w 4626532"/>
              <a:gd name="connsiteY523" fmla="*/ 5816384 h 6858000"/>
              <a:gd name="connsiteX524" fmla="*/ 1634587 w 4626532"/>
              <a:gd name="connsiteY524" fmla="*/ 5849716 h 6858000"/>
              <a:gd name="connsiteX525" fmla="*/ 1526259 w 4626532"/>
              <a:gd name="connsiteY525" fmla="*/ 5799718 h 6858000"/>
              <a:gd name="connsiteX526" fmla="*/ 1517926 w 4626532"/>
              <a:gd name="connsiteY526" fmla="*/ 5733055 h 6858000"/>
              <a:gd name="connsiteX527" fmla="*/ 1634587 w 4626532"/>
              <a:gd name="connsiteY527" fmla="*/ 5799718 h 6858000"/>
              <a:gd name="connsiteX528" fmla="*/ 1526259 w 4626532"/>
              <a:gd name="connsiteY528" fmla="*/ 5716389 h 6858000"/>
              <a:gd name="connsiteX529" fmla="*/ 1609588 w 4626532"/>
              <a:gd name="connsiteY529" fmla="*/ 5716389 h 6858000"/>
              <a:gd name="connsiteX530" fmla="*/ 3042852 w 4626532"/>
              <a:gd name="connsiteY530" fmla="*/ 5716389 h 6858000"/>
              <a:gd name="connsiteX531" fmla="*/ 2976189 w 4626532"/>
              <a:gd name="connsiteY531" fmla="*/ 5708056 h 6858000"/>
              <a:gd name="connsiteX532" fmla="*/ 3042852 w 4626532"/>
              <a:gd name="connsiteY532" fmla="*/ 5716389 h 6858000"/>
              <a:gd name="connsiteX533" fmla="*/ 801294 w 4626532"/>
              <a:gd name="connsiteY533" fmla="*/ 5808051 h 6858000"/>
              <a:gd name="connsiteX534" fmla="*/ 784629 w 4626532"/>
              <a:gd name="connsiteY534" fmla="*/ 5766387 h 6858000"/>
              <a:gd name="connsiteX535" fmla="*/ 834626 w 4626532"/>
              <a:gd name="connsiteY535" fmla="*/ 5708056 h 6858000"/>
              <a:gd name="connsiteX536" fmla="*/ 801294 w 4626532"/>
              <a:gd name="connsiteY536" fmla="*/ 5808051 h 6858000"/>
              <a:gd name="connsiteX537" fmla="*/ 726298 w 4626532"/>
              <a:gd name="connsiteY537" fmla="*/ 5766387 h 6858000"/>
              <a:gd name="connsiteX538" fmla="*/ 701299 w 4626532"/>
              <a:gd name="connsiteY538" fmla="*/ 5791385 h 6858000"/>
              <a:gd name="connsiteX539" fmla="*/ 651302 w 4626532"/>
              <a:gd name="connsiteY539" fmla="*/ 5724722 h 6858000"/>
              <a:gd name="connsiteX540" fmla="*/ 676300 w 4626532"/>
              <a:gd name="connsiteY540" fmla="*/ 5708056 h 6858000"/>
              <a:gd name="connsiteX541" fmla="*/ 726298 w 4626532"/>
              <a:gd name="connsiteY541" fmla="*/ 5766387 h 6858000"/>
              <a:gd name="connsiteX542" fmla="*/ 2951190 w 4626532"/>
              <a:gd name="connsiteY542" fmla="*/ 5708056 h 6858000"/>
              <a:gd name="connsiteX543" fmla="*/ 2892859 w 4626532"/>
              <a:gd name="connsiteY543" fmla="*/ 5758054 h 6858000"/>
              <a:gd name="connsiteX544" fmla="*/ 2867861 w 4626532"/>
              <a:gd name="connsiteY544" fmla="*/ 5758054 h 6858000"/>
              <a:gd name="connsiteX545" fmla="*/ 2851195 w 4626532"/>
              <a:gd name="connsiteY545" fmla="*/ 5699723 h 6858000"/>
              <a:gd name="connsiteX546" fmla="*/ 2951190 w 4626532"/>
              <a:gd name="connsiteY546" fmla="*/ 5708056 h 6858000"/>
              <a:gd name="connsiteX547" fmla="*/ 2842862 w 4626532"/>
              <a:gd name="connsiteY547" fmla="*/ 5749721 h 6858000"/>
              <a:gd name="connsiteX548" fmla="*/ 2801197 w 4626532"/>
              <a:gd name="connsiteY548" fmla="*/ 5808051 h 6858000"/>
              <a:gd name="connsiteX549" fmla="*/ 2776198 w 4626532"/>
              <a:gd name="connsiteY549" fmla="*/ 5808051 h 6858000"/>
              <a:gd name="connsiteX550" fmla="*/ 2751200 w 4626532"/>
              <a:gd name="connsiteY550" fmla="*/ 5741388 h 6858000"/>
              <a:gd name="connsiteX551" fmla="*/ 2801197 w 4626532"/>
              <a:gd name="connsiteY551" fmla="*/ 5699723 h 6858000"/>
              <a:gd name="connsiteX552" fmla="*/ 2842862 w 4626532"/>
              <a:gd name="connsiteY552" fmla="*/ 5749721 h 6858000"/>
              <a:gd name="connsiteX553" fmla="*/ 2467880 w 4626532"/>
              <a:gd name="connsiteY553" fmla="*/ 5749721 h 6858000"/>
              <a:gd name="connsiteX554" fmla="*/ 2426215 w 4626532"/>
              <a:gd name="connsiteY554" fmla="*/ 5816384 h 6858000"/>
              <a:gd name="connsiteX555" fmla="*/ 2376218 w 4626532"/>
              <a:gd name="connsiteY555" fmla="*/ 5758054 h 6858000"/>
              <a:gd name="connsiteX556" fmla="*/ 2426215 w 4626532"/>
              <a:gd name="connsiteY556" fmla="*/ 5699723 h 6858000"/>
              <a:gd name="connsiteX557" fmla="*/ 2467880 w 4626532"/>
              <a:gd name="connsiteY557" fmla="*/ 5749721 h 6858000"/>
              <a:gd name="connsiteX558" fmla="*/ 2776198 w 4626532"/>
              <a:gd name="connsiteY558" fmla="*/ 5699723 h 6858000"/>
              <a:gd name="connsiteX559" fmla="*/ 2742867 w 4626532"/>
              <a:gd name="connsiteY559" fmla="*/ 5724722 h 6858000"/>
              <a:gd name="connsiteX560" fmla="*/ 2717868 w 4626532"/>
              <a:gd name="connsiteY560" fmla="*/ 5724722 h 6858000"/>
              <a:gd name="connsiteX561" fmla="*/ 2717868 w 4626532"/>
              <a:gd name="connsiteY561" fmla="*/ 5691390 h 6858000"/>
              <a:gd name="connsiteX562" fmla="*/ 2776198 w 4626532"/>
              <a:gd name="connsiteY562" fmla="*/ 5699723 h 6858000"/>
              <a:gd name="connsiteX563" fmla="*/ 2692869 w 4626532"/>
              <a:gd name="connsiteY563" fmla="*/ 5691390 h 6858000"/>
              <a:gd name="connsiteX564" fmla="*/ 2692869 w 4626532"/>
              <a:gd name="connsiteY564" fmla="*/ 5749721 h 6858000"/>
              <a:gd name="connsiteX565" fmla="*/ 2659537 w 4626532"/>
              <a:gd name="connsiteY565" fmla="*/ 5774720 h 6858000"/>
              <a:gd name="connsiteX566" fmla="*/ 2634539 w 4626532"/>
              <a:gd name="connsiteY566" fmla="*/ 5774720 h 6858000"/>
              <a:gd name="connsiteX567" fmla="*/ 2601207 w 4626532"/>
              <a:gd name="connsiteY567" fmla="*/ 5716389 h 6858000"/>
              <a:gd name="connsiteX568" fmla="*/ 2642872 w 4626532"/>
              <a:gd name="connsiteY568" fmla="*/ 5683057 h 6858000"/>
              <a:gd name="connsiteX569" fmla="*/ 2692869 w 4626532"/>
              <a:gd name="connsiteY569" fmla="*/ 5691390 h 6858000"/>
              <a:gd name="connsiteX570" fmla="*/ 2317887 w 4626532"/>
              <a:gd name="connsiteY570" fmla="*/ 5741388 h 6858000"/>
              <a:gd name="connsiteX571" fmla="*/ 2276223 w 4626532"/>
              <a:gd name="connsiteY571" fmla="*/ 5799718 h 6858000"/>
              <a:gd name="connsiteX572" fmla="*/ 2234558 w 4626532"/>
              <a:gd name="connsiteY572" fmla="*/ 5741388 h 6858000"/>
              <a:gd name="connsiteX573" fmla="*/ 2276223 w 4626532"/>
              <a:gd name="connsiteY573" fmla="*/ 5683057 h 6858000"/>
              <a:gd name="connsiteX574" fmla="*/ 2317887 w 4626532"/>
              <a:gd name="connsiteY574" fmla="*/ 5741388 h 6858000"/>
              <a:gd name="connsiteX575" fmla="*/ 2076232 w 4626532"/>
              <a:gd name="connsiteY575" fmla="*/ 5699723 h 6858000"/>
              <a:gd name="connsiteX576" fmla="*/ 2101231 w 4626532"/>
              <a:gd name="connsiteY576" fmla="*/ 5683057 h 6858000"/>
              <a:gd name="connsiteX577" fmla="*/ 2076232 w 4626532"/>
              <a:gd name="connsiteY577" fmla="*/ 5699723 h 6858000"/>
              <a:gd name="connsiteX578" fmla="*/ 1984570 w 4626532"/>
              <a:gd name="connsiteY578" fmla="*/ 5741388 h 6858000"/>
              <a:gd name="connsiteX579" fmla="*/ 1892908 w 4626532"/>
              <a:gd name="connsiteY579" fmla="*/ 5799718 h 6858000"/>
              <a:gd name="connsiteX580" fmla="*/ 1834578 w 4626532"/>
              <a:gd name="connsiteY580" fmla="*/ 5741388 h 6858000"/>
              <a:gd name="connsiteX581" fmla="*/ 1917907 w 4626532"/>
              <a:gd name="connsiteY581" fmla="*/ 5758054 h 6858000"/>
              <a:gd name="connsiteX582" fmla="*/ 1942906 w 4626532"/>
              <a:gd name="connsiteY582" fmla="*/ 5741388 h 6858000"/>
              <a:gd name="connsiteX583" fmla="*/ 1842910 w 4626532"/>
              <a:gd name="connsiteY583" fmla="*/ 5716389 h 6858000"/>
              <a:gd name="connsiteX584" fmla="*/ 1901241 w 4626532"/>
              <a:gd name="connsiteY584" fmla="*/ 5683057 h 6858000"/>
              <a:gd name="connsiteX585" fmla="*/ 1984570 w 4626532"/>
              <a:gd name="connsiteY585" fmla="*/ 5741388 h 6858000"/>
              <a:gd name="connsiteX586" fmla="*/ 2617873 w 4626532"/>
              <a:gd name="connsiteY586" fmla="*/ 5683057 h 6858000"/>
              <a:gd name="connsiteX587" fmla="*/ 2567875 w 4626532"/>
              <a:gd name="connsiteY587" fmla="*/ 5699723 h 6858000"/>
              <a:gd name="connsiteX588" fmla="*/ 2567875 w 4626532"/>
              <a:gd name="connsiteY588" fmla="*/ 5666392 h 6858000"/>
              <a:gd name="connsiteX589" fmla="*/ 2617873 w 4626532"/>
              <a:gd name="connsiteY589" fmla="*/ 5683057 h 6858000"/>
              <a:gd name="connsiteX590" fmla="*/ 2176228 w 4626532"/>
              <a:gd name="connsiteY590" fmla="*/ 5724722 h 6858000"/>
              <a:gd name="connsiteX591" fmla="*/ 2134563 w 4626532"/>
              <a:gd name="connsiteY591" fmla="*/ 5783052 h 6858000"/>
              <a:gd name="connsiteX592" fmla="*/ 2092898 w 4626532"/>
              <a:gd name="connsiteY592" fmla="*/ 5733055 h 6858000"/>
              <a:gd name="connsiteX593" fmla="*/ 2134563 w 4626532"/>
              <a:gd name="connsiteY593" fmla="*/ 5666392 h 6858000"/>
              <a:gd name="connsiteX594" fmla="*/ 2176228 w 4626532"/>
              <a:gd name="connsiteY594" fmla="*/ 5724722 h 6858000"/>
              <a:gd name="connsiteX595" fmla="*/ 2726201 w 4626532"/>
              <a:gd name="connsiteY595" fmla="*/ 5666392 h 6858000"/>
              <a:gd name="connsiteX596" fmla="*/ 2684536 w 4626532"/>
              <a:gd name="connsiteY596" fmla="*/ 5658059 h 6858000"/>
              <a:gd name="connsiteX597" fmla="*/ 2726201 w 4626532"/>
              <a:gd name="connsiteY597" fmla="*/ 5666392 h 6858000"/>
              <a:gd name="connsiteX598" fmla="*/ 3076184 w 4626532"/>
              <a:gd name="connsiteY598" fmla="*/ 5699723 h 6858000"/>
              <a:gd name="connsiteX599" fmla="*/ 3051185 w 4626532"/>
              <a:gd name="connsiteY599" fmla="*/ 5691390 h 6858000"/>
              <a:gd name="connsiteX600" fmla="*/ 3126181 w 4626532"/>
              <a:gd name="connsiteY600" fmla="*/ 5649726 h 6858000"/>
              <a:gd name="connsiteX601" fmla="*/ 3076184 w 4626532"/>
              <a:gd name="connsiteY601" fmla="*/ 5699723 h 6858000"/>
              <a:gd name="connsiteX602" fmla="*/ 2551209 w 4626532"/>
              <a:gd name="connsiteY602" fmla="*/ 5691390 h 6858000"/>
              <a:gd name="connsiteX603" fmla="*/ 2517878 w 4626532"/>
              <a:gd name="connsiteY603" fmla="*/ 5749721 h 6858000"/>
              <a:gd name="connsiteX604" fmla="*/ 2484546 w 4626532"/>
              <a:gd name="connsiteY604" fmla="*/ 5749721 h 6858000"/>
              <a:gd name="connsiteX605" fmla="*/ 2459547 w 4626532"/>
              <a:gd name="connsiteY605" fmla="*/ 5699723 h 6858000"/>
              <a:gd name="connsiteX606" fmla="*/ 2501212 w 4626532"/>
              <a:gd name="connsiteY606" fmla="*/ 5649726 h 6858000"/>
              <a:gd name="connsiteX607" fmla="*/ 2551209 w 4626532"/>
              <a:gd name="connsiteY607" fmla="*/ 5691390 h 6858000"/>
              <a:gd name="connsiteX608" fmla="*/ 1434597 w 4626532"/>
              <a:gd name="connsiteY608" fmla="*/ 5658059 h 6858000"/>
              <a:gd name="connsiteX609" fmla="*/ 1509593 w 4626532"/>
              <a:gd name="connsiteY609" fmla="*/ 5774720 h 6858000"/>
              <a:gd name="connsiteX610" fmla="*/ 1509593 w 4626532"/>
              <a:gd name="connsiteY610" fmla="*/ 5799718 h 6858000"/>
              <a:gd name="connsiteX611" fmla="*/ 1476262 w 4626532"/>
              <a:gd name="connsiteY611" fmla="*/ 5808051 h 6858000"/>
              <a:gd name="connsiteX612" fmla="*/ 1351268 w 4626532"/>
              <a:gd name="connsiteY612" fmla="*/ 5699723 h 6858000"/>
              <a:gd name="connsiteX613" fmla="*/ 1351268 w 4626532"/>
              <a:gd name="connsiteY613" fmla="*/ 5658059 h 6858000"/>
              <a:gd name="connsiteX614" fmla="*/ 1442930 w 4626532"/>
              <a:gd name="connsiteY614" fmla="*/ 5766387 h 6858000"/>
              <a:gd name="connsiteX615" fmla="*/ 1459596 w 4626532"/>
              <a:gd name="connsiteY615" fmla="*/ 5749721 h 6858000"/>
              <a:gd name="connsiteX616" fmla="*/ 1376266 w 4626532"/>
              <a:gd name="connsiteY616" fmla="*/ 5649726 h 6858000"/>
              <a:gd name="connsiteX617" fmla="*/ 1434597 w 4626532"/>
              <a:gd name="connsiteY617" fmla="*/ 5658059 h 6858000"/>
              <a:gd name="connsiteX618" fmla="*/ 801294 w 4626532"/>
              <a:gd name="connsiteY618" fmla="*/ 5691390 h 6858000"/>
              <a:gd name="connsiteX619" fmla="*/ 759630 w 4626532"/>
              <a:gd name="connsiteY619" fmla="*/ 5758054 h 6858000"/>
              <a:gd name="connsiteX620" fmla="*/ 709632 w 4626532"/>
              <a:gd name="connsiteY620" fmla="*/ 5699723 h 6858000"/>
              <a:gd name="connsiteX621" fmla="*/ 742964 w 4626532"/>
              <a:gd name="connsiteY621" fmla="*/ 5641393 h 6858000"/>
              <a:gd name="connsiteX622" fmla="*/ 801294 w 4626532"/>
              <a:gd name="connsiteY622" fmla="*/ 5691390 h 6858000"/>
              <a:gd name="connsiteX623" fmla="*/ 651302 w 4626532"/>
              <a:gd name="connsiteY623" fmla="*/ 5699723 h 6858000"/>
              <a:gd name="connsiteX624" fmla="*/ 634636 w 4626532"/>
              <a:gd name="connsiteY624" fmla="*/ 5708056 h 6858000"/>
              <a:gd name="connsiteX625" fmla="*/ 576305 w 4626532"/>
              <a:gd name="connsiteY625" fmla="*/ 5666392 h 6858000"/>
              <a:gd name="connsiteX626" fmla="*/ 592971 w 4626532"/>
              <a:gd name="connsiteY626" fmla="*/ 5641393 h 6858000"/>
              <a:gd name="connsiteX627" fmla="*/ 651302 w 4626532"/>
              <a:gd name="connsiteY627" fmla="*/ 5699723 h 6858000"/>
              <a:gd name="connsiteX628" fmla="*/ 2476213 w 4626532"/>
              <a:gd name="connsiteY628" fmla="*/ 5649726 h 6858000"/>
              <a:gd name="connsiteX629" fmla="*/ 2451214 w 4626532"/>
              <a:gd name="connsiteY629" fmla="*/ 5674724 h 6858000"/>
              <a:gd name="connsiteX630" fmla="*/ 2426215 w 4626532"/>
              <a:gd name="connsiteY630" fmla="*/ 5674724 h 6858000"/>
              <a:gd name="connsiteX631" fmla="*/ 2417883 w 4626532"/>
              <a:gd name="connsiteY631" fmla="*/ 5633060 h 6858000"/>
              <a:gd name="connsiteX632" fmla="*/ 2476213 w 4626532"/>
              <a:gd name="connsiteY632" fmla="*/ 5649726 h 6858000"/>
              <a:gd name="connsiteX633" fmla="*/ 2401217 w 4626532"/>
              <a:gd name="connsiteY633" fmla="*/ 5674724 h 6858000"/>
              <a:gd name="connsiteX634" fmla="*/ 2367885 w 4626532"/>
              <a:gd name="connsiteY634" fmla="*/ 5733055 h 6858000"/>
              <a:gd name="connsiteX635" fmla="*/ 2342886 w 4626532"/>
              <a:gd name="connsiteY635" fmla="*/ 5733055 h 6858000"/>
              <a:gd name="connsiteX636" fmla="*/ 2309554 w 4626532"/>
              <a:gd name="connsiteY636" fmla="*/ 5674724 h 6858000"/>
              <a:gd name="connsiteX637" fmla="*/ 2359552 w 4626532"/>
              <a:gd name="connsiteY637" fmla="*/ 5633060 h 6858000"/>
              <a:gd name="connsiteX638" fmla="*/ 2401217 w 4626532"/>
              <a:gd name="connsiteY638" fmla="*/ 5674724 h 6858000"/>
              <a:gd name="connsiteX639" fmla="*/ 2259557 w 4626532"/>
              <a:gd name="connsiteY639" fmla="*/ 5658059 h 6858000"/>
              <a:gd name="connsiteX640" fmla="*/ 2201226 w 4626532"/>
              <a:gd name="connsiteY640" fmla="*/ 5724722 h 6858000"/>
              <a:gd name="connsiteX641" fmla="*/ 2167895 w 4626532"/>
              <a:gd name="connsiteY641" fmla="*/ 5658059 h 6858000"/>
              <a:gd name="connsiteX642" fmla="*/ 2251224 w 4626532"/>
              <a:gd name="connsiteY642" fmla="*/ 5633060 h 6858000"/>
              <a:gd name="connsiteX643" fmla="*/ 2259557 w 4626532"/>
              <a:gd name="connsiteY643" fmla="*/ 5658059 h 6858000"/>
              <a:gd name="connsiteX644" fmla="*/ 2326220 w 4626532"/>
              <a:gd name="connsiteY644" fmla="*/ 5633060 h 6858000"/>
              <a:gd name="connsiteX645" fmla="*/ 2301222 w 4626532"/>
              <a:gd name="connsiteY645" fmla="*/ 5658059 h 6858000"/>
              <a:gd name="connsiteX646" fmla="*/ 2284556 w 4626532"/>
              <a:gd name="connsiteY646" fmla="*/ 5624727 h 6858000"/>
              <a:gd name="connsiteX647" fmla="*/ 2326220 w 4626532"/>
              <a:gd name="connsiteY647" fmla="*/ 5633060 h 6858000"/>
              <a:gd name="connsiteX648" fmla="*/ 2901192 w 4626532"/>
              <a:gd name="connsiteY648" fmla="*/ 5616394 h 6858000"/>
              <a:gd name="connsiteX649" fmla="*/ 2901192 w 4626532"/>
              <a:gd name="connsiteY649" fmla="*/ 5674724 h 6858000"/>
              <a:gd name="connsiteX650" fmla="*/ 2876194 w 4626532"/>
              <a:gd name="connsiteY650" fmla="*/ 5683057 h 6858000"/>
              <a:gd name="connsiteX651" fmla="*/ 2859528 w 4626532"/>
              <a:gd name="connsiteY651" fmla="*/ 5666392 h 6858000"/>
              <a:gd name="connsiteX652" fmla="*/ 2759533 w 4626532"/>
              <a:gd name="connsiteY652" fmla="*/ 5674724 h 6858000"/>
              <a:gd name="connsiteX653" fmla="*/ 2842862 w 4626532"/>
              <a:gd name="connsiteY653" fmla="*/ 5616394 h 6858000"/>
              <a:gd name="connsiteX654" fmla="*/ 2901192 w 4626532"/>
              <a:gd name="connsiteY654" fmla="*/ 5616394 h 6858000"/>
              <a:gd name="connsiteX655" fmla="*/ 2101231 w 4626532"/>
              <a:gd name="connsiteY655" fmla="*/ 5649726 h 6858000"/>
              <a:gd name="connsiteX656" fmla="*/ 2009569 w 4626532"/>
              <a:gd name="connsiteY656" fmla="*/ 5733055 h 6858000"/>
              <a:gd name="connsiteX657" fmla="*/ 1967904 w 4626532"/>
              <a:gd name="connsiteY657" fmla="*/ 5683057 h 6858000"/>
              <a:gd name="connsiteX658" fmla="*/ 2067899 w 4626532"/>
              <a:gd name="connsiteY658" fmla="*/ 5666392 h 6858000"/>
              <a:gd name="connsiteX659" fmla="*/ 1967904 w 4626532"/>
              <a:gd name="connsiteY659" fmla="*/ 5666392 h 6858000"/>
              <a:gd name="connsiteX660" fmla="*/ 2026235 w 4626532"/>
              <a:gd name="connsiteY660" fmla="*/ 5616394 h 6858000"/>
              <a:gd name="connsiteX661" fmla="*/ 2101231 w 4626532"/>
              <a:gd name="connsiteY661" fmla="*/ 5649726 h 6858000"/>
              <a:gd name="connsiteX662" fmla="*/ 1742915 w 4626532"/>
              <a:gd name="connsiteY662" fmla="*/ 5683057 h 6858000"/>
              <a:gd name="connsiteX663" fmla="*/ 1684585 w 4626532"/>
              <a:gd name="connsiteY663" fmla="*/ 5724722 h 6858000"/>
              <a:gd name="connsiteX664" fmla="*/ 1609588 w 4626532"/>
              <a:gd name="connsiteY664" fmla="*/ 5624727 h 6858000"/>
              <a:gd name="connsiteX665" fmla="*/ 1692918 w 4626532"/>
              <a:gd name="connsiteY665" fmla="*/ 5683057 h 6858000"/>
              <a:gd name="connsiteX666" fmla="*/ 1709584 w 4626532"/>
              <a:gd name="connsiteY666" fmla="*/ 5674724 h 6858000"/>
              <a:gd name="connsiteX667" fmla="*/ 1626254 w 4626532"/>
              <a:gd name="connsiteY667" fmla="*/ 5608061 h 6858000"/>
              <a:gd name="connsiteX668" fmla="*/ 1684585 w 4626532"/>
              <a:gd name="connsiteY668" fmla="*/ 5599728 h 6858000"/>
              <a:gd name="connsiteX669" fmla="*/ 1742915 w 4626532"/>
              <a:gd name="connsiteY669" fmla="*/ 5683057 h 6858000"/>
              <a:gd name="connsiteX670" fmla="*/ 1876242 w 4626532"/>
              <a:gd name="connsiteY670" fmla="*/ 5658059 h 6858000"/>
              <a:gd name="connsiteX671" fmla="*/ 1809579 w 4626532"/>
              <a:gd name="connsiteY671" fmla="*/ 5699723 h 6858000"/>
              <a:gd name="connsiteX672" fmla="*/ 1751248 w 4626532"/>
              <a:gd name="connsiteY672" fmla="*/ 5633060 h 6858000"/>
              <a:gd name="connsiteX673" fmla="*/ 1842910 w 4626532"/>
              <a:gd name="connsiteY673" fmla="*/ 5658059 h 6858000"/>
              <a:gd name="connsiteX674" fmla="*/ 1759581 w 4626532"/>
              <a:gd name="connsiteY674" fmla="*/ 5616394 h 6858000"/>
              <a:gd name="connsiteX675" fmla="*/ 1809579 w 4626532"/>
              <a:gd name="connsiteY675" fmla="*/ 5591395 h 6858000"/>
              <a:gd name="connsiteX676" fmla="*/ 1876242 w 4626532"/>
              <a:gd name="connsiteY676" fmla="*/ 5658059 h 6858000"/>
              <a:gd name="connsiteX677" fmla="*/ 1159610 w 4626532"/>
              <a:gd name="connsiteY677" fmla="*/ 5633060 h 6858000"/>
              <a:gd name="connsiteX678" fmla="*/ 1217941 w 4626532"/>
              <a:gd name="connsiteY678" fmla="*/ 5758054 h 6858000"/>
              <a:gd name="connsiteX679" fmla="*/ 1092947 w 4626532"/>
              <a:gd name="connsiteY679" fmla="*/ 5591395 h 6858000"/>
              <a:gd name="connsiteX680" fmla="*/ 1159610 w 4626532"/>
              <a:gd name="connsiteY680" fmla="*/ 5633060 h 6858000"/>
              <a:gd name="connsiteX681" fmla="*/ 1084614 w 4626532"/>
              <a:gd name="connsiteY681" fmla="*/ 5641393 h 6858000"/>
              <a:gd name="connsiteX682" fmla="*/ 1067948 w 4626532"/>
              <a:gd name="connsiteY682" fmla="*/ 5624727 h 6858000"/>
              <a:gd name="connsiteX683" fmla="*/ 1067948 w 4626532"/>
              <a:gd name="connsiteY683" fmla="*/ 5591395 h 6858000"/>
              <a:gd name="connsiteX684" fmla="*/ 1084614 w 4626532"/>
              <a:gd name="connsiteY684" fmla="*/ 5641393 h 6858000"/>
              <a:gd name="connsiteX685" fmla="*/ 726298 w 4626532"/>
              <a:gd name="connsiteY685" fmla="*/ 5624727 h 6858000"/>
              <a:gd name="connsiteX686" fmla="*/ 684633 w 4626532"/>
              <a:gd name="connsiteY686" fmla="*/ 5683057 h 6858000"/>
              <a:gd name="connsiteX687" fmla="*/ 634636 w 4626532"/>
              <a:gd name="connsiteY687" fmla="*/ 5624727 h 6858000"/>
              <a:gd name="connsiteX688" fmla="*/ 676300 w 4626532"/>
              <a:gd name="connsiteY688" fmla="*/ 5574729 h 6858000"/>
              <a:gd name="connsiteX689" fmla="*/ 726298 w 4626532"/>
              <a:gd name="connsiteY689" fmla="*/ 5624727 h 6858000"/>
              <a:gd name="connsiteX690" fmla="*/ 2492879 w 4626532"/>
              <a:gd name="connsiteY690" fmla="*/ 5591395 h 6858000"/>
              <a:gd name="connsiteX691" fmla="*/ 2484546 w 4626532"/>
              <a:gd name="connsiteY691" fmla="*/ 5624727 h 6858000"/>
              <a:gd name="connsiteX692" fmla="*/ 2451214 w 4626532"/>
              <a:gd name="connsiteY692" fmla="*/ 5608061 h 6858000"/>
              <a:gd name="connsiteX693" fmla="*/ 2367885 w 4626532"/>
              <a:gd name="connsiteY693" fmla="*/ 5608061 h 6858000"/>
              <a:gd name="connsiteX694" fmla="*/ 2359552 w 4626532"/>
              <a:gd name="connsiteY694" fmla="*/ 5591395 h 6858000"/>
              <a:gd name="connsiteX695" fmla="*/ 2434548 w 4626532"/>
              <a:gd name="connsiteY695" fmla="*/ 5566396 h 6858000"/>
              <a:gd name="connsiteX696" fmla="*/ 2492879 w 4626532"/>
              <a:gd name="connsiteY696" fmla="*/ 5591395 h 6858000"/>
              <a:gd name="connsiteX697" fmla="*/ 1551258 w 4626532"/>
              <a:gd name="connsiteY697" fmla="*/ 5566396 h 6858000"/>
              <a:gd name="connsiteX698" fmla="*/ 1592923 w 4626532"/>
              <a:gd name="connsiteY698" fmla="*/ 5658059 h 6858000"/>
              <a:gd name="connsiteX699" fmla="*/ 1559591 w 4626532"/>
              <a:gd name="connsiteY699" fmla="*/ 5699723 h 6858000"/>
              <a:gd name="connsiteX700" fmla="*/ 1459596 w 4626532"/>
              <a:gd name="connsiteY700" fmla="*/ 5641393 h 6858000"/>
              <a:gd name="connsiteX701" fmla="*/ 1467929 w 4626532"/>
              <a:gd name="connsiteY701" fmla="*/ 5574729 h 6858000"/>
              <a:gd name="connsiteX702" fmla="*/ 1542925 w 4626532"/>
              <a:gd name="connsiteY702" fmla="*/ 5658059 h 6858000"/>
              <a:gd name="connsiteX703" fmla="*/ 1559591 w 4626532"/>
              <a:gd name="connsiteY703" fmla="*/ 5649726 h 6858000"/>
              <a:gd name="connsiteX704" fmla="*/ 1484595 w 4626532"/>
              <a:gd name="connsiteY704" fmla="*/ 5566396 h 6858000"/>
              <a:gd name="connsiteX705" fmla="*/ 1551258 w 4626532"/>
              <a:gd name="connsiteY705" fmla="*/ 5566396 h 6858000"/>
              <a:gd name="connsiteX706" fmla="*/ 876291 w 4626532"/>
              <a:gd name="connsiteY706" fmla="*/ 5624727 h 6858000"/>
              <a:gd name="connsiteX707" fmla="*/ 834626 w 4626532"/>
              <a:gd name="connsiteY707" fmla="*/ 5683057 h 6858000"/>
              <a:gd name="connsiteX708" fmla="*/ 784629 w 4626532"/>
              <a:gd name="connsiteY708" fmla="*/ 5624727 h 6858000"/>
              <a:gd name="connsiteX709" fmla="*/ 834626 w 4626532"/>
              <a:gd name="connsiteY709" fmla="*/ 5566396 h 6858000"/>
              <a:gd name="connsiteX710" fmla="*/ 876291 w 4626532"/>
              <a:gd name="connsiteY710" fmla="*/ 5624727 h 6858000"/>
              <a:gd name="connsiteX711" fmla="*/ 584638 w 4626532"/>
              <a:gd name="connsiteY711" fmla="*/ 5624727 h 6858000"/>
              <a:gd name="connsiteX712" fmla="*/ 551307 w 4626532"/>
              <a:gd name="connsiteY712" fmla="*/ 5641393 h 6858000"/>
              <a:gd name="connsiteX713" fmla="*/ 501309 w 4626532"/>
              <a:gd name="connsiteY713" fmla="*/ 5599728 h 6858000"/>
              <a:gd name="connsiteX714" fmla="*/ 526308 w 4626532"/>
              <a:gd name="connsiteY714" fmla="*/ 5566396 h 6858000"/>
              <a:gd name="connsiteX715" fmla="*/ 584638 w 4626532"/>
              <a:gd name="connsiteY715" fmla="*/ 5624727 h 6858000"/>
              <a:gd name="connsiteX716" fmla="*/ 2342886 w 4626532"/>
              <a:gd name="connsiteY716" fmla="*/ 5599728 h 6858000"/>
              <a:gd name="connsiteX717" fmla="*/ 2317887 w 4626532"/>
              <a:gd name="connsiteY717" fmla="*/ 5608061 h 6858000"/>
              <a:gd name="connsiteX718" fmla="*/ 2284556 w 4626532"/>
              <a:gd name="connsiteY718" fmla="*/ 5591395 h 6858000"/>
              <a:gd name="connsiteX719" fmla="*/ 2209559 w 4626532"/>
              <a:gd name="connsiteY719" fmla="*/ 5616394 h 6858000"/>
              <a:gd name="connsiteX720" fmla="*/ 2267890 w 4626532"/>
              <a:gd name="connsiteY720" fmla="*/ 5558063 h 6858000"/>
              <a:gd name="connsiteX721" fmla="*/ 2342886 w 4626532"/>
              <a:gd name="connsiteY721" fmla="*/ 5599728 h 6858000"/>
              <a:gd name="connsiteX722" fmla="*/ 3067851 w 4626532"/>
              <a:gd name="connsiteY722" fmla="*/ 5549731 h 6858000"/>
              <a:gd name="connsiteX723" fmla="*/ 3076184 w 4626532"/>
              <a:gd name="connsiteY723" fmla="*/ 5574729 h 6858000"/>
              <a:gd name="connsiteX724" fmla="*/ 3009520 w 4626532"/>
              <a:gd name="connsiteY724" fmla="*/ 5691390 h 6858000"/>
              <a:gd name="connsiteX725" fmla="*/ 2951190 w 4626532"/>
              <a:gd name="connsiteY725" fmla="*/ 5683057 h 6858000"/>
              <a:gd name="connsiteX726" fmla="*/ 3017853 w 4626532"/>
              <a:gd name="connsiteY726" fmla="*/ 5599728 h 6858000"/>
              <a:gd name="connsiteX727" fmla="*/ 2917858 w 4626532"/>
              <a:gd name="connsiteY727" fmla="*/ 5683057 h 6858000"/>
              <a:gd name="connsiteX728" fmla="*/ 3017853 w 4626532"/>
              <a:gd name="connsiteY728" fmla="*/ 5549731 h 6858000"/>
              <a:gd name="connsiteX729" fmla="*/ 3067851 w 4626532"/>
              <a:gd name="connsiteY729" fmla="*/ 5549731 h 6858000"/>
              <a:gd name="connsiteX730" fmla="*/ 2642872 w 4626532"/>
              <a:gd name="connsiteY730" fmla="*/ 5549731 h 6858000"/>
              <a:gd name="connsiteX731" fmla="*/ 2651205 w 4626532"/>
              <a:gd name="connsiteY731" fmla="*/ 5574729 h 6858000"/>
              <a:gd name="connsiteX732" fmla="*/ 2601207 w 4626532"/>
              <a:gd name="connsiteY732" fmla="*/ 5649726 h 6858000"/>
              <a:gd name="connsiteX733" fmla="*/ 2551209 w 4626532"/>
              <a:gd name="connsiteY733" fmla="*/ 5641393 h 6858000"/>
              <a:gd name="connsiteX734" fmla="*/ 2609540 w 4626532"/>
              <a:gd name="connsiteY734" fmla="*/ 5591395 h 6858000"/>
              <a:gd name="connsiteX735" fmla="*/ 2592874 w 4626532"/>
              <a:gd name="connsiteY735" fmla="*/ 5583062 h 6858000"/>
              <a:gd name="connsiteX736" fmla="*/ 2517878 w 4626532"/>
              <a:gd name="connsiteY736" fmla="*/ 5633060 h 6858000"/>
              <a:gd name="connsiteX737" fmla="*/ 2509545 w 4626532"/>
              <a:gd name="connsiteY737" fmla="*/ 5599728 h 6858000"/>
              <a:gd name="connsiteX738" fmla="*/ 2601207 w 4626532"/>
              <a:gd name="connsiteY738" fmla="*/ 5541398 h 6858000"/>
              <a:gd name="connsiteX739" fmla="*/ 2642872 w 4626532"/>
              <a:gd name="connsiteY739" fmla="*/ 5549731 h 6858000"/>
              <a:gd name="connsiteX740" fmla="*/ 1984570 w 4626532"/>
              <a:gd name="connsiteY740" fmla="*/ 5591395 h 6858000"/>
              <a:gd name="connsiteX741" fmla="*/ 1917907 w 4626532"/>
              <a:gd name="connsiteY741" fmla="*/ 5658059 h 6858000"/>
              <a:gd name="connsiteX742" fmla="*/ 1892908 w 4626532"/>
              <a:gd name="connsiteY742" fmla="*/ 5658059 h 6858000"/>
              <a:gd name="connsiteX743" fmla="*/ 1876242 w 4626532"/>
              <a:gd name="connsiteY743" fmla="*/ 5608061 h 6858000"/>
              <a:gd name="connsiteX744" fmla="*/ 1951238 w 4626532"/>
              <a:gd name="connsiteY744" fmla="*/ 5608061 h 6858000"/>
              <a:gd name="connsiteX745" fmla="*/ 1876242 w 4626532"/>
              <a:gd name="connsiteY745" fmla="*/ 5583062 h 6858000"/>
              <a:gd name="connsiteX746" fmla="*/ 1917907 w 4626532"/>
              <a:gd name="connsiteY746" fmla="*/ 5541398 h 6858000"/>
              <a:gd name="connsiteX747" fmla="*/ 1984570 w 4626532"/>
              <a:gd name="connsiteY747" fmla="*/ 5591395 h 6858000"/>
              <a:gd name="connsiteX748" fmla="*/ 1284604 w 4626532"/>
              <a:gd name="connsiteY748" fmla="*/ 5649726 h 6858000"/>
              <a:gd name="connsiteX749" fmla="*/ 1226274 w 4626532"/>
              <a:gd name="connsiteY749" fmla="*/ 5541398 h 6858000"/>
              <a:gd name="connsiteX750" fmla="*/ 1284604 w 4626532"/>
              <a:gd name="connsiteY750" fmla="*/ 5558063 h 6858000"/>
              <a:gd name="connsiteX751" fmla="*/ 1334602 w 4626532"/>
              <a:gd name="connsiteY751" fmla="*/ 5691390 h 6858000"/>
              <a:gd name="connsiteX752" fmla="*/ 1326269 w 4626532"/>
              <a:gd name="connsiteY752" fmla="*/ 5724722 h 6858000"/>
              <a:gd name="connsiteX753" fmla="*/ 1292937 w 4626532"/>
              <a:gd name="connsiteY753" fmla="*/ 5724722 h 6858000"/>
              <a:gd name="connsiteX754" fmla="*/ 1184609 w 4626532"/>
              <a:gd name="connsiteY754" fmla="*/ 5608061 h 6858000"/>
              <a:gd name="connsiteX755" fmla="*/ 1201275 w 4626532"/>
              <a:gd name="connsiteY755" fmla="*/ 5541398 h 6858000"/>
              <a:gd name="connsiteX756" fmla="*/ 1284604 w 4626532"/>
              <a:gd name="connsiteY756" fmla="*/ 5649726 h 6858000"/>
              <a:gd name="connsiteX757" fmla="*/ 2201226 w 4626532"/>
              <a:gd name="connsiteY757" fmla="*/ 5566396 h 6858000"/>
              <a:gd name="connsiteX758" fmla="*/ 2126230 w 4626532"/>
              <a:gd name="connsiteY758" fmla="*/ 5641393 h 6858000"/>
              <a:gd name="connsiteX759" fmla="*/ 2076232 w 4626532"/>
              <a:gd name="connsiteY759" fmla="*/ 5608061 h 6858000"/>
              <a:gd name="connsiteX760" fmla="*/ 2151229 w 4626532"/>
              <a:gd name="connsiteY760" fmla="*/ 5591395 h 6858000"/>
              <a:gd name="connsiteX761" fmla="*/ 2167895 w 4626532"/>
              <a:gd name="connsiteY761" fmla="*/ 5574729 h 6858000"/>
              <a:gd name="connsiteX762" fmla="*/ 2142896 w 4626532"/>
              <a:gd name="connsiteY762" fmla="*/ 5566396 h 6858000"/>
              <a:gd name="connsiteX763" fmla="*/ 2067899 w 4626532"/>
              <a:gd name="connsiteY763" fmla="*/ 5583062 h 6858000"/>
              <a:gd name="connsiteX764" fmla="*/ 2126230 w 4626532"/>
              <a:gd name="connsiteY764" fmla="*/ 5524732 h 6858000"/>
              <a:gd name="connsiteX765" fmla="*/ 2201226 w 4626532"/>
              <a:gd name="connsiteY765" fmla="*/ 5566396 h 6858000"/>
              <a:gd name="connsiteX766" fmla="*/ 2809530 w 4626532"/>
              <a:gd name="connsiteY766" fmla="*/ 5533065 h 6858000"/>
              <a:gd name="connsiteX767" fmla="*/ 2734534 w 4626532"/>
              <a:gd name="connsiteY767" fmla="*/ 5641393 h 6858000"/>
              <a:gd name="connsiteX768" fmla="*/ 2676203 w 4626532"/>
              <a:gd name="connsiteY768" fmla="*/ 5633060 h 6858000"/>
              <a:gd name="connsiteX769" fmla="*/ 2767865 w 4626532"/>
              <a:gd name="connsiteY769" fmla="*/ 5558063 h 6858000"/>
              <a:gd name="connsiteX770" fmla="*/ 2751200 w 4626532"/>
              <a:gd name="connsiteY770" fmla="*/ 5549731 h 6858000"/>
              <a:gd name="connsiteX771" fmla="*/ 2659537 w 4626532"/>
              <a:gd name="connsiteY771" fmla="*/ 5624727 h 6858000"/>
              <a:gd name="connsiteX772" fmla="*/ 2776198 w 4626532"/>
              <a:gd name="connsiteY772" fmla="*/ 5508066 h 6858000"/>
              <a:gd name="connsiteX773" fmla="*/ 2809530 w 4626532"/>
              <a:gd name="connsiteY773" fmla="*/ 5533065 h 6858000"/>
              <a:gd name="connsiteX774" fmla="*/ 801294 w 4626532"/>
              <a:gd name="connsiteY774" fmla="*/ 5558063 h 6858000"/>
              <a:gd name="connsiteX775" fmla="*/ 759630 w 4626532"/>
              <a:gd name="connsiteY775" fmla="*/ 5616394 h 6858000"/>
              <a:gd name="connsiteX776" fmla="*/ 709632 w 4626532"/>
              <a:gd name="connsiteY776" fmla="*/ 5549731 h 6858000"/>
              <a:gd name="connsiteX777" fmla="*/ 751297 w 4626532"/>
              <a:gd name="connsiteY777" fmla="*/ 5499733 h 6858000"/>
              <a:gd name="connsiteX778" fmla="*/ 801294 w 4626532"/>
              <a:gd name="connsiteY778" fmla="*/ 5558063 h 6858000"/>
              <a:gd name="connsiteX779" fmla="*/ 651302 w 4626532"/>
              <a:gd name="connsiteY779" fmla="*/ 5558063 h 6858000"/>
              <a:gd name="connsiteX780" fmla="*/ 617970 w 4626532"/>
              <a:gd name="connsiteY780" fmla="*/ 5608061 h 6858000"/>
              <a:gd name="connsiteX781" fmla="*/ 567972 w 4626532"/>
              <a:gd name="connsiteY781" fmla="*/ 5558063 h 6858000"/>
              <a:gd name="connsiteX782" fmla="*/ 601304 w 4626532"/>
              <a:gd name="connsiteY782" fmla="*/ 5499733 h 6858000"/>
              <a:gd name="connsiteX783" fmla="*/ 651302 w 4626532"/>
              <a:gd name="connsiteY783" fmla="*/ 5558063 h 6858000"/>
              <a:gd name="connsiteX784" fmla="*/ 942954 w 4626532"/>
              <a:gd name="connsiteY784" fmla="*/ 5549731 h 6858000"/>
              <a:gd name="connsiteX785" fmla="*/ 901290 w 4626532"/>
              <a:gd name="connsiteY785" fmla="*/ 5608061 h 6858000"/>
              <a:gd name="connsiteX786" fmla="*/ 859625 w 4626532"/>
              <a:gd name="connsiteY786" fmla="*/ 5549731 h 6858000"/>
              <a:gd name="connsiteX787" fmla="*/ 901290 w 4626532"/>
              <a:gd name="connsiteY787" fmla="*/ 5491400 h 6858000"/>
              <a:gd name="connsiteX788" fmla="*/ 942954 w 4626532"/>
              <a:gd name="connsiteY788" fmla="*/ 5549731 h 6858000"/>
              <a:gd name="connsiteX789" fmla="*/ 517975 w 4626532"/>
              <a:gd name="connsiteY789" fmla="*/ 5549731 h 6858000"/>
              <a:gd name="connsiteX790" fmla="*/ 476310 w 4626532"/>
              <a:gd name="connsiteY790" fmla="*/ 5583062 h 6858000"/>
              <a:gd name="connsiteX791" fmla="*/ 426313 w 4626532"/>
              <a:gd name="connsiteY791" fmla="*/ 5541398 h 6858000"/>
              <a:gd name="connsiteX792" fmla="*/ 459644 w 4626532"/>
              <a:gd name="connsiteY792" fmla="*/ 5491400 h 6858000"/>
              <a:gd name="connsiteX793" fmla="*/ 517975 w 4626532"/>
              <a:gd name="connsiteY793" fmla="*/ 5549731 h 6858000"/>
              <a:gd name="connsiteX794" fmla="*/ 1801246 w 4626532"/>
              <a:gd name="connsiteY794" fmla="*/ 5549731 h 6858000"/>
              <a:gd name="connsiteX795" fmla="*/ 1776247 w 4626532"/>
              <a:gd name="connsiteY795" fmla="*/ 5591395 h 6858000"/>
              <a:gd name="connsiteX796" fmla="*/ 1709584 w 4626532"/>
              <a:gd name="connsiteY796" fmla="*/ 5591395 h 6858000"/>
              <a:gd name="connsiteX797" fmla="*/ 1709584 w 4626532"/>
              <a:gd name="connsiteY797" fmla="*/ 5524732 h 6858000"/>
              <a:gd name="connsiteX798" fmla="*/ 1759581 w 4626532"/>
              <a:gd name="connsiteY798" fmla="*/ 5558063 h 6858000"/>
              <a:gd name="connsiteX799" fmla="*/ 1776247 w 4626532"/>
              <a:gd name="connsiteY799" fmla="*/ 5549731 h 6858000"/>
              <a:gd name="connsiteX800" fmla="*/ 1726249 w 4626532"/>
              <a:gd name="connsiteY800" fmla="*/ 5508066 h 6858000"/>
              <a:gd name="connsiteX801" fmla="*/ 1776247 w 4626532"/>
              <a:gd name="connsiteY801" fmla="*/ 5483067 h 6858000"/>
              <a:gd name="connsiteX802" fmla="*/ 1801246 w 4626532"/>
              <a:gd name="connsiteY802" fmla="*/ 5549731 h 6858000"/>
              <a:gd name="connsiteX803" fmla="*/ 1659586 w 4626532"/>
              <a:gd name="connsiteY803" fmla="*/ 5483067 h 6858000"/>
              <a:gd name="connsiteX804" fmla="*/ 1684585 w 4626532"/>
              <a:gd name="connsiteY804" fmla="*/ 5541398 h 6858000"/>
              <a:gd name="connsiteX805" fmla="*/ 1642920 w 4626532"/>
              <a:gd name="connsiteY805" fmla="*/ 5591395 h 6858000"/>
              <a:gd name="connsiteX806" fmla="*/ 1567924 w 4626532"/>
              <a:gd name="connsiteY806" fmla="*/ 5549731 h 6858000"/>
              <a:gd name="connsiteX807" fmla="*/ 1584590 w 4626532"/>
              <a:gd name="connsiteY807" fmla="*/ 5499733 h 6858000"/>
              <a:gd name="connsiteX808" fmla="*/ 1626254 w 4626532"/>
              <a:gd name="connsiteY808" fmla="*/ 5549731 h 6858000"/>
              <a:gd name="connsiteX809" fmla="*/ 1651253 w 4626532"/>
              <a:gd name="connsiteY809" fmla="*/ 5549731 h 6858000"/>
              <a:gd name="connsiteX810" fmla="*/ 1601256 w 4626532"/>
              <a:gd name="connsiteY810" fmla="*/ 5483067 h 6858000"/>
              <a:gd name="connsiteX811" fmla="*/ 1659586 w 4626532"/>
              <a:gd name="connsiteY811" fmla="*/ 5483067 h 6858000"/>
              <a:gd name="connsiteX812" fmla="*/ 342983 w 4626532"/>
              <a:gd name="connsiteY812" fmla="*/ 5508066 h 6858000"/>
              <a:gd name="connsiteX813" fmla="*/ 301319 w 4626532"/>
              <a:gd name="connsiteY813" fmla="*/ 5499733 h 6858000"/>
              <a:gd name="connsiteX814" fmla="*/ 334650 w 4626532"/>
              <a:gd name="connsiteY814" fmla="*/ 5483067 h 6858000"/>
              <a:gd name="connsiteX815" fmla="*/ 342983 w 4626532"/>
              <a:gd name="connsiteY815" fmla="*/ 5508066 h 6858000"/>
              <a:gd name="connsiteX816" fmla="*/ 2017902 w 4626532"/>
              <a:gd name="connsiteY816" fmla="*/ 5474734 h 6858000"/>
              <a:gd name="connsiteX817" fmla="*/ 2076232 w 4626532"/>
              <a:gd name="connsiteY817" fmla="*/ 5524732 h 6858000"/>
              <a:gd name="connsiteX818" fmla="*/ 2009569 w 4626532"/>
              <a:gd name="connsiteY818" fmla="*/ 5591395 h 6858000"/>
              <a:gd name="connsiteX819" fmla="*/ 1967904 w 4626532"/>
              <a:gd name="connsiteY819" fmla="*/ 5541398 h 6858000"/>
              <a:gd name="connsiteX820" fmla="*/ 2051234 w 4626532"/>
              <a:gd name="connsiteY820" fmla="*/ 5524732 h 6858000"/>
              <a:gd name="connsiteX821" fmla="*/ 1976237 w 4626532"/>
              <a:gd name="connsiteY821" fmla="*/ 5516399 h 6858000"/>
              <a:gd name="connsiteX822" fmla="*/ 2001236 w 4626532"/>
              <a:gd name="connsiteY822" fmla="*/ 5474734 h 6858000"/>
              <a:gd name="connsiteX823" fmla="*/ 2017902 w 4626532"/>
              <a:gd name="connsiteY823" fmla="*/ 5474734 h 6858000"/>
              <a:gd name="connsiteX824" fmla="*/ 201324 w 4626532"/>
              <a:gd name="connsiteY824" fmla="*/ 5474734 h 6858000"/>
              <a:gd name="connsiteX825" fmla="*/ 209656 w 4626532"/>
              <a:gd name="connsiteY825" fmla="*/ 5508066 h 6858000"/>
              <a:gd name="connsiteX826" fmla="*/ 142993 w 4626532"/>
              <a:gd name="connsiteY826" fmla="*/ 5541398 h 6858000"/>
              <a:gd name="connsiteX827" fmla="*/ 142993 w 4626532"/>
              <a:gd name="connsiteY827" fmla="*/ 5516399 h 6858000"/>
              <a:gd name="connsiteX828" fmla="*/ 176325 w 4626532"/>
              <a:gd name="connsiteY828" fmla="*/ 5474734 h 6858000"/>
              <a:gd name="connsiteX829" fmla="*/ 201324 w 4626532"/>
              <a:gd name="connsiteY829" fmla="*/ 5474734 h 6858000"/>
              <a:gd name="connsiteX830" fmla="*/ 3234509 w 4626532"/>
              <a:gd name="connsiteY830" fmla="*/ 5499733 h 6858000"/>
              <a:gd name="connsiteX831" fmla="*/ 3159513 w 4626532"/>
              <a:gd name="connsiteY831" fmla="*/ 5616394 h 6858000"/>
              <a:gd name="connsiteX832" fmla="*/ 3101183 w 4626532"/>
              <a:gd name="connsiteY832" fmla="*/ 5641393 h 6858000"/>
              <a:gd name="connsiteX833" fmla="*/ 3184512 w 4626532"/>
              <a:gd name="connsiteY833" fmla="*/ 5516399 h 6858000"/>
              <a:gd name="connsiteX834" fmla="*/ 3084517 w 4626532"/>
              <a:gd name="connsiteY834" fmla="*/ 5624727 h 6858000"/>
              <a:gd name="connsiteX835" fmla="*/ 3226177 w 4626532"/>
              <a:gd name="connsiteY835" fmla="*/ 5466401 h 6858000"/>
              <a:gd name="connsiteX836" fmla="*/ 3234509 w 4626532"/>
              <a:gd name="connsiteY836" fmla="*/ 5499733 h 6858000"/>
              <a:gd name="connsiteX837" fmla="*/ 1442930 w 4626532"/>
              <a:gd name="connsiteY837" fmla="*/ 5558063 h 6858000"/>
              <a:gd name="connsiteX838" fmla="*/ 1442930 w 4626532"/>
              <a:gd name="connsiteY838" fmla="*/ 5633060 h 6858000"/>
              <a:gd name="connsiteX839" fmla="*/ 1417931 w 4626532"/>
              <a:gd name="connsiteY839" fmla="*/ 5641393 h 6858000"/>
              <a:gd name="connsiteX840" fmla="*/ 1309603 w 4626532"/>
              <a:gd name="connsiteY840" fmla="*/ 5541398 h 6858000"/>
              <a:gd name="connsiteX841" fmla="*/ 1326269 w 4626532"/>
              <a:gd name="connsiteY841" fmla="*/ 5483067 h 6858000"/>
              <a:gd name="connsiteX842" fmla="*/ 1409598 w 4626532"/>
              <a:gd name="connsiteY842" fmla="*/ 5574729 h 6858000"/>
              <a:gd name="connsiteX843" fmla="*/ 1351268 w 4626532"/>
              <a:gd name="connsiteY843" fmla="*/ 5466401 h 6858000"/>
              <a:gd name="connsiteX844" fmla="*/ 1442930 w 4626532"/>
              <a:gd name="connsiteY844" fmla="*/ 5558063 h 6858000"/>
              <a:gd name="connsiteX845" fmla="*/ 559640 w 4626532"/>
              <a:gd name="connsiteY845" fmla="*/ 5508066 h 6858000"/>
              <a:gd name="connsiteX846" fmla="*/ 542974 w 4626532"/>
              <a:gd name="connsiteY846" fmla="*/ 5541398 h 6858000"/>
              <a:gd name="connsiteX847" fmla="*/ 501309 w 4626532"/>
              <a:gd name="connsiteY847" fmla="*/ 5499733 h 6858000"/>
              <a:gd name="connsiteX848" fmla="*/ 501309 w 4626532"/>
              <a:gd name="connsiteY848" fmla="*/ 5466401 h 6858000"/>
              <a:gd name="connsiteX849" fmla="*/ 559640 w 4626532"/>
              <a:gd name="connsiteY849" fmla="*/ 5508066 h 6858000"/>
              <a:gd name="connsiteX850" fmla="*/ 2959523 w 4626532"/>
              <a:gd name="connsiteY850" fmla="*/ 5458068 h 6858000"/>
              <a:gd name="connsiteX851" fmla="*/ 2967856 w 4626532"/>
              <a:gd name="connsiteY851" fmla="*/ 5491400 h 6858000"/>
              <a:gd name="connsiteX852" fmla="*/ 2909525 w 4626532"/>
              <a:gd name="connsiteY852" fmla="*/ 5591395 h 6858000"/>
              <a:gd name="connsiteX853" fmla="*/ 2842862 w 4626532"/>
              <a:gd name="connsiteY853" fmla="*/ 5591395 h 6858000"/>
              <a:gd name="connsiteX854" fmla="*/ 2926191 w 4626532"/>
              <a:gd name="connsiteY854" fmla="*/ 5508066 h 6858000"/>
              <a:gd name="connsiteX855" fmla="*/ 2826196 w 4626532"/>
              <a:gd name="connsiteY855" fmla="*/ 5566396 h 6858000"/>
              <a:gd name="connsiteX856" fmla="*/ 2826196 w 4626532"/>
              <a:gd name="connsiteY856" fmla="*/ 5508066 h 6858000"/>
              <a:gd name="connsiteX857" fmla="*/ 2901192 w 4626532"/>
              <a:gd name="connsiteY857" fmla="*/ 5458068 h 6858000"/>
              <a:gd name="connsiteX858" fmla="*/ 2959523 w 4626532"/>
              <a:gd name="connsiteY858" fmla="*/ 5458068 h 6858000"/>
              <a:gd name="connsiteX859" fmla="*/ 1892908 w 4626532"/>
              <a:gd name="connsiteY859" fmla="*/ 5516399 h 6858000"/>
              <a:gd name="connsiteX860" fmla="*/ 1859576 w 4626532"/>
              <a:gd name="connsiteY860" fmla="*/ 5566396 h 6858000"/>
              <a:gd name="connsiteX861" fmla="*/ 1817912 w 4626532"/>
              <a:gd name="connsiteY861" fmla="*/ 5558063 h 6858000"/>
              <a:gd name="connsiteX862" fmla="*/ 1817912 w 4626532"/>
              <a:gd name="connsiteY862" fmla="*/ 5508066 h 6858000"/>
              <a:gd name="connsiteX863" fmla="*/ 1876242 w 4626532"/>
              <a:gd name="connsiteY863" fmla="*/ 5524732 h 6858000"/>
              <a:gd name="connsiteX864" fmla="*/ 1826245 w 4626532"/>
              <a:gd name="connsiteY864" fmla="*/ 5491400 h 6858000"/>
              <a:gd name="connsiteX865" fmla="*/ 1867909 w 4626532"/>
              <a:gd name="connsiteY865" fmla="*/ 5449735 h 6858000"/>
              <a:gd name="connsiteX866" fmla="*/ 1892908 w 4626532"/>
              <a:gd name="connsiteY866" fmla="*/ 5516399 h 6858000"/>
              <a:gd name="connsiteX867" fmla="*/ 2417883 w 4626532"/>
              <a:gd name="connsiteY867" fmla="*/ 5483067 h 6858000"/>
              <a:gd name="connsiteX868" fmla="*/ 2351219 w 4626532"/>
              <a:gd name="connsiteY868" fmla="*/ 5558063 h 6858000"/>
              <a:gd name="connsiteX869" fmla="*/ 2301222 w 4626532"/>
              <a:gd name="connsiteY869" fmla="*/ 5533065 h 6858000"/>
              <a:gd name="connsiteX870" fmla="*/ 2384551 w 4626532"/>
              <a:gd name="connsiteY870" fmla="*/ 5483067 h 6858000"/>
              <a:gd name="connsiteX871" fmla="*/ 2367885 w 4626532"/>
              <a:gd name="connsiteY871" fmla="*/ 5474734 h 6858000"/>
              <a:gd name="connsiteX872" fmla="*/ 2292889 w 4626532"/>
              <a:gd name="connsiteY872" fmla="*/ 5508066 h 6858000"/>
              <a:gd name="connsiteX873" fmla="*/ 2351219 w 4626532"/>
              <a:gd name="connsiteY873" fmla="*/ 5441402 h 6858000"/>
              <a:gd name="connsiteX874" fmla="*/ 2417883 w 4626532"/>
              <a:gd name="connsiteY874" fmla="*/ 5483067 h 6858000"/>
              <a:gd name="connsiteX875" fmla="*/ 976286 w 4626532"/>
              <a:gd name="connsiteY875" fmla="*/ 5516399 h 6858000"/>
              <a:gd name="connsiteX876" fmla="*/ 959620 w 4626532"/>
              <a:gd name="connsiteY876" fmla="*/ 5533065 h 6858000"/>
              <a:gd name="connsiteX877" fmla="*/ 926288 w 4626532"/>
              <a:gd name="connsiteY877" fmla="*/ 5474734 h 6858000"/>
              <a:gd name="connsiteX878" fmla="*/ 934621 w 4626532"/>
              <a:gd name="connsiteY878" fmla="*/ 5441402 h 6858000"/>
              <a:gd name="connsiteX879" fmla="*/ 976286 w 4626532"/>
              <a:gd name="connsiteY879" fmla="*/ 5516399 h 6858000"/>
              <a:gd name="connsiteX880" fmla="*/ 2559542 w 4626532"/>
              <a:gd name="connsiteY880" fmla="*/ 5466401 h 6858000"/>
              <a:gd name="connsiteX881" fmla="*/ 2492879 w 4626532"/>
              <a:gd name="connsiteY881" fmla="*/ 5558063 h 6858000"/>
              <a:gd name="connsiteX882" fmla="*/ 2442881 w 4626532"/>
              <a:gd name="connsiteY882" fmla="*/ 5541398 h 6858000"/>
              <a:gd name="connsiteX883" fmla="*/ 2509545 w 4626532"/>
              <a:gd name="connsiteY883" fmla="*/ 5466401 h 6858000"/>
              <a:gd name="connsiteX884" fmla="*/ 2426215 w 4626532"/>
              <a:gd name="connsiteY884" fmla="*/ 5516399 h 6858000"/>
              <a:gd name="connsiteX885" fmla="*/ 2434548 w 4626532"/>
              <a:gd name="connsiteY885" fmla="*/ 5466401 h 6858000"/>
              <a:gd name="connsiteX886" fmla="*/ 2517878 w 4626532"/>
              <a:gd name="connsiteY886" fmla="*/ 5433070 h 6858000"/>
              <a:gd name="connsiteX887" fmla="*/ 2559542 w 4626532"/>
              <a:gd name="connsiteY887" fmla="*/ 5466401 h 6858000"/>
              <a:gd name="connsiteX888" fmla="*/ 1042949 w 4626532"/>
              <a:gd name="connsiteY888" fmla="*/ 5558063 h 6858000"/>
              <a:gd name="connsiteX889" fmla="*/ 1042949 w 4626532"/>
              <a:gd name="connsiteY889" fmla="*/ 5583062 h 6858000"/>
              <a:gd name="connsiteX890" fmla="*/ 959620 w 4626532"/>
              <a:gd name="connsiteY890" fmla="*/ 5433070 h 6858000"/>
              <a:gd name="connsiteX891" fmla="*/ 1042949 w 4626532"/>
              <a:gd name="connsiteY891" fmla="*/ 5558063 h 6858000"/>
              <a:gd name="connsiteX892" fmla="*/ 2276223 w 4626532"/>
              <a:gd name="connsiteY892" fmla="*/ 5474734 h 6858000"/>
              <a:gd name="connsiteX893" fmla="*/ 2217892 w 4626532"/>
              <a:gd name="connsiteY893" fmla="*/ 5541398 h 6858000"/>
              <a:gd name="connsiteX894" fmla="*/ 2167895 w 4626532"/>
              <a:gd name="connsiteY894" fmla="*/ 5508066 h 6858000"/>
              <a:gd name="connsiteX895" fmla="*/ 2242891 w 4626532"/>
              <a:gd name="connsiteY895" fmla="*/ 5474734 h 6858000"/>
              <a:gd name="connsiteX896" fmla="*/ 2234558 w 4626532"/>
              <a:gd name="connsiteY896" fmla="*/ 5458068 h 6858000"/>
              <a:gd name="connsiteX897" fmla="*/ 2159562 w 4626532"/>
              <a:gd name="connsiteY897" fmla="*/ 5483067 h 6858000"/>
              <a:gd name="connsiteX898" fmla="*/ 2209559 w 4626532"/>
              <a:gd name="connsiteY898" fmla="*/ 5424737 h 6858000"/>
              <a:gd name="connsiteX899" fmla="*/ 2276223 w 4626532"/>
              <a:gd name="connsiteY899" fmla="*/ 5474734 h 6858000"/>
              <a:gd name="connsiteX900" fmla="*/ 867958 w 4626532"/>
              <a:gd name="connsiteY900" fmla="*/ 5483067 h 6858000"/>
              <a:gd name="connsiteX901" fmla="*/ 834626 w 4626532"/>
              <a:gd name="connsiteY901" fmla="*/ 5541398 h 6858000"/>
              <a:gd name="connsiteX902" fmla="*/ 784629 w 4626532"/>
              <a:gd name="connsiteY902" fmla="*/ 5483067 h 6858000"/>
              <a:gd name="connsiteX903" fmla="*/ 826293 w 4626532"/>
              <a:gd name="connsiteY903" fmla="*/ 5424737 h 6858000"/>
              <a:gd name="connsiteX904" fmla="*/ 867958 w 4626532"/>
              <a:gd name="connsiteY904" fmla="*/ 5483067 h 6858000"/>
              <a:gd name="connsiteX905" fmla="*/ 726298 w 4626532"/>
              <a:gd name="connsiteY905" fmla="*/ 5483067 h 6858000"/>
              <a:gd name="connsiteX906" fmla="*/ 684633 w 4626532"/>
              <a:gd name="connsiteY906" fmla="*/ 5541398 h 6858000"/>
              <a:gd name="connsiteX907" fmla="*/ 642969 w 4626532"/>
              <a:gd name="connsiteY907" fmla="*/ 5483067 h 6858000"/>
              <a:gd name="connsiteX908" fmla="*/ 684633 w 4626532"/>
              <a:gd name="connsiteY908" fmla="*/ 5424737 h 6858000"/>
              <a:gd name="connsiteX909" fmla="*/ 726298 w 4626532"/>
              <a:gd name="connsiteY909" fmla="*/ 5483067 h 6858000"/>
              <a:gd name="connsiteX910" fmla="*/ 584638 w 4626532"/>
              <a:gd name="connsiteY910" fmla="*/ 5474734 h 6858000"/>
              <a:gd name="connsiteX911" fmla="*/ 576305 w 4626532"/>
              <a:gd name="connsiteY911" fmla="*/ 5491400 h 6858000"/>
              <a:gd name="connsiteX912" fmla="*/ 534641 w 4626532"/>
              <a:gd name="connsiteY912" fmla="*/ 5424737 h 6858000"/>
              <a:gd name="connsiteX913" fmla="*/ 584638 w 4626532"/>
              <a:gd name="connsiteY913" fmla="*/ 5474734 h 6858000"/>
              <a:gd name="connsiteX914" fmla="*/ 1509593 w 4626532"/>
              <a:gd name="connsiteY914" fmla="*/ 5508066 h 6858000"/>
              <a:gd name="connsiteX915" fmla="*/ 1526259 w 4626532"/>
              <a:gd name="connsiteY915" fmla="*/ 5499733 h 6858000"/>
              <a:gd name="connsiteX916" fmla="*/ 1484595 w 4626532"/>
              <a:gd name="connsiteY916" fmla="*/ 5416404 h 6858000"/>
              <a:gd name="connsiteX917" fmla="*/ 1559591 w 4626532"/>
              <a:gd name="connsiteY917" fmla="*/ 5499733 h 6858000"/>
              <a:gd name="connsiteX918" fmla="*/ 1526259 w 4626532"/>
              <a:gd name="connsiteY918" fmla="*/ 5549731 h 6858000"/>
              <a:gd name="connsiteX919" fmla="*/ 1434597 w 4626532"/>
              <a:gd name="connsiteY919" fmla="*/ 5483067 h 6858000"/>
              <a:gd name="connsiteX920" fmla="*/ 1459596 w 4626532"/>
              <a:gd name="connsiteY920" fmla="*/ 5416404 h 6858000"/>
              <a:gd name="connsiteX921" fmla="*/ 1509593 w 4626532"/>
              <a:gd name="connsiteY921" fmla="*/ 5508066 h 6858000"/>
              <a:gd name="connsiteX922" fmla="*/ 451311 w 4626532"/>
              <a:gd name="connsiteY922" fmla="*/ 5474734 h 6858000"/>
              <a:gd name="connsiteX923" fmla="*/ 401314 w 4626532"/>
              <a:gd name="connsiteY923" fmla="*/ 5533065 h 6858000"/>
              <a:gd name="connsiteX924" fmla="*/ 359649 w 4626532"/>
              <a:gd name="connsiteY924" fmla="*/ 5474734 h 6858000"/>
              <a:gd name="connsiteX925" fmla="*/ 392981 w 4626532"/>
              <a:gd name="connsiteY925" fmla="*/ 5416404 h 6858000"/>
              <a:gd name="connsiteX926" fmla="*/ 451311 w 4626532"/>
              <a:gd name="connsiteY926" fmla="*/ 5474734 h 6858000"/>
              <a:gd name="connsiteX927" fmla="*/ 2709535 w 4626532"/>
              <a:gd name="connsiteY927" fmla="*/ 5408071 h 6858000"/>
              <a:gd name="connsiteX928" fmla="*/ 2709535 w 4626532"/>
              <a:gd name="connsiteY928" fmla="*/ 5449735 h 6858000"/>
              <a:gd name="connsiteX929" fmla="*/ 2651205 w 4626532"/>
              <a:gd name="connsiteY929" fmla="*/ 5533065 h 6858000"/>
              <a:gd name="connsiteX930" fmla="*/ 2584541 w 4626532"/>
              <a:gd name="connsiteY930" fmla="*/ 5524732 h 6858000"/>
              <a:gd name="connsiteX931" fmla="*/ 2659537 w 4626532"/>
              <a:gd name="connsiteY931" fmla="*/ 5441402 h 6858000"/>
              <a:gd name="connsiteX932" fmla="*/ 2576208 w 4626532"/>
              <a:gd name="connsiteY932" fmla="*/ 5508066 h 6858000"/>
              <a:gd name="connsiteX933" fmla="*/ 2634539 w 4626532"/>
              <a:gd name="connsiteY933" fmla="*/ 5408071 h 6858000"/>
              <a:gd name="connsiteX934" fmla="*/ 2709535 w 4626532"/>
              <a:gd name="connsiteY934" fmla="*/ 5408071 h 6858000"/>
              <a:gd name="connsiteX935" fmla="*/ 484643 w 4626532"/>
              <a:gd name="connsiteY935" fmla="*/ 5449735 h 6858000"/>
              <a:gd name="connsiteX936" fmla="*/ 476310 w 4626532"/>
              <a:gd name="connsiteY936" fmla="*/ 5466401 h 6858000"/>
              <a:gd name="connsiteX937" fmla="*/ 434646 w 4626532"/>
              <a:gd name="connsiteY937" fmla="*/ 5408071 h 6858000"/>
              <a:gd name="connsiteX938" fmla="*/ 484643 w 4626532"/>
              <a:gd name="connsiteY938" fmla="*/ 5449735 h 6858000"/>
              <a:gd name="connsiteX939" fmla="*/ 301319 w 4626532"/>
              <a:gd name="connsiteY939" fmla="*/ 5466401 h 6858000"/>
              <a:gd name="connsiteX940" fmla="*/ 234655 w 4626532"/>
              <a:gd name="connsiteY940" fmla="*/ 5508066 h 6858000"/>
              <a:gd name="connsiteX941" fmla="*/ 217989 w 4626532"/>
              <a:gd name="connsiteY941" fmla="*/ 5458068 h 6858000"/>
              <a:gd name="connsiteX942" fmla="*/ 259654 w 4626532"/>
              <a:gd name="connsiteY942" fmla="*/ 5408071 h 6858000"/>
              <a:gd name="connsiteX943" fmla="*/ 301319 w 4626532"/>
              <a:gd name="connsiteY943" fmla="*/ 5466401 h 6858000"/>
              <a:gd name="connsiteX944" fmla="*/ 1976237 w 4626532"/>
              <a:gd name="connsiteY944" fmla="*/ 5458068 h 6858000"/>
              <a:gd name="connsiteX945" fmla="*/ 1917907 w 4626532"/>
              <a:gd name="connsiteY945" fmla="*/ 5516399 h 6858000"/>
              <a:gd name="connsiteX946" fmla="*/ 1901241 w 4626532"/>
              <a:gd name="connsiteY946" fmla="*/ 5466401 h 6858000"/>
              <a:gd name="connsiteX947" fmla="*/ 1959571 w 4626532"/>
              <a:gd name="connsiteY947" fmla="*/ 5466401 h 6858000"/>
              <a:gd name="connsiteX948" fmla="*/ 1901241 w 4626532"/>
              <a:gd name="connsiteY948" fmla="*/ 5441402 h 6858000"/>
              <a:gd name="connsiteX949" fmla="*/ 1934573 w 4626532"/>
              <a:gd name="connsiteY949" fmla="*/ 5399738 h 6858000"/>
              <a:gd name="connsiteX950" fmla="*/ 1976237 w 4626532"/>
              <a:gd name="connsiteY950" fmla="*/ 5458068 h 6858000"/>
              <a:gd name="connsiteX951" fmla="*/ 159659 w 4626532"/>
              <a:gd name="connsiteY951" fmla="*/ 5449735 h 6858000"/>
              <a:gd name="connsiteX952" fmla="*/ 142993 w 4626532"/>
              <a:gd name="connsiteY952" fmla="*/ 5474734 h 6858000"/>
              <a:gd name="connsiteX953" fmla="*/ 84663 w 4626532"/>
              <a:gd name="connsiteY953" fmla="*/ 5441402 h 6858000"/>
              <a:gd name="connsiteX954" fmla="*/ 117994 w 4626532"/>
              <a:gd name="connsiteY954" fmla="*/ 5399738 h 6858000"/>
              <a:gd name="connsiteX955" fmla="*/ 159659 w 4626532"/>
              <a:gd name="connsiteY955" fmla="*/ 5449735 h 6858000"/>
              <a:gd name="connsiteX956" fmla="*/ 2101231 w 4626532"/>
              <a:gd name="connsiteY956" fmla="*/ 5391405 h 6858000"/>
              <a:gd name="connsiteX957" fmla="*/ 2151229 w 4626532"/>
              <a:gd name="connsiteY957" fmla="*/ 5441402 h 6858000"/>
              <a:gd name="connsiteX958" fmla="*/ 2101231 w 4626532"/>
              <a:gd name="connsiteY958" fmla="*/ 5499733 h 6858000"/>
              <a:gd name="connsiteX959" fmla="*/ 2051234 w 4626532"/>
              <a:gd name="connsiteY959" fmla="*/ 5466401 h 6858000"/>
              <a:gd name="connsiteX960" fmla="*/ 2117897 w 4626532"/>
              <a:gd name="connsiteY960" fmla="*/ 5433070 h 6858000"/>
              <a:gd name="connsiteX961" fmla="*/ 2109564 w 4626532"/>
              <a:gd name="connsiteY961" fmla="*/ 5424737 h 6858000"/>
              <a:gd name="connsiteX962" fmla="*/ 2051234 w 4626532"/>
              <a:gd name="connsiteY962" fmla="*/ 5441402 h 6858000"/>
              <a:gd name="connsiteX963" fmla="*/ 2067899 w 4626532"/>
              <a:gd name="connsiteY963" fmla="*/ 5391405 h 6858000"/>
              <a:gd name="connsiteX964" fmla="*/ 2101231 w 4626532"/>
              <a:gd name="connsiteY964" fmla="*/ 5391405 h 6858000"/>
              <a:gd name="connsiteX965" fmla="*/ 1776247 w 4626532"/>
              <a:gd name="connsiteY965" fmla="*/ 5416404 h 6858000"/>
              <a:gd name="connsiteX966" fmla="*/ 1717917 w 4626532"/>
              <a:gd name="connsiteY966" fmla="*/ 5483067 h 6858000"/>
              <a:gd name="connsiteX967" fmla="*/ 1684585 w 4626532"/>
              <a:gd name="connsiteY967" fmla="*/ 5466401 h 6858000"/>
              <a:gd name="connsiteX968" fmla="*/ 1701251 w 4626532"/>
              <a:gd name="connsiteY968" fmla="*/ 5408071 h 6858000"/>
              <a:gd name="connsiteX969" fmla="*/ 1742915 w 4626532"/>
              <a:gd name="connsiteY969" fmla="*/ 5458068 h 6858000"/>
              <a:gd name="connsiteX970" fmla="*/ 1751248 w 4626532"/>
              <a:gd name="connsiteY970" fmla="*/ 5441402 h 6858000"/>
              <a:gd name="connsiteX971" fmla="*/ 1717917 w 4626532"/>
              <a:gd name="connsiteY971" fmla="*/ 5399738 h 6858000"/>
              <a:gd name="connsiteX972" fmla="*/ 1767914 w 4626532"/>
              <a:gd name="connsiteY972" fmla="*/ 5391405 h 6858000"/>
              <a:gd name="connsiteX973" fmla="*/ 1776247 w 4626532"/>
              <a:gd name="connsiteY973" fmla="*/ 5416404 h 6858000"/>
              <a:gd name="connsiteX974" fmla="*/ 3126181 w 4626532"/>
              <a:gd name="connsiteY974" fmla="*/ 5391405 h 6858000"/>
              <a:gd name="connsiteX975" fmla="*/ 3126181 w 4626532"/>
              <a:gd name="connsiteY975" fmla="*/ 5416404 h 6858000"/>
              <a:gd name="connsiteX976" fmla="*/ 3067851 w 4626532"/>
              <a:gd name="connsiteY976" fmla="*/ 5524732 h 6858000"/>
              <a:gd name="connsiteX977" fmla="*/ 2992855 w 4626532"/>
              <a:gd name="connsiteY977" fmla="*/ 5541398 h 6858000"/>
              <a:gd name="connsiteX978" fmla="*/ 3084517 w 4626532"/>
              <a:gd name="connsiteY978" fmla="*/ 5441402 h 6858000"/>
              <a:gd name="connsiteX979" fmla="*/ 3067851 w 4626532"/>
              <a:gd name="connsiteY979" fmla="*/ 5424737 h 6858000"/>
              <a:gd name="connsiteX980" fmla="*/ 2984522 w 4626532"/>
              <a:gd name="connsiteY980" fmla="*/ 5524732 h 6858000"/>
              <a:gd name="connsiteX981" fmla="*/ 2984522 w 4626532"/>
              <a:gd name="connsiteY981" fmla="*/ 5474734 h 6858000"/>
              <a:gd name="connsiteX982" fmla="*/ 3084517 w 4626532"/>
              <a:gd name="connsiteY982" fmla="*/ 5383072 h 6858000"/>
              <a:gd name="connsiteX983" fmla="*/ 3126181 w 4626532"/>
              <a:gd name="connsiteY983" fmla="*/ 5391405 h 6858000"/>
              <a:gd name="connsiteX984" fmla="*/ 1142944 w 4626532"/>
              <a:gd name="connsiteY984" fmla="*/ 5424737 h 6858000"/>
              <a:gd name="connsiteX985" fmla="*/ 1176276 w 4626532"/>
              <a:gd name="connsiteY985" fmla="*/ 5533065 h 6858000"/>
              <a:gd name="connsiteX986" fmla="*/ 1159610 w 4626532"/>
              <a:gd name="connsiteY986" fmla="*/ 5599728 h 6858000"/>
              <a:gd name="connsiteX987" fmla="*/ 1042949 w 4626532"/>
              <a:gd name="connsiteY987" fmla="*/ 5466401 h 6858000"/>
              <a:gd name="connsiteX988" fmla="*/ 1067948 w 4626532"/>
              <a:gd name="connsiteY988" fmla="*/ 5391405 h 6858000"/>
              <a:gd name="connsiteX989" fmla="*/ 1126279 w 4626532"/>
              <a:gd name="connsiteY989" fmla="*/ 5533065 h 6858000"/>
              <a:gd name="connsiteX990" fmla="*/ 1134612 w 4626532"/>
              <a:gd name="connsiteY990" fmla="*/ 5516399 h 6858000"/>
              <a:gd name="connsiteX991" fmla="*/ 1092947 w 4626532"/>
              <a:gd name="connsiteY991" fmla="*/ 5383072 h 6858000"/>
              <a:gd name="connsiteX992" fmla="*/ 1142944 w 4626532"/>
              <a:gd name="connsiteY992" fmla="*/ 5424737 h 6858000"/>
              <a:gd name="connsiteX993" fmla="*/ 3259508 w 4626532"/>
              <a:gd name="connsiteY993" fmla="*/ 5516399 h 6858000"/>
              <a:gd name="connsiteX994" fmla="*/ 3251175 w 4626532"/>
              <a:gd name="connsiteY994" fmla="*/ 5458068 h 6858000"/>
              <a:gd name="connsiteX995" fmla="*/ 3342838 w 4626532"/>
              <a:gd name="connsiteY995" fmla="*/ 5374739 h 6858000"/>
              <a:gd name="connsiteX996" fmla="*/ 3259508 w 4626532"/>
              <a:gd name="connsiteY996" fmla="*/ 5516399 h 6858000"/>
              <a:gd name="connsiteX997" fmla="*/ 1859576 w 4626532"/>
              <a:gd name="connsiteY997" fmla="*/ 5391405 h 6858000"/>
              <a:gd name="connsiteX998" fmla="*/ 1826245 w 4626532"/>
              <a:gd name="connsiteY998" fmla="*/ 5466401 h 6858000"/>
              <a:gd name="connsiteX999" fmla="*/ 1792913 w 4626532"/>
              <a:gd name="connsiteY999" fmla="*/ 5466401 h 6858000"/>
              <a:gd name="connsiteX1000" fmla="*/ 1801246 w 4626532"/>
              <a:gd name="connsiteY1000" fmla="*/ 5416404 h 6858000"/>
              <a:gd name="connsiteX1001" fmla="*/ 1834578 w 4626532"/>
              <a:gd name="connsiteY1001" fmla="*/ 5441402 h 6858000"/>
              <a:gd name="connsiteX1002" fmla="*/ 1851243 w 4626532"/>
              <a:gd name="connsiteY1002" fmla="*/ 5424737 h 6858000"/>
              <a:gd name="connsiteX1003" fmla="*/ 1817912 w 4626532"/>
              <a:gd name="connsiteY1003" fmla="*/ 5399738 h 6858000"/>
              <a:gd name="connsiteX1004" fmla="*/ 1851243 w 4626532"/>
              <a:gd name="connsiteY1004" fmla="*/ 5366406 h 6858000"/>
              <a:gd name="connsiteX1005" fmla="*/ 1859576 w 4626532"/>
              <a:gd name="connsiteY1005" fmla="*/ 5391405 h 6858000"/>
              <a:gd name="connsiteX1006" fmla="*/ 2859528 w 4626532"/>
              <a:gd name="connsiteY1006" fmla="*/ 5391405 h 6858000"/>
              <a:gd name="connsiteX1007" fmla="*/ 2801197 w 4626532"/>
              <a:gd name="connsiteY1007" fmla="*/ 5491400 h 6858000"/>
              <a:gd name="connsiteX1008" fmla="*/ 2751200 w 4626532"/>
              <a:gd name="connsiteY1008" fmla="*/ 5483067 h 6858000"/>
              <a:gd name="connsiteX1009" fmla="*/ 2809530 w 4626532"/>
              <a:gd name="connsiteY1009" fmla="*/ 5399738 h 6858000"/>
              <a:gd name="connsiteX1010" fmla="*/ 2726201 w 4626532"/>
              <a:gd name="connsiteY1010" fmla="*/ 5474734 h 6858000"/>
              <a:gd name="connsiteX1011" fmla="*/ 2734534 w 4626532"/>
              <a:gd name="connsiteY1011" fmla="*/ 5441402 h 6858000"/>
              <a:gd name="connsiteX1012" fmla="*/ 2726201 w 4626532"/>
              <a:gd name="connsiteY1012" fmla="*/ 5416404 h 6858000"/>
              <a:gd name="connsiteX1013" fmla="*/ 2817863 w 4626532"/>
              <a:gd name="connsiteY1013" fmla="*/ 5358073 h 6858000"/>
              <a:gd name="connsiteX1014" fmla="*/ 2859528 w 4626532"/>
              <a:gd name="connsiteY1014" fmla="*/ 5391405 h 6858000"/>
              <a:gd name="connsiteX1015" fmla="*/ 926288 w 4626532"/>
              <a:gd name="connsiteY1015" fmla="*/ 5416404 h 6858000"/>
              <a:gd name="connsiteX1016" fmla="*/ 901290 w 4626532"/>
              <a:gd name="connsiteY1016" fmla="*/ 5466401 h 6858000"/>
              <a:gd name="connsiteX1017" fmla="*/ 851292 w 4626532"/>
              <a:gd name="connsiteY1017" fmla="*/ 5408071 h 6858000"/>
              <a:gd name="connsiteX1018" fmla="*/ 884624 w 4626532"/>
              <a:gd name="connsiteY1018" fmla="*/ 5358073 h 6858000"/>
              <a:gd name="connsiteX1019" fmla="*/ 926288 w 4626532"/>
              <a:gd name="connsiteY1019" fmla="*/ 5416404 h 6858000"/>
              <a:gd name="connsiteX1020" fmla="*/ 801294 w 4626532"/>
              <a:gd name="connsiteY1020" fmla="*/ 5416404 h 6858000"/>
              <a:gd name="connsiteX1021" fmla="*/ 759630 w 4626532"/>
              <a:gd name="connsiteY1021" fmla="*/ 5474734 h 6858000"/>
              <a:gd name="connsiteX1022" fmla="*/ 709632 w 4626532"/>
              <a:gd name="connsiteY1022" fmla="*/ 5424737 h 6858000"/>
              <a:gd name="connsiteX1023" fmla="*/ 751297 w 4626532"/>
              <a:gd name="connsiteY1023" fmla="*/ 5358073 h 6858000"/>
              <a:gd name="connsiteX1024" fmla="*/ 801294 w 4626532"/>
              <a:gd name="connsiteY1024" fmla="*/ 5416404 h 6858000"/>
              <a:gd name="connsiteX1025" fmla="*/ 659635 w 4626532"/>
              <a:gd name="connsiteY1025" fmla="*/ 5408071 h 6858000"/>
              <a:gd name="connsiteX1026" fmla="*/ 617970 w 4626532"/>
              <a:gd name="connsiteY1026" fmla="*/ 5466401 h 6858000"/>
              <a:gd name="connsiteX1027" fmla="*/ 576305 w 4626532"/>
              <a:gd name="connsiteY1027" fmla="*/ 5408071 h 6858000"/>
              <a:gd name="connsiteX1028" fmla="*/ 584638 w 4626532"/>
              <a:gd name="connsiteY1028" fmla="*/ 5374739 h 6858000"/>
              <a:gd name="connsiteX1029" fmla="*/ 626303 w 4626532"/>
              <a:gd name="connsiteY1029" fmla="*/ 5416404 h 6858000"/>
              <a:gd name="connsiteX1030" fmla="*/ 634636 w 4626532"/>
              <a:gd name="connsiteY1030" fmla="*/ 5399738 h 6858000"/>
              <a:gd name="connsiteX1031" fmla="*/ 617970 w 4626532"/>
              <a:gd name="connsiteY1031" fmla="*/ 5358073 h 6858000"/>
              <a:gd name="connsiteX1032" fmla="*/ 659635 w 4626532"/>
              <a:gd name="connsiteY1032" fmla="*/ 5408071 h 6858000"/>
              <a:gd name="connsiteX1033" fmla="*/ 376315 w 4626532"/>
              <a:gd name="connsiteY1033" fmla="*/ 5391405 h 6858000"/>
              <a:gd name="connsiteX1034" fmla="*/ 334650 w 4626532"/>
              <a:gd name="connsiteY1034" fmla="*/ 5458068 h 6858000"/>
              <a:gd name="connsiteX1035" fmla="*/ 292986 w 4626532"/>
              <a:gd name="connsiteY1035" fmla="*/ 5399738 h 6858000"/>
              <a:gd name="connsiteX1036" fmla="*/ 317985 w 4626532"/>
              <a:gd name="connsiteY1036" fmla="*/ 5358073 h 6858000"/>
              <a:gd name="connsiteX1037" fmla="*/ 376315 w 4626532"/>
              <a:gd name="connsiteY1037" fmla="*/ 5391405 h 6858000"/>
              <a:gd name="connsiteX1038" fmla="*/ 242988 w 4626532"/>
              <a:gd name="connsiteY1038" fmla="*/ 5391405 h 6858000"/>
              <a:gd name="connsiteX1039" fmla="*/ 192991 w 4626532"/>
              <a:gd name="connsiteY1039" fmla="*/ 5449735 h 6858000"/>
              <a:gd name="connsiteX1040" fmla="*/ 151326 w 4626532"/>
              <a:gd name="connsiteY1040" fmla="*/ 5391405 h 6858000"/>
              <a:gd name="connsiteX1041" fmla="*/ 201324 w 4626532"/>
              <a:gd name="connsiteY1041" fmla="*/ 5358073 h 6858000"/>
              <a:gd name="connsiteX1042" fmla="*/ 242988 w 4626532"/>
              <a:gd name="connsiteY1042" fmla="*/ 5391405 h 6858000"/>
              <a:gd name="connsiteX1043" fmla="*/ 1667919 w 4626532"/>
              <a:gd name="connsiteY1043" fmla="*/ 5358073 h 6858000"/>
              <a:gd name="connsiteX1044" fmla="*/ 1676252 w 4626532"/>
              <a:gd name="connsiteY1044" fmla="*/ 5399738 h 6858000"/>
              <a:gd name="connsiteX1045" fmla="*/ 1626254 w 4626532"/>
              <a:gd name="connsiteY1045" fmla="*/ 5466401 h 6858000"/>
              <a:gd name="connsiteX1046" fmla="*/ 1559591 w 4626532"/>
              <a:gd name="connsiteY1046" fmla="*/ 5416404 h 6858000"/>
              <a:gd name="connsiteX1047" fmla="*/ 1584590 w 4626532"/>
              <a:gd name="connsiteY1047" fmla="*/ 5366406 h 6858000"/>
              <a:gd name="connsiteX1048" fmla="*/ 1634587 w 4626532"/>
              <a:gd name="connsiteY1048" fmla="*/ 5433070 h 6858000"/>
              <a:gd name="connsiteX1049" fmla="*/ 1642920 w 4626532"/>
              <a:gd name="connsiteY1049" fmla="*/ 5416404 h 6858000"/>
              <a:gd name="connsiteX1050" fmla="*/ 1609588 w 4626532"/>
              <a:gd name="connsiteY1050" fmla="*/ 5349740 h 6858000"/>
              <a:gd name="connsiteX1051" fmla="*/ 1667919 w 4626532"/>
              <a:gd name="connsiteY1051" fmla="*/ 5358073 h 6858000"/>
              <a:gd name="connsiteX1052" fmla="*/ 492976 w 4626532"/>
              <a:gd name="connsiteY1052" fmla="*/ 5383072 h 6858000"/>
              <a:gd name="connsiteX1053" fmla="*/ 484643 w 4626532"/>
              <a:gd name="connsiteY1053" fmla="*/ 5349740 h 6858000"/>
              <a:gd name="connsiteX1054" fmla="*/ 492976 w 4626532"/>
              <a:gd name="connsiteY1054" fmla="*/ 5383072 h 6858000"/>
              <a:gd name="connsiteX1055" fmla="*/ 284653 w 4626532"/>
              <a:gd name="connsiteY1055" fmla="*/ 5349740 h 6858000"/>
              <a:gd name="connsiteX1056" fmla="*/ 267987 w 4626532"/>
              <a:gd name="connsiteY1056" fmla="*/ 5383072 h 6858000"/>
              <a:gd name="connsiteX1057" fmla="*/ 251321 w 4626532"/>
              <a:gd name="connsiteY1057" fmla="*/ 5349740 h 6858000"/>
              <a:gd name="connsiteX1058" fmla="*/ 284653 w 4626532"/>
              <a:gd name="connsiteY1058" fmla="*/ 5349740 h 6858000"/>
              <a:gd name="connsiteX1059" fmla="*/ 1301270 w 4626532"/>
              <a:gd name="connsiteY1059" fmla="*/ 5408071 h 6858000"/>
              <a:gd name="connsiteX1060" fmla="*/ 1301270 w 4626532"/>
              <a:gd name="connsiteY1060" fmla="*/ 5524732 h 6858000"/>
              <a:gd name="connsiteX1061" fmla="*/ 1276271 w 4626532"/>
              <a:gd name="connsiteY1061" fmla="*/ 5533065 h 6858000"/>
              <a:gd name="connsiteX1062" fmla="*/ 1176276 w 4626532"/>
              <a:gd name="connsiteY1062" fmla="*/ 5416404 h 6858000"/>
              <a:gd name="connsiteX1063" fmla="*/ 1209608 w 4626532"/>
              <a:gd name="connsiteY1063" fmla="*/ 5358073 h 6858000"/>
              <a:gd name="connsiteX1064" fmla="*/ 1267938 w 4626532"/>
              <a:gd name="connsiteY1064" fmla="*/ 5458068 h 6858000"/>
              <a:gd name="connsiteX1065" fmla="*/ 1226274 w 4626532"/>
              <a:gd name="connsiteY1065" fmla="*/ 5341407 h 6858000"/>
              <a:gd name="connsiteX1066" fmla="*/ 1301270 w 4626532"/>
              <a:gd name="connsiteY1066" fmla="*/ 5408071 h 6858000"/>
              <a:gd name="connsiteX1067" fmla="*/ 1834578 w 4626532"/>
              <a:gd name="connsiteY1067" fmla="*/ 5349740 h 6858000"/>
              <a:gd name="connsiteX1068" fmla="*/ 1792913 w 4626532"/>
              <a:gd name="connsiteY1068" fmla="*/ 5374739 h 6858000"/>
              <a:gd name="connsiteX1069" fmla="*/ 1817912 w 4626532"/>
              <a:gd name="connsiteY1069" fmla="*/ 5333074 h 6858000"/>
              <a:gd name="connsiteX1070" fmla="*/ 1834578 w 4626532"/>
              <a:gd name="connsiteY1070" fmla="*/ 5349740 h 6858000"/>
              <a:gd name="connsiteX1071" fmla="*/ 2476213 w 4626532"/>
              <a:gd name="connsiteY1071" fmla="*/ 5349740 h 6858000"/>
              <a:gd name="connsiteX1072" fmla="*/ 2417883 w 4626532"/>
              <a:gd name="connsiteY1072" fmla="*/ 5433070 h 6858000"/>
              <a:gd name="connsiteX1073" fmla="*/ 2359552 w 4626532"/>
              <a:gd name="connsiteY1073" fmla="*/ 5416404 h 6858000"/>
              <a:gd name="connsiteX1074" fmla="*/ 2426215 w 4626532"/>
              <a:gd name="connsiteY1074" fmla="*/ 5349740 h 6858000"/>
              <a:gd name="connsiteX1075" fmla="*/ 2359552 w 4626532"/>
              <a:gd name="connsiteY1075" fmla="*/ 5391405 h 6858000"/>
              <a:gd name="connsiteX1076" fmla="*/ 2359552 w 4626532"/>
              <a:gd name="connsiteY1076" fmla="*/ 5333074 h 6858000"/>
              <a:gd name="connsiteX1077" fmla="*/ 2417883 w 4626532"/>
              <a:gd name="connsiteY1077" fmla="*/ 5316409 h 6858000"/>
              <a:gd name="connsiteX1078" fmla="*/ 2476213 w 4626532"/>
              <a:gd name="connsiteY1078" fmla="*/ 5349740 h 6858000"/>
              <a:gd name="connsiteX1079" fmla="*/ 2342886 w 4626532"/>
              <a:gd name="connsiteY1079" fmla="*/ 5366406 h 6858000"/>
              <a:gd name="connsiteX1080" fmla="*/ 2284556 w 4626532"/>
              <a:gd name="connsiteY1080" fmla="*/ 5433070 h 6858000"/>
              <a:gd name="connsiteX1081" fmla="*/ 2242891 w 4626532"/>
              <a:gd name="connsiteY1081" fmla="*/ 5408071 h 6858000"/>
              <a:gd name="connsiteX1082" fmla="*/ 2301222 w 4626532"/>
              <a:gd name="connsiteY1082" fmla="*/ 5358073 h 6858000"/>
              <a:gd name="connsiteX1083" fmla="*/ 2292889 w 4626532"/>
              <a:gd name="connsiteY1083" fmla="*/ 5349740 h 6858000"/>
              <a:gd name="connsiteX1084" fmla="*/ 2226225 w 4626532"/>
              <a:gd name="connsiteY1084" fmla="*/ 5383072 h 6858000"/>
              <a:gd name="connsiteX1085" fmla="*/ 2234558 w 4626532"/>
              <a:gd name="connsiteY1085" fmla="*/ 5333074 h 6858000"/>
              <a:gd name="connsiteX1086" fmla="*/ 2276223 w 4626532"/>
              <a:gd name="connsiteY1086" fmla="*/ 5316409 h 6858000"/>
              <a:gd name="connsiteX1087" fmla="*/ 2342886 w 4626532"/>
              <a:gd name="connsiteY1087" fmla="*/ 5366406 h 6858000"/>
              <a:gd name="connsiteX1088" fmla="*/ 2209559 w 4626532"/>
              <a:gd name="connsiteY1088" fmla="*/ 5316409 h 6858000"/>
              <a:gd name="connsiteX1089" fmla="*/ 2217892 w 4626532"/>
              <a:gd name="connsiteY1089" fmla="*/ 5341407 h 6858000"/>
              <a:gd name="connsiteX1090" fmla="*/ 2167895 w 4626532"/>
              <a:gd name="connsiteY1090" fmla="*/ 5408071 h 6858000"/>
              <a:gd name="connsiteX1091" fmla="*/ 2126230 w 4626532"/>
              <a:gd name="connsiteY1091" fmla="*/ 5374739 h 6858000"/>
              <a:gd name="connsiteX1092" fmla="*/ 2192893 w 4626532"/>
              <a:gd name="connsiteY1092" fmla="*/ 5341407 h 6858000"/>
              <a:gd name="connsiteX1093" fmla="*/ 2167895 w 4626532"/>
              <a:gd name="connsiteY1093" fmla="*/ 5333074 h 6858000"/>
              <a:gd name="connsiteX1094" fmla="*/ 2076232 w 4626532"/>
              <a:gd name="connsiteY1094" fmla="*/ 5366406 h 6858000"/>
              <a:gd name="connsiteX1095" fmla="*/ 2051234 w 4626532"/>
              <a:gd name="connsiteY1095" fmla="*/ 5316409 h 6858000"/>
              <a:gd name="connsiteX1096" fmla="*/ 2209559 w 4626532"/>
              <a:gd name="connsiteY1096" fmla="*/ 5316409 h 6858000"/>
              <a:gd name="connsiteX1097" fmla="*/ 1417931 w 4626532"/>
              <a:gd name="connsiteY1097" fmla="*/ 5341407 h 6858000"/>
              <a:gd name="connsiteX1098" fmla="*/ 1434597 w 4626532"/>
              <a:gd name="connsiteY1098" fmla="*/ 5408071 h 6858000"/>
              <a:gd name="connsiteX1099" fmla="*/ 1392932 w 4626532"/>
              <a:gd name="connsiteY1099" fmla="*/ 5466401 h 6858000"/>
              <a:gd name="connsiteX1100" fmla="*/ 1317936 w 4626532"/>
              <a:gd name="connsiteY1100" fmla="*/ 5374739 h 6858000"/>
              <a:gd name="connsiteX1101" fmla="*/ 1342935 w 4626532"/>
              <a:gd name="connsiteY1101" fmla="*/ 5316409 h 6858000"/>
              <a:gd name="connsiteX1102" fmla="*/ 1367934 w 4626532"/>
              <a:gd name="connsiteY1102" fmla="*/ 5408071 h 6858000"/>
              <a:gd name="connsiteX1103" fmla="*/ 1401265 w 4626532"/>
              <a:gd name="connsiteY1103" fmla="*/ 5408071 h 6858000"/>
              <a:gd name="connsiteX1104" fmla="*/ 1367934 w 4626532"/>
              <a:gd name="connsiteY1104" fmla="*/ 5308076 h 6858000"/>
              <a:gd name="connsiteX1105" fmla="*/ 1417931 w 4626532"/>
              <a:gd name="connsiteY1105" fmla="*/ 5341407 h 6858000"/>
              <a:gd name="connsiteX1106" fmla="*/ 2617873 w 4626532"/>
              <a:gd name="connsiteY1106" fmla="*/ 5324741 h 6858000"/>
              <a:gd name="connsiteX1107" fmla="*/ 2559542 w 4626532"/>
              <a:gd name="connsiteY1107" fmla="*/ 5416404 h 6858000"/>
              <a:gd name="connsiteX1108" fmla="*/ 2501212 w 4626532"/>
              <a:gd name="connsiteY1108" fmla="*/ 5408071 h 6858000"/>
              <a:gd name="connsiteX1109" fmla="*/ 2584541 w 4626532"/>
              <a:gd name="connsiteY1109" fmla="*/ 5341407 h 6858000"/>
              <a:gd name="connsiteX1110" fmla="*/ 2567875 w 4626532"/>
              <a:gd name="connsiteY1110" fmla="*/ 5333074 h 6858000"/>
              <a:gd name="connsiteX1111" fmla="*/ 2492879 w 4626532"/>
              <a:gd name="connsiteY1111" fmla="*/ 5391405 h 6858000"/>
              <a:gd name="connsiteX1112" fmla="*/ 2567875 w 4626532"/>
              <a:gd name="connsiteY1112" fmla="*/ 5299743 h 6858000"/>
              <a:gd name="connsiteX1113" fmla="*/ 2617873 w 4626532"/>
              <a:gd name="connsiteY1113" fmla="*/ 5324741 h 6858000"/>
              <a:gd name="connsiteX1114" fmla="*/ 1751248 w 4626532"/>
              <a:gd name="connsiteY1114" fmla="*/ 5358073 h 6858000"/>
              <a:gd name="connsiteX1115" fmla="*/ 1767914 w 4626532"/>
              <a:gd name="connsiteY1115" fmla="*/ 5341407 h 6858000"/>
              <a:gd name="connsiteX1116" fmla="*/ 1742915 w 4626532"/>
              <a:gd name="connsiteY1116" fmla="*/ 5299743 h 6858000"/>
              <a:gd name="connsiteX1117" fmla="*/ 1792913 w 4626532"/>
              <a:gd name="connsiteY1117" fmla="*/ 5299743 h 6858000"/>
              <a:gd name="connsiteX1118" fmla="*/ 1792913 w 4626532"/>
              <a:gd name="connsiteY1118" fmla="*/ 5324741 h 6858000"/>
              <a:gd name="connsiteX1119" fmla="*/ 1751248 w 4626532"/>
              <a:gd name="connsiteY1119" fmla="*/ 5374739 h 6858000"/>
              <a:gd name="connsiteX1120" fmla="*/ 1701251 w 4626532"/>
              <a:gd name="connsiteY1120" fmla="*/ 5374739 h 6858000"/>
              <a:gd name="connsiteX1121" fmla="*/ 1692918 w 4626532"/>
              <a:gd name="connsiteY1121" fmla="*/ 5349740 h 6858000"/>
              <a:gd name="connsiteX1122" fmla="*/ 1717917 w 4626532"/>
              <a:gd name="connsiteY1122" fmla="*/ 5299743 h 6858000"/>
              <a:gd name="connsiteX1123" fmla="*/ 1751248 w 4626532"/>
              <a:gd name="connsiteY1123" fmla="*/ 5358073 h 6858000"/>
              <a:gd name="connsiteX1124" fmla="*/ 567972 w 4626532"/>
              <a:gd name="connsiteY1124" fmla="*/ 5358073 h 6858000"/>
              <a:gd name="connsiteX1125" fmla="*/ 551307 w 4626532"/>
              <a:gd name="connsiteY1125" fmla="*/ 5399738 h 6858000"/>
              <a:gd name="connsiteX1126" fmla="*/ 509642 w 4626532"/>
              <a:gd name="connsiteY1126" fmla="*/ 5341407 h 6858000"/>
              <a:gd name="connsiteX1127" fmla="*/ 517975 w 4626532"/>
              <a:gd name="connsiteY1127" fmla="*/ 5299743 h 6858000"/>
              <a:gd name="connsiteX1128" fmla="*/ 567972 w 4626532"/>
              <a:gd name="connsiteY1128" fmla="*/ 5358073 h 6858000"/>
              <a:gd name="connsiteX1129" fmla="*/ 3276174 w 4626532"/>
              <a:gd name="connsiteY1129" fmla="*/ 5333074 h 6858000"/>
              <a:gd name="connsiteX1130" fmla="*/ 3159513 w 4626532"/>
              <a:gd name="connsiteY1130" fmla="*/ 5458068 h 6858000"/>
              <a:gd name="connsiteX1131" fmla="*/ 3234509 w 4626532"/>
              <a:gd name="connsiteY1131" fmla="*/ 5358073 h 6858000"/>
              <a:gd name="connsiteX1132" fmla="*/ 3226177 w 4626532"/>
              <a:gd name="connsiteY1132" fmla="*/ 5341407 h 6858000"/>
              <a:gd name="connsiteX1133" fmla="*/ 3142847 w 4626532"/>
              <a:gd name="connsiteY1133" fmla="*/ 5449735 h 6858000"/>
              <a:gd name="connsiteX1134" fmla="*/ 3142847 w 4626532"/>
              <a:gd name="connsiteY1134" fmla="*/ 5366406 h 6858000"/>
              <a:gd name="connsiteX1135" fmla="*/ 3242842 w 4626532"/>
              <a:gd name="connsiteY1135" fmla="*/ 5291410 h 6858000"/>
              <a:gd name="connsiteX1136" fmla="*/ 3276174 w 4626532"/>
              <a:gd name="connsiteY1136" fmla="*/ 5333074 h 6858000"/>
              <a:gd name="connsiteX1137" fmla="*/ 3009520 w 4626532"/>
              <a:gd name="connsiteY1137" fmla="*/ 5333074 h 6858000"/>
              <a:gd name="connsiteX1138" fmla="*/ 2892859 w 4626532"/>
              <a:gd name="connsiteY1138" fmla="*/ 5441402 h 6858000"/>
              <a:gd name="connsiteX1139" fmla="*/ 2976189 w 4626532"/>
              <a:gd name="connsiteY1139" fmla="*/ 5349740 h 6858000"/>
              <a:gd name="connsiteX1140" fmla="*/ 2959523 w 4626532"/>
              <a:gd name="connsiteY1140" fmla="*/ 5341407 h 6858000"/>
              <a:gd name="connsiteX1141" fmla="*/ 2876194 w 4626532"/>
              <a:gd name="connsiteY1141" fmla="*/ 5424737 h 6858000"/>
              <a:gd name="connsiteX1142" fmla="*/ 2876194 w 4626532"/>
              <a:gd name="connsiteY1142" fmla="*/ 5349740 h 6858000"/>
              <a:gd name="connsiteX1143" fmla="*/ 2976189 w 4626532"/>
              <a:gd name="connsiteY1143" fmla="*/ 5291410 h 6858000"/>
              <a:gd name="connsiteX1144" fmla="*/ 3009520 w 4626532"/>
              <a:gd name="connsiteY1144" fmla="*/ 5333074 h 6858000"/>
              <a:gd name="connsiteX1145" fmla="*/ 2042901 w 4626532"/>
              <a:gd name="connsiteY1145" fmla="*/ 5374739 h 6858000"/>
              <a:gd name="connsiteX1146" fmla="*/ 2001236 w 4626532"/>
              <a:gd name="connsiteY1146" fmla="*/ 5449735 h 6858000"/>
              <a:gd name="connsiteX1147" fmla="*/ 1976237 w 4626532"/>
              <a:gd name="connsiteY1147" fmla="*/ 5399738 h 6858000"/>
              <a:gd name="connsiteX1148" fmla="*/ 2034568 w 4626532"/>
              <a:gd name="connsiteY1148" fmla="*/ 5383072 h 6858000"/>
              <a:gd name="connsiteX1149" fmla="*/ 1951238 w 4626532"/>
              <a:gd name="connsiteY1149" fmla="*/ 5374739 h 6858000"/>
              <a:gd name="connsiteX1150" fmla="*/ 1959571 w 4626532"/>
              <a:gd name="connsiteY1150" fmla="*/ 5291410 h 6858000"/>
              <a:gd name="connsiteX1151" fmla="*/ 2042901 w 4626532"/>
              <a:gd name="connsiteY1151" fmla="*/ 5374739 h 6858000"/>
              <a:gd name="connsiteX1152" fmla="*/ 867958 w 4626532"/>
              <a:gd name="connsiteY1152" fmla="*/ 5341407 h 6858000"/>
              <a:gd name="connsiteX1153" fmla="*/ 834626 w 4626532"/>
              <a:gd name="connsiteY1153" fmla="*/ 5399738 h 6858000"/>
              <a:gd name="connsiteX1154" fmla="*/ 784629 w 4626532"/>
              <a:gd name="connsiteY1154" fmla="*/ 5341407 h 6858000"/>
              <a:gd name="connsiteX1155" fmla="*/ 826293 w 4626532"/>
              <a:gd name="connsiteY1155" fmla="*/ 5283077 h 6858000"/>
              <a:gd name="connsiteX1156" fmla="*/ 867958 w 4626532"/>
              <a:gd name="connsiteY1156" fmla="*/ 5341407 h 6858000"/>
              <a:gd name="connsiteX1157" fmla="*/ 726298 w 4626532"/>
              <a:gd name="connsiteY1157" fmla="*/ 5341407 h 6858000"/>
              <a:gd name="connsiteX1158" fmla="*/ 692966 w 4626532"/>
              <a:gd name="connsiteY1158" fmla="*/ 5399738 h 6858000"/>
              <a:gd name="connsiteX1159" fmla="*/ 642969 w 4626532"/>
              <a:gd name="connsiteY1159" fmla="*/ 5349740 h 6858000"/>
              <a:gd name="connsiteX1160" fmla="*/ 692966 w 4626532"/>
              <a:gd name="connsiteY1160" fmla="*/ 5283077 h 6858000"/>
              <a:gd name="connsiteX1161" fmla="*/ 726298 w 4626532"/>
              <a:gd name="connsiteY1161" fmla="*/ 5341407 h 6858000"/>
              <a:gd name="connsiteX1162" fmla="*/ 1509593 w 4626532"/>
              <a:gd name="connsiteY1162" fmla="*/ 5358073 h 6858000"/>
              <a:gd name="connsiteX1163" fmla="*/ 1534592 w 4626532"/>
              <a:gd name="connsiteY1163" fmla="*/ 5358073 h 6858000"/>
              <a:gd name="connsiteX1164" fmla="*/ 1501260 w 4626532"/>
              <a:gd name="connsiteY1164" fmla="*/ 5274744 h 6858000"/>
              <a:gd name="connsiteX1165" fmla="*/ 1567924 w 4626532"/>
              <a:gd name="connsiteY1165" fmla="*/ 5333074 h 6858000"/>
              <a:gd name="connsiteX1166" fmla="*/ 1526259 w 4626532"/>
              <a:gd name="connsiteY1166" fmla="*/ 5408071 h 6858000"/>
              <a:gd name="connsiteX1167" fmla="*/ 1451263 w 4626532"/>
              <a:gd name="connsiteY1167" fmla="*/ 5333074 h 6858000"/>
              <a:gd name="connsiteX1168" fmla="*/ 1484595 w 4626532"/>
              <a:gd name="connsiteY1168" fmla="*/ 5274744 h 6858000"/>
              <a:gd name="connsiteX1169" fmla="*/ 1509593 w 4626532"/>
              <a:gd name="connsiteY1169" fmla="*/ 5358073 h 6858000"/>
              <a:gd name="connsiteX1170" fmla="*/ 451311 w 4626532"/>
              <a:gd name="connsiteY1170" fmla="*/ 5333074 h 6858000"/>
              <a:gd name="connsiteX1171" fmla="*/ 392981 w 4626532"/>
              <a:gd name="connsiteY1171" fmla="*/ 5283077 h 6858000"/>
              <a:gd name="connsiteX1172" fmla="*/ 401314 w 4626532"/>
              <a:gd name="connsiteY1172" fmla="*/ 5274744 h 6858000"/>
              <a:gd name="connsiteX1173" fmla="*/ 451311 w 4626532"/>
              <a:gd name="connsiteY1173" fmla="*/ 5333074 h 6858000"/>
              <a:gd name="connsiteX1174" fmla="*/ 2351219 w 4626532"/>
              <a:gd name="connsiteY1174" fmla="*/ 5316409 h 6858000"/>
              <a:gd name="connsiteX1175" fmla="*/ 2292889 w 4626532"/>
              <a:gd name="connsiteY1175" fmla="*/ 5299743 h 6858000"/>
              <a:gd name="connsiteX1176" fmla="*/ 2384551 w 4626532"/>
              <a:gd name="connsiteY1176" fmla="*/ 5266411 h 6858000"/>
              <a:gd name="connsiteX1177" fmla="*/ 2351219 w 4626532"/>
              <a:gd name="connsiteY1177" fmla="*/ 5316409 h 6858000"/>
              <a:gd name="connsiteX1178" fmla="*/ 1934573 w 4626532"/>
              <a:gd name="connsiteY1178" fmla="*/ 5308076 h 6858000"/>
              <a:gd name="connsiteX1179" fmla="*/ 1876242 w 4626532"/>
              <a:gd name="connsiteY1179" fmla="*/ 5424737 h 6858000"/>
              <a:gd name="connsiteX1180" fmla="*/ 1876242 w 4626532"/>
              <a:gd name="connsiteY1180" fmla="*/ 5399738 h 6858000"/>
              <a:gd name="connsiteX1181" fmla="*/ 1917907 w 4626532"/>
              <a:gd name="connsiteY1181" fmla="*/ 5383072 h 6858000"/>
              <a:gd name="connsiteX1182" fmla="*/ 1867909 w 4626532"/>
              <a:gd name="connsiteY1182" fmla="*/ 5341407 h 6858000"/>
              <a:gd name="connsiteX1183" fmla="*/ 1909574 w 4626532"/>
              <a:gd name="connsiteY1183" fmla="*/ 5266411 h 6858000"/>
              <a:gd name="connsiteX1184" fmla="*/ 1934573 w 4626532"/>
              <a:gd name="connsiteY1184" fmla="*/ 5308076 h 6858000"/>
              <a:gd name="connsiteX1185" fmla="*/ 759630 w 4626532"/>
              <a:gd name="connsiteY1185" fmla="*/ 5333074 h 6858000"/>
              <a:gd name="connsiteX1186" fmla="*/ 717965 w 4626532"/>
              <a:gd name="connsiteY1186" fmla="*/ 5299743 h 6858000"/>
              <a:gd name="connsiteX1187" fmla="*/ 801294 w 4626532"/>
              <a:gd name="connsiteY1187" fmla="*/ 5274744 h 6858000"/>
              <a:gd name="connsiteX1188" fmla="*/ 759630 w 4626532"/>
              <a:gd name="connsiteY1188" fmla="*/ 5333074 h 6858000"/>
              <a:gd name="connsiteX1189" fmla="*/ 2759533 w 4626532"/>
              <a:gd name="connsiteY1189" fmla="*/ 5291410 h 6858000"/>
              <a:gd name="connsiteX1190" fmla="*/ 2709535 w 4626532"/>
              <a:gd name="connsiteY1190" fmla="*/ 5391405 h 6858000"/>
              <a:gd name="connsiteX1191" fmla="*/ 2642872 w 4626532"/>
              <a:gd name="connsiteY1191" fmla="*/ 5383072 h 6858000"/>
              <a:gd name="connsiteX1192" fmla="*/ 2717868 w 4626532"/>
              <a:gd name="connsiteY1192" fmla="*/ 5308076 h 6858000"/>
              <a:gd name="connsiteX1193" fmla="*/ 2709535 w 4626532"/>
              <a:gd name="connsiteY1193" fmla="*/ 5291410 h 6858000"/>
              <a:gd name="connsiteX1194" fmla="*/ 2634539 w 4626532"/>
              <a:gd name="connsiteY1194" fmla="*/ 5366406 h 6858000"/>
              <a:gd name="connsiteX1195" fmla="*/ 2717868 w 4626532"/>
              <a:gd name="connsiteY1195" fmla="*/ 5258078 h 6858000"/>
              <a:gd name="connsiteX1196" fmla="*/ 2759533 w 4626532"/>
              <a:gd name="connsiteY1196" fmla="*/ 5291410 h 6858000"/>
              <a:gd name="connsiteX1197" fmla="*/ 2409550 w 4626532"/>
              <a:gd name="connsiteY1197" fmla="*/ 5274744 h 6858000"/>
              <a:gd name="connsiteX1198" fmla="*/ 2459547 w 4626532"/>
              <a:gd name="connsiteY1198" fmla="*/ 5233079 h 6858000"/>
              <a:gd name="connsiteX1199" fmla="*/ 2409550 w 4626532"/>
              <a:gd name="connsiteY1199" fmla="*/ 5274744 h 6858000"/>
              <a:gd name="connsiteX1200" fmla="*/ 1701251 w 4626532"/>
              <a:gd name="connsiteY1200" fmla="*/ 5274744 h 6858000"/>
              <a:gd name="connsiteX1201" fmla="*/ 1642920 w 4626532"/>
              <a:gd name="connsiteY1201" fmla="*/ 5341407 h 6858000"/>
              <a:gd name="connsiteX1202" fmla="*/ 1584590 w 4626532"/>
              <a:gd name="connsiteY1202" fmla="*/ 5291410 h 6858000"/>
              <a:gd name="connsiteX1203" fmla="*/ 1617921 w 4626532"/>
              <a:gd name="connsiteY1203" fmla="*/ 5241412 h 6858000"/>
              <a:gd name="connsiteX1204" fmla="*/ 1667919 w 4626532"/>
              <a:gd name="connsiteY1204" fmla="*/ 5299743 h 6858000"/>
              <a:gd name="connsiteX1205" fmla="*/ 1642920 w 4626532"/>
              <a:gd name="connsiteY1205" fmla="*/ 5233079 h 6858000"/>
              <a:gd name="connsiteX1206" fmla="*/ 1701251 w 4626532"/>
              <a:gd name="connsiteY1206" fmla="*/ 5274744 h 6858000"/>
              <a:gd name="connsiteX1207" fmla="*/ 826293 w 4626532"/>
              <a:gd name="connsiteY1207" fmla="*/ 5258078 h 6858000"/>
              <a:gd name="connsiteX1208" fmla="*/ 809627 w 4626532"/>
              <a:gd name="connsiteY1208" fmla="*/ 5249745 h 6858000"/>
              <a:gd name="connsiteX1209" fmla="*/ 834626 w 4626532"/>
              <a:gd name="connsiteY1209" fmla="*/ 5233079 h 6858000"/>
              <a:gd name="connsiteX1210" fmla="*/ 826293 w 4626532"/>
              <a:gd name="connsiteY1210" fmla="*/ 5258078 h 6858000"/>
              <a:gd name="connsiteX1211" fmla="*/ 509642 w 4626532"/>
              <a:gd name="connsiteY1211" fmla="*/ 5283077 h 6858000"/>
              <a:gd name="connsiteX1212" fmla="*/ 484643 w 4626532"/>
              <a:gd name="connsiteY1212" fmla="*/ 5324741 h 6858000"/>
              <a:gd name="connsiteX1213" fmla="*/ 442978 w 4626532"/>
              <a:gd name="connsiteY1213" fmla="*/ 5283077 h 6858000"/>
              <a:gd name="connsiteX1214" fmla="*/ 451311 w 4626532"/>
              <a:gd name="connsiteY1214" fmla="*/ 5233079 h 6858000"/>
              <a:gd name="connsiteX1215" fmla="*/ 509642 w 4626532"/>
              <a:gd name="connsiteY1215" fmla="*/ 5283077 h 6858000"/>
              <a:gd name="connsiteX1216" fmla="*/ 1001285 w 4626532"/>
              <a:gd name="connsiteY1216" fmla="*/ 5374739 h 6858000"/>
              <a:gd name="connsiteX1217" fmla="*/ 1009618 w 4626532"/>
              <a:gd name="connsiteY1217" fmla="*/ 5349740 h 6858000"/>
              <a:gd name="connsiteX1218" fmla="*/ 984619 w 4626532"/>
              <a:gd name="connsiteY1218" fmla="*/ 5224746 h 6858000"/>
              <a:gd name="connsiteX1219" fmla="*/ 1034616 w 4626532"/>
              <a:gd name="connsiteY1219" fmla="*/ 5274744 h 6858000"/>
              <a:gd name="connsiteX1220" fmla="*/ 1051282 w 4626532"/>
              <a:gd name="connsiteY1220" fmla="*/ 5349740 h 6858000"/>
              <a:gd name="connsiteX1221" fmla="*/ 1017951 w 4626532"/>
              <a:gd name="connsiteY1221" fmla="*/ 5449735 h 6858000"/>
              <a:gd name="connsiteX1222" fmla="*/ 959620 w 4626532"/>
              <a:gd name="connsiteY1222" fmla="*/ 5399738 h 6858000"/>
              <a:gd name="connsiteX1223" fmla="*/ 926288 w 4626532"/>
              <a:gd name="connsiteY1223" fmla="*/ 5299743 h 6858000"/>
              <a:gd name="connsiteX1224" fmla="*/ 959620 w 4626532"/>
              <a:gd name="connsiteY1224" fmla="*/ 5224746 h 6858000"/>
              <a:gd name="connsiteX1225" fmla="*/ 1001285 w 4626532"/>
              <a:gd name="connsiteY1225" fmla="*/ 5374739 h 6858000"/>
              <a:gd name="connsiteX1226" fmla="*/ 3159513 w 4626532"/>
              <a:gd name="connsiteY1226" fmla="*/ 5216413 h 6858000"/>
              <a:gd name="connsiteX1227" fmla="*/ 3159513 w 4626532"/>
              <a:gd name="connsiteY1227" fmla="*/ 5274744 h 6858000"/>
              <a:gd name="connsiteX1228" fmla="*/ 3051185 w 4626532"/>
              <a:gd name="connsiteY1228" fmla="*/ 5366406 h 6858000"/>
              <a:gd name="connsiteX1229" fmla="*/ 3117848 w 4626532"/>
              <a:gd name="connsiteY1229" fmla="*/ 5274744 h 6858000"/>
              <a:gd name="connsiteX1230" fmla="*/ 3109516 w 4626532"/>
              <a:gd name="connsiteY1230" fmla="*/ 5258078 h 6858000"/>
              <a:gd name="connsiteX1231" fmla="*/ 3034519 w 4626532"/>
              <a:gd name="connsiteY1231" fmla="*/ 5358073 h 6858000"/>
              <a:gd name="connsiteX1232" fmla="*/ 3026186 w 4626532"/>
              <a:gd name="connsiteY1232" fmla="*/ 5291410 h 6858000"/>
              <a:gd name="connsiteX1233" fmla="*/ 3109516 w 4626532"/>
              <a:gd name="connsiteY1233" fmla="*/ 5216413 h 6858000"/>
              <a:gd name="connsiteX1234" fmla="*/ 3159513 w 4626532"/>
              <a:gd name="connsiteY1234" fmla="*/ 5216413 h 6858000"/>
              <a:gd name="connsiteX1235" fmla="*/ 1884575 w 4626532"/>
              <a:gd name="connsiteY1235" fmla="*/ 5249745 h 6858000"/>
              <a:gd name="connsiteX1236" fmla="*/ 1851243 w 4626532"/>
              <a:gd name="connsiteY1236" fmla="*/ 5333074 h 6858000"/>
              <a:gd name="connsiteX1237" fmla="*/ 1817912 w 4626532"/>
              <a:gd name="connsiteY1237" fmla="*/ 5283077 h 6858000"/>
              <a:gd name="connsiteX1238" fmla="*/ 1859576 w 4626532"/>
              <a:gd name="connsiteY1238" fmla="*/ 5216413 h 6858000"/>
              <a:gd name="connsiteX1239" fmla="*/ 1884575 w 4626532"/>
              <a:gd name="connsiteY1239" fmla="*/ 5249745 h 6858000"/>
              <a:gd name="connsiteX1240" fmla="*/ 892957 w 4626532"/>
              <a:gd name="connsiteY1240" fmla="*/ 5324741 h 6858000"/>
              <a:gd name="connsiteX1241" fmla="*/ 851292 w 4626532"/>
              <a:gd name="connsiteY1241" fmla="*/ 5266411 h 6858000"/>
              <a:gd name="connsiteX1242" fmla="*/ 884624 w 4626532"/>
              <a:gd name="connsiteY1242" fmla="*/ 5216413 h 6858000"/>
              <a:gd name="connsiteX1243" fmla="*/ 892957 w 4626532"/>
              <a:gd name="connsiteY1243" fmla="*/ 5324741 h 6858000"/>
              <a:gd name="connsiteX1244" fmla="*/ 659635 w 4626532"/>
              <a:gd name="connsiteY1244" fmla="*/ 5266411 h 6858000"/>
              <a:gd name="connsiteX1245" fmla="*/ 626303 w 4626532"/>
              <a:gd name="connsiteY1245" fmla="*/ 5324741 h 6858000"/>
              <a:gd name="connsiteX1246" fmla="*/ 584638 w 4626532"/>
              <a:gd name="connsiteY1246" fmla="*/ 5266411 h 6858000"/>
              <a:gd name="connsiteX1247" fmla="*/ 609637 w 4626532"/>
              <a:gd name="connsiteY1247" fmla="*/ 5216413 h 6858000"/>
              <a:gd name="connsiteX1248" fmla="*/ 659635 w 4626532"/>
              <a:gd name="connsiteY1248" fmla="*/ 5266411 h 6858000"/>
              <a:gd name="connsiteX1249" fmla="*/ 2901192 w 4626532"/>
              <a:gd name="connsiteY1249" fmla="*/ 5249745 h 6858000"/>
              <a:gd name="connsiteX1250" fmla="*/ 2859528 w 4626532"/>
              <a:gd name="connsiteY1250" fmla="*/ 5341407 h 6858000"/>
              <a:gd name="connsiteX1251" fmla="*/ 2792864 w 4626532"/>
              <a:gd name="connsiteY1251" fmla="*/ 5341407 h 6858000"/>
              <a:gd name="connsiteX1252" fmla="*/ 2859528 w 4626532"/>
              <a:gd name="connsiteY1252" fmla="*/ 5258078 h 6858000"/>
              <a:gd name="connsiteX1253" fmla="*/ 2851195 w 4626532"/>
              <a:gd name="connsiteY1253" fmla="*/ 5241412 h 6858000"/>
              <a:gd name="connsiteX1254" fmla="*/ 2776198 w 4626532"/>
              <a:gd name="connsiteY1254" fmla="*/ 5324741 h 6858000"/>
              <a:gd name="connsiteX1255" fmla="*/ 2784531 w 4626532"/>
              <a:gd name="connsiteY1255" fmla="*/ 5291410 h 6858000"/>
              <a:gd name="connsiteX1256" fmla="*/ 2767865 w 4626532"/>
              <a:gd name="connsiteY1256" fmla="*/ 5258078 h 6858000"/>
              <a:gd name="connsiteX1257" fmla="*/ 2867861 w 4626532"/>
              <a:gd name="connsiteY1257" fmla="*/ 5208080 h 6858000"/>
              <a:gd name="connsiteX1258" fmla="*/ 2901192 w 4626532"/>
              <a:gd name="connsiteY1258" fmla="*/ 5249745 h 6858000"/>
              <a:gd name="connsiteX1259" fmla="*/ 2517878 w 4626532"/>
              <a:gd name="connsiteY1259" fmla="*/ 5233079 h 6858000"/>
              <a:gd name="connsiteX1260" fmla="*/ 2476213 w 4626532"/>
              <a:gd name="connsiteY1260" fmla="*/ 5308076 h 6858000"/>
              <a:gd name="connsiteX1261" fmla="*/ 2417883 w 4626532"/>
              <a:gd name="connsiteY1261" fmla="*/ 5291410 h 6858000"/>
              <a:gd name="connsiteX1262" fmla="*/ 2484546 w 4626532"/>
              <a:gd name="connsiteY1262" fmla="*/ 5233079 h 6858000"/>
              <a:gd name="connsiteX1263" fmla="*/ 2467880 w 4626532"/>
              <a:gd name="connsiteY1263" fmla="*/ 5224746 h 6858000"/>
              <a:gd name="connsiteX1264" fmla="*/ 2509545 w 4626532"/>
              <a:gd name="connsiteY1264" fmla="*/ 5208080 h 6858000"/>
              <a:gd name="connsiteX1265" fmla="*/ 2517878 w 4626532"/>
              <a:gd name="connsiteY1265" fmla="*/ 5233079 h 6858000"/>
              <a:gd name="connsiteX1266" fmla="*/ 1142944 w 4626532"/>
              <a:gd name="connsiteY1266" fmla="*/ 5341407 h 6858000"/>
              <a:gd name="connsiteX1267" fmla="*/ 1151277 w 4626532"/>
              <a:gd name="connsiteY1267" fmla="*/ 5324741 h 6858000"/>
              <a:gd name="connsiteX1268" fmla="*/ 1126279 w 4626532"/>
              <a:gd name="connsiteY1268" fmla="*/ 5199748 h 6858000"/>
              <a:gd name="connsiteX1269" fmla="*/ 1176276 w 4626532"/>
              <a:gd name="connsiteY1269" fmla="*/ 5241412 h 6858000"/>
              <a:gd name="connsiteX1270" fmla="*/ 1184609 w 4626532"/>
              <a:gd name="connsiteY1270" fmla="*/ 5308076 h 6858000"/>
              <a:gd name="connsiteX1271" fmla="*/ 1167943 w 4626532"/>
              <a:gd name="connsiteY1271" fmla="*/ 5399738 h 6858000"/>
              <a:gd name="connsiteX1272" fmla="*/ 1142944 w 4626532"/>
              <a:gd name="connsiteY1272" fmla="*/ 5399738 h 6858000"/>
              <a:gd name="connsiteX1273" fmla="*/ 1067948 w 4626532"/>
              <a:gd name="connsiteY1273" fmla="*/ 5274744 h 6858000"/>
              <a:gd name="connsiteX1274" fmla="*/ 1101280 w 4626532"/>
              <a:gd name="connsiteY1274" fmla="*/ 5199748 h 6858000"/>
              <a:gd name="connsiteX1275" fmla="*/ 1142944 w 4626532"/>
              <a:gd name="connsiteY1275" fmla="*/ 5341407 h 6858000"/>
              <a:gd name="connsiteX1276" fmla="*/ 392981 w 4626532"/>
              <a:gd name="connsiteY1276" fmla="*/ 5258078 h 6858000"/>
              <a:gd name="connsiteX1277" fmla="*/ 359649 w 4626532"/>
              <a:gd name="connsiteY1277" fmla="*/ 5274744 h 6858000"/>
              <a:gd name="connsiteX1278" fmla="*/ 301319 w 4626532"/>
              <a:gd name="connsiteY1278" fmla="*/ 5249745 h 6858000"/>
              <a:gd name="connsiteX1279" fmla="*/ 334650 w 4626532"/>
              <a:gd name="connsiteY1279" fmla="*/ 5199748 h 6858000"/>
              <a:gd name="connsiteX1280" fmla="*/ 392981 w 4626532"/>
              <a:gd name="connsiteY1280" fmla="*/ 5258078 h 6858000"/>
              <a:gd name="connsiteX1281" fmla="*/ 226322 w 4626532"/>
              <a:gd name="connsiteY1281" fmla="*/ 5249745 h 6858000"/>
              <a:gd name="connsiteX1282" fmla="*/ 159659 w 4626532"/>
              <a:gd name="connsiteY1282" fmla="*/ 5241412 h 6858000"/>
              <a:gd name="connsiteX1283" fmla="*/ 217989 w 4626532"/>
              <a:gd name="connsiteY1283" fmla="*/ 5191415 h 6858000"/>
              <a:gd name="connsiteX1284" fmla="*/ 226322 w 4626532"/>
              <a:gd name="connsiteY1284" fmla="*/ 5249745 h 6858000"/>
              <a:gd name="connsiteX1285" fmla="*/ 3426167 w 4626532"/>
              <a:gd name="connsiteY1285" fmla="*/ 5208080 h 6858000"/>
              <a:gd name="connsiteX1286" fmla="*/ 3351170 w 4626532"/>
              <a:gd name="connsiteY1286" fmla="*/ 5341407 h 6858000"/>
              <a:gd name="connsiteX1287" fmla="*/ 3317839 w 4626532"/>
              <a:gd name="connsiteY1287" fmla="*/ 5366406 h 6858000"/>
              <a:gd name="connsiteX1288" fmla="*/ 3384502 w 4626532"/>
              <a:gd name="connsiteY1288" fmla="*/ 5241412 h 6858000"/>
              <a:gd name="connsiteX1289" fmla="*/ 3301173 w 4626532"/>
              <a:gd name="connsiteY1289" fmla="*/ 5358073 h 6858000"/>
              <a:gd name="connsiteX1290" fmla="*/ 3284507 w 4626532"/>
              <a:gd name="connsiteY1290" fmla="*/ 5283077 h 6858000"/>
              <a:gd name="connsiteX1291" fmla="*/ 3392835 w 4626532"/>
              <a:gd name="connsiteY1291" fmla="*/ 5183082 h 6858000"/>
              <a:gd name="connsiteX1292" fmla="*/ 3426167 w 4626532"/>
              <a:gd name="connsiteY1292" fmla="*/ 5208080 h 6858000"/>
              <a:gd name="connsiteX1293" fmla="*/ 1259605 w 4626532"/>
              <a:gd name="connsiteY1293" fmla="*/ 5291410 h 6858000"/>
              <a:gd name="connsiteX1294" fmla="*/ 1276271 w 4626532"/>
              <a:gd name="connsiteY1294" fmla="*/ 5308076 h 6858000"/>
              <a:gd name="connsiteX1295" fmla="*/ 1292937 w 4626532"/>
              <a:gd name="connsiteY1295" fmla="*/ 5291410 h 6858000"/>
              <a:gd name="connsiteX1296" fmla="*/ 1267938 w 4626532"/>
              <a:gd name="connsiteY1296" fmla="*/ 5183082 h 6858000"/>
              <a:gd name="connsiteX1297" fmla="*/ 1326269 w 4626532"/>
              <a:gd name="connsiteY1297" fmla="*/ 5266411 h 6858000"/>
              <a:gd name="connsiteX1298" fmla="*/ 1284604 w 4626532"/>
              <a:gd name="connsiteY1298" fmla="*/ 5358073 h 6858000"/>
              <a:gd name="connsiteX1299" fmla="*/ 1209608 w 4626532"/>
              <a:gd name="connsiteY1299" fmla="*/ 5249745 h 6858000"/>
              <a:gd name="connsiteX1300" fmla="*/ 1242940 w 4626532"/>
              <a:gd name="connsiteY1300" fmla="*/ 5183082 h 6858000"/>
              <a:gd name="connsiteX1301" fmla="*/ 1259605 w 4626532"/>
              <a:gd name="connsiteY1301" fmla="*/ 5291410 h 6858000"/>
              <a:gd name="connsiteX1302" fmla="*/ 2651205 w 4626532"/>
              <a:gd name="connsiteY1302" fmla="*/ 5208080 h 6858000"/>
              <a:gd name="connsiteX1303" fmla="*/ 2609540 w 4626532"/>
              <a:gd name="connsiteY1303" fmla="*/ 5283077 h 6858000"/>
              <a:gd name="connsiteX1304" fmla="*/ 2551209 w 4626532"/>
              <a:gd name="connsiteY1304" fmla="*/ 5274744 h 6858000"/>
              <a:gd name="connsiteX1305" fmla="*/ 2609540 w 4626532"/>
              <a:gd name="connsiteY1305" fmla="*/ 5199748 h 6858000"/>
              <a:gd name="connsiteX1306" fmla="*/ 2534544 w 4626532"/>
              <a:gd name="connsiteY1306" fmla="*/ 5266411 h 6858000"/>
              <a:gd name="connsiteX1307" fmla="*/ 2534544 w 4626532"/>
              <a:gd name="connsiteY1307" fmla="*/ 5199748 h 6858000"/>
              <a:gd name="connsiteX1308" fmla="*/ 2609540 w 4626532"/>
              <a:gd name="connsiteY1308" fmla="*/ 5166416 h 6858000"/>
              <a:gd name="connsiteX1309" fmla="*/ 2651205 w 4626532"/>
              <a:gd name="connsiteY1309" fmla="*/ 5208080 h 6858000"/>
              <a:gd name="connsiteX1310" fmla="*/ 434646 w 4626532"/>
              <a:gd name="connsiteY1310" fmla="*/ 5216413 h 6858000"/>
              <a:gd name="connsiteX1311" fmla="*/ 417980 w 4626532"/>
              <a:gd name="connsiteY1311" fmla="*/ 5249745 h 6858000"/>
              <a:gd name="connsiteX1312" fmla="*/ 376315 w 4626532"/>
              <a:gd name="connsiteY1312" fmla="*/ 5208080 h 6858000"/>
              <a:gd name="connsiteX1313" fmla="*/ 384648 w 4626532"/>
              <a:gd name="connsiteY1313" fmla="*/ 5166416 h 6858000"/>
              <a:gd name="connsiteX1314" fmla="*/ 434646 w 4626532"/>
              <a:gd name="connsiteY1314" fmla="*/ 5216413 h 6858000"/>
              <a:gd name="connsiteX1315" fmla="*/ 1417931 w 4626532"/>
              <a:gd name="connsiteY1315" fmla="*/ 5274744 h 6858000"/>
              <a:gd name="connsiteX1316" fmla="*/ 1426264 w 4626532"/>
              <a:gd name="connsiteY1316" fmla="*/ 5249745 h 6858000"/>
              <a:gd name="connsiteX1317" fmla="*/ 1409598 w 4626532"/>
              <a:gd name="connsiteY1317" fmla="*/ 5158083 h 6858000"/>
              <a:gd name="connsiteX1318" fmla="*/ 1467929 w 4626532"/>
              <a:gd name="connsiteY1318" fmla="*/ 5224746 h 6858000"/>
              <a:gd name="connsiteX1319" fmla="*/ 1417931 w 4626532"/>
              <a:gd name="connsiteY1319" fmla="*/ 5316409 h 6858000"/>
              <a:gd name="connsiteX1320" fmla="*/ 1342935 w 4626532"/>
              <a:gd name="connsiteY1320" fmla="*/ 5216413 h 6858000"/>
              <a:gd name="connsiteX1321" fmla="*/ 1384599 w 4626532"/>
              <a:gd name="connsiteY1321" fmla="*/ 5158083 h 6858000"/>
              <a:gd name="connsiteX1322" fmla="*/ 1417931 w 4626532"/>
              <a:gd name="connsiteY1322" fmla="*/ 5274744 h 6858000"/>
              <a:gd name="connsiteX1323" fmla="*/ 1551258 w 4626532"/>
              <a:gd name="connsiteY1323" fmla="*/ 5241412 h 6858000"/>
              <a:gd name="connsiteX1324" fmla="*/ 1567924 w 4626532"/>
              <a:gd name="connsiteY1324" fmla="*/ 5216413 h 6858000"/>
              <a:gd name="connsiteX1325" fmla="*/ 1551258 w 4626532"/>
              <a:gd name="connsiteY1325" fmla="*/ 5141417 h 6858000"/>
              <a:gd name="connsiteX1326" fmla="*/ 1601256 w 4626532"/>
              <a:gd name="connsiteY1326" fmla="*/ 5166416 h 6858000"/>
              <a:gd name="connsiteX1327" fmla="*/ 1601256 w 4626532"/>
              <a:gd name="connsiteY1327" fmla="*/ 5224746 h 6858000"/>
              <a:gd name="connsiteX1328" fmla="*/ 1551258 w 4626532"/>
              <a:gd name="connsiteY1328" fmla="*/ 5274744 h 6858000"/>
              <a:gd name="connsiteX1329" fmla="*/ 1484595 w 4626532"/>
              <a:gd name="connsiteY1329" fmla="*/ 5199748 h 6858000"/>
              <a:gd name="connsiteX1330" fmla="*/ 1526259 w 4626532"/>
              <a:gd name="connsiteY1330" fmla="*/ 5141417 h 6858000"/>
              <a:gd name="connsiteX1331" fmla="*/ 1551258 w 4626532"/>
              <a:gd name="connsiteY1331" fmla="*/ 5241412 h 6858000"/>
              <a:gd name="connsiteX1332" fmla="*/ 601304 w 4626532"/>
              <a:gd name="connsiteY1332" fmla="*/ 5199748 h 6858000"/>
              <a:gd name="connsiteX1333" fmla="*/ 559640 w 4626532"/>
              <a:gd name="connsiteY1333" fmla="*/ 5249745 h 6858000"/>
              <a:gd name="connsiteX1334" fmla="*/ 517975 w 4626532"/>
              <a:gd name="connsiteY1334" fmla="*/ 5191415 h 6858000"/>
              <a:gd name="connsiteX1335" fmla="*/ 542974 w 4626532"/>
              <a:gd name="connsiteY1335" fmla="*/ 5141417 h 6858000"/>
              <a:gd name="connsiteX1336" fmla="*/ 601304 w 4626532"/>
              <a:gd name="connsiteY1336" fmla="*/ 5199748 h 6858000"/>
              <a:gd name="connsiteX1337" fmla="*/ 3042852 w 4626532"/>
              <a:gd name="connsiteY1337" fmla="*/ 5174749 h 6858000"/>
              <a:gd name="connsiteX1338" fmla="*/ 2934524 w 4626532"/>
              <a:gd name="connsiteY1338" fmla="*/ 5283077 h 6858000"/>
              <a:gd name="connsiteX1339" fmla="*/ 3001187 w 4626532"/>
              <a:gd name="connsiteY1339" fmla="*/ 5191415 h 6858000"/>
              <a:gd name="connsiteX1340" fmla="*/ 2992855 w 4626532"/>
              <a:gd name="connsiteY1340" fmla="*/ 5174749 h 6858000"/>
              <a:gd name="connsiteX1341" fmla="*/ 2926191 w 4626532"/>
              <a:gd name="connsiteY1341" fmla="*/ 5258078 h 6858000"/>
              <a:gd name="connsiteX1342" fmla="*/ 2909525 w 4626532"/>
              <a:gd name="connsiteY1342" fmla="*/ 5199748 h 6858000"/>
              <a:gd name="connsiteX1343" fmla="*/ 3001187 w 4626532"/>
              <a:gd name="connsiteY1343" fmla="*/ 5133084 h 6858000"/>
              <a:gd name="connsiteX1344" fmla="*/ 3042852 w 4626532"/>
              <a:gd name="connsiteY1344" fmla="*/ 5174749 h 6858000"/>
              <a:gd name="connsiteX1345" fmla="*/ 1834578 w 4626532"/>
              <a:gd name="connsiteY1345" fmla="*/ 5216413 h 6858000"/>
              <a:gd name="connsiteX1346" fmla="*/ 1767914 w 4626532"/>
              <a:gd name="connsiteY1346" fmla="*/ 5274744 h 6858000"/>
              <a:gd name="connsiteX1347" fmla="*/ 1717917 w 4626532"/>
              <a:gd name="connsiteY1347" fmla="*/ 5249745 h 6858000"/>
              <a:gd name="connsiteX1348" fmla="*/ 1759581 w 4626532"/>
              <a:gd name="connsiteY1348" fmla="*/ 5199748 h 6858000"/>
              <a:gd name="connsiteX1349" fmla="*/ 1784580 w 4626532"/>
              <a:gd name="connsiteY1349" fmla="*/ 5266411 h 6858000"/>
              <a:gd name="connsiteX1350" fmla="*/ 1801246 w 4626532"/>
              <a:gd name="connsiteY1350" fmla="*/ 5249745 h 6858000"/>
              <a:gd name="connsiteX1351" fmla="*/ 1767914 w 4626532"/>
              <a:gd name="connsiteY1351" fmla="*/ 5149750 h 6858000"/>
              <a:gd name="connsiteX1352" fmla="*/ 1792913 w 4626532"/>
              <a:gd name="connsiteY1352" fmla="*/ 5124751 h 6858000"/>
              <a:gd name="connsiteX1353" fmla="*/ 1834578 w 4626532"/>
              <a:gd name="connsiteY1353" fmla="*/ 5216413 h 6858000"/>
              <a:gd name="connsiteX1354" fmla="*/ 359649 w 4626532"/>
              <a:gd name="connsiteY1354" fmla="*/ 5158083 h 6858000"/>
              <a:gd name="connsiteX1355" fmla="*/ 351316 w 4626532"/>
              <a:gd name="connsiteY1355" fmla="*/ 5174749 h 6858000"/>
              <a:gd name="connsiteX1356" fmla="*/ 309652 w 4626532"/>
              <a:gd name="connsiteY1356" fmla="*/ 5124751 h 6858000"/>
              <a:gd name="connsiteX1357" fmla="*/ 359649 w 4626532"/>
              <a:gd name="connsiteY1357" fmla="*/ 5158083 h 6858000"/>
              <a:gd name="connsiteX1358" fmla="*/ 326317 w 4626532"/>
              <a:gd name="connsiteY1358" fmla="*/ 5183082 h 6858000"/>
              <a:gd name="connsiteX1359" fmla="*/ 276320 w 4626532"/>
              <a:gd name="connsiteY1359" fmla="*/ 5241412 h 6858000"/>
              <a:gd name="connsiteX1360" fmla="*/ 234655 w 4626532"/>
              <a:gd name="connsiteY1360" fmla="*/ 5183082 h 6858000"/>
              <a:gd name="connsiteX1361" fmla="*/ 276320 w 4626532"/>
              <a:gd name="connsiteY1361" fmla="*/ 5124751 h 6858000"/>
              <a:gd name="connsiteX1362" fmla="*/ 326317 w 4626532"/>
              <a:gd name="connsiteY1362" fmla="*/ 5183082 h 6858000"/>
              <a:gd name="connsiteX1363" fmla="*/ 3301173 w 4626532"/>
              <a:gd name="connsiteY1363" fmla="*/ 5166416 h 6858000"/>
              <a:gd name="connsiteX1364" fmla="*/ 3267841 w 4626532"/>
              <a:gd name="connsiteY1364" fmla="*/ 5258078 h 6858000"/>
              <a:gd name="connsiteX1365" fmla="*/ 3201178 w 4626532"/>
              <a:gd name="connsiteY1365" fmla="*/ 5291410 h 6858000"/>
              <a:gd name="connsiteX1366" fmla="*/ 3259508 w 4626532"/>
              <a:gd name="connsiteY1366" fmla="*/ 5166416 h 6858000"/>
              <a:gd name="connsiteX1367" fmla="*/ 3184512 w 4626532"/>
              <a:gd name="connsiteY1367" fmla="*/ 5274744 h 6858000"/>
              <a:gd name="connsiteX1368" fmla="*/ 3167846 w 4626532"/>
              <a:gd name="connsiteY1368" fmla="*/ 5208080 h 6858000"/>
              <a:gd name="connsiteX1369" fmla="*/ 3276174 w 4626532"/>
              <a:gd name="connsiteY1369" fmla="*/ 5116418 h 6858000"/>
              <a:gd name="connsiteX1370" fmla="*/ 3301173 w 4626532"/>
              <a:gd name="connsiteY1370" fmla="*/ 5166416 h 6858000"/>
              <a:gd name="connsiteX1371" fmla="*/ 2784531 w 4626532"/>
              <a:gd name="connsiteY1371" fmla="*/ 5158083 h 6858000"/>
              <a:gd name="connsiteX1372" fmla="*/ 2751200 w 4626532"/>
              <a:gd name="connsiteY1372" fmla="*/ 5241412 h 6858000"/>
              <a:gd name="connsiteX1373" fmla="*/ 2684536 w 4626532"/>
              <a:gd name="connsiteY1373" fmla="*/ 5241412 h 6858000"/>
              <a:gd name="connsiteX1374" fmla="*/ 2751200 w 4626532"/>
              <a:gd name="connsiteY1374" fmla="*/ 5166416 h 6858000"/>
              <a:gd name="connsiteX1375" fmla="*/ 2742867 w 4626532"/>
              <a:gd name="connsiteY1375" fmla="*/ 5149750 h 6858000"/>
              <a:gd name="connsiteX1376" fmla="*/ 2676203 w 4626532"/>
              <a:gd name="connsiteY1376" fmla="*/ 5224746 h 6858000"/>
              <a:gd name="connsiteX1377" fmla="*/ 2667870 w 4626532"/>
              <a:gd name="connsiteY1377" fmla="*/ 5166416 h 6858000"/>
              <a:gd name="connsiteX1378" fmla="*/ 2742867 w 4626532"/>
              <a:gd name="connsiteY1378" fmla="*/ 5116418 h 6858000"/>
              <a:gd name="connsiteX1379" fmla="*/ 2784531 w 4626532"/>
              <a:gd name="connsiteY1379" fmla="*/ 5158083 h 6858000"/>
              <a:gd name="connsiteX1380" fmla="*/ 1692918 w 4626532"/>
              <a:gd name="connsiteY1380" fmla="*/ 5199748 h 6858000"/>
              <a:gd name="connsiteX1381" fmla="*/ 1692918 w 4626532"/>
              <a:gd name="connsiteY1381" fmla="*/ 5124751 h 6858000"/>
              <a:gd name="connsiteX1382" fmla="*/ 1742915 w 4626532"/>
              <a:gd name="connsiteY1382" fmla="*/ 5166416 h 6858000"/>
              <a:gd name="connsiteX1383" fmla="*/ 1692918 w 4626532"/>
              <a:gd name="connsiteY1383" fmla="*/ 5233079 h 6858000"/>
              <a:gd name="connsiteX1384" fmla="*/ 1626254 w 4626532"/>
              <a:gd name="connsiteY1384" fmla="*/ 5166416 h 6858000"/>
              <a:gd name="connsiteX1385" fmla="*/ 1667919 w 4626532"/>
              <a:gd name="connsiteY1385" fmla="*/ 5116418 h 6858000"/>
              <a:gd name="connsiteX1386" fmla="*/ 1692918 w 4626532"/>
              <a:gd name="connsiteY1386" fmla="*/ 5199748 h 6858000"/>
              <a:gd name="connsiteX1387" fmla="*/ 176325 w 4626532"/>
              <a:gd name="connsiteY1387" fmla="*/ 5166416 h 6858000"/>
              <a:gd name="connsiteX1388" fmla="*/ 134660 w 4626532"/>
              <a:gd name="connsiteY1388" fmla="*/ 5233079 h 6858000"/>
              <a:gd name="connsiteX1389" fmla="*/ 117994 w 4626532"/>
              <a:gd name="connsiteY1389" fmla="*/ 5224746 h 6858000"/>
              <a:gd name="connsiteX1390" fmla="*/ 142993 w 4626532"/>
              <a:gd name="connsiteY1390" fmla="*/ 5183082 h 6858000"/>
              <a:gd name="connsiteX1391" fmla="*/ 109661 w 4626532"/>
              <a:gd name="connsiteY1391" fmla="*/ 5141417 h 6858000"/>
              <a:gd name="connsiteX1392" fmla="*/ 126327 w 4626532"/>
              <a:gd name="connsiteY1392" fmla="*/ 5116418 h 6858000"/>
              <a:gd name="connsiteX1393" fmla="*/ 176325 w 4626532"/>
              <a:gd name="connsiteY1393" fmla="*/ 5166416 h 6858000"/>
              <a:gd name="connsiteX1394" fmla="*/ 251321 w 4626532"/>
              <a:gd name="connsiteY1394" fmla="*/ 5108085 h 6858000"/>
              <a:gd name="connsiteX1395" fmla="*/ 209656 w 4626532"/>
              <a:gd name="connsiteY1395" fmla="*/ 5166416 h 6858000"/>
              <a:gd name="connsiteX1396" fmla="*/ 167992 w 4626532"/>
              <a:gd name="connsiteY1396" fmla="*/ 5099752 h 6858000"/>
              <a:gd name="connsiteX1397" fmla="*/ 251321 w 4626532"/>
              <a:gd name="connsiteY1397" fmla="*/ 5108085 h 6858000"/>
              <a:gd name="connsiteX1398" fmla="*/ 951287 w 4626532"/>
              <a:gd name="connsiteY1398" fmla="*/ 5141417 h 6858000"/>
              <a:gd name="connsiteX1399" fmla="*/ 909622 w 4626532"/>
              <a:gd name="connsiteY1399" fmla="*/ 5266411 h 6858000"/>
              <a:gd name="connsiteX1400" fmla="*/ 917955 w 4626532"/>
              <a:gd name="connsiteY1400" fmla="*/ 5083087 h 6858000"/>
              <a:gd name="connsiteX1401" fmla="*/ 951287 w 4626532"/>
              <a:gd name="connsiteY1401" fmla="*/ 5141417 h 6858000"/>
              <a:gd name="connsiteX1402" fmla="*/ 2642872 w 4626532"/>
              <a:gd name="connsiteY1402" fmla="*/ 5149750 h 6858000"/>
              <a:gd name="connsiteX1403" fmla="*/ 2601207 w 4626532"/>
              <a:gd name="connsiteY1403" fmla="*/ 5141417 h 6858000"/>
              <a:gd name="connsiteX1404" fmla="*/ 2676203 w 4626532"/>
              <a:gd name="connsiteY1404" fmla="*/ 5074754 h 6858000"/>
              <a:gd name="connsiteX1405" fmla="*/ 2642872 w 4626532"/>
              <a:gd name="connsiteY1405" fmla="*/ 5149750 h 6858000"/>
              <a:gd name="connsiteX1406" fmla="*/ 551307 w 4626532"/>
              <a:gd name="connsiteY1406" fmla="*/ 5108085 h 6858000"/>
              <a:gd name="connsiteX1407" fmla="*/ 526308 w 4626532"/>
              <a:gd name="connsiteY1407" fmla="*/ 5066421 h 6858000"/>
              <a:gd name="connsiteX1408" fmla="*/ 551307 w 4626532"/>
              <a:gd name="connsiteY1408" fmla="*/ 5108085 h 6858000"/>
              <a:gd name="connsiteX1409" fmla="*/ 534641 w 4626532"/>
              <a:gd name="connsiteY1409" fmla="*/ 5124751 h 6858000"/>
              <a:gd name="connsiteX1410" fmla="*/ 492976 w 4626532"/>
              <a:gd name="connsiteY1410" fmla="*/ 5183082 h 6858000"/>
              <a:gd name="connsiteX1411" fmla="*/ 451311 w 4626532"/>
              <a:gd name="connsiteY1411" fmla="*/ 5116418 h 6858000"/>
              <a:gd name="connsiteX1412" fmla="*/ 492976 w 4626532"/>
              <a:gd name="connsiteY1412" fmla="*/ 5066421 h 6858000"/>
              <a:gd name="connsiteX1413" fmla="*/ 534641 w 4626532"/>
              <a:gd name="connsiteY1413" fmla="*/ 5124751 h 6858000"/>
              <a:gd name="connsiteX1414" fmla="*/ 2926191 w 4626532"/>
              <a:gd name="connsiteY1414" fmla="*/ 5099752 h 6858000"/>
              <a:gd name="connsiteX1415" fmla="*/ 2892859 w 4626532"/>
              <a:gd name="connsiteY1415" fmla="*/ 5191415 h 6858000"/>
              <a:gd name="connsiteX1416" fmla="*/ 2826196 w 4626532"/>
              <a:gd name="connsiteY1416" fmla="*/ 5191415 h 6858000"/>
              <a:gd name="connsiteX1417" fmla="*/ 2884526 w 4626532"/>
              <a:gd name="connsiteY1417" fmla="*/ 5108085 h 6858000"/>
              <a:gd name="connsiteX1418" fmla="*/ 2876194 w 4626532"/>
              <a:gd name="connsiteY1418" fmla="*/ 5091419 h 6858000"/>
              <a:gd name="connsiteX1419" fmla="*/ 2809530 w 4626532"/>
              <a:gd name="connsiteY1419" fmla="*/ 5174749 h 6858000"/>
              <a:gd name="connsiteX1420" fmla="*/ 2801197 w 4626532"/>
              <a:gd name="connsiteY1420" fmla="*/ 5116418 h 6858000"/>
              <a:gd name="connsiteX1421" fmla="*/ 2884526 w 4626532"/>
              <a:gd name="connsiteY1421" fmla="*/ 5058088 h 6858000"/>
              <a:gd name="connsiteX1422" fmla="*/ 2926191 w 4626532"/>
              <a:gd name="connsiteY1422" fmla="*/ 5099752 h 6858000"/>
              <a:gd name="connsiteX1423" fmla="*/ 376315 w 4626532"/>
              <a:gd name="connsiteY1423" fmla="*/ 5099752 h 6858000"/>
              <a:gd name="connsiteX1424" fmla="*/ 351316 w 4626532"/>
              <a:gd name="connsiteY1424" fmla="*/ 5058088 h 6858000"/>
              <a:gd name="connsiteX1425" fmla="*/ 376315 w 4626532"/>
              <a:gd name="connsiteY1425" fmla="*/ 5099752 h 6858000"/>
              <a:gd name="connsiteX1426" fmla="*/ 3184512 w 4626532"/>
              <a:gd name="connsiteY1426" fmla="*/ 5083087 h 6858000"/>
              <a:gd name="connsiteX1427" fmla="*/ 3142847 w 4626532"/>
              <a:gd name="connsiteY1427" fmla="*/ 5183082 h 6858000"/>
              <a:gd name="connsiteX1428" fmla="*/ 3084517 w 4626532"/>
              <a:gd name="connsiteY1428" fmla="*/ 5208080 h 6858000"/>
              <a:gd name="connsiteX1429" fmla="*/ 3134514 w 4626532"/>
              <a:gd name="connsiteY1429" fmla="*/ 5099752 h 6858000"/>
              <a:gd name="connsiteX1430" fmla="*/ 3067851 w 4626532"/>
              <a:gd name="connsiteY1430" fmla="*/ 5191415 h 6858000"/>
              <a:gd name="connsiteX1431" fmla="*/ 3051185 w 4626532"/>
              <a:gd name="connsiteY1431" fmla="*/ 5124751 h 6858000"/>
              <a:gd name="connsiteX1432" fmla="*/ 3142847 w 4626532"/>
              <a:gd name="connsiteY1432" fmla="*/ 5049755 h 6858000"/>
              <a:gd name="connsiteX1433" fmla="*/ 3184512 w 4626532"/>
              <a:gd name="connsiteY1433" fmla="*/ 5083087 h 6858000"/>
              <a:gd name="connsiteX1434" fmla="*/ 1042949 w 4626532"/>
              <a:gd name="connsiteY1434" fmla="*/ 5183082 h 6858000"/>
              <a:gd name="connsiteX1435" fmla="*/ 1051282 w 4626532"/>
              <a:gd name="connsiteY1435" fmla="*/ 5158083 h 6858000"/>
              <a:gd name="connsiteX1436" fmla="*/ 1034616 w 4626532"/>
              <a:gd name="connsiteY1436" fmla="*/ 5041422 h 6858000"/>
              <a:gd name="connsiteX1437" fmla="*/ 1092947 w 4626532"/>
              <a:gd name="connsiteY1437" fmla="*/ 5124751 h 6858000"/>
              <a:gd name="connsiteX1438" fmla="*/ 1076281 w 4626532"/>
              <a:gd name="connsiteY1438" fmla="*/ 5199748 h 6858000"/>
              <a:gd name="connsiteX1439" fmla="*/ 1051282 w 4626532"/>
              <a:gd name="connsiteY1439" fmla="*/ 5249745 h 6858000"/>
              <a:gd name="connsiteX1440" fmla="*/ 1001285 w 4626532"/>
              <a:gd name="connsiteY1440" fmla="*/ 5216413 h 6858000"/>
              <a:gd name="connsiteX1441" fmla="*/ 967953 w 4626532"/>
              <a:gd name="connsiteY1441" fmla="*/ 5108085 h 6858000"/>
              <a:gd name="connsiteX1442" fmla="*/ 1017951 w 4626532"/>
              <a:gd name="connsiteY1442" fmla="*/ 5041422 h 6858000"/>
              <a:gd name="connsiteX1443" fmla="*/ 1042949 w 4626532"/>
              <a:gd name="connsiteY1443" fmla="*/ 5183082 h 6858000"/>
              <a:gd name="connsiteX1444" fmla="*/ 1184609 w 4626532"/>
              <a:gd name="connsiteY1444" fmla="*/ 5166416 h 6858000"/>
              <a:gd name="connsiteX1445" fmla="*/ 1184609 w 4626532"/>
              <a:gd name="connsiteY1445" fmla="*/ 5049755 h 6858000"/>
              <a:gd name="connsiteX1446" fmla="*/ 1234607 w 4626532"/>
              <a:gd name="connsiteY1446" fmla="*/ 5108085 h 6858000"/>
              <a:gd name="connsiteX1447" fmla="*/ 1192942 w 4626532"/>
              <a:gd name="connsiteY1447" fmla="*/ 5224746 h 6858000"/>
              <a:gd name="connsiteX1448" fmla="*/ 1117946 w 4626532"/>
              <a:gd name="connsiteY1448" fmla="*/ 5116418 h 6858000"/>
              <a:gd name="connsiteX1449" fmla="*/ 1159610 w 4626532"/>
              <a:gd name="connsiteY1449" fmla="*/ 5033089 h 6858000"/>
              <a:gd name="connsiteX1450" fmla="*/ 1184609 w 4626532"/>
              <a:gd name="connsiteY1450" fmla="*/ 5166416 h 6858000"/>
              <a:gd name="connsiteX1451" fmla="*/ 1467929 w 4626532"/>
              <a:gd name="connsiteY1451" fmla="*/ 5133084 h 6858000"/>
              <a:gd name="connsiteX1452" fmla="*/ 1467929 w 4626532"/>
              <a:gd name="connsiteY1452" fmla="*/ 5024756 h 6858000"/>
              <a:gd name="connsiteX1453" fmla="*/ 1517926 w 4626532"/>
              <a:gd name="connsiteY1453" fmla="*/ 5074754 h 6858000"/>
              <a:gd name="connsiteX1454" fmla="*/ 1459596 w 4626532"/>
              <a:gd name="connsiteY1454" fmla="*/ 5166416 h 6858000"/>
              <a:gd name="connsiteX1455" fmla="*/ 1401265 w 4626532"/>
              <a:gd name="connsiteY1455" fmla="*/ 5083087 h 6858000"/>
              <a:gd name="connsiteX1456" fmla="*/ 1442930 w 4626532"/>
              <a:gd name="connsiteY1456" fmla="*/ 5024756 h 6858000"/>
              <a:gd name="connsiteX1457" fmla="*/ 1467929 w 4626532"/>
              <a:gd name="connsiteY1457" fmla="*/ 5133084 h 6858000"/>
              <a:gd name="connsiteX1458" fmla="*/ 1326269 w 4626532"/>
              <a:gd name="connsiteY1458" fmla="*/ 5149750 h 6858000"/>
              <a:gd name="connsiteX1459" fmla="*/ 1326269 w 4626532"/>
              <a:gd name="connsiteY1459" fmla="*/ 5033089 h 6858000"/>
              <a:gd name="connsiteX1460" fmla="*/ 1376266 w 4626532"/>
              <a:gd name="connsiteY1460" fmla="*/ 5083087 h 6858000"/>
              <a:gd name="connsiteX1461" fmla="*/ 1317936 w 4626532"/>
              <a:gd name="connsiteY1461" fmla="*/ 5199748 h 6858000"/>
              <a:gd name="connsiteX1462" fmla="*/ 1259605 w 4626532"/>
              <a:gd name="connsiteY1462" fmla="*/ 5099752 h 6858000"/>
              <a:gd name="connsiteX1463" fmla="*/ 1301270 w 4626532"/>
              <a:gd name="connsiteY1463" fmla="*/ 5024756 h 6858000"/>
              <a:gd name="connsiteX1464" fmla="*/ 1326269 w 4626532"/>
              <a:gd name="connsiteY1464" fmla="*/ 5149750 h 6858000"/>
              <a:gd name="connsiteX1465" fmla="*/ 1601256 w 4626532"/>
              <a:gd name="connsiteY1465" fmla="*/ 5116418 h 6858000"/>
              <a:gd name="connsiteX1466" fmla="*/ 1609588 w 4626532"/>
              <a:gd name="connsiteY1466" fmla="*/ 5016423 h 6858000"/>
              <a:gd name="connsiteX1467" fmla="*/ 1659586 w 4626532"/>
              <a:gd name="connsiteY1467" fmla="*/ 5049755 h 6858000"/>
              <a:gd name="connsiteX1468" fmla="*/ 1659586 w 4626532"/>
              <a:gd name="connsiteY1468" fmla="*/ 5074754 h 6858000"/>
              <a:gd name="connsiteX1469" fmla="*/ 1601256 w 4626532"/>
              <a:gd name="connsiteY1469" fmla="*/ 5149750 h 6858000"/>
              <a:gd name="connsiteX1470" fmla="*/ 1542925 w 4626532"/>
              <a:gd name="connsiteY1470" fmla="*/ 5066421 h 6858000"/>
              <a:gd name="connsiteX1471" fmla="*/ 1584590 w 4626532"/>
              <a:gd name="connsiteY1471" fmla="*/ 5016423 h 6858000"/>
              <a:gd name="connsiteX1472" fmla="*/ 1601256 w 4626532"/>
              <a:gd name="connsiteY1472" fmla="*/ 5116418 h 6858000"/>
              <a:gd name="connsiteX1473" fmla="*/ 326317 w 4626532"/>
              <a:gd name="connsiteY1473" fmla="*/ 5049755 h 6858000"/>
              <a:gd name="connsiteX1474" fmla="*/ 309652 w 4626532"/>
              <a:gd name="connsiteY1474" fmla="*/ 5016423 h 6858000"/>
              <a:gd name="connsiteX1475" fmla="*/ 326317 w 4626532"/>
              <a:gd name="connsiteY1475" fmla="*/ 5049755 h 6858000"/>
              <a:gd name="connsiteX1476" fmla="*/ 3434500 w 4626532"/>
              <a:gd name="connsiteY1476" fmla="*/ 4999757 h 6858000"/>
              <a:gd name="connsiteX1477" fmla="*/ 3442833 w 4626532"/>
              <a:gd name="connsiteY1477" fmla="*/ 5049755 h 6858000"/>
              <a:gd name="connsiteX1478" fmla="*/ 3409501 w 4626532"/>
              <a:gd name="connsiteY1478" fmla="*/ 5158083 h 6858000"/>
              <a:gd name="connsiteX1479" fmla="*/ 3351170 w 4626532"/>
              <a:gd name="connsiteY1479" fmla="*/ 5183082 h 6858000"/>
              <a:gd name="connsiteX1480" fmla="*/ 3401168 w 4626532"/>
              <a:gd name="connsiteY1480" fmla="*/ 5058088 h 6858000"/>
              <a:gd name="connsiteX1481" fmla="*/ 3326172 w 4626532"/>
              <a:gd name="connsiteY1481" fmla="*/ 5183082 h 6858000"/>
              <a:gd name="connsiteX1482" fmla="*/ 3309506 w 4626532"/>
              <a:gd name="connsiteY1482" fmla="*/ 5108085 h 6858000"/>
              <a:gd name="connsiteX1483" fmla="*/ 3409501 w 4626532"/>
              <a:gd name="connsiteY1483" fmla="*/ 4999757 h 6858000"/>
              <a:gd name="connsiteX1484" fmla="*/ 3434500 w 4626532"/>
              <a:gd name="connsiteY1484" fmla="*/ 4999757 h 6858000"/>
              <a:gd name="connsiteX1485" fmla="*/ 501309 w 4626532"/>
              <a:gd name="connsiteY1485" fmla="*/ 5041422 h 6858000"/>
              <a:gd name="connsiteX1486" fmla="*/ 459644 w 4626532"/>
              <a:gd name="connsiteY1486" fmla="*/ 4991424 h 6858000"/>
              <a:gd name="connsiteX1487" fmla="*/ 501309 w 4626532"/>
              <a:gd name="connsiteY1487" fmla="*/ 5041422 h 6858000"/>
              <a:gd name="connsiteX1488" fmla="*/ 467977 w 4626532"/>
              <a:gd name="connsiteY1488" fmla="*/ 5049755 h 6858000"/>
              <a:gd name="connsiteX1489" fmla="*/ 426313 w 4626532"/>
              <a:gd name="connsiteY1489" fmla="*/ 5108085 h 6858000"/>
              <a:gd name="connsiteX1490" fmla="*/ 384648 w 4626532"/>
              <a:gd name="connsiteY1490" fmla="*/ 5049755 h 6858000"/>
              <a:gd name="connsiteX1491" fmla="*/ 417980 w 4626532"/>
              <a:gd name="connsiteY1491" fmla="*/ 4991424 h 6858000"/>
              <a:gd name="connsiteX1492" fmla="*/ 467977 w 4626532"/>
              <a:gd name="connsiteY1492" fmla="*/ 5049755 h 6858000"/>
              <a:gd name="connsiteX1493" fmla="*/ 3059518 w 4626532"/>
              <a:gd name="connsiteY1493" fmla="*/ 5033089 h 6858000"/>
              <a:gd name="connsiteX1494" fmla="*/ 2967856 w 4626532"/>
              <a:gd name="connsiteY1494" fmla="*/ 5124751 h 6858000"/>
              <a:gd name="connsiteX1495" fmla="*/ 3017853 w 4626532"/>
              <a:gd name="connsiteY1495" fmla="*/ 5024756 h 6858000"/>
              <a:gd name="connsiteX1496" fmla="*/ 2951190 w 4626532"/>
              <a:gd name="connsiteY1496" fmla="*/ 5108085 h 6858000"/>
              <a:gd name="connsiteX1497" fmla="*/ 2934524 w 4626532"/>
              <a:gd name="connsiteY1497" fmla="*/ 5049755 h 6858000"/>
              <a:gd name="connsiteX1498" fmla="*/ 3017853 w 4626532"/>
              <a:gd name="connsiteY1498" fmla="*/ 4983091 h 6858000"/>
              <a:gd name="connsiteX1499" fmla="*/ 3059518 w 4626532"/>
              <a:gd name="connsiteY1499" fmla="*/ 5033089 h 6858000"/>
              <a:gd name="connsiteX1500" fmla="*/ 2801197 w 4626532"/>
              <a:gd name="connsiteY1500" fmla="*/ 5024756 h 6858000"/>
              <a:gd name="connsiteX1501" fmla="*/ 2776198 w 4626532"/>
              <a:gd name="connsiteY1501" fmla="*/ 5099752 h 6858000"/>
              <a:gd name="connsiteX1502" fmla="*/ 2717868 w 4626532"/>
              <a:gd name="connsiteY1502" fmla="*/ 5099752 h 6858000"/>
              <a:gd name="connsiteX1503" fmla="*/ 2776198 w 4626532"/>
              <a:gd name="connsiteY1503" fmla="*/ 5024756 h 6858000"/>
              <a:gd name="connsiteX1504" fmla="*/ 2759533 w 4626532"/>
              <a:gd name="connsiteY1504" fmla="*/ 5016423 h 6858000"/>
              <a:gd name="connsiteX1505" fmla="*/ 2701202 w 4626532"/>
              <a:gd name="connsiteY1505" fmla="*/ 5091419 h 6858000"/>
              <a:gd name="connsiteX1506" fmla="*/ 2767865 w 4626532"/>
              <a:gd name="connsiteY1506" fmla="*/ 4983091 h 6858000"/>
              <a:gd name="connsiteX1507" fmla="*/ 2801197 w 4626532"/>
              <a:gd name="connsiteY1507" fmla="*/ 5024756 h 6858000"/>
              <a:gd name="connsiteX1508" fmla="*/ 1776247 w 4626532"/>
              <a:gd name="connsiteY1508" fmla="*/ 5116418 h 6858000"/>
              <a:gd name="connsiteX1509" fmla="*/ 1717917 w 4626532"/>
              <a:gd name="connsiteY1509" fmla="*/ 5116418 h 6858000"/>
              <a:gd name="connsiteX1510" fmla="*/ 1684585 w 4626532"/>
              <a:gd name="connsiteY1510" fmla="*/ 5058088 h 6858000"/>
              <a:gd name="connsiteX1511" fmla="*/ 1726249 w 4626532"/>
              <a:gd name="connsiteY1511" fmla="*/ 5008090 h 6858000"/>
              <a:gd name="connsiteX1512" fmla="*/ 1751248 w 4626532"/>
              <a:gd name="connsiteY1512" fmla="*/ 5091419 h 6858000"/>
              <a:gd name="connsiteX1513" fmla="*/ 1776247 w 4626532"/>
              <a:gd name="connsiteY1513" fmla="*/ 4983091 h 6858000"/>
              <a:gd name="connsiteX1514" fmla="*/ 1776247 w 4626532"/>
              <a:gd name="connsiteY1514" fmla="*/ 5116418 h 6858000"/>
              <a:gd name="connsiteX1515" fmla="*/ 1659586 w 4626532"/>
              <a:gd name="connsiteY1515" fmla="*/ 4999757 h 6858000"/>
              <a:gd name="connsiteX1516" fmla="*/ 1676252 w 4626532"/>
              <a:gd name="connsiteY1516" fmla="*/ 4966426 h 6858000"/>
              <a:gd name="connsiteX1517" fmla="*/ 1717917 w 4626532"/>
              <a:gd name="connsiteY1517" fmla="*/ 4983091 h 6858000"/>
              <a:gd name="connsiteX1518" fmla="*/ 1667919 w 4626532"/>
              <a:gd name="connsiteY1518" fmla="*/ 5024756 h 6858000"/>
              <a:gd name="connsiteX1519" fmla="*/ 1609588 w 4626532"/>
              <a:gd name="connsiteY1519" fmla="*/ 4983091 h 6858000"/>
              <a:gd name="connsiteX1520" fmla="*/ 1659586 w 4626532"/>
              <a:gd name="connsiteY1520" fmla="*/ 4958093 h 6858000"/>
              <a:gd name="connsiteX1521" fmla="*/ 1659586 w 4626532"/>
              <a:gd name="connsiteY1521" fmla="*/ 4999757 h 6858000"/>
              <a:gd name="connsiteX1522" fmla="*/ 426313 w 4626532"/>
              <a:gd name="connsiteY1522" fmla="*/ 4966426 h 6858000"/>
              <a:gd name="connsiteX1523" fmla="*/ 359649 w 4626532"/>
              <a:gd name="connsiteY1523" fmla="*/ 5033089 h 6858000"/>
              <a:gd name="connsiteX1524" fmla="*/ 342983 w 4626532"/>
              <a:gd name="connsiteY1524" fmla="*/ 5024756 h 6858000"/>
              <a:gd name="connsiteX1525" fmla="*/ 376315 w 4626532"/>
              <a:gd name="connsiteY1525" fmla="*/ 4949760 h 6858000"/>
              <a:gd name="connsiteX1526" fmla="*/ 426313 w 4626532"/>
              <a:gd name="connsiteY1526" fmla="*/ 4966426 h 6858000"/>
              <a:gd name="connsiteX1527" fmla="*/ 3317839 w 4626532"/>
              <a:gd name="connsiteY1527" fmla="*/ 4991424 h 6858000"/>
              <a:gd name="connsiteX1528" fmla="*/ 3217844 w 4626532"/>
              <a:gd name="connsiteY1528" fmla="*/ 5116418 h 6858000"/>
              <a:gd name="connsiteX1529" fmla="*/ 3267841 w 4626532"/>
              <a:gd name="connsiteY1529" fmla="*/ 4999757 h 6858000"/>
              <a:gd name="connsiteX1530" fmla="*/ 3201178 w 4626532"/>
              <a:gd name="connsiteY1530" fmla="*/ 5108085 h 6858000"/>
              <a:gd name="connsiteX1531" fmla="*/ 3184512 w 4626532"/>
              <a:gd name="connsiteY1531" fmla="*/ 5041422 h 6858000"/>
              <a:gd name="connsiteX1532" fmla="*/ 3284507 w 4626532"/>
              <a:gd name="connsiteY1532" fmla="*/ 4941427 h 6858000"/>
              <a:gd name="connsiteX1533" fmla="*/ 3317839 w 4626532"/>
              <a:gd name="connsiteY1533" fmla="*/ 4991424 h 6858000"/>
              <a:gd name="connsiteX1534" fmla="*/ 1726249 w 4626532"/>
              <a:gd name="connsiteY1534" fmla="*/ 4949760 h 6858000"/>
              <a:gd name="connsiteX1535" fmla="*/ 1692918 w 4626532"/>
              <a:gd name="connsiteY1535" fmla="*/ 4941427 h 6858000"/>
              <a:gd name="connsiteX1536" fmla="*/ 1726249 w 4626532"/>
              <a:gd name="connsiteY1536" fmla="*/ 4949760 h 6858000"/>
              <a:gd name="connsiteX1537" fmla="*/ 1784580 w 4626532"/>
              <a:gd name="connsiteY1537" fmla="*/ 4966426 h 6858000"/>
              <a:gd name="connsiteX1538" fmla="*/ 1751248 w 4626532"/>
              <a:gd name="connsiteY1538" fmla="*/ 4958093 h 6858000"/>
              <a:gd name="connsiteX1539" fmla="*/ 1784580 w 4626532"/>
              <a:gd name="connsiteY1539" fmla="*/ 4933094 h 6858000"/>
              <a:gd name="connsiteX1540" fmla="*/ 1784580 w 4626532"/>
              <a:gd name="connsiteY1540" fmla="*/ 4966426 h 6858000"/>
              <a:gd name="connsiteX1541" fmla="*/ 1534592 w 4626532"/>
              <a:gd name="connsiteY1541" fmla="*/ 4999757 h 6858000"/>
              <a:gd name="connsiteX1542" fmla="*/ 1534592 w 4626532"/>
              <a:gd name="connsiteY1542" fmla="*/ 4933094 h 6858000"/>
              <a:gd name="connsiteX1543" fmla="*/ 1584590 w 4626532"/>
              <a:gd name="connsiteY1543" fmla="*/ 4966426 h 6858000"/>
              <a:gd name="connsiteX1544" fmla="*/ 1526259 w 4626532"/>
              <a:gd name="connsiteY1544" fmla="*/ 5041422 h 6858000"/>
              <a:gd name="connsiteX1545" fmla="*/ 1467929 w 4626532"/>
              <a:gd name="connsiteY1545" fmla="*/ 4983091 h 6858000"/>
              <a:gd name="connsiteX1546" fmla="*/ 1467929 w 4626532"/>
              <a:gd name="connsiteY1546" fmla="*/ 4949760 h 6858000"/>
              <a:gd name="connsiteX1547" fmla="*/ 1517926 w 4626532"/>
              <a:gd name="connsiteY1547" fmla="*/ 4924761 h 6858000"/>
              <a:gd name="connsiteX1548" fmla="*/ 1534592 w 4626532"/>
              <a:gd name="connsiteY1548" fmla="*/ 4999757 h 6858000"/>
              <a:gd name="connsiteX1549" fmla="*/ 2934524 w 4626532"/>
              <a:gd name="connsiteY1549" fmla="*/ 4966426 h 6858000"/>
              <a:gd name="connsiteX1550" fmla="*/ 2851195 w 4626532"/>
              <a:gd name="connsiteY1550" fmla="*/ 5041422 h 6858000"/>
              <a:gd name="connsiteX1551" fmla="*/ 2892859 w 4626532"/>
              <a:gd name="connsiteY1551" fmla="*/ 4949760 h 6858000"/>
              <a:gd name="connsiteX1552" fmla="*/ 2826196 w 4626532"/>
              <a:gd name="connsiteY1552" fmla="*/ 5033089 h 6858000"/>
              <a:gd name="connsiteX1553" fmla="*/ 2809530 w 4626532"/>
              <a:gd name="connsiteY1553" fmla="*/ 4974758 h 6858000"/>
              <a:gd name="connsiteX1554" fmla="*/ 2892859 w 4626532"/>
              <a:gd name="connsiteY1554" fmla="*/ 4908095 h 6858000"/>
              <a:gd name="connsiteX1555" fmla="*/ 2934524 w 4626532"/>
              <a:gd name="connsiteY1555" fmla="*/ 4966426 h 6858000"/>
              <a:gd name="connsiteX1556" fmla="*/ 1392932 w 4626532"/>
              <a:gd name="connsiteY1556" fmla="*/ 5008090 h 6858000"/>
              <a:gd name="connsiteX1557" fmla="*/ 1401265 w 4626532"/>
              <a:gd name="connsiteY1557" fmla="*/ 4899762 h 6858000"/>
              <a:gd name="connsiteX1558" fmla="*/ 1442930 w 4626532"/>
              <a:gd name="connsiteY1558" fmla="*/ 4958093 h 6858000"/>
              <a:gd name="connsiteX1559" fmla="*/ 1376266 w 4626532"/>
              <a:gd name="connsiteY1559" fmla="*/ 5049755 h 6858000"/>
              <a:gd name="connsiteX1560" fmla="*/ 1326269 w 4626532"/>
              <a:gd name="connsiteY1560" fmla="*/ 4958093 h 6858000"/>
              <a:gd name="connsiteX1561" fmla="*/ 1376266 w 4626532"/>
              <a:gd name="connsiteY1561" fmla="*/ 4899762 h 6858000"/>
              <a:gd name="connsiteX1562" fmla="*/ 1392932 w 4626532"/>
              <a:gd name="connsiteY1562" fmla="*/ 5008090 h 6858000"/>
              <a:gd name="connsiteX1563" fmla="*/ 3184512 w 4626532"/>
              <a:gd name="connsiteY1563" fmla="*/ 4941427 h 6858000"/>
              <a:gd name="connsiteX1564" fmla="*/ 3101183 w 4626532"/>
              <a:gd name="connsiteY1564" fmla="*/ 5041422 h 6858000"/>
              <a:gd name="connsiteX1565" fmla="*/ 3142847 w 4626532"/>
              <a:gd name="connsiteY1565" fmla="*/ 4933094 h 6858000"/>
              <a:gd name="connsiteX1566" fmla="*/ 3084517 w 4626532"/>
              <a:gd name="connsiteY1566" fmla="*/ 5024756 h 6858000"/>
              <a:gd name="connsiteX1567" fmla="*/ 3059518 w 4626532"/>
              <a:gd name="connsiteY1567" fmla="*/ 4966426 h 6858000"/>
              <a:gd name="connsiteX1568" fmla="*/ 3151180 w 4626532"/>
              <a:gd name="connsiteY1568" fmla="*/ 4891429 h 6858000"/>
              <a:gd name="connsiteX1569" fmla="*/ 3184512 w 4626532"/>
              <a:gd name="connsiteY1569" fmla="*/ 4941427 h 6858000"/>
              <a:gd name="connsiteX1570" fmla="*/ 1601256 w 4626532"/>
              <a:gd name="connsiteY1570" fmla="*/ 4883096 h 6858000"/>
              <a:gd name="connsiteX1571" fmla="*/ 1601256 w 4626532"/>
              <a:gd name="connsiteY1571" fmla="*/ 4941427 h 6858000"/>
              <a:gd name="connsiteX1572" fmla="*/ 1626254 w 4626532"/>
              <a:gd name="connsiteY1572" fmla="*/ 4891429 h 6858000"/>
              <a:gd name="connsiteX1573" fmla="*/ 1659586 w 4626532"/>
              <a:gd name="connsiteY1573" fmla="*/ 4933094 h 6858000"/>
              <a:gd name="connsiteX1574" fmla="*/ 1609588 w 4626532"/>
              <a:gd name="connsiteY1574" fmla="*/ 4941427 h 6858000"/>
              <a:gd name="connsiteX1575" fmla="*/ 1551258 w 4626532"/>
              <a:gd name="connsiteY1575" fmla="*/ 4908095 h 6858000"/>
              <a:gd name="connsiteX1576" fmla="*/ 1551258 w 4626532"/>
              <a:gd name="connsiteY1576" fmla="*/ 4883096 h 6858000"/>
              <a:gd name="connsiteX1577" fmla="*/ 1601256 w 4626532"/>
              <a:gd name="connsiteY1577" fmla="*/ 4883096 h 6858000"/>
              <a:gd name="connsiteX1578" fmla="*/ 1017951 w 4626532"/>
              <a:gd name="connsiteY1578" fmla="*/ 4899762 h 6858000"/>
              <a:gd name="connsiteX1579" fmla="*/ 951287 w 4626532"/>
              <a:gd name="connsiteY1579" fmla="*/ 5083087 h 6858000"/>
              <a:gd name="connsiteX1580" fmla="*/ 926288 w 4626532"/>
              <a:gd name="connsiteY1580" fmla="*/ 5074754 h 6858000"/>
              <a:gd name="connsiteX1581" fmla="*/ 942954 w 4626532"/>
              <a:gd name="connsiteY1581" fmla="*/ 4991424 h 6858000"/>
              <a:gd name="connsiteX1582" fmla="*/ 951287 w 4626532"/>
              <a:gd name="connsiteY1582" fmla="*/ 5016423 h 6858000"/>
              <a:gd name="connsiteX1583" fmla="*/ 1001285 w 4626532"/>
              <a:gd name="connsiteY1583" fmla="*/ 4883096 h 6858000"/>
              <a:gd name="connsiteX1584" fmla="*/ 1017951 w 4626532"/>
              <a:gd name="connsiteY1584" fmla="*/ 4899762 h 6858000"/>
              <a:gd name="connsiteX1585" fmla="*/ 1251273 w 4626532"/>
              <a:gd name="connsiteY1585" fmla="*/ 5008090 h 6858000"/>
              <a:gd name="connsiteX1586" fmla="*/ 1259605 w 4626532"/>
              <a:gd name="connsiteY1586" fmla="*/ 4874763 h 6858000"/>
              <a:gd name="connsiteX1587" fmla="*/ 1301270 w 4626532"/>
              <a:gd name="connsiteY1587" fmla="*/ 4933094 h 6858000"/>
              <a:gd name="connsiteX1588" fmla="*/ 1234607 w 4626532"/>
              <a:gd name="connsiteY1588" fmla="*/ 5058088 h 6858000"/>
              <a:gd name="connsiteX1589" fmla="*/ 1176276 w 4626532"/>
              <a:gd name="connsiteY1589" fmla="*/ 4941427 h 6858000"/>
              <a:gd name="connsiteX1590" fmla="*/ 1234607 w 4626532"/>
              <a:gd name="connsiteY1590" fmla="*/ 4874763 h 6858000"/>
              <a:gd name="connsiteX1591" fmla="*/ 1251273 w 4626532"/>
              <a:gd name="connsiteY1591" fmla="*/ 5008090 h 6858000"/>
              <a:gd name="connsiteX1592" fmla="*/ 1701251 w 4626532"/>
              <a:gd name="connsiteY1592" fmla="*/ 4858097 h 6858000"/>
              <a:gd name="connsiteX1593" fmla="*/ 1684585 w 4626532"/>
              <a:gd name="connsiteY1593" fmla="*/ 4908095 h 6858000"/>
              <a:gd name="connsiteX1594" fmla="*/ 1726249 w 4626532"/>
              <a:gd name="connsiteY1594" fmla="*/ 4866430 h 6858000"/>
              <a:gd name="connsiteX1595" fmla="*/ 1751248 w 4626532"/>
              <a:gd name="connsiteY1595" fmla="*/ 4916428 h 6858000"/>
              <a:gd name="connsiteX1596" fmla="*/ 1717917 w 4626532"/>
              <a:gd name="connsiteY1596" fmla="*/ 4924761 h 6858000"/>
              <a:gd name="connsiteX1597" fmla="*/ 1642920 w 4626532"/>
              <a:gd name="connsiteY1597" fmla="*/ 4874763 h 6858000"/>
              <a:gd name="connsiteX1598" fmla="*/ 1651253 w 4626532"/>
              <a:gd name="connsiteY1598" fmla="*/ 4849765 h 6858000"/>
              <a:gd name="connsiteX1599" fmla="*/ 1701251 w 4626532"/>
              <a:gd name="connsiteY1599" fmla="*/ 4858097 h 6858000"/>
              <a:gd name="connsiteX1600" fmla="*/ 3467831 w 4626532"/>
              <a:gd name="connsiteY1600" fmla="*/ 5058088 h 6858000"/>
              <a:gd name="connsiteX1601" fmla="*/ 3451166 w 4626532"/>
              <a:gd name="connsiteY1601" fmla="*/ 4974758 h 6858000"/>
              <a:gd name="connsiteX1602" fmla="*/ 3551161 w 4626532"/>
              <a:gd name="connsiteY1602" fmla="*/ 4841432 h 6858000"/>
              <a:gd name="connsiteX1603" fmla="*/ 3467831 w 4626532"/>
              <a:gd name="connsiteY1603" fmla="*/ 5058088 h 6858000"/>
              <a:gd name="connsiteX1604" fmla="*/ 1159610 w 4626532"/>
              <a:gd name="connsiteY1604" fmla="*/ 4916428 h 6858000"/>
              <a:gd name="connsiteX1605" fmla="*/ 1101280 w 4626532"/>
              <a:gd name="connsiteY1605" fmla="*/ 5074754 h 6858000"/>
              <a:gd name="connsiteX1606" fmla="*/ 1042949 w 4626532"/>
              <a:gd name="connsiteY1606" fmla="*/ 4949760 h 6858000"/>
              <a:gd name="connsiteX1607" fmla="*/ 1092947 w 4626532"/>
              <a:gd name="connsiteY1607" fmla="*/ 4849765 h 6858000"/>
              <a:gd name="connsiteX1608" fmla="*/ 1109613 w 4626532"/>
              <a:gd name="connsiteY1608" fmla="*/ 5008090 h 6858000"/>
              <a:gd name="connsiteX1609" fmla="*/ 1117946 w 4626532"/>
              <a:gd name="connsiteY1609" fmla="*/ 4841432 h 6858000"/>
              <a:gd name="connsiteX1610" fmla="*/ 1159610 w 4626532"/>
              <a:gd name="connsiteY1610" fmla="*/ 4916428 h 6858000"/>
              <a:gd name="connsiteX1611" fmla="*/ 3059518 w 4626532"/>
              <a:gd name="connsiteY1611" fmla="*/ 4883096 h 6858000"/>
              <a:gd name="connsiteX1612" fmla="*/ 3042852 w 4626532"/>
              <a:gd name="connsiteY1612" fmla="*/ 4958093 h 6858000"/>
              <a:gd name="connsiteX1613" fmla="*/ 2976189 w 4626532"/>
              <a:gd name="connsiteY1613" fmla="*/ 4974758 h 6858000"/>
              <a:gd name="connsiteX1614" fmla="*/ 3017853 w 4626532"/>
              <a:gd name="connsiteY1614" fmla="*/ 4874763 h 6858000"/>
              <a:gd name="connsiteX1615" fmla="*/ 2959523 w 4626532"/>
              <a:gd name="connsiteY1615" fmla="*/ 4958093 h 6858000"/>
              <a:gd name="connsiteX1616" fmla="*/ 2942857 w 4626532"/>
              <a:gd name="connsiteY1616" fmla="*/ 4891429 h 6858000"/>
              <a:gd name="connsiteX1617" fmla="*/ 3017853 w 4626532"/>
              <a:gd name="connsiteY1617" fmla="*/ 4833099 h 6858000"/>
              <a:gd name="connsiteX1618" fmla="*/ 3059518 w 4626532"/>
              <a:gd name="connsiteY1618" fmla="*/ 4883096 h 6858000"/>
              <a:gd name="connsiteX1619" fmla="*/ 1817912 w 4626532"/>
              <a:gd name="connsiteY1619" fmla="*/ 4841432 h 6858000"/>
              <a:gd name="connsiteX1620" fmla="*/ 1784580 w 4626532"/>
              <a:gd name="connsiteY1620" fmla="*/ 4899762 h 6858000"/>
              <a:gd name="connsiteX1621" fmla="*/ 1809579 w 4626532"/>
              <a:gd name="connsiteY1621" fmla="*/ 4883096 h 6858000"/>
              <a:gd name="connsiteX1622" fmla="*/ 1801246 w 4626532"/>
              <a:gd name="connsiteY1622" fmla="*/ 4916428 h 6858000"/>
              <a:gd name="connsiteX1623" fmla="*/ 1751248 w 4626532"/>
              <a:gd name="connsiteY1623" fmla="*/ 4858097 h 6858000"/>
              <a:gd name="connsiteX1624" fmla="*/ 1767914 w 4626532"/>
              <a:gd name="connsiteY1624" fmla="*/ 4824766 h 6858000"/>
              <a:gd name="connsiteX1625" fmla="*/ 1817912 w 4626532"/>
              <a:gd name="connsiteY1625" fmla="*/ 4841432 h 6858000"/>
              <a:gd name="connsiteX1626" fmla="*/ 1459596 w 4626532"/>
              <a:gd name="connsiteY1626" fmla="*/ 4899762 h 6858000"/>
              <a:gd name="connsiteX1627" fmla="*/ 1501260 w 4626532"/>
              <a:gd name="connsiteY1627" fmla="*/ 4824766 h 6858000"/>
              <a:gd name="connsiteX1628" fmla="*/ 1526259 w 4626532"/>
              <a:gd name="connsiteY1628" fmla="*/ 4874763 h 6858000"/>
              <a:gd name="connsiteX1629" fmla="*/ 1467929 w 4626532"/>
              <a:gd name="connsiteY1629" fmla="*/ 4933094 h 6858000"/>
              <a:gd name="connsiteX1630" fmla="*/ 1417931 w 4626532"/>
              <a:gd name="connsiteY1630" fmla="*/ 4899762 h 6858000"/>
              <a:gd name="connsiteX1631" fmla="*/ 1417931 w 4626532"/>
              <a:gd name="connsiteY1631" fmla="*/ 4824766 h 6858000"/>
              <a:gd name="connsiteX1632" fmla="*/ 1476262 w 4626532"/>
              <a:gd name="connsiteY1632" fmla="*/ 4816433 h 6858000"/>
              <a:gd name="connsiteX1633" fmla="*/ 1459596 w 4626532"/>
              <a:gd name="connsiteY1633" fmla="*/ 4899762 h 6858000"/>
              <a:gd name="connsiteX1634" fmla="*/ 3442833 w 4626532"/>
              <a:gd name="connsiteY1634" fmla="*/ 4883096 h 6858000"/>
              <a:gd name="connsiteX1635" fmla="*/ 3359503 w 4626532"/>
              <a:gd name="connsiteY1635" fmla="*/ 5008090 h 6858000"/>
              <a:gd name="connsiteX1636" fmla="*/ 3409501 w 4626532"/>
              <a:gd name="connsiteY1636" fmla="*/ 4883096 h 6858000"/>
              <a:gd name="connsiteX1637" fmla="*/ 3401168 w 4626532"/>
              <a:gd name="connsiteY1637" fmla="*/ 4866430 h 6858000"/>
              <a:gd name="connsiteX1638" fmla="*/ 3342838 w 4626532"/>
              <a:gd name="connsiteY1638" fmla="*/ 4999757 h 6858000"/>
              <a:gd name="connsiteX1639" fmla="*/ 3317839 w 4626532"/>
              <a:gd name="connsiteY1639" fmla="*/ 4924761 h 6858000"/>
              <a:gd name="connsiteX1640" fmla="*/ 3409501 w 4626532"/>
              <a:gd name="connsiteY1640" fmla="*/ 4808100 h 6858000"/>
              <a:gd name="connsiteX1641" fmla="*/ 3442833 w 4626532"/>
              <a:gd name="connsiteY1641" fmla="*/ 4883096 h 6858000"/>
              <a:gd name="connsiteX1642" fmla="*/ 2926191 w 4626532"/>
              <a:gd name="connsiteY1642" fmla="*/ 4833099 h 6858000"/>
              <a:gd name="connsiteX1643" fmla="*/ 2851195 w 4626532"/>
              <a:gd name="connsiteY1643" fmla="*/ 4899762 h 6858000"/>
              <a:gd name="connsiteX1644" fmla="*/ 2892859 w 4626532"/>
              <a:gd name="connsiteY1644" fmla="*/ 4816433 h 6858000"/>
              <a:gd name="connsiteX1645" fmla="*/ 2876194 w 4626532"/>
              <a:gd name="connsiteY1645" fmla="*/ 4816433 h 6858000"/>
              <a:gd name="connsiteX1646" fmla="*/ 2892859 w 4626532"/>
              <a:gd name="connsiteY1646" fmla="*/ 4783101 h 6858000"/>
              <a:gd name="connsiteX1647" fmla="*/ 2926191 w 4626532"/>
              <a:gd name="connsiteY1647" fmla="*/ 4833099 h 6858000"/>
              <a:gd name="connsiteX1648" fmla="*/ 3309506 w 4626532"/>
              <a:gd name="connsiteY1648" fmla="*/ 4841432 h 6858000"/>
              <a:gd name="connsiteX1649" fmla="*/ 3234509 w 4626532"/>
              <a:gd name="connsiteY1649" fmla="*/ 4941427 h 6858000"/>
              <a:gd name="connsiteX1650" fmla="*/ 3276174 w 4626532"/>
              <a:gd name="connsiteY1650" fmla="*/ 4833099 h 6858000"/>
              <a:gd name="connsiteX1651" fmla="*/ 3209511 w 4626532"/>
              <a:gd name="connsiteY1651" fmla="*/ 4941427 h 6858000"/>
              <a:gd name="connsiteX1652" fmla="*/ 3184512 w 4626532"/>
              <a:gd name="connsiteY1652" fmla="*/ 4866430 h 6858000"/>
              <a:gd name="connsiteX1653" fmla="*/ 3267841 w 4626532"/>
              <a:gd name="connsiteY1653" fmla="*/ 4774768 h 6858000"/>
              <a:gd name="connsiteX1654" fmla="*/ 3309506 w 4626532"/>
              <a:gd name="connsiteY1654" fmla="*/ 4841432 h 6858000"/>
              <a:gd name="connsiteX1655" fmla="*/ 1592923 w 4626532"/>
              <a:gd name="connsiteY1655" fmla="*/ 4766435 h 6858000"/>
              <a:gd name="connsiteX1656" fmla="*/ 1559591 w 4626532"/>
              <a:gd name="connsiteY1656" fmla="*/ 4841432 h 6858000"/>
              <a:gd name="connsiteX1657" fmla="*/ 1617921 w 4626532"/>
              <a:gd name="connsiteY1657" fmla="*/ 4774768 h 6858000"/>
              <a:gd name="connsiteX1658" fmla="*/ 1609588 w 4626532"/>
              <a:gd name="connsiteY1658" fmla="*/ 4791434 h 6858000"/>
              <a:gd name="connsiteX1659" fmla="*/ 1634587 w 4626532"/>
              <a:gd name="connsiteY1659" fmla="*/ 4833099 h 6858000"/>
              <a:gd name="connsiteX1660" fmla="*/ 1567924 w 4626532"/>
              <a:gd name="connsiteY1660" fmla="*/ 4866430 h 6858000"/>
              <a:gd name="connsiteX1661" fmla="*/ 1526259 w 4626532"/>
              <a:gd name="connsiteY1661" fmla="*/ 4808100 h 6858000"/>
              <a:gd name="connsiteX1662" fmla="*/ 1534592 w 4626532"/>
              <a:gd name="connsiteY1662" fmla="*/ 4766435 h 6858000"/>
              <a:gd name="connsiteX1663" fmla="*/ 1592923 w 4626532"/>
              <a:gd name="connsiteY1663" fmla="*/ 4766435 h 6858000"/>
              <a:gd name="connsiteX1664" fmla="*/ 1317936 w 4626532"/>
              <a:gd name="connsiteY1664" fmla="*/ 4824766 h 6858000"/>
              <a:gd name="connsiteX1665" fmla="*/ 1326269 w 4626532"/>
              <a:gd name="connsiteY1665" fmla="*/ 4866430 h 6858000"/>
              <a:gd name="connsiteX1666" fmla="*/ 1376266 w 4626532"/>
              <a:gd name="connsiteY1666" fmla="*/ 4766435 h 6858000"/>
              <a:gd name="connsiteX1667" fmla="*/ 1401265 w 4626532"/>
              <a:gd name="connsiteY1667" fmla="*/ 4816433 h 6858000"/>
              <a:gd name="connsiteX1668" fmla="*/ 1309603 w 4626532"/>
              <a:gd name="connsiteY1668" fmla="*/ 4916428 h 6858000"/>
              <a:gd name="connsiteX1669" fmla="*/ 1276271 w 4626532"/>
              <a:gd name="connsiteY1669" fmla="*/ 4833099 h 6858000"/>
              <a:gd name="connsiteX1670" fmla="*/ 1351268 w 4626532"/>
              <a:gd name="connsiteY1670" fmla="*/ 4749769 h 6858000"/>
              <a:gd name="connsiteX1671" fmla="*/ 1317936 w 4626532"/>
              <a:gd name="connsiteY1671" fmla="*/ 4824766 h 6858000"/>
              <a:gd name="connsiteX1672" fmla="*/ 3176179 w 4626532"/>
              <a:gd name="connsiteY1672" fmla="*/ 4808100 h 6858000"/>
              <a:gd name="connsiteX1673" fmla="*/ 3101183 w 4626532"/>
              <a:gd name="connsiteY1673" fmla="*/ 4891429 h 6858000"/>
              <a:gd name="connsiteX1674" fmla="*/ 3126181 w 4626532"/>
              <a:gd name="connsiteY1674" fmla="*/ 4783101 h 6858000"/>
              <a:gd name="connsiteX1675" fmla="*/ 3084517 w 4626532"/>
              <a:gd name="connsiteY1675" fmla="*/ 4874763 h 6858000"/>
              <a:gd name="connsiteX1676" fmla="*/ 3051185 w 4626532"/>
              <a:gd name="connsiteY1676" fmla="*/ 4816433 h 6858000"/>
              <a:gd name="connsiteX1677" fmla="*/ 3126181 w 4626532"/>
              <a:gd name="connsiteY1677" fmla="*/ 4741436 h 6858000"/>
              <a:gd name="connsiteX1678" fmla="*/ 3176179 w 4626532"/>
              <a:gd name="connsiteY1678" fmla="*/ 4808100 h 6858000"/>
              <a:gd name="connsiteX1679" fmla="*/ 1034616 w 4626532"/>
              <a:gd name="connsiteY1679" fmla="*/ 4883096 h 6858000"/>
              <a:gd name="connsiteX1680" fmla="*/ 1017951 w 4626532"/>
              <a:gd name="connsiteY1680" fmla="*/ 4874763 h 6858000"/>
              <a:gd name="connsiteX1681" fmla="*/ 1126279 w 4626532"/>
              <a:gd name="connsiteY1681" fmla="*/ 4733104 h 6858000"/>
              <a:gd name="connsiteX1682" fmla="*/ 1034616 w 4626532"/>
              <a:gd name="connsiteY1682" fmla="*/ 4883096 h 6858000"/>
              <a:gd name="connsiteX1683" fmla="*/ 1726249 w 4626532"/>
              <a:gd name="connsiteY1683" fmla="*/ 4733104 h 6858000"/>
              <a:gd name="connsiteX1684" fmla="*/ 1676252 w 4626532"/>
              <a:gd name="connsiteY1684" fmla="*/ 4808100 h 6858000"/>
              <a:gd name="connsiteX1685" fmla="*/ 1734582 w 4626532"/>
              <a:gd name="connsiteY1685" fmla="*/ 4758102 h 6858000"/>
              <a:gd name="connsiteX1686" fmla="*/ 1742915 w 4626532"/>
              <a:gd name="connsiteY1686" fmla="*/ 4816433 h 6858000"/>
              <a:gd name="connsiteX1687" fmla="*/ 1684585 w 4626532"/>
              <a:gd name="connsiteY1687" fmla="*/ 4833099 h 6858000"/>
              <a:gd name="connsiteX1688" fmla="*/ 1634587 w 4626532"/>
              <a:gd name="connsiteY1688" fmla="*/ 4783101 h 6858000"/>
              <a:gd name="connsiteX1689" fmla="*/ 1667919 w 4626532"/>
              <a:gd name="connsiteY1689" fmla="*/ 4724771 h 6858000"/>
              <a:gd name="connsiteX1690" fmla="*/ 1726249 w 4626532"/>
              <a:gd name="connsiteY1690" fmla="*/ 4733104 h 6858000"/>
              <a:gd name="connsiteX1691" fmla="*/ 3042852 w 4626532"/>
              <a:gd name="connsiteY1691" fmla="*/ 4749769 h 6858000"/>
              <a:gd name="connsiteX1692" fmla="*/ 2976189 w 4626532"/>
              <a:gd name="connsiteY1692" fmla="*/ 4824766 h 6858000"/>
              <a:gd name="connsiteX1693" fmla="*/ 2992855 w 4626532"/>
              <a:gd name="connsiteY1693" fmla="*/ 4733104 h 6858000"/>
              <a:gd name="connsiteX1694" fmla="*/ 2951190 w 4626532"/>
              <a:gd name="connsiteY1694" fmla="*/ 4816433 h 6858000"/>
              <a:gd name="connsiteX1695" fmla="*/ 2917858 w 4626532"/>
              <a:gd name="connsiteY1695" fmla="*/ 4766435 h 6858000"/>
              <a:gd name="connsiteX1696" fmla="*/ 2992855 w 4626532"/>
              <a:gd name="connsiteY1696" fmla="*/ 4699772 h 6858000"/>
              <a:gd name="connsiteX1697" fmla="*/ 3042852 w 4626532"/>
              <a:gd name="connsiteY1697" fmla="*/ 4749769 h 6858000"/>
              <a:gd name="connsiteX1698" fmla="*/ 1867909 w 4626532"/>
              <a:gd name="connsiteY1698" fmla="*/ 4708105 h 6858000"/>
              <a:gd name="connsiteX1699" fmla="*/ 1801246 w 4626532"/>
              <a:gd name="connsiteY1699" fmla="*/ 4758102 h 6858000"/>
              <a:gd name="connsiteX1700" fmla="*/ 1801246 w 4626532"/>
              <a:gd name="connsiteY1700" fmla="*/ 4783101 h 6858000"/>
              <a:gd name="connsiteX1701" fmla="*/ 1876242 w 4626532"/>
              <a:gd name="connsiteY1701" fmla="*/ 4724771 h 6858000"/>
              <a:gd name="connsiteX1702" fmla="*/ 1867909 w 4626532"/>
              <a:gd name="connsiteY1702" fmla="*/ 4783101 h 6858000"/>
              <a:gd name="connsiteX1703" fmla="*/ 1801246 w 4626532"/>
              <a:gd name="connsiteY1703" fmla="*/ 4816433 h 6858000"/>
              <a:gd name="connsiteX1704" fmla="*/ 1759581 w 4626532"/>
              <a:gd name="connsiteY1704" fmla="*/ 4766435 h 6858000"/>
              <a:gd name="connsiteX1705" fmla="*/ 1801246 w 4626532"/>
              <a:gd name="connsiteY1705" fmla="*/ 4699772 h 6858000"/>
              <a:gd name="connsiteX1706" fmla="*/ 1867909 w 4626532"/>
              <a:gd name="connsiteY1706" fmla="*/ 4708105 h 6858000"/>
              <a:gd name="connsiteX1707" fmla="*/ 1184609 w 4626532"/>
              <a:gd name="connsiteY1707" fmla="*/ 4824766 h 6858000"/>
              <a:gd name="connsiteX1708" fmla="*/ 1242940 w 4626532"/>
              <a:gd name="connsiteY1708" fmla="*/ 4699772 h 6858000"/>
              <a:gd name="connsiteX1709" fmla="*/ 1267938 w 4626532"/>
              <a:gd name="connsiteY1709" fmla="*/ 4766435 h 6858000"/>
              <a:gd name="connsiteX1710" fmla="*/ 1167943 w 4626532"/>
              <a:gd name="connsiteY1710" fmla="*/ 4891429 h 6858000"/>
              <a:gd name="connsiteX1711" fmla="*/ 1142944 w 4626532"/>
              <a:gd name="connsiteY1711" fmla="*/ 4808100 h 6858000"/>
              <a:gd name="connsiteX1712" fmla="*/ 1217941 w 4626532"/>
              <a:gd name="connsiteY1712" fmla="*/ 4691439 h 6858000"/>
              <a:gd name="connsiteX1713" fmla="*/ 1184609 w 4626532"/>
              <a:gd name="connsiteY1713" fmla="*/ 4824766 h 6858000"/>
              <a:gd name="connsiteX1714" fmla="*/ 1892908 w 4626532"/>
              <a:gd name="connsiteY1714" fmla="*/ 4758102 h 6858000"/>
              <a:gd name="connsiteX1715" fmla="*/ 1951238 w 4626532"/>
              <a:gd name="connsiteY1715" fmla="*/ 4674773 h 6858000"/>
              <a:gd name="connsiteX1716" fmla="*/ 1892908 w 4626532"/>
              <a:gd name="connsiteY1716" fmla="*/ 4758102 h 6858000"/>
              <a:gd name="connsiteX1717" fmla="*/ 1442930 w 4626532"/>
              <a:gd name="connsiteY1717" fmla="*/ 4766435 h 6858000"/>
              <a:gd name="connsiteX1718" fmla="*/ 1501260 w 4626532"/>
              <a:gd name="connsiteY1718" fmla="*/ 4691439 h 6858000"/>
              <a:gd name="connsiteX1719" fmla="*/ 1517926 w 4626532"/>
              <a:gd name="connsiteY1719" fmla="*/ 4741436 h 6858000"/>
              <a:gd name="connsiteX1720" fmla="*/ 1434597 w 4626532"/>
              <a:gd name="connsiteY1720" fmla="*/ 4808100 h 6858000"/>
              <a:gd name="connsiteX1721" fmla="*/ 1392932 w 4626532"/>
              <a:gd name="connsiteY1721" fmla="*/ 4749769 h 6858000"/>
              <a:gd name="connsiteX1722" fmla="*/ 1484595 w 4626532"/>
              <a:gd name="connsiteY1722" fmla="*/ 4674773 h 6858000"/>
              <a:gd name="connsiteX1723" fmla="*/ 1442930 w 4626532"/>
              <a:gd name="connsiteY1723" fmla="*/ 4766435 h 6858000"/>
              <a:gd name="connsiteX1724" fmla="*/ 1167943 w 4626532"/>
              <a:gd name="connsiteY1724" fmla="*/ 4691439 h 6858000"/>
              <a:gd name="connsiteX1725" fmla="*/ 1226274 w 4626532"/>
              <a:gd name="connsiteY1725" fmla="*/ 4649774 h 6858000"/>
              <a:gd name="connsiteX1726" fmla="*/ 1167943 w 4626532"/>
              <a:gd name="connsiteY1726" fmla="*/ 4691439 h 6858000"/>
              <a:gd name="connsiteX1727" fmla="*/ 3559494 w 4626532"/>
              <a:gd name="connsiteY1727" fmla="*/ 4741436 h 6858000"/>
              <a:gd name="connsiteX1728" fmla="*/ 3492830 w 4626532"/>
              <a:gd name="connsiteY1728" fmla="*/ 4858097 h 6858000"/>
              <a:gd name="connsiteX1729" fmla="*/ 3526162 w 4626532"/>
              <a:gd name="connsiteY1729" fmla="*/ 4724771 h 6858000"/>
              <a:gd name="connsiteX1730" fmla="*/ 3509496 w 4626532"/>
              <a:gd name="connsiteY1730" fmla="*/ 4708105 h 6858000"/>
              <a:gd name="connsiteX1731" fmla="*/ 3467831 w 4626532"/>
              <a:gd name="connsiteY1731" fmla="*/ 4858097 h 6858000"/>
              <a:gd name="connsiteX1732" fmla="*/ 3434500 w 4626532"/>
              <a:gd name="connsiteY1732" fmla="*/ 4791434 h 6858000"/>
              <a:gd name="connsiteX1733" fmla="*/ 3509496 w 4626532"/>
              <a:gd name="connsiteY1733" fmla="*/ 4641441 h 6858000"/>
              <a:gd name="connsiteX1734" fmla="*/ 3559494 w 4626532"/>
              <a:gd name="connsiteY1734" fmla="*/ 4741436 h 6858000"/>
              <a:gd name="connsiteX1735" fmla="*/ 3417834 w 4626532"/>
              <a:gd name="connsiteY1735" fmla="*/ 4724771 h 6858000"/>
              <a:gd name="connsiteX1736" fmla="*/ 3351170 w 4626532"/>
              <a:gd name="connsiteY1736" fmla="*/ 4824766 h 6858000"/>
              <a:gd name="connsiteX1737" fmla="*/ 3376169 w 4626532"/>
              <a:gd name="connsiteY1737" fmla="*/ 4691439 h 6858000"/>
              <a:gd name="connsiteX1738" fmla="*/ 3326172 w 4626532"/>
              <a:gd name="connsiteY1738" fmla="*/ 4808100 h 6858000"/>
              <a:gd name="connsiteX1739" fmla="*/ 3301173 w 4626532"/>
              <a:gd name="connsiteY1739" fmla="*/ 4741436 h 6858000"/>
              <a:gd name="connsiteX1740" fmla="*/ 3376169 w 4626532"/>
              <a:gd name="connsiteY1740" fmla="*/ 4633108 h 6858000"/>
              <a:gd name="connsiteX1741" fmla="*/ 3417834 w 4626532"/>
              <a:gd name="connsiteY1741" fmla="*/ 4724771 h 6858000"/>
              <a:gd name="connsiteX1742" fmla="*/ 1634587 w 4626532"/>
              <a:gd name="connsiteY1742" fmla="*/ 4624775 h 6858000"/>
              <a:gd name="connsiteX1743" fmla="*/ 1567924 w 4626532"/>
              <a:gd name="connsiteY1743" fmla="*/ 4708105 h 6858000"/>
              <a:gd name="connsiteX1744" fmla="*/ 1642920 w 4626532"/>
              <a:gd name="connsiteY1744" fmla="*/ 4641441 h 6858000"/>
              <a:gd name="connsiteX1745" fmla="*/ 1567924 w 4626532"/>
              <a:gd name="connsiteY1745" fmla="*/ 4741436 h 6858000"/>
              <a:gd name="connsiteX1746" fmla="*/ 1526259 w 4626532"/>
              <a:gd name="connsiteY1746" fmla="*/ 4699772 h 6858000"/>
              <a:gd name="connsiteX1747" fmla="*/ 1559591 w 4626532"/>
              <a:gd name="connsiteY1747" fmla="*/ 4624775 h 6858000"/>
              <a:gd name="connsiteX1748" fmla="*/ 1634587 w 4626532"/>
              <a:gd name="connsiteY1748" fmla="*/ 4624775 h 6858000"/>
              <a:gd name="connsiteX1749" fmla="*/ 3276174 w 4626532"/>
              <a:gd name="connsiteY1749" fmla="*/ 4658107 h 6858000"/>
              <a:gd name="connsiteX1750" fmla="*/ 3276174 w 4626532"/>
              <a:gd name="connsiteY1750" fmla="*/ 4749769 h 6858000"/>
              <a:gd name="connsiteX1751" fmla="*/ 3217844 w 4626532"/>
              <a:gd name="connsiteY1751" fmla="*/ 4783101 h 6858000"/>
              <a:gd name="connsiteX1752" fmla="*/ 3234509 w 4626532"/>
              <a:gd name="connsiteY1752" fmla="*/ 4666440 h 6858000"/>
              <a:gd name="connsiteX1753" fmla="*/ 3192845 w 4626532"/>
              <a:gd name="connsiteY1753" fmla="*/ 4783101 h 6858000"/>
              <a:gd name="connsiteX1754" fmla="*/ 3159513 w 4626532"/>
              <a:gd name="connsiteY1754" fmla="*/ 4716438 h 6858000"/>
              <a:gd name="connsiteX1755" fmla="*/ 3234509 w 4626532"/>
              <a:gd name="connsiteY1755" fmla="*/ 4616443 h 6858000"/>
              <a:gd name="connsiteX1756" fmla="*/ 3276174 w 4626532"/>
              <a:gd name="connsiteY1756" fmla="*/ 4658107 h 6858000"/>
              <a:gd name="connsiteX1757" fmla="*/ 3134514 w 4626532"/>
              <a:gd name="connsiteY1757" fmla="*/ 4633108 h 6858000"/>
              <a:gd name="connsiteX1758" fmla="*/ 3134514 w 4626532"/>
              <a:gd name="connsiteY1758" fmla="*/ 4716438 h 6858000"/>
              <a:gd name="connsiteX1759" fmla="*/ 3084517 w 4626532"/>
              <a:gd name="connsiteY1759" fmla="*/ 4733104 h 6858000"/>
              <a:gd name="connsiteX1760" fmla="*/ 3101183 w 4626532"/>
              <a:gd name="connsiteY1760" fmla="*/ 4649774 h 6858000"/>
              <a:gd name="connsiteX1761" fmla="*/ 3076184 w 4626532"/>
              <a:gd name="connsiteY1761" fmla="*/ 4641441 h 6858000"/>
              <a:gd name="connsiteX1762" fmla="*/ 3059518 w 4626532"/>
              <a:gd name="connsiteY1762" fmla="*/ 4733104 h 6858000"/>
              <a:gd name="connsiteX1763" fmla="*/ 3026186 w 4626532"/>
              <a:gd name="connsiteY1763" fmla="*/ 4674773 h 6858000"/>
              <a:gd name="connsiteX1764" fmla="*/ 3092850 w 4626532"/>
              <a:gd name="connsiteY1764" fmla="*/ 4599777 h 6858000"/>
              <a:gd name="connsiteX1765" fmla="*/ 3134514 w 4626532"/>
              <a:gd name="connsiteY1765" fmla="*/ 4633108 h 6858000"/>
              <a:gd name="connsiteX1766" fmla="*/ 3001187 w 4626532"/>
              <a:gd name="connsiteY1766" fmla="*/ 4649774 h 6858000"/>
              <a:gd name="connsiteX1767" fmla="*/ 3001187 w 4626532"/>
              <a:gd name="connsiteY1767" fmla="*/ 4674773 h 6858000"/>
              <a:gd name="connsiteX1768" fmla="*/ 2942857 w 4626532"/>
              <a:gd name="connsiteY1768" fmla="*/ 4699772 h 6858000"/>
              <a:gd name="connsiteX1769" fmla="*/ 2967856 w 4626532"/>
              <a:gd name="connsiteY1769" fmla="*/ 4591444 h 6858000"/>
              <a:gd name="connsiteX1770" fmla="*/ 3001187 w 4626532"/>
              <a:gd name="connsiteY1770" fmla="*/ 4649774 h 6858000"/>
              <a:gd name="connsiteX1771" fmla="*/ 1767914 w 4626532"/>
              <a:gd name="connsiteY1771" fmla="*/ 4599777 h 6858000"/>
              <a:gd name="connsiteX1772" fmla="*/ 1692918 w 4626532"/>
              <a:gd name="connsiteY1772" fmla="*/ 4666440 h 6858000"/>
              <a:gd name="connsiteX1773" fmla="*/ 1709584 w 4626532"/>
              <a:gd name="connsiteY1773" fmla="*/ 4674773 h 6858000"/>
              <a:gd name="connsiteX1774" fmla="*/ 1784580 w 4626532"/>
              <a:gd name="connsiteY1774" fmla="*/ 4616443 h 6858000"/>
              <a:gd name="connsiteX1775" fmla="*/ 1709584 w 4626532"/>
              <a:gd name="connsiteY1775" fmla="*/ 4708105 h 6858000"/>
              <a:gd name="connsiteX1776" fmla="*/ 1659586 w 4626532"/>
              <a:gd name="connsiteY1776" fmla="*/ 4666440 h 6858000"/>
              <a:gd name="connsiteX1777" fmla="*/ 1709584 w 4626532"/>
              <a:gd name="connsiteY1777" fmla="*/ 4591444 h 6858000"/>
              <a:gd name="connsiteX1778" fmla="*/ 1767914 w 4626532"/>
              <a:gd name="connsiteY1778" fmla="*/ 4599777 h 6858000"/>
              <a:gd name="connsiteX1779" fmla="*/ 1309603 w 4626532"/>
              <a:gd name="connsiteY1779" fmla="*/ 4683106 h 6858000"/>
              <a:gd name="connsiteX1780" fmla="*/ 1317936 w 4626532"/>
              <a:gd name="connsiteY1780" fmla="*/ 4699772 h 6858000"/>
              <a:gd name="connsiteX1781" fmla="*/ 1392932 w 4626532"/>
              <a:gd name="connsiteY1781" fmla="*/ 4599777 h 6858000"/>
              <a:gd name="connsiteX1782" fmla="*/ 1401265 w 4626532"/>
              <a:gd name="connsiteY1782" fmla="*/ 4658107 h 6858000"/>
              <a:gd name="connsiteX1783" fmla="*/ 1292937 w 4626532"/>
              <a:gd name="connsiteY1783" fmla="*/ 4749769 h 6858000"/>
              <a:gd name="connsiteX1784" fmla="*/ 1267938 w 4626532"/>
              <a:gd name="connsiteY1784" fmla="*/ 4708105 h 6858000"/>
              <a:gd name="connsiteX1785" fmla="*/ 1309603 w 4626532"/>
              <a:gd name="connsiteY1785" fmla="*/ 4591444 h 6858000"/>
              <a:gd name="connsiteX1786" fmla="*/ 1376266 w 4626532"/>
              <a:gd name="connsiteY1786" fmla="*/ 4583111 h 6858000"/>
              <a:gd name="connsiteX1787" fmla="*/ 1309603 w 4626532"/>
              <a:gd name="connsiteY1787" fmla="*/ 4683106 h 6858000"/>
              <a:gd name="connsiteX1788" fmla="*/ 1934573 w 4626532"/>
              <a:gd name="connsiteY1788" fmla="*/ 4566445 h 6858000"/>
              <a:gd name="connsiteX1789" fmla="*/ 1851243 w 4626532"/>
              <a:gd name="connsiteY1789" fmla="*/ 4624775 h 6858000"/>
              <a:gd name="connsiteX1790" fmla="*/ 1851243 w 4626532"/>
              <a:gd name="connsiteY1790" fmla="*/ 4649774 h 6858000"/>
              <a:gd name="connsiteX1791" fmla="*/ 1934573 w 4626532"/>
              <a:gd name="connsiteY1791" fmla="*/ 4591444 h 6858000"/>
              <a:gd name="connsiteX1792" fmla="*/ 1867909 w 4626532"/>
              <a:gd name="connsiteY1792" fmla="*/ 4683106 h 6858000"/>
              <a:gd name="connsiteX1793" fmla="*/ 1809579 w 4626532"/>
              <a:gd name="connsiteY1793" fmla="*/ 4683106 h 6858000"/>
              <a:gd name="connsiteX1794" fmla="*/ 1801246 w 4626532"/>
              <a:gd name="connsiteY1794" fmla="*/ 4649774 h 6858000"/>
              <a:gd name="connsiteX1795" fmla="*/ 1859576 w 4626532"/>
              <a:gd name="connsiteY1795" fmla="*/ 4558112 h 6858000"/>
              <a:gd name="connsiteX1796" fmla="*/ 1934573 w 4626532"/>
              <a:gd name="connsiteY1796" fmla="*/ 4566445 h 6858000"/>
              <a:gd name="connsiteX1797" fmla="*/ 1526259 w 4626532"/>
              <a:gd name="connsiteY1797" fmla="*/ 4524780 h 6858000"/>
              <a:gd name="connsiteX1798" fmla="*/ 1459596 w 4626532"/>
              <a:gd name="connsiteY1798" fmla="*/ 4616443 h 6858000"/>
              <a:gd name="connsiteX1799" fmla="*/ 1542925 w 4626532"/>
              <a:gd name="connsiteY1799" fmla="*/ 4541446 h 6858000"/>
              <a:gd name="connsiteX1800" fmla="*/ 1451263 w 4626532"/>
              <a:gd name="connsiteY1800" fmla="*/ 4658107 h 6858000"/>
              <a:gd name="connsiteX1801" fmla="*/ 1417931 w 4626532"/>
              <a:gd name="connsiteY1801" fmla="*/ 4616443 h 6858000"/>
              <a:gd name="connsiteX1802" fmla="*/ 1459596 w 4626532"/>
              <a:gd name="connsiteY1802" fmla="*/ 4524780 h 6858000"/>
              <a:gd name="connsiteX1803" fmla="*/ 1526259 w 4626532"/>
              <a:gd name="connsiteY1803" fmla="*/ 4524780 h 6858000"/>
              <a:gd name="connsiteX1804" fmla="*/ 2067899 w 4626532"/>
              <a:gd name="connsiteY1804" fmla="*/ 4524780 h 6858000"/>
              <a:gd name="connsiteX1805" fmla="*/ 1967904 w 4626532"/>
              <a:gd name="connsiteY1805" fmla="*/ 4658107 h 6858000"/>
              <a:gd name="connsiteX1806" fmla="*/ 1951238 w 4626532"/>
              <a:gd name="connsiteY1806" fmla="*/ 4624775 h 6858000"/>
              <a:gd name="connsiteX1807" fmla="*/ 2026235 w 4626532"/>
              <a:gd name="connsiteY1807" fmla="*/ 4516447 h 6858000"/>
              <a:gd name="connsiteX1808" fmla="*/ 2067899 w 4626532"/>
              <a:gd name="connsiteY1808" fmla="*/ 4524780 h 6858000"/>
              <a:gd name="connsiteX1809" fmla="*/ 1326269 w 4626532"/>
              <a:gd name="connsiteY1809" fmla="*/ 4574778 h 6858000"/>
              <a:gd name="connsiteX1810" fmla="*/ 1442930 w 4626532"/>
              <a:gd name="connsiteY1810" fmla="*/ 4499782 h 6858000"/>
              <a:gd name="connsiteX1811" fmla="*/ 1326269 w 4626532"/>
              <a:gd name="connsiteY1811" fmla="*/ 4574778 h 6858000"/>
              <a:gd name="connsiteX1812" fmla="*/ 4051136 w 4626532"/>
              <a:gd name="connsiteY1812" fmla="*/ 4508114 h 6858000"/>
              <a:gd name="connsiteX1813" fmla="*/ 4067802 w 4626532"/>
              <a:gd name="connsiteY1813" fmla="*/ 4491449 h 6858000"/>
              <a:gd name="connsiteX1814" fmla="*/ 4051136 w 4626532"/>
              <a:gd name="connsiteY1814" fmla="*/ 4508114 h 6858000"/>
              <a:gd name="connsiteX1815" fmla="*/ 3084517 w 4626532"/>
              <a:gd name="connsiteY1815" fmla="*/ 4549779 h 6858000"/>
              <a:gd name="connsiteX1816" fmla="*/ 3034519 w 4626532"/>
              <a:gd name="connsiteY1816" fmla="*/ 4616443 h 6858000"/>
              <a:gd name="connsiteX1817" fmla="*/ 3017853 w 4626532"/>
              <a:gd name="connsiteY1817" fmla="*/ 4516447 h 6858000"/>
              <a:gd name="connsiteX1818" fmla="*/ 3009520 w 4626532"/>
              <a:gd name="connsiteY1818" fmla="*/ 4608110 h 6858000"/>
              <a:gd name="connsiteX1819" fmla="*/ 2976189 w 4626532"/>
              <a:gd name="connsiteY1819" fmla="*/ 4558112 h 6858000"/>
              <a:gd name="connsiteX1820" fmla="*/ 3026186 w 4626532"/>
              <a:gd name="connsiteY1820" fmla="*/ 4483116 h 6858000"/>
              <a:gd name="connsiteX1821" fmla="*/ 3084517 w 4626532"/>
              <a:gd name="connsiteY1821" fmla="*/ 4549779 h 6858000"/>
              <a:gd name="connsiteX1822" fmla="*/ 4326123 w 4626532"/>
              <a:gd name="connsiteY1822" fmla="*/ 4491449 h 6858000"/>
              <a:gd name="connsiteX1823" fmla="*/ 4284458 w 4626532"/>
              <a:gd name="connsiteY1823" fmla="*/ 4541446 h 6858000"/>
              <a:gd name="connsiteX1824" fmla="*/ 4251127 w 4626532"/>
              <a:gd name="connsiteY1824" fmla="*/ 4508114 h 6858000"/>
              <a:gd name="connsiteX1825" fmla="*/ 4276125 w 4626532"/>
              <a:gd name="connsiteY1825" fmla="*/ 4474783 h 6858000"/>
              <a:gd name="connsiteX1826" fmla="*/ 4326123 w 4626532"/>
              <a:gd name="connsiteY1826" fmla="*/ 4491449 h 6858000"/>
              <a:gd name="connsiteX1827" fmla="*/ 3226177 w 4626532"/>
              <a:gd name="connsiteY1827" fmla="*/ 4558112 h 6858000"/>
              <a:gd name="connsiteX1828" fmla="*/ 3176179 w 4626532"/>
              <a:gd name="connsiteY1828" fmla="*/ 4633108 h 6858000"/>
              <a:gd name="connsiteX1829" fmla="*/ 3159513 w 4626532"/>
              <a:gd name="connsiteY1829" fmla="*/ 4516447 h 6858000"/>
              <a:gd name="connsiteX1830" fmla="*/ 3151180 w 4626532"/>
              <a:gd name="connsiteY1830" fmla="*/ 4633108 h 6858000"/>
              <a:gd name="connsiteX1831" fmla="*/ 3109516 w 4626532"/>
              <a:gd name="connsiteY1831" fmla="*/ 4566445 h 6858000"/>
              <a:gd name="connsiteX1832" fmla="*/ 3176179 w 4626532"/>
              <a:gd name="connsiteY1832" fmla="*/ 4474783 h 6858000"/>
              <a:gd name="connsiteX1833" fmla="*/ 3226177 w 4626532"/>
              <a:gd name="connsiteY1833" fmla="*/ 4558112 h 6858000"/>
              <a:gd name="connsiteX1834" fmla="*/ 1692918 w 4626532"/>
              <a:gd name="connsiteY1834" fmla="*/ 4483116 h 6858000"/>
              <a:gd name="connsiteX1835" fmla="*/ 1609588 w 4626532"/>
              <a:gd name="connsiteY1835" fmla="*/ 4574778 h 6858000"/>
              <a:gd name="connsiteX1836" fmla="*/ 1701251 w 4626532"/>
              <a:gd name="connsiteY1836" fmla="*/ 4499782 h 6858000"/>
              <a:gd name="connsiteX1837" fmla="*/ 1684585 w 4626532"/>
              <a:gd name="connsiteY1837" fmla="*/ 4566445 h 6858000"/>
              <a:gd name="connsiteX1838" fmla="*/ 1601256 w 4626532"/>
              <a:gd name="connsiteY1838" fmla="*/ 4608110 h 6858000"/>
              <a:gd name="connsiteX1839" fmla="*/ 1559591 w 4626532"/>
              <a:gd name="connsiteY1839" fmla="*/ 4574778 h 6858000"/>
              <a:gd name="connsiteX1840" fmla="*/ 1617921 w 4626532"/>
              <a:gd name="connsiteY1840" fmla="*/ 4474783 h 6858000"/>
              <a:gd name="connsiteX1841" fmla="*/ 1692918 w 4626532"/>
              <a:gd name="connsiteY1841" fmla="*/ 4483116 h 6858000"/>
              <a:gd name="connsiteX1842" fmla="*/ 3951141 w 4626532"/>
              <a:gd name="connsiteY1842" fmla="*/ 4474783 h 6858000"/>
              <a:gd name="connsiteX1843" fmla="*/ 3942808 w 4626532"/>
              <a:gd name="connsiteY1843" fmla="*/ 4508114 h 6858000"/>
              <a:gd name="connsiteX1844" fmla="*/ 3909477 w 4626532"/>
              <a:gd name="connsiteY1844" fmla="*/ 4466450 h 6858000"/>
              <a:gd name="connsiteX1845" fmla="*/ 3951141 w 4626532"/>
              <a:gd name="connsiteY1845" fmla="*/ 4474783 h 6858000"/>
              <a:gd name="connsiteX1846" fmla="*/ 3517829 w 4626532"/>
              <a:gd name="connsiteY1846" fmla="*/ 4599777 h 6858000"/>
              <a:gd name="connsiteX1847" fmla="*/ 3459499 w 4626532"/>
              <a:gd name="connsiteY1847" fmla="*/ 4666440 h 6858000"/>
              <a:gd name="connsiteX1848" fmla="*/ 3459499 w 4626532"/>
              <a:gd name="connsiteY1848" fmla="*/ 4524780 h 6858000"/>
              <a:gd name="connsiteX1849" fmla="*/ 3434500 w 4626532"/>
              <a:gd name="connsiteY1849" fmla="*/ 4674773 h 6858000"/>
              <a:gd name="connsiteX1850" fmla="*/ 3392835 w 4626532"/>
              <a:gd name="connsiteY1850" fmla="*/ 4599777 h 6858000"/>
              <a:gd name="connsiteX1851" fmla="*/ 3451166 w 4626532"/>
              <a:gd name="connsiteY1851" fmla="*/ 4466450 h 6858000"/>
              <a:gd name="connsiteX1852" fmla="*/ 3517829 w 4626532"/>
              <a:gd name="connsiteY1852" fmla="*/ 4599777 h 6858000"/>
              <a:gd name="connsiteX1853" fmla="*/ 3367836 w 4626532"/>
              <a:gd name="connsiteY1853" fmla="*/ 4566445 h 6858000"/>
              <a:gd name="connsiteX1854" fmla="*/ 3317839 w 4626532"/>
              <a:gd name="connsiteY1854" fmla="*/ 4649774 h 6858000"/>
              <a:gd name="connsiteX1855" fmla="*/ 3326172 w 4626532"/>
              <a:gd name="connsiteY1855" fmla="*/ 4583111 h 6858000"/>
              <a:gd name="connsiteX1856" fmla="*/ 3301173 w 4626532"/>
              <a:gd name="connsiteY1856" fmla="*/ 4524780 h 6858000"/>
              <a:gd name="connsiteX1857" fmla="*/ 3292840 w 4626532"/>
              <a:gd name="connsiteY1857" fmla="*/ 4649774 h 6858000"/>
              <a:gd name="connsiteX1858" fmla="*/ 3251175 w 4626532"/>
              <a:gd name="connsiteY1858" fmla="*/ 4583111 h 6858000"/>
              <a:gd name="connsiteX1859" fmla="*/ 3317839 w 4626532"/>
              <a:gd name="connsiteY1859" fmla="*/ 4466450 h 6858000"/>
              <a:gd name="connsiteX1860" fmla="*/ 3367836 w 4626532"/>
              <a:gd name="connsiteY1860" fmla="*/ 4566445 h 6858000"/>
              <a:gd name="connsiteX1861" fmla="*/ 3626157 w 4626532"/>
              <a:gd name="connsiteY1861" fmla="*/ 4499782 h 6858000"/>
              <a:gd name="connsiteX1862" fmla="*/ 3609491 w 4626532"/>
              <a:gd name="connsiteY1862" fmla="*/ 4641441 h 6858000"/>
              <a:gd name="connsiteX1863" fmla="*/ 3584492 w 4626532"/>
              <a:gd name="connsiteY1863" fmla="*/ 4533113 h 6858000"/>
              <a:gd name="connsiteX1864" fmla="*/ 3576160 w 4626532"/>
              <a:gd name="connsiteY1864" fmla="*/ 4691439 h 6858000"/>
              <a:gd name="connsiteX1865" fmla="*/ 3534495 w 4626532"/>
              <a:gd name="connsiteY1865" fmla="*/ 4616443 h 6858000"/>
              <a:gd name="connsiteX1866" fmla="*/ 3592825 w 4626532"/>
              <a:gd name="connsiteY1866" fmla="*/ 4458117 h 6858000"/>
              <a:gd name="connsiteX1867" fmla="*/ 3626157 w 4626532"/>
              <a:gd name="connsiteY1867" fmla="*/ 4499782 h 6858000"/>
              <a:gd name="connsiteX1868" fmla="*/ 1834578 w 4626532"/>
              <a:gd name="connsiteY1868" fmla="*/ 4458117 h 6858000"/>
              <a:gd name="connsiteX1869" fmla="*/ 1759581 w 4626532"/>
              <a:gd name="connsiteY1869" fmla="*/ 4541446 h 6858000"/>
              <a:gd name="connsiteX1870" fmla="*/ 1851243 w 4626532"/>
              <a:gd name="connsiteY1870" fmla="*/ 4474783 h 6858000"/>
              <a:gd name="connsiteX1871" fmla="*/ 1834578 w 4626532"/>
              <a:gd name="connsiteY1871" fmla="*/ 4541446 h 6858000"/>
              <a:gd name="connsiteX1872" fmla="*/ 1751248 w 4626532"/>
              <a:gd name="connsiteY1872" fmla="*/ 4574778 h 6858000"/>
              <a:gd name="connsiteX1873" fmla="*/ 1717917 w 4626532"/>
              <a:gd name="connsiteY1873" fmla="*/ 4533113 h 6858000"/>
              <a:gd name="connsiteX1874" fmla="*/ 1776247 w 4626532"/>
              <a:gd name="connsiteY1874" fmla="*/ 4449784 h 6858000"/>
              <a:gd name="connsiteX1875" fmla="*/ 1834578 w 4626532"/>
              <a:gd name="connsiteY1875" fmla="*/ 4458117 h 6858000"/>
              <a:gd name="connsiteX1876" fmla="*/ 4259460 w 4626532"/>
              <a:gd name="connsiteY1876" fmla="*/ 4449784 h 6858000"/>
              <a:gd name="connsiteX1877" fmla="*/ 4234461 w 4626532"/>
              <a:gd name="connsiteY1877" fmla="*/ 4491449 h 6858000"/>
              <a:gd name="connsiteX1878" fmla="*/ 4192796 w 4626532"/>
              <a:gd name="connsiteY1878" fmla="*/ 4449784 h 6858000"/>
              <a:gd name="connsiteX1879" fmla="*/ 4201129 w 4626532"/>
              <a:gd name="connsiteY1879" fmla="*/ 4433118 h 6858000"/>
              <a:gd name="connsiteX1880" fmla="*/ 4259460 w 4626532"/>
              <a:gd name="connsiteY1880" fmla="*/ 4449784 h 6858000"/>
              <a:gd name="connsiteX1881" fmla="*/ 4067802 w 4626532"/>
              <a:gd name="connsiteY1881" fmla="*/ 4441451 h 6858000"/>
              <a:gd name="connsiteX1882" fmla="*/ 4026138 w 4626532"/>
              <a:gd name="connsiteY1882" fmla="*/ 4483116 h 6858000"/>
              <a:gd name="connsiteX1883" fmla="*/ 3976140 w 4626532"/>
              <a:gd name="connsiteY1883" fmla="*/ 4466450 h 6858000"/>
              <a:gd name="connsiteX1884" fmla="*/ 4009472 w 4626532"/>
              <a:gd name="connsiteY1884" fmla="*/ 4424785 h 6858000"/>
              <a:gd name="connsiteX1885" fmla="*/ 4067802 w 4626532"/>
              <a:gd name="connsiteY1885" fmla="*/ 4441451 h 6858000"/>
              <a:gd name="connsiteX1886" fmla="*/ 3017853 w 4626532"/>
              <a:gd name="connsiteY1886" fmla="*/ 4458117 h 6858000"/>
              <a:gd name="connsiteX1887" fmla="*/ 3001187 w 4626532"/>
              <a:gd name="connsiteY1887" fmla="*/ 4466450 h 6858000"/>
              <a:gd name="connsiteX1888" fmla="*/ 3001187 w 4626532"/>
              <a:gd name="connsiteY1888" fmla="*/ 4416452 h 6858000"/>
              <a:gd name="connsiteX1889" fmla="*/ 3017853 w 4626532"/>
              <a:gd name="connsiteY1889" fmla="*/ 4458117 h 6858000"/>
              <a:gd name="connsiteX1890" fmla="*/ 4351122 w 4626532"/>
              <a:gd name="connsiteY1890" fmla="*/ 4458117 h 6858000"/>
              <a:gd name="connsiteX1891" fmla="*/ 4317790 w 4626532"/>
              <a:gd name="connsiteY1891" fmla="*/ 4466450 h 6858000"/>
              <a:gd name="connsiteX1892" fmla="*/ 4284458 w 4626532"/>
              <a:gd name="connsiteY1892" fmla="*/ 4449784 h 6858000"/>
              <a:gd name="connsiteX1893" fmla="*/ 4317790 w 4626532"/>
              <a:gd name="connsiteY1893" fmla="*/ 4408119 h 6858000"/>
              <a:gd name="connsiteX1894" fmla="*/ 4351122 w 4626532"/>
              <a:gd name="connsiteY1894" fmla="*/ 4458117 h 6858000"/>
              <a:gd name="connsiteX1895" fmla="*/ 4184463 w 4626532"/>
              <a:gd name="connsiteY1895" fmla="*/ 4424785 h 6858000"/>
              <a:gd name="connsiteX1896" fmla="*/ 4176130 w 4626532"/>
              <a:gd name="connsiteY1896" fmla="*/ 4408119 h 6858000"/>
              <a:gd name="connsiteX1897" fmla="*/ 4184463 w 4626532"/>
              <a:gd name="connsiteY1897" fmla="*/ 4424785 h 6858000"/>
              <a:gd name="connsiteX1898" fmla="*/ 2009569 w 4626532"/>
              <a:gd name="connsiteY1898" fmla="*/ 4408119 h 6858000"/>
              <a:gd name="connsiteX1899" fmla="*/ 1917907 w 4626532"/>
              <a:gd name="connsiteY1899" fmla="*/ 4508114 h 6858000"/>
              <a:gd name="connsiteX1900" fmla="*/ 2026235 w 4626532"/>
              <a:gd name="connsiteY1900" fmla="*/ 4424785 h 6858000"/>
              <a:gd name="connsiteX1901" fmla="*/ 1909574 w 4626532"/>
              <a:gd name="connsiteY1901" fmla="*/ 4549779 h 6858000"/>
              <a:gd name="connsiteX1902" fmla="*/ 1867909 w 4626532"/>
              <a:gd name="connsiteY1902" fmla="*/ 4508114 h 6858000"/>
              <a:gd name="connsiteX1903" fmla="*/ 1934573 w 4626532"/>
              <a:gd name="connsiteY1903" fmla="*/ 4408119 h 6858000"/>
              <a:gd name="connsiteX1904" fmla="*/ 2009569 w 4626532"/>
              <a:gd name="connsiteY1904" fmla="*/ 4408119 h 6858000"/>
              <a:gd name="connsiteX1905" fmla="*/ 3992806 w 4626532"/>
              <a:gd name="connsiteY1905" fmla="*/ 4399786 h 6858000"/>
              <a:gd name="connsiteX1906" fmla="*/ 3959474 w 4626532"/>
              <a:gd name="connsiteY1906" fmla="*/ 4449784 h 6858000"/>
              <a:gd name="connsiteX1907" fmla="*/ 3917810 w 4626532"/>
              <a:gd name="connsiteY1907" fmla="*/ 4449784 h 6858000"/>
              <a:gd name="connsiteX1908" fmla="*/ 3901144 w 4626532"/>
              <a:gd name="connsiteY1908" fmla="*/ 4433118 h 6858000"/>
              <a:gd name="connsiteX1909" fmla="*/ 3942808 w 4626532"/>
              <a:gd name="connsiteY1909" fmla="*/ 4391453 h 6858000"/>
              <a:gd name="connsiteX1910" fmla="*/ 3992806 w 4626532"/>
              <a:gd name="connsiteY1910" fmla="*/ 4399786 h 6858000"/>
              <a:gd name="connsiteX1911" fmla="*/ 1601256 w 4626532"/>
              <a:gd name="connsiteY1911" fmla="*/ 4449784 h 6858000"/>
              <a:gd name="connsiteX1912" fmla="*/ 1492927 w 4626532"/>
              <a:gd name="connsiteY1912" fmla="*/ 4508114 h 6858000"/>
              <a:gd name="connsiteX1913" fmla="*/ 1467929 w 4626532"/>
              <a:gd name="connsiteY1913" fmla="*/ 4491449 h 6858000"/>
              <a:gd name="connsiteX1914" fmla="*/ 1609588 w 4626532"/>
              <a:gd name="connsiteY1914" fmla="*/ 4391453 h 6858000"/>
              <a:gd name="connsiteX1915" fmla="*/ 1601256 w 4626532"/>
              <a:gd name="connsiteY1915" fmla="*/ 4449784 h 6858000"/>
              <a:gd name="connsiteX1916" fmla="*/ 4301124 w 4626532"/>
              <a:gd name="connsiteY1916" fmla="*/ 4374788 h 6858000"/>
              <a:gd name="connsiteX1917" fmla="*/ 4242794 w 4626532"/>
              <a:gd name="connsiteY1917" fmla="*/ 4424785 h 6858000"/>
              <a:gd name="connsiteX1918" fmla="*/ 4209462 w 4626532"/>
              <a:gd name="connsiteY1918" fmla="*/ 4408119 h 6858000"/>
              <a:gd name="connsiteX1919" fmla="*/ 4242794 w 4626532"/>
              <a:gd name="connsiteY1919" fmla="*/ 4358122 h 6858000"/>
              <a:gd name="connsiteX1920" fmla="*/ 4301124 w 4626532"/>
              <a:gd name="connsiteY1920" fmla="*/ 4374788 h 6858000"/>
              <a:gd name="connsiteX1921" fmla="*/ 4067802 w 4626532"/>
              <a:gd name="connsiteY1921" fmla="*/ 4416452 h 6858000"/>
              <a:gd name="connsiteX1922" fmla="*/ 4026138 w 4626532"/>
              <a:gd name="connsiteY1922" fmla="*/ 4408119 h 6858000"/>
              <a:gd name="connsiteX1923" fmla="*/ 4017805 w 4626532"/>
              <a:gd name="connsiteY1923" fmla="*/ 4391453 h 6858000"/>
              <a:gd name="connsiteX1924" fmla="*/ 4051136 w 4626532"/>
              <a:gd name="connsiteY1924" fmla="*/ 4358122 h 6858000"/>
              <a:gd name="connsiteX1925" fmla="*/ 4067802 w 4626532"/>
              <a:gd name="connsiteY1925" fmla="*/ 4416452 h 6858000"/>
              <a:gd name="connsiteX1926" fmla="*/ 3917810 w 4626532"/>
              <a:gd name="connsiteY1926" fmla="*/ 4366455 h 6858000"/>
              <a:gd name="connsiteX1927" fmla="*/ 3884478 w 4626532"/>
              <a:gd name="connsiteY1927" fmla="*/ 4408119 h 6858000"/>
              <a:gd name="connsiteX1928" fmla="*/ 3876145 w 4626532"/>
              <a:gd name="connsiteY1928" fmla="*/ 4358122 h 6858000"/>
              <a:gd name="connsiteX1929" fmla="*/ 3917810 w 4626532"/>
              <a:gd name="connsiteY1929" fmla="*/ 4366455 h 6858000"/>
              <a:gd name="connsiteX1930" fmla="*/ 3159513 w 4626532"/>
              <a:gd name="connsiteY1930" fmla="*/ 4449784 h 6858000"/>
              <a:gd name="connsiteX1931" fmla="*/ 3109516 w 4626532"/>
              <a:gd name="connsiteY1931" fmla="*/ 4499782 h 6858000"/>
              <a:gd name="connsiteX1932" fmla="*/ 3092850 w 4626532"/>
              <a:gd name="connsiteY1932" fmla="*/ 4391453 h 6858000"/>
              <a:gd name="connsiteX1933" fmla="*/ 3084517 w 4626532"/>
              <a:gd name="connsiteY1933" fmla="*/ 4491449 h 6858000"/>
              <a:gd name="connsiteX1934" fmla="*/ 3042852 w 4626532"/>
              <a:gd name="connsiteY1934" fmla="*/ 4433118 h 6858000"/>
              <a:gd name="connsiteX1935" fmla="*/ 3092850 w 4626532"/>
              <a:gd name="connsiteY1935" fmla="*/ 4358122 h 6858000"/>
              <a:gd name="connsiteX1936" fmla="*/ 3159513 w 4626532"/>
              <a:gd name="connsiteY1936" fmla="*/ 4449784 h 6858000"/>
              <a:gd name="connsiteX1937" fmla="*/ 3009520 w 4626532"/>
              <a:gd name="connsiteY1937" fmla="*/ 4383121 h 6858000"/>
              <a:gd name="connsiteX1938" fmla="*/ 3001187 w 4626532"/>
              <a:gd name="connsiteY1938" fmla="*/ 4349789 h 6858000"/>
              <a:gd name="connsiteX1939" fmla="*/ 3009520 w 4626532"/>
              <a:gd name="connsiteY1939" fmla="*/ 4383121 h 6858000"/>
              <a:gd name="connsiteX1940" fmla="*/ 3301173 w 4626532"/>
              <a:gd name="connsiteY1940" fmla="*/ 4433118 h 6858000"/>
              <a:gd name="connsiteX1941" fmla="*/ 3259508 w 4626532"/>
              <a:gd name="connsiteY1941" fmla="*/ 4491449 h 6858000"/>
              <a:gd name="connsiteX1942" fmla="*/ 3234509 w 4626532"/>
              <a:gd name="connsiteY1942" fmla="*/ 4383121 h 6858000"/>
              <a:gd name="connsiteX1943" fmla="*/ 3234509 w 4626532"/>
              <a:gd name="connsiteY1943" fmla="*/ 4499782 h 6858000"/>
              <a:gd name="connsiteX1944" fmla="*/ 3184512 w 4626532"/>
              <a:gd name="connsiteY1944" fmla="*/ 4416452 h 6858000"/>
              <a:gd name="connsiteX1945" fmla="*/ 3234509 w 4626532"/>
              <a:gd name="connsiteY1945" fmla="*/ 4333123 h 6858000"/>
              <a:gd name="connsiteX1946" fmla="*/ 3301173 w 4626532"/>
              <a:gd name="connsiteY1946" fmla="*/ 4433118 h 6858000"/>
              <a:gd name="connsiteX1947" fmla="*/ 1751248 w 4626532"/>
              <a:gd name="connsiteY1947" fmla="*/ 4341456 h 6858000"/>
              <a:gd name="connsiteX1948" fmla="*/ 1676252 w 4626532"/>
              <a:gd name="connsiteY1948" fmla="*/ 4399786 h 6858000"/>
              <a:gd name="connsiteX1949" fmla="*/ 1676252 w 4626532"/>
              <a:gd name="connsiteY1949" fmla="*/ 4424785 h 6858000"/>
              <a:gd name="connsiteX1950" fmla="*/ 1759581 w 4626532"/>
              <a:gd name="connsiteY1950" fmla="*/ 4366455 h 6858000"/>
              <a:gd name="connsiteX1951" fmla="*/ 1759581 w 4626532"/>
              <a:gd name="connsiteY1951" fmla="*/ 4424785 h 6858000"/>
              <a:gd name="connsiteX1952" fmla="*/ 1659586 w 4626532"/>
              <a:gd name="connsiteY1952" fmla="*/ 4466450 h 6858000"/>
              <a:gd name="connsiteX1953" fmla="*/ 1617921 w 4626532"/>
              <a:gd name="connsiteY1953" fmla="*/ 4433118 h 6858000"/>
              <a:gd name="connsiteX1954" fmla="*/ 1684585 w 4626532"/>
              <a:gd name="connsiteY1954" fmla="*/ 4333123 h 6858000"/>
              <a:gd name="connsiteX1955" fmla="*/ 1751248 w 4626532"/>
              <a:gd name="connsiteY1955" fmla="*/ 4341456 h 6858000"/>
              <a:gd name="connsiteX1956" fmla="*/ 4284458 w 4626532"/>
              <a:gd name="connsiteY1956" fmla="*/ 4349789 h 6858000"/>
              <a:gd name="connsiteX1957" fmla="*/ 4259460 w 4626532"/>
              <a:gd name="connsiteY1957" fmla="*/ 4316457 h 6858000"/>
              <a:gd name="connsiteX1958" fmla="*/ 4284458 w 4626532"/>
              <a:gd name="connsiteY1958" fmla="*/ 4349789 h 6858000"/>
              <a:gd name="connsiteX1959" fmla="*/ 4226128 w 4626532"/>
              <a:gd name="connsiteY1959" fmla="*/ 4333123 h 6858000"/>
              <a:gd name="connsiteX1960" fmla="*/ 4192796 w 4626532"/>
              <a:gd name="connsiteY1960" fmla="*/ 4383121 h 6858000"/>
              <a:gd name="connsiteX1961" fmla="*/ 4151132 w 4626532"/>
              <a:gd name="connsiteY1961" fmla="*/ 4383121 h 6858000"/>
              <a:gd name="connsiteX1962" fmla="*/ 4142799 w 4626532"/>
              <a:gd name="connsiteY1962" fmla="*/ 4358122 h 6858000"/>
              <a:gd name="connsiteX1963" fmla="*/ 4167797 w 4626532"/>
              <a:gd name="connsiteY1963" fmla="*/ 4316457 h 6858000"/>
              <a:gd name="connsiteX1964" fmla="*/ 4226128 w 4626532"/>
              <a:gd name="connsiteY1964" fmla="*/ 4333123 h 6858000"/>
              <a:gd name="connsiteX1965" fmla="*/ 4034471 w 4626532"/>
              <a:gd name="connsiteY1965" fmla="*/ 4333123 h 6858000"/>
              <a:gd name="connsiteX1966" fmla="*/ 3984473 w 4626532"/>
              <a:gd name="connsiteY1966" fmla="*/ 4383121 h 6858000"/>
              <a:gd name="connsiteX1967" fmla="*/ 3942808 w 4626532"/>
              <a:gd name="connsiteY1967" fmla="*/ 4358122 h 6858000"/>
              <a:gd name="connsiteX1968" fmla="*/ 3976140 w 4626532"/>
              <a:gd name="connsiteY1968" fmla="*/ 4316457 h 6858000"/>
              <a:gd name="connsiteX1969" fmla="*/ 4034471 w 4626532"/>
              <a:gd name="connsiteY1969" fmla="*/ 4333123 h 6858000"/>
              <a:gd name="connsiteX1970" fmla="*/ 2101231 w 4626532"/>
              <a:gd name="connsiteY1970" fmla="*/ 4424785 h 6858000"/>
              <a:gd name="connsiteX1971" fmla="*/ 2126230 w 4626532"/>
              <a:gd name="connsiteY1971" fmla="*/ 4433118 h 6858000"/>
              <a:gd name="connsiteX1972" fmla="*/ 2076232 w 4626532"/>
              <a:gd name="connsiteY1972" fmla="*/ 4499782 h 6858000"/>
              <a:gd name="connsiteX1973" fmla="*/ 2042901 w 4626532"/>
              <a:gd name="connsiteY1973" fmla="*/ 4499782 h 6858000"/>
              <a:gd name="connsiteX1974" fmla="*/ 2034568 w 4626532"/>
              <a:gd name="connsiteY1974" fmla="*/ 4474783 h 6858000"/>
              <a:gd name="connsiteX1975" fmla="*/ 2126230 w 4626532"/>
              <a:gd name="connsiteY1975" fmla="*/ 4324790 h 6858000"/>
              <a:gd name="connsiteX1976" fmla="*/ 2184561 w 4626532"/>
              <a:gd name="connsiteY1976" fmla="*/ 4316457 h 6858000"/>
              <a:gd name="connsiteX1977" fmla="*/ 2101231 w 4626532"/>
              <a:gd name="connsiteY1977" fmla="*/ 4424785 h 6858000"/>
              <a:gd name="connsiteX1978" fmla="*/ 3442833 w 4626532"/>
              <a:gd name="connsiteY1978" fmla="*/ 4424785 h 6858000"/>
              <a:gd name="connsiteX1979" fmla="*/ 3401168 w 4626532"/>
              <a:gd name="connsiteY1979" fmla="*/ 4491449 h 6858000"/>
              <a:gd name="connsiteX1980" fmla="*/ 3384502 w 4626532"/>
              <a:gd name="connsiteY1980" fmla="*/ 4374788 h 6858000"/>
              <a:gd name="connsiteX1981" fmla="*/ 3367836 w 4626532"/>
              <a:gd name="connsiteY1981" fmla="*/ 4366455 h 6858000"/>
              <a:gd name="connsiteX1982" fmla="*/ 3376169 w 4626532"/>
              <a:gd name="connsiteY1982" fmla="*/ 4491449 h 6858000"/>
              <a:gd name="connsiteX1983" fmla="*/ 3326172 w 4626532"/>
              <a:gd name="connsiteY1983" fmla="*/ 4408119 h 6858000"/>
              <a:gd name="connsiteX1984" fmla="*/ 3367836 w 4626532"/>
              <a:gd name="connsiteY1984" fmla="*/ 4308124 h 6858000"/>
              <a:gd name="connsiteX1985" fmla="*/ 3442833 w 4626532"/>
              <a:gd name="connsiteY1985" fmla="*/ 4424785 h 6858000"/>
              <a:gd name="connsiteX1986" fmla="*/ 4467783 w 4626532"/>
              <a:gd name="connsiteY1986" fmla="*/ 4316457 h 6858000"/>
              <a:gd name="connsiteX1987" fmla="*/ 4484449 w 4626532"/>
              <a:gd name="connsiteY1987" fmla="*/ 4308124 h 6858000"/>
              <a:gd name="connsiteX1988" fmla="*/ 4467783 w 4626532"/>
              <a:gd name="connsiteY1988" fmla="*/ 4316457 h 6858000"/>
              <a:gd name="connsiteX1989" fmla="*/ 1909574 w 4626532"/>
              <a:gd name="connsiteY1989" fmla="*/ 4308124 h 6858000"/>
              <a:gd name="connsiteX1990" fmla="*/ 1817912 w 4626532"/>
              <a:gd name="connsiteY1990" fmla="*/ 4383121 h 6858000"/>
              <a:gd name="connsiteX1991" fmla="*/ 1834578 w 4626532"/>
              <a:gd name="connsiteY1991" fmla="*/ 4391453 h 6858000"/>
              <a:gd name="connsiteX1992" fmla="*/ 1926240 w 4626532"/>
              <a:gd name="connsiteY1992" fmla="*/ 4324790 h 6858000"/>
              <a:gd name="connsiteX1993" fmla="*/ 1909574 w 4626532"/>
              <a:gd name="connsiteY1993" fmla="*/ 4391453 h 6858000"/>
              <a:gd name="connsiteX1994" fmla="*/ 1817912 w 4626532"/>
              <a:gd name="connsiteY1994" fmla="*/ 4433118 h 6858000"/>
              <a:gd name="connsiteX1995" fmla="*/ 1776247 w 4626532"/>
              <a:gd name="connsiteY1995" fmla="*/ 4399786 h 6858000"/>
              <a:gd name="connsiteX1996" fmla="*/ 1842910 w 4626532"/>
              <a:gd name="connsiteY1996" fmla="*/ 4299791 h 6858000"/>
              <a:gd name="connsiteX1997" fmla="*/ 1909574 w 4626532"/>
              <a:gd name="connsiteY1997" fmla="*/ 4308124 h 6858000"/>
              <a:gd name="connsiteX1998" fmla="*/ 4151132 w 4626532"/>
              <a:gd name="connsiteY1998" fmla="*/ 4291458 h 6858000"/>
              <a:gd name="connsiteX1999" fmla="*/ 4134466 w 4626532"/>
              <a:gd name="connsiteY1999" fmla="*/ 4333123 h 6858000"/>
              <a:gd name="connsiteX2000" fmla="*/ 4109467 w 4626532"/>
              <a:gd name="connsiteY2000" fmla="*/ 4283125 h 6858000"/>
              <a:gd name="connsiteX2001" fmla="*/ 4151132 w 4626532"/>
              <a:gd name="connsiteY2001" fmla="*/ 4291458 h 6858000"/>
              <a:gd name="connsiteX2002" fmla="*/ 3959474 w 4626532"/>
              <a:gd name="connsiteY2002" fmla="*/ 4291458 h 6858000"/>
              <a:gd name="connsiteX2003" fmla="*/ 3926142 w 4626532"/>
              <a:gd name="connsiteY2003" fmla="*/ 4341456 h 6858000"/>
              <a:gd name="connsiteX2004" fmla="*/ 3892811 w 4626532"/>
              <a:gd name="connsiteY2004" fmla="*/ 4341456 h 6858000"/>
              <a:gd name="connsiteX2005" fmla="*/ 3876145 w 4626532"/>
              <a:gd name="connsiteY2005" fmla="*/ 4324790 h 6858000"/>
              <a:gd name="connsiteX2006" fmla="*/ 3909477 w 4626532"/>
              <a:gd name="connsiteY2006" fmla="*/ 4274792 h 6858000"/>
              <a:gd name="connsiteX2007" fmla="*/ 3959474 w 4626532"/>
              <a:gd name="connsiteY2007" fmla="*/ 4291458 h 6858000"/>
              <a:gd name="connsiteX2008" fmla="*/ 3584492 w 4626532"/>
              <a:gd name="connsiteY2008" fmla="*/ 4416452 h 6858000"/>
              <a:gd name="connsiteX2009" fmla="*/ 3542828 w 4626532"/>
              <a:gd name="connsiteY2009" fmla="*/ 4491449 h 6858000"/>
              <a:gd name="connsiteX2010" fmla="*/ 3509496 w 4626532"/>
              <a:gd name="connsiteY2010" fmla="*/ 4349789 h 6858000"/>
              <a:gd name="connsiteX2011" fmla="*/ 3517829 w 4626532"/>
              <a:gd name="connsiteY2011" fmla="*/ 4491449 h 6858000"/>
              <a:gd name="connsiteX2012" fmla="*/ 3467831 w 4626532"/>
              <a:gd name="connsiteY2012" fmla="*/ 4408119 h 6858000"/>
              <a:gd name="connsiteX2013" fmla="*/ 3517829 w 4626532"/>
              <a:gd name="connsiteY2013" fmla="*/ 4274792 h 6858000"/>
              <a:gd name="connsiteX2014" fmla="*/ 3584492 w 4626532"/>
              <a:gd name="connsiteY2014" fmla="*/ 4416452 h 6858000"/>
              <a:gd name="connsiteX2015" fmla="*/ 3876145 w 4626532"/>
              <a:gd name="connsiteY2015" fmla="*/ 4291458 h 6858000"/>
              <a:gd name="connsiteX2016" fmla="*/ 3884478 w 4626532"/>
              <a:gd name="connsiteY2016" fmla="*/ 4258127 h 6858000"/>
              <a:gd name="connsiteX2017" fmla="*/ 3876145 w 4626532"/>
              <a:gd name="connsiteY2017" fmla="*/ 4291458 h 6858000"/>
              <a:gd name="connsiteX2018" fmla="*/ 3634490 w 4626532"/>
              <a:gd name="connsiteY2018" fmla="*/ 4441451 h 6858000"/>
              <a:gd name="connsiteX2019" fmla="*/ 3609491 w 4626532"/>
              <a:gd name="connsiteY2019" fmla="*/ 4391453 h 6858000"/>
              <a:gd name="connsiteX2020" fmla="*/ 3634490 w 4626532"/>
              <a:gd name="connsiteY2020" fmla="*/ 4258127 h 6858000"/>
              <a:gd name="connsiteX2021" fmla="*/ 3634490 w 4626532"/>
              <a:gd name="connsiteY2021" fmla="*/ 4441451 h 6858000"/>
              <a:gd name="connsiteX2022" fmla="*/ 4451117 w 4626532"/>
              <a:gd name="connsiteY2022" fmla="*/ 4266460 h 6858000"/>
              <a:gd name="connsiteX2023" fmla="*/ 4451117 w 4626532"/>
              <a:gd name="connsiteY2023" fmla="*/ 4299791 h 6858000"/>
              <a:gd name="connsiteX2024" fmla="*/ 4392786 w 4626532"/>
              <a:gd name="connsiteY2024" fmla="*/ 4266460 h 6858000"/>
              <a:gd name="connsiteX2025" fmla="*/ 4401119 w 4626532"/>
              <a:gd name="connsiteY2025" fmla="*/ 4249794 h 6858000"/>
              <a:gd name="connsiteX2026" fmla="*/ 4451117 w 4626532"/>
              <a:gd name="connsiteY2026" fmla="*/ 4266460 h 6858000"/>
              <a:gd name="connsiteX2027" fmla="*/ 3067851 w 4626532"/>
              <a:gd name="connsiteY2027" fmla="*/ 4324790 h 6858000"/>
              <a:gd name="connsiteX2028" fmla="*/ 3034519 w 4626532"/>
              <a:gd name="connsiteY2028" fmla="*/ 4383121 h 6858000"/>
              <a:gd name="connsiteX2029" fmla="*/ 3001187 w 4626532"/>
              <a:gd name="connsiteY2029" fmla="*/ 4291458 h 6858000"/>
              <a:gd name="connsiteX2030" fmla="*/ 3001187 w 4626532"/>
              <a:gd name="connsiteY2030" fmla="*/ 4249794 h 6858000"/>
              <a:gd name="connsiteX2031" fmla="*/ 3067851 w 4626532"/>
              <a:gd name="connsiteY2031" fmla="*/ 4324790 h 6858000"/>
              <a:gd name="connsiteX2032" fmla="*/ 4242794 w 4626532"/>
              <a:gd name="connsiteY2032" fmla="*/ 4308124 h 6858000"/>
              <a:gd name="connsiteX2033" fmla="*/ 4184463 w 4626532"/>
              <a:gd name="connsiteY2033" fmla="*/ 4308124 h 6858000"/>
              <a:gd name="connsiteX2034" fmla="*/ 4176130 w 4626532"/>
              <a:gd name="connsiteY2034" fmla="*/ 4283125 h 6858000"/>
              <a:gd name="connsiteX2035" fmla="*/ 4209462 w 4626532"/>
              <a:gd name="connsiteY2035" fmla="*/ 4241461 h 6858000"/>
              <a:gd name="connsiteX2036" fmla="*/ 4242794 w 4626532"/>
              <a:gd name="connsiteY2036" fmla="*/ 4308124 h 6858000"/>
              <a:gd name="connsiteX2037" fmla="*/ 4034471 w 4626532"/>
              <a:gd name="connsiteY2037" fmla="*/ 4308124 h 6858000"/>
              <a:gd name="connsiteX2038" fmla="*/ 3992806 w 4626532"/>
              <a:gd name="connsiteY2038" fmla="*/ 4299791 h 6858000"/>
              <a:gd name="connsiteX2039" fmla="*/ 3984473 w 4626532"/>
              <a:gd name="connsiteY2039" fmla="*/ 4283125 h 6858000"/>
              <a:gd name="connsiteX2040" fmla="*/ 4026138 w 4626532"/>
              <a:gd name="connsiteY2040" fmla="*/ 4241461 h 6858000"/>
              <a:gd name="connsiteX2041" fmla="*/ 4034471 w 4626532"/>
              <a:gd name="connsiteY2041" fmla="*/ 4308124 h 6858000"/>
              <a:gd name="connsiteX2042" fmla="*/ 2001236 w 4626532"/>
              <a:gd name="connsiteY2042" fmla="*/ 4341456 h 6858000"/>
              <a:gd name="connsiteX2043" fmla="*/ 2109564 w 4626532"/>
              <a:gd name="connsiteY2043" fmla="*/ 4233128 h 6858000"/>
              <a:gd name="connsiteX2044" fmla="*/ 2101231 w 4626532"/>
              <a:gd name="connsiteY2044" fmla="*/ 4308124 h 6858000"/>
              <a:gd name="connsiteX2045" fmla="*/ 1984570 w 4626532"/>
              <a:gd name="connsiteY2045" fmla="*/ 4391453 h 6858000"/>
              <a:gd name="connsiteX2046" fmla="*/ 1942906 w 4626532"/>
              <a:gd name="connsiteY2046" fmla="*/ 4391453 h 6858000"/>
              <a:gd name="connsiteX2047" fmla="*/ 1934573 w 4626532"/>
              <a:gd name="connsiteY2047" fmla="*/ 4366455 h 6858000"/>
              <a:gd name="connsiteX2048" fmla="*/ 2084565 w 4626532"/>
              <a:gd name="connsiteY2048" fmla="*/ 4233128 h 6858000"/>
              <a:gd name="connsiteX2049" fmla="*/ 2001236 w 4626532"/>
              <a:gd name="connsiteY2049" fmla="*/ 4341456 h 6858000"/>
              <a:gd name="connsiteX2050" fmla="*/ 4384453 w 4626532"/>
              <a:gd name="connsiteY2050" fmla="*/ 4224795 h 6858000"/>
              <a:gd name="connsiteX2051" fmla="*/ 4376120 w 4626532"/>
              <a:gd name="connsiteY2051" fmla="*/ 4249794 h 6858000"/>
              <a:gd name="connsiteX2052" fmla="*/ 4342789 w 4626532"/>
              <a:gd name="connsiteY2052" fmla="*/ 4216462 h 6858000"/>
              <a:gd name="connsiteX2053" fmla="*/ 4384453 w 4626532"/>
              <a:gd name="connsiteY2053" fmla="*/ 4224795 h 6858000"/>
              <a:gd name="connsiteX2054" fmla="*/ 4001139 w 4626532"/>
              <a:gd name="connsiteY2054" fmla="*/ 4224795 h 6858000"/>
              <a:gd name="connsiteX2055" fmla="*/ 3967807 w 4626532"/>
              <a:gd name="connsiteY2055" fmla="*/ 4266460 h 6858000"/>
              <a:gd name="connsiteX2056" fmla="*/ 3926142 w 4626532"/>
              <a:gd name="connsiteY2056" fmla="*/ 4266460 h 6858000"/>
              <a:gd name="connsiteX2057" fmla="*/ 3909477 w 4626532"/>
              <a:gd name="connsiteY2057" fmla="*/ 4249794 h 6858000"/>
              <a:gd name="connsiteX2058" fmla="*/ 3942808 w 4626532"/>
              <a:gd name="connsiteY2058" fmla="*/ 4208129 h 6858000"/>
              <a:gd name="connsiteX2059" fmla="*/ 4001139 w 4626532"/>
              <a:gd name="connsiteY2059" fmla="*/ 4224795 h 6858000"/>
              <a:gd name="connsiteX2060" fmla="*/ 3209511 w 4626532"/>
              <a:gd name="connsiteY2060" fmla="*/ 4299791 h 6858000"/>
              <a:gd name="connsiteX2061" fmla="*/ 3176179 w 4626532"/>
              <a:gd name="connsiteY2061" fmla="*/ 4358122 h 6858000"/>
              <a:gd name="connsiteX2062" fmla="*/ 3159513 w 4626532"/>
              <a:gd name="connsiteY2062" fmla="*/ 4274792 h 6858000"/>
              <a:gd name="connsiteX2063" fmla="*/ 3142847 w 4626532"/>
              <a:gd name="connsiteY2063" fmla="*/ 4258127 h 6858000"/>
              <a:gd name="connsiteX2064" fmla="*/ 3134514 w 4626532"/>
              <a:gd name="connsiteY2064" fmla="*/ 4283125 h 6858000"/>
              <a:gd name="connsiteX2065" fmla="*/ 3151180 w 4626532"/>
              <a:gd name="connsiteY2065" fmla="*/ 4366455 h 6858000"/>
              <a:gd name="connsiteX2066" fmla="*/ 3092850 w 4626532"/>
              <a:gd name="connsiteY2066" fmla="*/ 4291458 h 6858000"/>
              <a:gd name="connsiteX2067" fmla="*/ 3134514 w 4626532"/>
              <a:gd name="connsiteY2067" fmla="*/ 4208129 h 6858000"/>
              <a:gd name="connsiteX2068" fmla="*/ 3209511 w 4626532"/>
              <a:gd name="connsiteY2068" fmla="*/ 4299791 h 6858000"/>
              <a:gd name="connsiteX2069" fmla="*/ 4192796 w 4626532"/>
              <a:gd name="connsiteY2069" fmla="*/ 4216462 h 6858000"/>
              <a:gd name="connsiteX2070" fmla="*/ 4142799 w 4626532"/>
              <a:gd name="connsiteY2070" fmla="*/ 4274792 h 6858000"/>
              <a:gd name="connsiteX2071" fmla="*/ 4101134 w 4626532"/>
              <a:gd name="connsiteY2071" fmla="*/ 4249794 h 6858000"/>
              <a:gd name="connsiteX2072" fmla="*/ 4134466 w 4626532"/>
              <a:gd name="connsiteY2072" fmla="*/ 4199796 h 6858000"/>
              <a:gd name="connsiteX2073" fmla="*/ 4192796 w 4626532"/>
              <a:gd name="connsiteY2073" fmla="*/ 4216462 h 6858000"/>
              <a:gd name="connsiteX2074" fmla="*/ 1809579 w 4626532"/>
              <a:gd name="connsiteY2074" fmla="*/ 4199796 h 6858000"/>
              <a:gd name="connsiteX2075" fmla="*/ 1742915 w 4626532"/>
              <a:gd name="connsiteY2075" fmla="*/ 4258127 h 6858000"/>
              <a:gd name="connsiteX2076" fmla="*/ 1742915 w 4626532"/>
              <a:gd name="connsiteY2076" fmla="*/ 4283125 h 6858000"/>
              <a:gd name="connsiteX2077" fmla="*/ 1826245 w 4626532"/>
              <a:gd name="connsiteY2077" fmla="*/ 4216462 h 6858000"/>
              <a:gd name="connsiteX2078" fmla="*/ 1817912 w 4626532"/>
              <a:gd name="connsiteY2078" fmla="*/ 4283125 h 6858000"/>
              <a:gd name="connsiteX2079" fmla="*/ 1734582 w 4626532"/>
              <a:gd name="connsiteY2079" fmla="*/ 4324790 h 6858000"/>
              <a:gd name="connsiteX2080" fmla="*/ 1692918 w 4626532"/>
              <a:gd name="connsiteY2080" fmla="*/ 4291458 h 6858000"/>
              <a:gd name="connsiteX2081" fmla="*/ 1751248 w 4626532"/>
              <a:gd name="connsiteY2081" fmla="*/ 4191463 h 6858000"/>
              <a:gd name="connsiteX2082" fmla="*/ 1809579 w 4626532"/>
              <a:gd name="connsiteY2082" fmla="*/ 4199796 h 6858000"/>
              <a:gd name="connsiteX2083" fmla="*/ 4117800 w 4626532"/>
              <a:gd name="connsiteY2083" fmla="*/ 4183130 h 6858000"/>
              <a:gd name="connsiteX2084" fmla="*/ 4092801 w 4626532"/>
              <a:gd name="connsiteY2084" fmla="*/ 4224795 h 6858000"/>
              <a:gd name="connsiteX2085" fmla="*/ 4092801 w 4626532"/>
              <a:gd name="connsiteY2085" fmla="*/ 4183130 h 6858000"/>
              <a:gd name="connsiteX2086" fmla="*/ 4117800 w 4626532"/>
              <a:gd name="connsiteY2086" fmla="*/ 4183130 h 6858000"/>
              <a:gd name="connsiteX2087" fmla="*/ 3926142 w 4626532"/>
              <a:gd name="connsiteY2087" fmla="*/ 4183130 h 6858000"/>
              <a:gd name="connsiteX2088" fmla="*/ 3884478 w 4626532"/>
              <a:gd name="connsiteY2088" fmla="*/ 4233128 h 6858000"/>
              <a:gd name="connsiteX2089" fmla="*/ 3892811 w 4626532"/>
              <a:gd name="connsiteY2089" fmla="*/ 4183130 h 6858000"/>
              <a:gd name="connsiteX2090" fmla="*/ 3926142 w 4626532"/>
              <a:gd name="connsiteY2090" fmla="*/ 4183130 h 6858000"/>
              <a:gd name="connsiteX2091" fmla="*/ 4492781 w 4626532"/>
              <a:gd name="connsiteY2091" fmla="*/ 4208129 h 6858000"/>
              <a:gd name="connsiteX2092" fmla="*/ 4459450 w 4626532"/>
              <a:gd name="connsiteY2092" fmla="*/ 4241461 h 6858000"/>
              <a:gd name="connsiteX2093" fmla="*/ 4417785 w 4626532"/>
              <a:gd name="connsiteY2093" fmla="*/ 4241461 h 6858000"/>
              <a:gd name="connsiteX2094" fmla="*/ 4409452 w 4626532"/>
              <a:gd name="connsiteY2094" fmla="*/ 4216462 h 6858000"/>
              <a:gd name="connsiteX2095" fmla="*/ 4442784 w 4626532"/>
              <a:gd name="connsiteY2095" fmla="*/ 4174797 h 6858000"/>
              <a:gd name="connsiteX2096" fmla="*/ 4492781 w 4626532"/>
              <a:gd name="connsiteY2096" fmla="*/ 4208129 h 6858000"/>
              <a:gd name="connsiteX2097" fmla="*/ 3351170 w 4626532"/>
              <a:gd name="connsiteY2097" fmla="*/ 4274792 h 6858000"/>
              <a:gd name="connsiteX2098" fmla="*/ 3317839 w 4626532"/>
              <a:gd name="connsiteY2098" fmla="*/ 4341456 h 6858000"/>
              <a:gd name="connsiteX2099" fmla="*/ 3276174 w 4626532"/>
              <a:gd name="connsiteY2099" fmla="*/ 4224795 h 6858000"/>
              <a:gd name="connsiteX2100" fmla="*/ 3267841 w 4626532"/>
              <a:gd name="connsiteY2100" fmla="*/ 4241461 h 6858000"/>
              <a:gd name="connsiteX2101" fmla="*/ 3292840 w 4626532"/>
              <a:gd name="connsiteY2101" fmla="*/ 4349789 h 6858000"/>
              <a:gd name="connsiteX2102" fmla="*/ 3234509 w 4626532"/>
              <a:gd name="connsiteY2102" fmla="*/ 4249794 h 6858000"/>
              <a:gd name="connsiteX2103" fmla="*/ 3276174 w 4626532"/>
              <a:gd name="connsiteY2103" fmla="*/ 4166464 h 6858000"/>
              <a:gd name="connsiteX2104" fmla="*/ 3351170 w 4626532"/>
              <a:gd name="connsiteY2104" fmla="*/ 4274792 h 6858000"/>
              <a:gd name="connsiteX2105" fmla="*/ 1892908 w 4626532"/>
              <a:gd name="connsiteY2105" fmla="*/ 4249794 h 6858000"/>
              <a:gd name="connsiteX2106" fmla="*/ 1984570 w 4626532"/>
              <a:gd name="connsiteY2106" fmla="*/ 4166464 h 6858000"/>
              <a:gd name="connsiteX2107" fmla="*/ 1976237 w 4626532"/>
              <a:gd name="connsiteY2107" fmla="*/ 4233128 h 6858000"/>
              <a:gd name="connsiteX2108" fmla="*/ 1901241 w 4626532"/>
              <a:gd name="connsiteY2108" fmla="*/ 4283125 h 6858000"/>
              <a:gd name="connsiteX2109" fmla="*/ 1851243 w 4626532"/>
              <a:gd name="connsiteY2109" fmla="*/ 4283125 h 6858000"/>
              <a:gd name="connsiteX2110" fmla="*/ 1842910 w 4626532"/>
              <a:gd name="connsiteY2110" fmla="*/ 4249794 h 6858000"/>
              <a:gd name="connsiteX2111" fmla="*/ 1959571 w 4626532"/>
              <a:gd name="connsiteY2111" fmla="*/ 4158131 h 6858000"/>
              <a:gd name="connsiteX2112" fmla="*/ 1892908 w 4626532"/>
              <a:gd name="connsiteY2112" fmla="*/ 4249794 h 6858000"/>
              <a:gd name="connsiteX2113" fmla="*/ 4409452 w 4626532"/>
              <a:gd name="connsiteY2113" fmla="*/ 4141465 h 6858000"/>
              <a:gd name="connsiteX2114" fmla="*/ 4417785 w 4626532"/>
              <a:gd name="connsiteY2114" fmla="*/ 4158131 h 6858000"/>
              <a:gd name="connsiteX2115" fmla="*/ 4384453 w 4626532"/>
              <a:gd name="connsiteY2115" fmla="*/ 4199796 h 6858000"/>
              <a:gd name="connsiteX2116" fmla="*/ 4342789 w 4626532"/>
              <a:gd name="connsiteY2116" fmla="*/ 4199796 h 6858000"/>
              <a:gd name="connsiteX2117" fmla="*/ 4326123 w 4626532"/>
              <a:gd name="connsiteY2117" fmla="*/ 4174797 h 6858000"/>
              <a:gd name="connsiteX2118" fmla="*/ 4367788 w 4626532"/>
              <a:gd name="connsiteY2118" fmla="*/ 4133133 h 6858000"/>
              <a:gd name="connsiteX2119" fmla="*/ 4409452 w 4626532"/>
              <a:gd name="connsiteY2119" fmla="*/ 4141465 h 6858000"/>
              <a:gd name="connsiteX2120" fmla="*/ 4201129 w 4626532"/>
              <a:gd name="connsiteY2120" fmla="*/ 4191463 h 6858000"/>
              <a:gd name="connsiteX2121" fmla="*/ 4142799 w 4626532"/>
              <a:gd name="connsiteY2121" fmla="*/ 4174797 h 6858000"/>
              <a:gd name="connsiteX2122" fmla="*/ 4192796 w 4626532"/>
              <a:gd name="connsiteY2122" fmla="*/ 4133133 h 6858000"/>
              <a:gd name="connsiteX2123" fmla="*/ 4201129 w 4626532"/>
              <a:gd name="connsiteY2123" fmla="*/ 4191463 h 6858000"/>
              <a:gd name="connsiteX2124" fmla="*/ 4026138 w 4626532"/>
              <a:gd name="connsiteY2124" fmla="*/ 4149798 h 6858000"/>
              <a:gd name="connsiteX2125" fmla="*/ 4026138 w 4626532"/>
              <a:gd name="connsiteY2125" fmla="*/ 4183130 h 6858000"/>
              <a:gd name="connsiteX2126" fmla="*/ 3951141 w 4626532"/>
              <a:gd name="connsiteY2126" fmla="*/ 4183130 h 6858000"/>
              <a:gd name="connsiteX2127" fmla="*/ 3984473 w 4626532"/>
              <a:gd name="connsiteY2127" fmla="*/ 4133133 h 6858000"/>
              <a:gd name="connsiteX2128" fmla="*/ 4026138 w 4626532"/>
              <a:gd name="connsiteY2128" fmla="*/ 4149798 h 6858000"/>
              <a:gd name="connsiteX2129" fmla="*/ 3492830 w 4626532"/>
              <a:gd name="connsiteY2129" fmla="*/ 4249794 h 6858000"/>
              <a:gd name="connsiteX2130" fmla="*/ 3459499 w 4626532"/>
              <a:gd name="connsiteY2130" fmla="*/ 4316457 h 6858000"/>
              <a:gd name="connsiteX2131" fmla="*/ 3417834 w 4626532"/>
              <a:gd name="connsiteY2131" fmla="*/ 4183130 h 6858000"/>
              <a:gd name="connsiteX2132" fmla="*/ 3409501 w 4626532"/>
              <a:gd name="connsiteY2132" fmla="*/ 4208129 h 6858000"/>
              <a:gd name="connsiteX2133" fmla="*/ 3434500 w 4626532"/>
              <a:gd name="connsiteY2133" fmla="*/ 4333123 h 6858000"/>
              <a:gd name="connsiteX2134" fmla="*/ 3367836 w 4626532"/>
              <a:gd name="connsiteY2134" fmla="*/ 4224795 h 6858000"/>
              <a:gd name="connsiteX2135" fmla="*/ 3409501 w 4626532"/>
              <a:gd name="connsiteY2135" fmla="*/ 4124800 h 6858000"/>
              <a:gd name="connsiteX2136" fmla="*/ 3492830 w 4626532"/>
              <a:gd name="connsiteY2136" fmla="*/ 4249794 h 6858000"/>
              <a:gd name="connsiteX2137" fmla="*/ 3959474 w 4626532"/>
              <a:gd name="connsiteY2137" fmla="*/ 4108134 h 6858000"/>
              <a:gd name="connsiteX2138" fmla="*/ 3959474 w 4626532"/>
              <a:gd name="connsiteY2138" fmla="*/ 4133133 h 6858000"/>
              <a:gd name="connsiteX2139" fmla="*/ 3934475 w 4626532"/>
              <a:gd name="connsiteY2139" fmla="*/ 4158131 h 6858000"/>
              <a:gd name="connsiteX2140" fmla="*/ 3901144 w 4626532"/>
              <a:gd name="connsiteY2140" fmla="*/ 4158131 h 6858000"/>
              <a:gd name="connsiteX2141" fmla="*/ 3917810 w 4626532"/>
              <a:gd name="connsiteY2141" fmla="*/ 4108134 h 6858000"/>
              <a:gd name="connsiteX2142" fmla="*/ 3959474 w 4626532"/>
              <a:gd name="connsiteY2142" fmla="*/ 4108134 h 6858000"/>
              <a:gd name="connsiteX2143" fmla="*/ 3109516 w 4626532"/>
              <a:gd name="connsiteY2143" fmla="*/ 4191463 h 6858000"/>
              <a:gd name="connsiteX2144" fmla="*/ 3076184 w 4626532"/>
              <a:gd name="connsiteY2144" fmla="*/ 4249794 h 6858000"/>
              <a:gd name="connsiteX2145" fmla="*/ 3034519 w 4626532"/>
              <a:gd name="connsiteY2145" fmla="*/ 4149798 h 6858000"/>
              <a:gd name="connsiteX2146" fmla="*/ 3026186 w 4626532"/>
              <a:gd name="connsiteY2146" fmla="*/ 4166464 h 6858000"/>
              <a:gd name="connsiteX2147" fmla="*/ 3051185 w 4626532"/>
              <a:gd name="connsiteY2147" fmla="*/ 4258127 h 6858000"/>
              <a:gd name="connsiteX2148" fmla="*/ 3001187 w 4626532"/>
              <a:gd name="connsiteY2148" fmla="*/ 4224795 h 6858000"/>
              <a:gd name="connsiteX2149" fmla="*/ 2992855 w 4626532"/>
              <a:gd name="connsiteY2149" fmla="*/ 4166464 h 6858000"/>
              <a:gd name="connsiteX2150" fmla="*/ 3034519 w 4626532"/>
              <a:gd name="connsiteY2150" fmla="*/ 4108134 h 6858000"/>
              <a:gd name="connsiteX2151" fmla="*/ 3109516 w 4626532"/>
              <a:gd name="connsiteY2151" fmla="*/ 4191463 h 6858000"/>
              <a:gd name="connsiteX2152" fmla="*/ 2176228 w 4626532"/>
              <a:gd name="connsiteY2152" fmla="*/ 4224795 h 6858000"/>
              <a:gd name="connsiteX2153" fmla="*/ 2184561 w 4626532"/>
              <a:gd name="connsiteY2153" fmla="*/ 4241461 h 6858000"/>
              <a:gd name="connsiteX2154" fmla="*/ 2226225 w 4626532"/>
              <a:gd name="connsiteY2154" fmla="*/ 4191463 h 6858000"/>
              <a:gd name="connsiteX2155" fmla="*/ 2167895 w 4626532"/>
              <a:gd name="connsiteY2155" fmla="*/ 4299791 h 6858000"/>
              <a:gd name="connsiteX2156" fmla="*/ 2134563 w 4626532"/>
              <a:gd name="connsiteY2156" fmla="*/ 4299791 h 6858000"/>
              <a:gd name="connsiteX2157" fmla="*/ 2126230 w 4626532"/>
              <a:gd name="connsiteY2157" fmla="*/ 4266460 h 6858000"/>
              <a:gd name="connsiteX2158" fmla="*/ 2167895 w 4626532"/>
              <a:gd name="connsiteY2158" fmla="*/ 4149798 h 6858000"/>
              <a:gd name="connsiteX2159" fmla="*/ 2234558 w 4626532"/>
              <a:gd name="connsiteY2159" fmla="*/ 4108134 h 6858000"/>
              <a:gd name="connsiteX2160" fmla="*/ 2176228 w 4626532"/>
              <a:gd name="connsiteY2160" fmla="*/ 4224795 h 6858000"/>
              <a:gd name="connsiteX2161" fmla="*/ 4342789 w 4626532"/>
              <a:gd name="connsiteY2161" fmla="*/ 4108134 h 6858000"/>
              <a:gd name="connsiteX2162" fmla="*/ 4309457 w 4626532"/>
              <a:gd name="connsiteY2162" fmla="*/ 4158131 h 6858000"/>
              <a:gd name="connsiteX2163" fmla="*/ 4276125 w 4626532"/>
              <a:gd name="connsiteY2163" fmla="*/ 4116467 h 6858000"/>
              <a:gd name="connsiteX2164" fmla="*/ 4284458 w 4626532"/>
              <a:gd name="connsiteY2164" fmla="*/ 4091468 h 6858000"/>
              <a:gd name="connsiteX2165" fmla="*/ 4342789 w 4626532"/>
              <a:gd name="connsiteY2165" fmla="*/ 4108134 h 6858000"/>
              <a:gd name="connsiteX2166" fmla="*/ 4176130 w 4626532"/>
              <a:gd name="connsiteY2166" fmla="*/ 4099801 h 6858000"/>
              <a:gd name="connsiteX2167" fmla="*/ 4192796 w 4626532"/>
              <a:gd name="connsiteY2167" fmla="*/ 4091468 h 6858000"/>
              <a:gd name="connsiteX2168" fmla="*/ 4176130 w 4626532"/>
              <a:gd name="connsiteY2168" fmla="*/ 4099801 h 6858000"/>
              <a:gd name="connsiteX2169" fmla="*/ 4151132 w 4626532"/>
              <a:gd name="connsiteY2169" fmla="*/ 4108134 h 6858000"/>
              <a:gd name="connsiteX2170" fmla="*/ 4151132 w 4626532"/>
              <a:gd name="connsiteY2170" fmla="*/ 4133133 h 6858000"/>
              <a:gd name="connsiteX2171" fmla="*/ 4117800 w 4626532"/>
              <a:gd name="connsiteY2171" fmla="*/ 4158131 h 6858000"/>
              <a:gd name="connsiteX2172" fmla="*/ 4092801 w 4626532"/>
              <a:gd name="connsiteY2172" fmla="*/ 4158131 h 6858000"/>
              <a:gd name="connsiteX2173" fmla="*/ 4101134 w 4626532"/>
              <a:gd name="connsiteY2173" fmla="*/ 4091468 h 6858000"/>
              <a:gd name="connsiteX2174" fmla="*/ 4151132 w 4626532"/>
              <a:gd name="connsiteY2174" fmla="*/ 4108134 h 6858000"/>
              <a:gd name="connsiteX2175" fmla="*/ 3626157 w 4626532"/>
              <a:gd name="connsiteY2175" fmla="*/ 4216462 h 6858000"/>
              <a:gd name="connsiteX2176" fmla="*/ 3592825 w 4626532"/>
              <a:gd name="connsiteY2176" fmla="*/ 4308124 h 6858000"/>
              <a:gd name="connsiteX2177" fmla="*/ 3567827 w 4626532"/>
              <a:gd name="connsiteY2177" fmla="*/ 4174797 h 6858000"/>
              <a:gd name="connsiteX2178" fmla="*/ 3542828 w 4626532"/>
              <a:gd name="connsiteY2178" fmla="*/ 4158131 h 6858000"/>
              <a:gd name="connsiteX2179" fmla="*/ 3576160 w 4626532"/>
              <a:gd name="connsiteY2179" fmla="*/ 4308124 h 6858000"/>
              <a:gd name="connsiteX2180" fmla="*/ 3517829 w 4626532"/>
              <a:gd name="connsiteY2180" fmla="*/ 4249794 h 6858000"/>
              <a:gd name="connsiteX2181" fmla="*/ 3509496 w 4626532"/>
              <a:gd name="connsiteY2181" fmla="*/ 4166464 h 6858000"/>
              <a:gd name="connsiteX2182" fmla="*/ 3542828 w 4626532"/>
              <a:gd name="connsiteY2182" fmla="*/ 4083135 h 6858000"/>
              <a:gd name="connsiteX2183" fmla="*/ 3626157 w 4626532"/>
              <a:gd name="connsiteY2183" fmla="*/ 4216462 h 6858000"/>
              <a:gd name="connsiteX2184" fmla="*/ 1834578 w 4626532"/>
              <a:gd name="connsiteY2184" fmla="*/ 4083135 h 6858000"/>
              <a:gd name="connsiteX2185" fmla="*/ 1776247 w 4626532"/>
              <a:gd name="connsiteY2185" fmla="*/ 4141465 h 6858000"/>
              <a:gd name="connsiteX2186" fmla="*/ 1851243 w 4626532"/>
              <a:gd name="connsiteY2186" fmla="*/ 4091468 h 6858000"/>
              <a:gd name="connsiteX2187" fmla="*/ 1867909 w 4626532"/>
              <a:gd name="connsiteY2187" fmla="*/ 4149798 h 6858000"/>
              <a:gd name="connsiteX2188" fmla="*/ 1792913 w 4626532"/>
              <a:gd name="connsiteY2188" fmla="*/ 4183130 h 6858000"/>
              <a:gd name="connsiteX2189" fmla="*/ 1759581 w 4626532"/>
              <a:gd name="connsiteY2189" fmla="*/ 4166464 h 6858000"/>
              <a:gd name="connsiteX2190" fmla="*/ 1767914 w 4626532"/>
              <a:gd name="connsiteY2190" fmla="*/ 4083135 h 6858000"/>
              <a:gd name="connsiteX2191" fmla="*/ 1834578 w 4626532"/>
              <a:gd name="connsiteY2191" fmla="*/ 4083135 h 6858000"/>
              <a:gd name="connsiteX2192" fmla="*/ 4259460 w 4626532"/>
              <a:gd name="connsiteY2192" fmla="*/ 4099801 h 6858000"/>
              <a:gd name="connsiteX2193" fmla="*/ 4267792 w 4626532"/>
              <a:gd name="connsiteY2193" fmla="*/ 4066469 h 6858000"/>
              <a:gd name="connsiteX2194" fmla="*/ 4259460 w 4626532"/>
              <a:gd name="connsiteY2194" fmla="*/ 4099801 h 6858000"/>
              <a:gd name="connsiteX2195" fmla="*/ 4051136 w 4626532"/>
              <a:gd name="connsiteY2195" fmla="*/ 4066469 h 6858000"/>
              <a:gd name="connsiteX2196" fmla="*/ 4034471 w 4626532"/>
              <a:gd name="connsiteY2196" fmla="*/ 4124800 h 6858000"/>
              <a:gd name="connsiteX2197" fmla="*/ 4001139 w 4626532"/>
              <a:gd name="connsiteY2197" fmla="*/ 4124800 h 6858000"/>
              <a:gd name="connsiteX2198" fmla="*/ 3984473 w 4626532"/>
              <a:gd name="connsiteY2198" fmla="*/ 4099801 h 6858000"/>
              <a:gd name="connsiteX2199" fmla="*/ 4026138 w 4626532"/>
              <a:gd name="connsiteY2199" fmla="*/ 4058136 h 6858000"/>
              <a:gd name="connsiteX2200" fmla="*/ 4051136 w 4626532"/>
              <a:gd name="connsiteY2200" fmla="*/ 4066469 h 6858000"/>
              <a:gd name="connsiteX2201" fmla="*/ 3242842 w 4626532"/>
              <a:gd name="connsiteY2201" fmla="*/ 4149798 h 6858000"/>
              <a:gd name="connsiteX2202" fmla="*/ 3209511 w 4626532"/>
              <a:gd name="connsiteY2202" fmla="*/ 4208129 h 6858000"/>
              <a:gd name="connsiteX2203" fmla="*/ 3167846 w 4626532"/>
              <a:gd name="connsiteY2203" fmla="*/ 4099801 h 6858000"/>
              <a:gd name="connsiteX2204" fmla="*/ 3159513 w 4626532"/>
              <a:gd name="connsiteY2204" fmla="*/ 4116467 h 6858000"/>
              <a:gd name="connsiteX2205" fmla="*/ 3184512 w 4626532"/>
              <a:gd name="connsiteY2205" fmla="*/ 4208129 h 6858000"/>
              <a:gd name="connsiteX2206" fmla="*/ 3117848 w 4626532"/>
              <a:gd name="connsiteY2206" fmla="*/ 4116467 h 6858000"/>
              <a:gd name="connsiteX2207" fmla="*/ 3159513 w 4626532"/>
              <a:gd name="connsiteY2207" fmla="*/ 4058136 h 6858000"/>
              <a:gd name="connsiteX2208" fmla="*/ 3242842 w 4626532"/>
              <a:gd name="connsiteY2208" fmla="*/ 4149798 h 6858000"/>
              <a:gd name="connsiteX2209" fmla="*/ 4342789 w 4626532"/>
              <a:gd name="connsiteY2209" fmla="*/ 4083135 h 6858000"/>
              <a:gd name="connsiteX2210" fmla="*/ 4301124 w 4626532"/>
              <a:gd name="connsiteY2210" fmla="*/ 4049803 h 6858000"/>
              <a:gd name="connsiteX2211" fmla="*/ 4342789 w 4626532"/>
              <a:gd name="connsiteY2211" fmla="*/ 4083135 h 6858000"/>
              <a:gd name="connsiteX2212" fmla="*/ 2151229 w 4626532"/>
              <a:gd name="connsiteY2212" fmla="*/ 4133133 h 6858000"/>
              <a:gd name="connsiteX2213" fmla="*/ 2084565 w 4626532"/>
              <a:gd name="connsiteY2213" fmla="*/ 4199796 h 6858000"/>
              <a:gd name="connsiteX2214" fmla="*/ 2017902 w 4626532"/>
              <a:gd name="connsiteY2214" fmla="*/ 4224795 h 6858000"/>
              <a:gd name="connsiteX2215" fmla="*/ 2001236 w 4626532"/>
              <a:gd name="connsiteY2215" fmla="*/ 4183130 h 6858000"/>
              <a:gd name="connsiteX2216" fmla="*/ 2109564 w 4626532"/>
              <a:gd name="connsiteY2216" fmla="*/ 4058136 h 6858000"/>
              <a:gd name="connsiteX2217" fmla="*/ 2059567 w 4626532"/>
              <a:gd name="connsiteY2217" fmla="*/ 4174797 h 6858000"/>
              <a:gd name="connsiteX2218" fmla="*/ 2134563 w 4626532"/>
              <a:gd name="connsiteY2218" fmla="*/ 4049803 h 6858000"/>
              <a:gd name="connsiteX2219" fmla="*/ 2151229 w 4626532"/>
              <a:gd name="connsiteY2219" fmla="*/ 4133133 h 6858000"/>
              <a:gd name="connsiteX2220" fmla="*/ 2992855 w 4626532"/>
              <a:gd name="connsiteY2220" fmla="*/ 4099801 h 6858000"/>
              <a:gd name="connsiteX2221" fmla="*/ 2976189 w 4626532"/>
              <a:gd name="connsiteY2221" fmla="*/ 4124800 h 6858000"/>
              <a:gd name="connsiteX2222" fmla="*/ 2951190 w 4626532"/>
              <a:gd name="connsiteY2222" fmla="*/ 4033137 h 6858000"/>
              <a:gd name="connsiteX2223" fmla="*/ 2992855 w 4626532"/>
              <a:gd name="connsiteY2223" fmla="*/ 4099801 h 6858000"/>
              <a:gd name="connsiteX2224" fmla="*/ 4001139 w 4626532"/>
              <a:gd name="connsiteY2224" fmla="*/ 4033137 h 6858000"/>
              <a:gd name="connsiteX2225" fmla="*/ 4001139 w 4626532"/>
              <a:gd name="connsiteY2225" fmla="*/ 4058136 h 6858000"/>
              <a:gd name="connsiteX2226" fmla="*/ 3951141 w 4626532"/>
              <a:gd name="connsiteY2226" fmla="*/ 4091468 h 6858000"/>
              <a:gd name="connsiteX2227" fmla="*/ 3926142 w 4626532"/>
              <a:gd name="connsiteY2227" fmla="*/ 4083135 h 6858000"/>
              <a:gd name="connsiteX2228" fmla="*/ 3951141 w 4626532"/>
              <a:gd name="connsiteY2228" fmla="*/ 4024804 h 6858000"/>
              <a:gd name="connsiteX2229" fmla="*/ 4001139 w 4626532"/>
              <a:gd name="connsiteY2229" fmla="*/ 4033137 h 6858000"/>
              <a:gd name="connsiteX2230" fmla="*/ 4192796 w 4626532"/>
              <a:gd name="connsiteY2230" fmla="*/ 4033137 h 6858000"/>
              <a:gd name="connsiteX2231" fmla="*/ 4142799 w 4626532"/>
              <a:gd name="connsiteY2231" fmla="*/ 4083135 h 6858000"/>
              <a:gd name="connsiteX2232" fmla="*/ 4109467 w 4626532"/>
              <a:gd name="connsiteY2232" fmla="*/ 4074802 h 6858000"/>
              <a:gd name="connsiteX2233" fmla="*/ 4101134 w 4626532"/>
              <a:gd name="connsiteY2233" fmla="*/ 4058136 h 6858000"/>
              <a:gd name="connsiteX2234" fmla="*/ 4134466 w 4626532"/>
              <a:gd name="connsiteY2234" fmla="*/ 4016472 h 6858000"/>
              <a:gd name="connsiteX2235" fmla="*/ 4192796 w 4626532"/>
              <a:gd name="connsiteY2235" fmla="*/ 4033137 h 6858000"/>
              <a:gd name="connsiteX2236" fmla="*/ 2017902 w 4626532"/>
              <a:gd name="connsiteY2236" fmla="*/ 4074802 h 6858000"/>
              <a:gd name="connsiteX2237" fmla="*/ 1917907 w 4626532"/>
              <a:gd name="connsiteY2237" fmla="*/ 4141465 h 6858000"/>
              <a:gd name="connsiteX2238" fmla="*/ 1876242 w 4626532"/>
              <a:gd name="connsiteY2238" fmla="*/ 4091468 h 6858000"/>
              <a:gd name="connsiteX2239" fmla="*/ 1959571 w 4626532"/>
              <a:gd name="connsiteY2239" fmla="*/ 4024804 h 6858000"/>
              <a:gd name="connsiteX2240" fmla="*/ 1926240 w 4626532"/>
              <a:gd name="connsiteY2240" fmla="*/ 4108134 h 6858000"/>
              <a:gd name="connsiteX2241" fmla="*/ 1992903 w 4626532"/>
              <a:gd name="connsiteY2241" fmla="*/ 4016472 h 6858000"/>
              <a:gd name="connsiteX2242" fmla="*/ 2017902 w 4626532"/>
              <a:gd name="connsiteY2242" fmla="*/ 4074802 h 6858000"/>
              <a:gd name="connsiteX2243" fmla="*/ 3376169 w 4626532"/>
              <a:gd name="connsiteY2243" fmla="*/ 4099801 h 6858000"/>
              <a:gd name="connsiteX2244" fmla="*/ 3351170 w 4626532"/>
              <a:gd name="connsiteY2244" fmla="*/ 4174797 h 6858000"/>
              <a:gd name="connsiteX2245" fmla="*/ 3301173 w 4626532"/>
              <a:gd name="connsiteY2245" fmla="*/ 4049803 h 6858000"/>
              <a:gd name="connsiteX2246" fmla="*/ 3292840 w 4626532"/>
              <a:gd name="connsiteY2246" fmla="*/ 4066469 h 6858000"/>
              <a:gd name="connsiteX2247" fmla="*/ 3326172 w 4626532"/>
              <a:gd name="connsiteY2247" fmla="*/ 4174797 h 6858000"/>
              <a:gd name="connsiteX2248" fmla="*/ 3276174 w 4626532"/>
              <a:gd name="connsiteY2248" fmla="*/ 4141465 h 6858000"/>
              <a:gd name="connsiteX2249" fmla="*/ 3251175 w 4626532"/>
              <a:gd name="connsiteY2249" fmla="*/ 4058136 h 6858000"/>
              <a:gd name="connsiteX2250" fmla="*/ 3284507 w 4626532"/>
              <a:gd name="connsiteY2250" fmla="*/ 3999806 h 6858000"/>
              <a:gd name="connsiteX2251" fmla="*/ 3376169 w 4626532"/>
              <a:gd name="connsiteY2251" fmla="*/ 4099801 h 6858000"/>
              <a:gd name="connsiteX2252" fmla="*/ 4109467 w 4626532"/>
              <a:gd name="connsiteY2252" fmla="*/ 3991473 h 6858000"/>
              <a:gd name="connsiteX2253" fmla="*/ 4109467 w 4626532"/>
              <a:gd name="connsiteY2253" fmla="*/ 4024804 h 6858000"/>
              <a:gd name="connsiteX2254" fmla="*/ 4067802 w 4626532"/>
              <a:gd name="connsiteY2254" fmla="*/ 4049803 h 6858000"/>
              <a:gd name="connsiteX2255" fmla="*/ 4026138 w 4626532"/>
              <a:gd name="connsiteY2255" fmla="*/ 4033137 h 6858000"/>
              <a:gd name="connsiteX2256" fmla="*/ 4059469 w 4626532"/>
              <a:gd name="connsiteY2256" fmla="*/ 3983140 h 6858000"/>
              <a:gd name="connsiteX2257" fmla="*/ 4109467 w 4626532"/>
              <a:gd name="connsiteY2257" fmla="*/ 3991473 h 6858000"/>
              <a:gd name="connsiteX2258" fmla="*/ 2042901 w 4626532"/>
              <a:gd name="connsiteY2258" fmla="*/ 4066469 h 6858000"/>
              <a:gd name="connsiteX2259" fmla="*/ 2009569 w 4626532"/>
              <a:gd name="connsiteY2259" fmla="*/ 3999806 h 6858000"/>
              <a:gd name="connsiteX2260" fmla="*/ 2042901 w 4626532"/>
              <a:gd name="connsiteY2260" fmla="*/ 3991473 h 6858000"/>
              <a:gd name="connsiteX2261" fmla="*/ 2059567 w 4626532"/>
              <a:gd name="connsiteY2261" fmla="*/ 4024804 h 6858000"/>
              <a:gd name="connsiteX2262" fmla="*/ 2126230 w 4626532"/>
              <a:gd name="connsiteY2262" fmla="*/ 3983140 h 6858000"/>
              <a:gd name="connsiteX2263" fmla="*/ 2042901 w 4626532"/>
              <a:gd name="connsiteY2263" fmla="*/ 4066469 h 6858000"/>
              <a:gd name="connsiteX2264" fmla="*/ 1951238 w 4626532"/>
              <a:gd name="connsiteY2264" fmla="*/ 3999806 h 6858000"/>
              <a:gd name="connsiteX2265" fmla="*/ 1909574 w 4626532"/>
              <a:gd name="connsiteY2265" fmla="*/ 4016472 h 6858000"/>
              <a:gd name="connsiteX2266" fmla="*/ 1859576 w 4626532"/>
              <a:gd name="connsiteY2266" fmla="*/ 3983140 h 6858000"/>
              <a:gd name="connsiteX2267" fmla="*/ 1951238 w 4626532"/>
              <a:gd name="connsiteY2267" fmla="*/ 3999806 h 6858000"/>
              <a:gd name="connsiteX2268" fmla="*/ 1792913 w 4626532"/>
              <a:gd name="connsiteY2268" fmla="*/ 4041470 h 6858000"/>
              <a:gd name="connsiteX2269" fmla="*/ 1834578 w 4626532"/>
              <a:gd name="connsiteY2269" fmla="*/ 3983140 h 6858000"/>
              <a:gd name="connsiteX2270" fmla="*/ 1867909 w 4626532"/>
              <a:gd name="connsiteY2270" fmla="*/ 4024804 h 6858000"/>
              <a:gd name="connsiteX2271" fmla="*/ 1801246 w 4626532"/>
              <a:gd name="connsiteY2271" fmla="*/ 4066469 h 6858000"/>
              <a:gd name="connsiteX2272" fmla="*/ 1751248 w 4626532"/>
              <a:gd name="connsiteY2272" fmla="*/ 4024804 h 6858000"/>
              <a:gd name="connsiteX2273" fmla="*/ 1751248 w 4626532"/>
              <a:gd name="connsiteY2273" fmla="*/ 3991473 h 6858000"/>
              <a:gd name="connsiteX2274" fmla="*/ 1809579 w 4626532"/>
              <a:gd name="connsiteY2274" fmla="*/ 3983140 h 6858000"/>
              <a:gd name="connsiteX2275" fmla="*/ 1792913 w 4626532"/>
              <a:gd name="connsiteY2275" fmla="*/ 4041470 h 6858000"/>
              <a:gd name="connsiteX2276" fmla="*/ 4292791 w 4626532"/>
              <a:gd name="connsiteY2276" fmla="*/ 4033137 h 6858000"/>
              <a:gd name="connsiteX2277" fmla="*/ 4234461 w 4626532"/>
              <a:gd name="connsiteY2277" fmla="*/ 4041470 h 6858000"/>
              <a:gd name="connsiteX2278" fmla="*/ 4226128 w 4626532"/>
              <a:gd name="connsiteY2278" fmla="*/ 4008139 h 6858000"/>
              <a:gd name="connsiteX2279" fmla="*/ 4251127 w 4626532"/>
              <a:gd name="connsiteY2279" fmla="*/ 3974807 h 6858000"/>
              <a:gd name="connsiteX2280" fmla="*/ 4292791 w 4626532"/>
              <a:gd name="connsiteY2280" fmla="*/ 4033137 h 6858000"/>
              <a:gd name="connsiteX2281" fmla="*/ 3126181 w 4626532"/>
              <a:gd name="connsiteY2281" fmla="*/ 4033137 h 6858000"/>
              <a:gd name="connsiteX2282" fmla="*/ 3101183 w 4626532"/>
              <a:gd name="connsiteY2282" fmla="*/ 4108134 h 6858000"/>
              <a:gd name="connsiteX2283" fmla="*/ 3051185 w 4626532"/>
              <a:gd name="connsiteY2283" fmla="*/ 3999806 h 6858000"/>
              <a:gd name="connsiteX2284" fmla="*/ 3034519 w 4626532"/>
              <a:gd name="connsiteY2284" fmla="*/ 4016472 h 6858000"/>
              <a:gd name="connsiteX2285" fmla="*/ 3076184 w 4626532"/>
              <a:gd name="connsiteY2285" fmla="*/ 4108134 h 6858000"/>
              <a:gd name="connsiteX2286" fmla="*/ 3017853 w 4626532"/>
              <a:gd name="connsiteY2286" fmla="*/ 4074802 h 6858000"/>
              <a:gd name="connsiteX2287" fmla="*/ 3001187 w 4626532"/>
              <a:gd name="connsiteY2287" fmla="*/ 4008139 h 6858000"/>
              <a:gd name="connsiteX2288" fmla="*/ 3042852 w 4626532"/>
              <a:gd name="connsiteY2288" fmla="*/ 3958141 h 6858000"/>
              <a:gd name="connsiteX2289" fmla="*/ 3126181 w 4626532"/>
              <a:gd name="connsiteY2289" fmla="*/ 4033137 h 6858000"/>
              <a:gd name="connsiteX2290" fmla="*/ 4034471 w 4626532"/>
              <a:gd name="connsiteY2290" fmla="*/ 3958141 h 6858000"/>
              <a:gd name="connsiteX2291" fmla="*/ 4034471 w 4626532"/>
              <a:gd name="connsiteY2291" fmla="*/ 3983140 h 6858000"/>
              <a:gd name="connsiteX2292" fmla="*/ 4009472 w 4626532"/>
              <a:gd name="connsiteY2292" fmla="*/ 4008139 h 6858000"/>
              <a:gd name="connsiteX2293" fmla="*/ 3967807 w 4626532"/>
              <a:gd name="connsiteY2293" fmla="*/ 4008139 h 6858000"/>
              <a:gd name="connsiteX2294" fmla="*/ 3992806 w 4626532"/>
              <a:gd name="connsiteY2294" fmla="*/ 3949808 h 6858000"/>
              <a:gd name="connsiteX2295" fmla="*/ 4034471 w 4626532"/>
              <a:gd name="connsiteY2295" fmla="*/ 3958141 h 6858000"/>
              <a:gd name="connsiteX2296" fmla="*/ 4267792 w 4626532"/>
              <a:gd name="connsiteY2296" fmla="*/ 3958141 h 6858000"/>
              <a:gd name="connsiteX2297" fmla="*/ 4259460 w 4626532"/>
              <a:gd name="connsiteY2297" fmla="*/ 3941475 h 6858000"/>
              <a:gd name="connsiteX2298" fmla="*/ 4267792 w 4626532"/>
              <a:gd name="connsiteY2298" fmla="*/ 3958141 h 6858000"/>
              <a:gd name="connsiteX2299" fmla="*/ 4226128 w 4626532"/>
              <a:gd name="connsiteY2299" fmla="*/ 3949808 h 6858000"/>
              <a:gd name="connsiteX2300" fmla="*/ 4226128 w 4626532"/>
              <a:gd name="connsiteY2300" fmla="*/ 3966474 h 6858000"/>
              <a:gd name="connsiteX2301" fmla="*/ 4184463 w 4626532"/>
              <a:gd name="connsiteY2301" fmla="*/ 4008139 h 6858000"/>
              <a:gd name="connsiteX2302" fmla="*/ 4142799 w 4626532"/>
              <a:gd name="connsiteY2302" fmla="*/ 3991473 h 6858000"/>
              <a:gd name="connsiteX2303" fmla="*/ 4167797 w 4626532"/>
              <a:gd name="connsiteY2303" fmla="*/ 3941475 h 6858000"/>
              <a:gd name="connsiteX2304" fmla="*/ 4226128 w 4626532"/>
              <a:gd name="connsiteY2304" fmla="*/ 3949808 h 6858000"/>
              <a:gd name="connsiteX2305" fmla="*/ 3517829 w 4626532"/>
              <a:gd name="connsiteY2305" fmla="*/ 4066469 h 6858000"/>
              <a:gd name="connsiteX2306" fmla="*/ 3484497 w 4626532"/>
              <a:gd name="connsiteY2306" fmla="*/ 4124800 h 6858000"/>
              <a:gd name="connsiteX2307" fmla="*/ 3434500 w 4626532"/>
              <a:gd name="connsiteY2307" fmla="*/ 4008139 h 6858000"/>
              <a:gd name="connsiteX2308" fmla="*/ 3426167 w 4626532"/>
              <a:gd name="connsiteY2308" fmla="*/ 4016472 h 6858000"/>
              <a:gd name="connsiteX2309" fmla="*/ 3459499 w 4626532"/>
              <a:gd name="connsiteY2309" fmla="*/ 4133133 h 6858000"/>
              <a:gd name="connsiteX2310" fmla="*/ 3401168 w 4626532"/>
              <a:gd name="connsiteY2310" fmla="*/ 4099801 h 6858000"/>
              <a:gd name="connsiteX2311" fmla="*/ 3384502 w 4626532"/>
              <a:gd name="connsiteY2311" fmla="*/ 3999806 h 6858000"/>
              <a:gd name="connsiteX2312" fmla="*/ 3417834 w 4626532"/>
              <a:gd name="connsiteY2312" fmla="*/ 3941475 h 6858000"/>
              <a:gd name="connsiteX2313" fmla="*/ 3517829 w 4626532"/>
              <a:gd name="connsiteY2313" fmla="*/ 4066469 h 6858000"/>
              <a:gd name="connsiteX2314" fmla="*/ 1767914 w 4626532"/>
              <a:gd name="connsiteY2314" fmla="*/ 3941475 h 6858000"/>
              <a:gd name="connsiteX2315" fmla="*/ 1801246 w 4626532"/>
              <a:gd name="connsiteY2315" fmla="*/ 3958141 h 6858000"/>
              <a:gd name="connsiteX2316" fmla="*/ 1767914 w 4626532"/>
              <a:gd name="connsiteY2316" fmla="*/ 3966474 h 6858000"/>
              <a:gd name="connsiteX2317" fmla="*/ 1701251 w 4626532"/>
              <a:gd name="connsiteY2317" fmla="*/ 3924809 h 6858000"/>
              <a:gd name="connsiteX2318" fmla="*/ 1751248 w 4626532"/>
              <a:gd name="connsiteY2318" fmla="*/ 3958141 h 6858000"/>
              <a:gd name="connsiteX2319" fmla="*/ 1767914 w 4626532"/>
              <a:gd name="connsiteY2319" fmla="*/ 3941475 h 6858000"/>
              <a:gd name="connsiteX2320" fmla="*/ 4151132 w 4626532"/>
              <a:gd name="connsiteY2320" fmla="*/ 3916476 h 6858000"/>
              <a:gd name="connsiteX2321" fmla="*/ 4092801 w 4626532"/>
              <a:gd name="connsiteY2321" fmla="*/ 3974807 h 6858000"/>
              <a:gd name="connsiteX2322" fmla="*/ 4059469 w 4626532"/>
              <a:gd name="connsiteY2322" fmla="*/ 3949808 h 6858000"/>
              <a:gd name="connsiteX2323" fmla="*/ 4092801 w 4626532"/>
              <a:gd name="connsiteY2323" fmla="*/ 3908144 h 6858000"/>
              <a:gd name="connsiteX2324" fmla="*/ 4151132 w 4626532"/>
              <a:gd name="connsiteY2324" fmla="*/ 3916476 h 6858000"/>
              <a:gd name="connsiteX2325" fmla="*/ 2134563 w 4626532"/>
              <a:gd name="connsiteY2325" fmla="*/ 3966474 h 6858000"/>
              <a:gd name="connsiteX2326" fmla="*/ 2084565 w 4626532"/>
              <a:gd name="connsiteY2326" fmla="*/ 3949808 h 6858000"/>
              <a:gd name="connsiteX2327" fmla="*/ 2084565 w 4626532"/>
              <a:gd name="connsiteY2327" fmla="*/ 3899811 h 6858000"/>
              <a:gd name="connsiteX2328" fmla="*/ 2134563 w 4626532"/>
              <a:gd name="connsiteY2328" fmla="*/ 3966474 h 6858000"/>
              <a:gd name="connsiteX2329" fmla="*/ 2067899 w 4626532"/>
              <a:gd name="connsiteY2329" fmla="*/ 3949808 h 6858000"/>
              <a:gd name="connsiteX2330" fmla="*/ 2034568 w 4626532"/>
              <a:gd name="connsiteY2330" fmla="*/ 3933142 h 6858000"/>
              <a:gd name="connsiteX2331" fmla="*/ 2067899 w 4626532"/>
              <a:gd name="connsiteY2331" fmla="*/ 3899811 h 6858000"/>
              <a:gd name="connsiteX2332" fmla="*/ 2067899 w 4626532"/>
              <a:gd name="connsiteY2332" fmla="*/ 3949808 h 6858000"/>
              <a:gd name="connsiteX2333" fmla="*/ 3617824 w 4626532"/>
              <a:gd name="connsiteY2333" fmla="*/ 4083135 h 6858000"/>
              <a:gd name="connsiteX2334" fmla="*/ 3567827 w 4626532"/>
              <a:gd name="connsiteY2334" fmla="*/ 3949808 h 6858000"/>
              <a:gd name="connsiteX2335" fmla="*/ 3559494 w 4626532"/>
              <a:gd name="connsiteY2335" fmla="*/ 3966474 h 6858000"/>
              <a:gd name="connsiteX2336" fmla="*/ 3609491 w 4626532"/>
              <a:gd name="connsiteY2336" fmla="*/ 4116467 h 6858000"/>
              <a:gd name="connsiteX2337" fmla="*/ 3542828 w 4626532"/>
              <a:gd name="connsiteY2337" fmla="*/ 4058136 h 6858000"/>
              <a:gd name="connsiteX2338" fmla="*/ 3526162 w 4626532"/>
              <a:gd name="connsiteY2338" fmla="*/ 3958141 h 6858000"/>
              <a:gd name="connsiteX2339" fmla="*/ 3551161 w 4626532"/>
              <a:gd name="connsiteY2339" fmla="*/ 3891478 h 6858000"/>
              <a:gd name="connsiteX2340" fmla="*/ 3617824 w 4626532"/>
              <a:gd name="connsiteY2340" fmla="*/ 4083135 h 6858000"/>
              <a:gd name="connsiteX2341" fmla="*/ 3259508 w 4626532"/>
              <a:gd name="connsiteY2341" fmla="*/ 3983140 h 6858000"/>
              <a:gd name="connsiteX2342" fmla="*/ 3234509 w 4626532"/>
              <a:gd name="connsiteY2342" fmla="*/ 4049803 h 6858000"/>
              <a:gd name="connsiteX2343" fmla="*/ 3167846 w 4626532"/>
              <a:gd name="connsiteY2343" fmla="*/ 3949808 h 6858000"/>
              <a:gd name="connsiteX2344" fmla="*/ 3209511 w 4626532"/>
              <a:gd name="connsiteY2344" fmla="*/ 4058136 h 6858000"/>
              <a:gd name="connsiteX2345" fmla="*/ 3134514 w 4626532"/>
              <a:gd name="connsiteY2345" fmla="*/ 3958141 h 6858000"/>
              <a:gd name="connsiteX2346" fmla="*/ 3159513 w 4626532"/>
              <a:gd name="connsiteY2346" fmla="*/ 3891478 h 6858000"/>
              <a:gd name="connsiteX2347" fmla="*/ 3259508 w 4626532"/>
              <a:gd name="connsiteY2347" fmla="*/ 3983140 h 6858000"/>
              <a:gd name="connsiteX2348" fmla="*/ 2192893 w 4626532"/>
              <a:gd name="connsiteY2348" fmla="*/ 4041470 h 6858000"/>
              <a:gd name="connsiteX2349" fmla="*/ 2217892 w 4626532"/>
              <a:gd name="connsiteY2349" fmla="*/ 4049803 h 6858000"/>
              <a:gd name="connsiteX2350" fmla="*/ 2234558 w 4626532"/>
              <a:gd name="connsiteY2350" fmla="*/ 3958141 h 6858000"/>
              <a:gd name="connsiteX2351" fmla="*/ 2242891 w 4626532"/>
              <a:gd name="connsiteY2351" fmla="*/ 4033137 h 6858000"/>
              <a:gd name="connsiteX2352" fmla="*/ 2201226 w 4626532"/>
              <a:gd name="connsiteY2352" fmla="*/ 4108134 h 6858000"/>
              <a:gd name="connsiteX2353" fmla="*/ 2167895 w 4626532"/>
              <a:gd name="connsiteY2353" fmla="*/ 4108134 h 6858000"/>
              <a:gd name="connsiteX2354" fmla="*/ 2159562 w 4626532"/>
              <a:gd name="connsiteY2354" fmla="*/ 4024804 h 6858000"/>
              <a:gd name="connsiteX2355" fmla="*/ 2209559 w 4626532"/>
              <a:gd name="connsiteY2355" fmla="*/ 3891478 h 6858000"/>
              <a:gd name="connsiteX2356" fmla="*/ 2192893 w 4626532"/>
              <a:gd name="connsiteY2356" fmla="*/ 4041470 h 6858000"/>
              <a:gd name="connsiteX2357" fmla="*/ 1701251 w 4626532"/>
              <a:gd name="connsiteY2357" fmla="*/ 3891478 h 6858000"/>
              <a:gd name="connsiteX2358" fmla="*/ 1692918 w 4626532"/>
              <a:gd name="connsiteY2358" fmla="*/ 3891478 h 6858000"/>
              <a:gd name="connsiteX2359" fmla="*/ 1701251 w 4626532"/>
              <a:gd name="connsiteY2359" fmla="*/ 3891478 h 6858000"/>
              <a:gd name="connsiteX2360" fmla="*/ 4076135 w 4626532"/>
              <a:gd name="connsiteY2360" fmla="*/ 3883145 h 6858000"/>
              <a:gd name="connsiteX2361" fmla="*/ 4042803 w 4626532"/>
              <a:gd name="connsiteY2361" fmla="*/ 3933142 h 6858000"/>
              <a:gd name="connsiteX2362" fmla="*/ 4001139 w 4626532"/>
              <a:gd name="connsiteY2362" fmla="*/ 3933142 h 6858000"/>
              <a:gd name="connsiteX2363" fmla="*/ 4034471 w 4626532"/>
              <a:gd name="connsiteY2363" fmla="*/ 3883145 h 6858000"/>
              <a:gd name="connsiteX2364" fmla="*/ 4076135 w 4626532"/>
              <a:gd name="connsiteY2364" fmla="*/ 3883145 h 6858000"/>
              <a:gd name="connsiteX2365" fmla="*/ 3001187 w 4626532"/>
              <a:gd name="connsiteY2365" fmla="*/ 3941475 h 6858000"/>
              <a:gd name="connsiteX2366" fmla="*/ 2976189 w 4626532"/>
              <a:gd name="connsiteY2366" fmla="*/ 3999806 h 6858000"/>
              <a:gd name="connsiteX2367" fmla="*/ 2926191 w 4626532"/>
              <a:gd name="connsiteY2367" fmla="*/ 3916476 h 6858000"/>
              <a:gd name="connsiteX2368" fmla="*/ 2909525 w 4626532"/>
              <a:gd name="connsiteY2368" fmla="*/ 3924809 h 6858000"/>
              <a:gd name="connsiteX2369" fmla="*/ 2959523 w 4626532"/>
              <a:gd name="connsiteY2369" fmla="*/ 4016472 h 6858000"/>
              <a:gd name="connsiteX2370" fmla="*/ 2884526 w 4626532"/>
              <a:gd name="connsiteY2370" fmla="*/ 3908144 h 6858000"/>
              <a:gd name="connsiteX2371" fmla="*/ 2884526 w 4626532"/>
              <a:gd name="connsiteY2371" fmla="*/ 3883145 h 6858000"/>
              <a:gd name="connsiteX2372" fmla="*/ 2909525 w 4626532"/>
              <a:gd name="connsiteY2372" fmla="*/ 3874812 h 6858000"/>
              <a:gd name="connsiteX2373" fmla="*/ 3001187 w 4626532"/>
              <a:gd name="connsiteY2373" fmla="*/ 3941475 h 6858000"/>
              <a:gd name="connsiteX2374" fmla="*/ 4251127 w 4626532"/>
              <a:gd name="connsiteY2374" fmla="*/ 3874812 h 6858000"/>
              <a:gd name="connsiteX2375" fmla="*/ 4251127 w 4626532"/>
              <a:gd name="connsiteY2375" fmla="*/ 3924809 h 6858000"/>
              <a:gd name="connsiteX2376" fmla="*/ 4217795 w 4626532"/>
              <a:gd name="connsiteY2376" fmla="*/ 3933142 h 6858000"/>
              <a:gd name="connsiteX2377" fmla="*/ 4176130 w 4626532"/>
              <a:gd name="connsiteY2377" fmla="*/ 3916476 h 6858000"/>
              <a:gd name="connsiteX2378" fmla="*/ 4209462 w 4626532"/>
              <a:gd name="connsiteY2378" fmla="*/ 3866479 h 6858000"/>
              <a:gd name="connsiteX2379" fmla="*/ 4251127 w 4626532"/>
              <a:gd name="connsiteY2379" fmla="*/ 3874812 h 6858000"/>
              <a:gd name="connsiteX2380" fmla="*/ 1642920 w 4626532"/>
              <a:gd name="connsiteY2380" fmla="*/ 3999806 h 6858000"/>
              <a:gd name="connsiteX2381" fmla="*/ 1634587 w 4626532"/>
              <a:gd name="connsiteY2381" fmla="*/ 4074802 h 6858000"/>
              <a:gd name="connsiteX2382" fmla="*/ 1567924 w 4626532"/>
              <a:gd name="connsiteY2382" fmla="*/ 3866479 h 6858000"/>
              <a:gd name="connsiteX2383" fmla="*/ 1642920 w 4626532"/>
              <a:gd name="connsiteY2383" fmla="*/ 3999806 h 6858000"/>
              <a:gd name="connsiteX2384" fmla="*/ 4184463 w 4626532"/>
              <a:gd name="connsiteY2384" fmla="*/ 3841480 h 6858000"/>
              <a:gd name="connsiteX2385" fmla="*/ 4134466 w 4626532"/>
              <a:gd name="connsiteY2385" fmla="*/ 3899811 h 6858000"/>
              <a:gd name="connsiteX2386" fmla="*/ 4101134 w 4626532"/>
              <a:gd name="connsiteY2386" fmla="*/ 3883145 h 6858000"/>
              <a:gd name="connsiteX2387" fmla="*/ 4126133 w 4626532"/>
              <a:gd name="connsiteY2387" fmla="*/ 3824814 h 6858000"/>
              <a:gd name="connsiteX2388" fmla="*/ 4184463 w 4626532"/>
              <a:gd name="connsiteY2388" fmla="*/ 3841480 h 6858000"/>
              <a:gd name="connsiteX2389" fmla="*/ 3392835 w 4626532"/>
              <a:gd name="connsiteY2389" fmla="*/ 3924809 h 6858000"/>
              <a:gd name="connsiteX2390" fmla="*/ 3367836 w 4626532"/>
              <a:gd name="connsiteY2390" fmla="*/ 3999806 h 6858000"/>
              <a:gd name="connsiteX2391" fmla="*/ 3309506 w 4626532"/>
              <a:gd name="connsiteY2391" fmla="*/ 3874812 h 6858000"/>
              <a:gd name="connsiteX2392" fmla="*/ 3292840 w 4626532"/>
              <a:gd name="connsiteY2392" fmla="*/ 3891478 h 6858000"/>
              <a:gd name="connsiteX2393" fmla="*/ 3342838 w 4626532"/>
              <a:gd name="connsiteY2393" fmla="*/ 4008139 h 6858000"/>
              <a:gd name="connsiteX2394" fmla="*/ 3276174 w 4626532"/>
              <a:gd name="connsiteY2394" fmla="*/ 3966474 h 6858000"/>
              <a:gd name="connsiteX2395" fmla="*/ 3259508 w 4626532"/>
              <a:gd name="connsiteY2395" fmla="*/ 3883145 h 6858000"/>
              <a:gd name="connsiteX2396" fmla="*/ 3292840 w 4626532"/>
              <a:gd name="connsiteY2396" fmla="*/ 3824814 h 6858000"/>
              <a:gd name="connsiteX2397" fmla="*/ 3392835 w 4626532"/>
              <a:gd name="connsiteY2397" fmla="*/ 3924809 h 6858000"/>
              <a:gd name="connsiteX2398" fmla="*/ 3126181 w 4626532"/>
              <a:gd name="connsiteY2398" fmla="*/ 3874812 h 6858000"/>
              <a:gd name="connsiteX2399" fmla="*/ 3109516 w 4626532"/>
              <a:gd name="connsiteY2399" fmla="*/ 3949808 h 6858000"/>
              <a:gd name="connsiteX2400" fmla="*/ 3034519 w 4626532"/>
              <a:gd name="connsiteY2400" fmla="*/ 3849813 h 6858000"/>
              <a:gd name="connsiteX2401" fmla="*/ 3084517 w 4626532"/>
              <a:gd name="connsiteY2401" fmla="*/ 3949808 h 6858000"/>
              <a:gd name="connsiteX2402" fmla="*/ 3001187 w 4626532"/>
              <a:gd name="connsiteY2402" fmla="*/ 3849813 h 6858000"/>
              <a:gd name="connsiteX2403" fmla="*/ 3034519 w 4626532"/>
              <a:gd name="connsiteY2403" fmla="*/ 3799815 h 6858000"/>
              <a:gd name="connsiteX2404" fmla="*/ 3126181 w 4626532"/>
              <a:gd name="connsiteY2404" fmla="*/ 3874812 h 6858000"/>
              <a:gd name="connsiteX2405" fmla="*/ 2867861 w 4626532"/>
              <a:gd name="connsiteY2405" fmla="*/ 3874812 h 6858000"/>
              <a:gd name="connsiteX2406" fmla="*/ 2809530 w 4626532"/>
              <a:gd name="connsiteY2406" fmla="*/ 3799815 h 6858000"/>
              <a:gd name="connsiteX2407" fmla="*/ 2867861 w 4626532"/>
              <a:gd name="connsiteY2407" fmla="*/ 3874812 h 6858000"/>
              <a:gd name="connsiteX2408" fmla="*/ 4109467 w 4626532"/>
              <a:gd name="connsiteY2408" fmla="*/ 3808148 h 6858000"/>
              <a:gd name="connsiteX2409" fmla="*/ 4076135 w 4626532"/>
              <a:gd name="connsiteY2409" fmla="*/ 3858146 h 6858000"/>
              <a:gd name="connsiteX2410" fmla="*/ 4051136 w 4626532"/>
              <a:gd name="connsiteY2410" fmla="*/ 3858146 h 6858000"/>
              <a:gd name="connsiteX2411" fmla="*/ 4076135 w 4626532"/>
              <a:gd name="connsiteY2411" fmla="*/ 3816481 h 6858000"/>
              <a:gd name="connsiteX2412" fmla="*/ 4051136 w 4626532"/>
              <a:gd name="connsiteY2412" fmla="*/ 3791483 h 6858000"/>
              <a:gd name="connsiteX2413" fmla="*/ 4109467 w 4626532"/>
              <a:gd name="connsiteY2413" fmla="*/ 3808148 h 6858000"/>
              <a:gd name="connsiteX2414" fmla="*/ 4242794 w 4626532"/>
              <a:gd name="connsiteY2414" fmla="*/ 3849813 h 6858000"/>
              <a:gd name="connsiteX2415" fmla="*/ 4209462 w 4626532"/>
              <a:gd name="connsiteY2415" fmla="*/ 3833147 h 6858000"/>
              <a:gd name="connsiteX2416" fmla="*/ 4251127 w 4626532"/>
              <a:gd name="connsiteY2416" fmla="*/ 3791483 h 6858000"/>
              <a:gd name="connsiteX2417" fmla="*/ 4242794 w 4626532"/>
              <a:gd name="connsiteY2417" fmla="*/ 3849813 h 6858000"/>
              <a:gd name="connsiteX2418" fmla="*/ 3234509 w 4626532"/>
              <a:gd name="connsiteY2418" fmla="*/ 3783150 h 6858000"/>
              <a:gd name="connsiteX2419" fmla="*/ 3259508 w 4626532"/>
              <a:gd name="connsiteY2419" fmla="*/ 3808148 h 6858000"/>
              <a:gd name="connsiteX2420" fmla="*/ 3234509 w 4626532"/>
              <a:gd name="connsiteY2420" fmla="*/ 3874812 h 6858000"/>
              <a:gd name="connsiteX2421" fmla="*/ 3184512 w 4626532"/>
              <a:gd name="connsiteY2421" fmla="*/ 3783150 h 6858000"/>
              <a:gd name="connsiteX2422" fmla="*/ 3234509 w 4626532"/>
              <a:gd name="connsiteY2422" fmla="*/ 3783150 h 6858000"/>
              <a:gd name="connsiteX2423" fmla="*/ 1992903 w 4626532"/>
              <a:gd name="connsiteY2423" fmla="*/ 3883145 h 6858000"/>
              <a:gd name="connsiteX2424" fmla="*/ 2009569 w 4626532"/>
              <a:gd name="connsiteY2424" fmla="*/ 3866479 h 6858000"/>
              <a:gd name="connsiteX2425" fmla="*/ 1976237 w 4626532"/>
              <a:gd name="connsiteY2425" fmla="*/ 3783150 h 6858000"/>
              <a:gd name="connsiteX2426" fmla="*/ 2051234 w 4626532"/>
              <a:gd name="connsiteY2426" fmla="*/ 3849813 h 6858000"/>
              <a:gd name="connsiteX2427" fmla="*/ 2017902 w 4626532"/>
              <a:gd name="connsiteY2427" fmla="*/ 3924809 h 6858000"/>
              <a:gd name="connsiteX2428" fmla="*/ 1917907 w 4626532"/>
              <a:gd name="connsiteY2428" fmla="*/ 3849813 h 6858000"/>
              <a:gd name="connsiteX2429" fmla="*/ 1951238 w 4626532"/>
              <a:gd name="connsiteY2429" fmla="*/ 3783150 h 6858000"/>
              <a:gd name="connsiteX2430" fmla="*/ 1992903 w 4626532"/>
              <a:gd name="connsiteY2430" fmla="*/ 3883145 h 6858000"/>
              <a:gd name="connsiteX2431" fmla="*/ 3317839 w 4626532"/>
              <a:gd name="connsiteY2431" fmla="*/ 3774817 h 6858000"/>
              <a:gd name="connsiteX2432" fmla="*/ 3342838 w 4626532"/>
              <a:gd name="connsiteY2432" fmla="*/ 3824814 h 6858000"/>
              <a:gd name="connsiteX2433" fmla="*/ 3267841 w 4626532"/>
              <a:gd name="connsiteY2433" fmla="*/ 3774817 h 6858000"/>
              <a:gd name="connsiteX2434" fmla="*/ 3317839 w 4626532"/>
              <a:gd name="connsiteY2434" fmla="*/ 3774817 h 6858000"/>
              <a:gd name="connsiteX2435" fmla="*/ 3209511 w 4626532"/>
              <a:gd name="connsiteY2435" fmla="*/ 3883145 h 6858000"/>
              <a:gd name="connsiteX2436" fmla="*/ 3126181 w 4626532"/>
              <a:gd name="connsiteY2436" fmla="*/ 3791483 h 6858000"/>
              <a:gd name="connsiteX2437" fmla="*/ 3159513 w 4626532"/>
              <a:gd name="connsiteY2437" fmla="*/ 3783150 h 6858000"/>
              <a:gd name="connsiteX2438" fmla="*/ 3209511 w 4626532"/>
              <a:gd name="connsiteY2438" fmla="*/ 3883145 h 6858000"/>
              <a:gd name="connsiteX2439" fmla="*/ 3517829 w 4626532"/>
              <a:gd name="connsiteY2439" fmla="*/ 3866479 h 6858000"/>
              <a:gd name="connsiteX2440" fmla="*/ 3501163 w 4626532"/>
              <a:gd name="connsiteY2440" fmla="*/ 3949808 h 6858000"/>
              <a:gd name="connsiteX2441" fmla="*/ 3434500 w 4626532"/>
              <a:gd name="connsiteY2441" fmla="*/ 3816481 h 6858000"/>
              <a:gd name="connsiteX2442" fmla="*/ 3426167 w 4626532"/>
              <a:gd name="connsiteY2442" fmla="*/ 3833147 h 6858000"/>
              <a:gd name="connsiteX2443" fmla="*/ 3484497 w 4626532"/>
              <a:gd name="connsiteY2443" fmla="*/ 3958141 h 6858000"/>
              <a:gd name="connsiteX2444" fmla="*/ 3409501 w 4626532"/>
              <a:gd name="connsiteY2444" fmla="*/ 3916476 h 6858000"/>
              <a:gd name="connsiteX2445" fmla="*/ 3384502 w 4626532"/>
              <a:gd name="connsiteY2445" fmla="*/ 3816481 h 6858000"/>
              <a:gd name="connsiteX2446" fmla="*/ 3392835 w 4626532"/>
              <a:gd name="connsiteY2446" fmla="*/ 3766484 h 6858000"/>
              <a:gd name="connsiteX2447" fmla="*/ 3409501 w 4626532"/>
              <a:gd name="connsiteY2447" fmla="*/ 3766484 h 6858000"/>
              <a:gd name="connsiteX2448" fmla="*/ 3517829 w 4626532"/>
              <a:gd name="connsiteY2448" fmla="*/ 3866479 h 6858000"/>
              <a:gd name="connsiteX2449" fmla="*/ 4026138 w 4626532"/>
              <a:gd name="connsiteY2449" fmla="*/ 3791483 h 6858000"/>
              <a:gd name="connsiteX2450" fmla="*/ 3976140 w 4626532"/>
              <a:gd name="connsiteY2450" fmla="*/ 3758151 h 6858000"/>
              <a:gd name="connsiteX2451" fmla="*/ 4026138 w 4626532"/>
              <a:gd name="connsiteY2451" fmla="*/ 3791483 h 6858000"/>
              <a:gd name="connsiteX2452" fmla="*/ 3367836 w 4626532"/>
              <a:gd name="connsiteY2452" fmla="*/ 3816481 h 6858000"/>
              <a:gd name="connsiteX2453" fmla="*/ 3342838 w 4626532"/>
              <a:gd name="connsiteY2453" fmla="*/ 3766484 h 6858000"/>
              <a:gd name="connsiteX2454" fmla="*/ 3367836 w 4626532"/>
              <a:gd name="connsiteY2454" fmla="*/ 3758151 h 6858000"/>
              <a:gd name="connsiteX2455" fmla="*/ 3367836 w 4626532"/>
              <a:gd name="connsiteY2455" fmla="*/ 3816481 h 6858000"/>
              <a:gd name="connsiteX2456" fmla="*/ 2126230 w 4626532"/>
              <a:gd name="connsiteY2456" fmla="*/ 3858146 h 6858000"/>
              <a:gd name="connsiteX2457" fmla="*/ 2159562 w 4626532"/>
              <a:gd name="connsiteY2457" fmla="*/ 3858146 h 6858000"/>
              <a:gd name="connsiteX2458" fmla="*/ 2126230 w 4626532"/>
              <a:gd name="connsiteY2458" fmla="*/ 3766484 h 6858000"/>
              <a:gd name="connsiteX2459" fmla="*/ 2192893 w 4626532"/>
              <a:gd name="connsiteY2459" fmla="*/ 3858146 h 6858000"/>
              <a:gd name="connsiteX2460" fmla="*/ 2151229 w 4626532"/>
              <a:gd name="connsiteY2460" fmla="*/ 3933142 h 6858000"/>
              <a:gd name="connsiteX2461" fmla="*/ 2067899 w 4626532"/>
              <a:gd name="connsiteY2461" fmla="*/ 3808148 h 6858000"/>
              <a:gd name="connsiteX2462" fmla="*/ 2101231 w 4626532"/>
              <a:gd name="connsiteY2462" fmla="*/ 3758151 h 6858000"/>
              <a:gd name="connsiteX2463" fmla="*/ 2126230 w 4626532"/>
              <a:gd name="connsiteY2463" fmla="*/ 3858146 h 6858000"/>
              <a:gd name="connsiteX2464" fmla="*/ 4217795 w 4626532"/>
              <a:gd name="connsiteY2464" fmla="*/ 3758151 h 6858000"/>
              <a:gd name="connsiteX2465" fmla="*/ 4217795 w 4626532"/>
              <a:gd name="connsiteY2465" fmla="*/ 3774817 h 6858000"/>
              <a:gd name="connsiteX2466" fmla="*/ 4176130 w 4626532"/>
              <a:gd name="connsiteY2466" fmla="*/ 3816481 h 6858000"/>
              <a:gd name="connsiteX2467" fmla="*/ 4134466 w 4626532"/>
              <a:gd name="connsiteY2467" fmla="*/ 3799815 h 6858000"/>
              <a:gd name="connsiteX2468" fmla="*/ 4159464 w 4626532"/>
              <a:gd name="connsiteY2468" fmla="*/ 3749818 h 6858000"/>
              <a:gd name="connsiteX2469" fmla="*/ 4217795 w 4626532"/>
              <a:gd name="connsiteY2469" fmla="*/ 3758151 h 6858000"/>
              <a:gd name="connsiteX2470" fmla="*/ 2067899 w 4626532"/>
              <a:gd name="connsiteY2470" fmla="*/ 3741485 h 6858000"/>
              <a:gd name="connsiteX2471" fmla="*/ 2067899 w 4626532"/>
              <a:gd name="connsiteY2471" fmla="*/ 3783150 h 6858000"/>
              <a:gd name="connsiteX2472" fmla="*/ 2042901 w 4626532"/>
              <a:gd name="connsiteY2472" fmla="*/ 3791483 h 6858000"/>
              <a:gd name="connsiteX2473" fmla="*/ 1959571 w 4626532"/>
              <a:gd name="connsiteY2473" fmla="*/ 3741485 h 6858000"/>
              <a:gd name="connsiteX2474" fmla="*/ 2067899 w 4626532"/>
              <a:gd name="connsiteY2474" fmla="*/ 3741485 h 6858000"/>
              <a:gd name="connsiteX2475" fmla="*/ 3951141 w 4626532"/>
              <a:gd name="connsiteY2475" fmla="*/ 3758151 h 6858000"/>
              <a:gd name="connsiteX2476" fmla="*/ 3892811 w 4626532"/>
              <a:gd name="connsiteY2476" fmla="*/ 3733152 h 6858000"/>
              <a:gd name="connsiteX2477" fmla="*/ 3951141 w 4626532"/>
              <a:gd name="connsiteY2477" fmla="*/ 3758151 h 6858000"/>
              <a:gd name="connsiteX2478" fmla="*/ 3476164 w 4626532"/>
              <a:gd name="connsiteY2478" fmla="*/ 3766484 h 6858000"/>
              <a:gd name="connsiteX2479" fmla="*/ 3426167 w 4626532"/>
              <a:gd name="connsiteY2479" fmla="*/ 3741485 h 6858000"/>
              <a:gd name="connsiteX2480" fmla="*/ 3459499 w 4626532"/>
              <a:gd name="connsiteY2480" fmla="*/ 3733152 h 6858000"/>
              <a:gd name="connsiteX2481" fmla="*/ 3476164 w 4626532"/>
              <a:gd name="connsiteY2481" fmla="*/ 3766484 h 6858000"/>
              <a:gd name="connsiteX2482" fmla="*/ 3084517 w 4626532"/>
              <a:gd name="connsiteY2482" fmla="*/ 3791483 h 6858000"/>
              <a:gd name="connsiteX2483" fmla="*/ 3001187 w 4626532"/>
              <a:gd name="connsiteY2483" fmla="*/ 3733152 h 6858000"/>
              <a:gd name="connsiteX2484" fmla="*/ 3084517 w 4626532"/>
              <a:gd name="connsiteY2484" fmla="*/ 3791483 h 6858000"/>
              <a:gd name="connsiteX2485" fmla="*/ 3209511 w 4626532"/>
              <a:gd name="connsiteY2485" fmla="*/ 3758151 h 6858000"/>
              <a:gd name="connsiteX2486" fmla="*/ 3151180 w 4626532"/>
              <a:gd name="connsiteY2486" fmla="*/ 3749818 h 6858000"/>
              <a:gd name="connsiteX2487" fmla="*/ 3159513 w 4626532"/>
              <a:gd name="connsiteY2487" fmla="*/ 3724819 h 6858000"/>
              <a:gd name="connsiteX2488" fmla="*/ 3209511 w 4626532"/>
              <a:gd name="connsiteY2488" fmla="*/ 3758151 h 6858000"/>
              <a:gd name="connsiteX2489" fmla="*/ 4142799 w 4626532"/>
              <a:gd name="connsiteY2489" fmla="*/ 3724819 h 6858000"/>
              <a:gd name="connsiteX2490" fmla="*/ 4084468 w 4626532"/>
              <a:gd name="connsiteY2490" fmla="*/ 3783150 h 6858000"/>
              <a:gd name="connsiteX2491" fmla="*/ 4051136 w 4626532"/>
              <a:gd name="connsiteY2491" fmla="*/ 3766484 h 6858000"/>
              <a:gd name="connsiteX2492" fmla="*/ 4084468 w 4626532"/>
              <a:gd name="connsiteY2492" fmla="*/ 3716486 h 6858000"/>
              <a:gd name="connsiteX2493" fmla="*/ 4142799 w 4626532"/>
              <a:gd name="connsiteY2493" fmla="*/ 3724819 h 6858000"/>
              <a:gd name="connsiteX2494" fmla="*/ 3867812 w 4626532"/>
              <a:gd name="connsiteY2494" fmla="*/ 3716486 h 6858000"/>
              <a:gd name="connsiteX2495" fmla="*/ 3859479 w 4626532"/>
              <a:gd name="connsiteY2495" fmla="*/ 3716486 h 6858000"/>
              <a:gd name="connsiteX2496" fmla="*/ 3867812 w 4626532"/>
              <a:gd name="connsiteY2496" fmla="*/ 3716486 h 6858000"/>
              <a:gd name="connsiteX2497" fmla="*/ 3367836 w 4626532"/>
              <a:gd name="connsiteY2497" fmla="*/ 3733152 h 6858000"/>
              <a:gd name="connsiteX2498" fmla="*/ 3392835 w 4626532"/>
              <a:gd name="connsiteY2498" fmla="*/ 3724819 h 6858000"/>
              <a:gd name="connsiteX2499" fmla="*/ 3367836 w 4626532"/>
              <a:gd name="connsiteY2499" fmla="*/ 3733152 h 6858000"/>
              <a:gd name="connsiteX2500" fmla="*/ 3001187 w 4626532"/>
              <a:gd name="connsiteY2500" fmla="*/ 3791483 h 6858000"/>
              <a:gd name="connsiteX2501" fmla="*/ 2976189 w 4626532"/>
              <a:gd name="connsiteY2501" fmla="*/ 3849813 h 6858000"/>
              <a:gd name="connsiteX2502" fmla="*/ 2917858 w 4626532"/>
              <a:gd name="connsiteY2502" fmla="*/ 3758151 h 6858000"/>
              <a:gd name="connsiteX2503" fmla="*/ 2901192 w 4626532"/>
              <a:gd name="connsiteY2503" fmla="*/ 3766484 h 6858000"/>
              <a:gd name="connsiteX2504" fmla="*/ 2959523 w 4626532"/>
              <a:gd name="connsiteY2504" fmla="*/ 3866479 h 6858000"/>
              <a:gd name="connsiteX2505" fmla="*/ 2901192 w 4626532"/>
              <a:gd name="connsiteY2505" fmla="*/ 3841480 h 6858000"/>
              <a:gd name="connsiteX2506" fmla="*/ 2867861 w 4626532"/>
              <a:gd name="connsiteY2506" fmla="*/ 3758151 h 6858000"/>
              <a:gd name="connsiteX2507" fmla="*/ 2909525 w 4626532"/>
              <a:gd name="connsiteY2507" fmla="*/ 3716486 h 6858000"/>
              <a:gd name="connsiteX2508" fmla="*/ 3001187 w 4626532"/>
              <a:gd name="connsiteY2508" fmla="*/ 3791483 h 6858000"/>
              <a:gd name="connsiteX2509" fmla="*/ 1926240 w 4626532"/>
              <a:gd name="connsiteY2509" fmla="*/ 3741485 h 6858000"/>
              <a:gd name="connsiteX2510" fmla="*/ 1926240 w 4626532"/>
              <a:gd name="connsiteY2510" fmla="*/ 3808148 h 6858000"/>
              <a:gd name="connsiteX2511" fmla="*/ 1901241 w 4626532"/>
              <a:gd name="connsiteY2511" fmla="*/ 3816481 h 6858000"/>
              <a:gd name="connsiteX2512" fmla="*/ 1826245 w 4626532"/>
              <a:gd name="connsiteY2512" fmla="*/ 3749818 h 6858000"/>
              <a:gd name="connsiteX2513" fmla="*/ 1826245 w 4626532"/>
              <a:gd name="connsiteY2513" fmla="*/ 3724819 h 6858000"/>
              <a:gd name="connsiteX2514" fmla="*/ 1876242 w 4626532"/>
              <a:gd name="connsiteY2514" fmla="*/ 3791483 h 6858000"/>
              <a:gd name="connsiteX2515" fmla="*/ 1892908 w 4626532"/>
              <a:gd name="connsiteY2515" fmla="*/ 3783150 h 6858000"/>
              <a:gd name="connsiteX2516" fmla="*/ 1851243 w 4626532"/>
              <a:gd name="connsiteY2516" fmla="*/ 3716486 h 6858000"/>
              <a:gd name="connsiteX2517" fmla="*/ 1926240 w 4626532"/>
              <a:gd name="connsiteY2517" fmla="*/ 3741485 h 6858000"/>
              <a:gd name="connsiteX2518" fmla="*/ 3542828 w 4626532"/>
              <a:gd name="connsiteY2518" fmla="*/ 3866479 h 6858000"/>
              <a:gd name="connsiteX2519" fmla="*/ 3476164 w 4626532"/>
              <a:gd name="connsiteY2519" fmla="*/ 3716486 h 6858000"/>
              <a:gd name="connsiteX2520" fmla="*/ 3492830 w 4626532"/>
              <a:gd name="connsiteY2520" fmla="*/ 3708153 h 6858000"/>
              <a:gd name="connsiteX2521" fmla="*/ 3567827 w 4626532"/>
              <a:gd name="connsiteY2521" fmla="*/ 3866479 h 6858000"/>
              <a:gd name="connsiteX2522" fmla="*/ 3542828 w 4626532"/>
              <a:gd name="connsiteY2522" fmla="*/ 3866479 h 6858000"/>
              <a:gd name="connsiteX2523" fmla="*/ 4301124 w 4626532"/>
              <a:gd name="connsiteY2523" fmla="*/ 3716486 h 6858000"/>
              <a:gd name="connsiteX2524" fmla="*/ 4259460 w 4626532"/>
              <a:gd name="connsiteY2524" fmla="*/ 3766484 h 6858000"/>
              <a:gd name="connsiteX2525" fmla="*/ 4242794 w 4626532"/>
              <a:gd name="connsiteY2525" fmla="*/ 3749818 h 6858000"/>
              <a:gd name="connsiteX2526" fmla="*/ 4276125 w 4626532"/>
              <a:gd name="connsiteY2526" fmla="*/ 3699820 h 6858000"/>
              <a:gd name="connsiteX2527" fmla="*/ 4301124 w 4626532"/>
              <a:gd name="connsiteY2527" fmla="*/ 3716486 h 6858000"/>
              <a:gd name="connsiteX2528" fmla="*/ 1842910 w 4626532"/>
              <a:gd name="connsiteY2528" fmla="*/ 3874812 h 6858000"/>
              <a:gd name="connsiteX2529" fmla="*/ 1851243 w 4626532"/>
              <a:gd name="connsiteY2529" fmla="*/ 3891478 h 6858000"/>
              <a:gd name="connsiteX2530" fmla="*/ 1592923 w 4626532"/>
              <a:gd name="connsiteY2530" fmla="*/ 3691487 h 6858000"/>
              <a:gd name="connsiteX2531" fmla="*/ 1842910 w 4626532"/>
              <a:gd name="connsiteY2531" fmla="*/ 3874812 h 6858000"/>
              <a:gd name="connsiteX2532" fmla="*/ 4059469 w 4626532"/>
              <a:gd name="connsiteY2532" fmla="*/ 3691487 h 6858000"/>
              <a:gd name="connsiteX2533" fmla="*/ 4059469 w 4626532"/>
              <a:gd name="connsiteY2533" fmla="*/ 3724819 h 6858000"/>
              <a:gd name="connsiteX2534" fmla="*/ 4009472 w 4626532"/>
              <a:gd name="connsiteY2534" fmla="*/ 3749818 h 6858000"/>
              <a:gd name="connsiteX2535" fmla="*/ 3976140 w 4626532"/>
              <a:gd name="connsiteY2535" fmla="*/ 3733152 h 6858000"/>
              <a:gd name="connsiteX2536" fmla="*/ 4009472 w 4626532"/>
              <a:gd name="connsiteY2536" fmla="*/ 3683154 h 6858000"/>
              <a:gd name="connsiteX2537" fmla="*/ 4059469 w 4626532"/>
              <a:gd name="connsiteY2537" fmla="*/ 3691487 h 6858000"/>
              <a:gd name="connsiteX2538" fmla="*/ 3342838 w 4626532"/>
              <a:gd name="connsiteY2538" fmla="*/ 3716486 h 6858000"/>
              <a:gd name="connsiteX2539" fmla="*/ 3342838 w 4626532"/>
              <a:gd name="connsiteY2539" fmla="*/ 3741485 h 6858000"/>
              <a:gd name="connsiteX2540" fmla="*/ 3267841 w 4626532"/>
              <a:gd name="connsiteY2540" fmla="*/ 3741485 h 6858000"/>
              <a:gd name="connsiteX2541" fmla="*/ 3284507 w 4626532"/>
              <a:gd name="connsiteY2541" fmla="*/ 3683154 h 6858000"/>
              <a:gd name="connsiteX2542" fmla="*/ 3342838 w 4626532"/>
              <a:gd name="connsiteY2542" fmla="*/ 3716486 h 6858000"/>
              <a:gd name="connsiteX2543" fmla="*/ 3117848 w 4626532"/>
              <a:gd name="connsiteY2543" fmla="*/ 3749818 h 6858000"/>
              <a:gd name="connsiteX2544" fmla="*/ 3059518 w 4626532"/>
              <a:gd name="connsiteY2544" fmla="*/ 3733152 h 6858000"/>
              <a:gd name="connsiteX2545" fmla="*/ 3076184 w 4626532"/>
              <a:gd name="connsiteY2545" fmla="*/ 3683154 h 6858000"/>
              <a:gd name="connsiteX2546" fmla="*/ 3117848 w 4626532"/>
              <a:gd name="connsiteY2546" fmla="*/ 3749818 h 6858000"/>
              <a:gd name="connsiteX2547" fmla="*/ 1751248 w 4626532"/>
              <a:gd name="connsiteY2547" fmla="*/ 3683154 h 6858000"/>
              <a:gd name="connsiteX2548" fmla="*/ 1801246 w 4626532"/>
              <a:gd name="connsiteY2548" fmla="*/ 3733152 h 6858000"/>
              <a:gd name="connsiteX2549" fmla="*/ 1734582 w 4626532"/>
              <a:gd name="connsiteY2549" fmla="*/ 3683154 h 6858000"/>
              <a:gd name="connsiteX2550" fmla="*/ 1751248 w 4626532"/>
              <a:gd name="connsiteY2550" fmla="*/ 3683154 h 6858000"/>
              <a:gd name="connsiteX2551" fmla="*/ 4251127 w 4626532"/>
              <a:gd name="connsiteY2551" fmla="*/ 3683154 h 6858000"/>
              <a:gd name="connsiteX2552" fmla="*/ 4251127 w 4626532"/>
              <a:gd name="connsiteY2552" fmla="*/ 3708153 h 6858000"/>
              <a:gd name="connsiteX2553" fmla="*/ 4209462 w 4626532"/>
              <a:gd name="connsiteY2553" fmla="*/ 3741485 h 6858000"/>
              <a:gd name="connsiteX2554" fmla="*/ 4176130 w 4626532"/>
              <a:gd name="connsiteY2554" fmla="*/ 3733152 h 6858000"/>
              <a:gd name="connsiteX2555" fmla="*/ 4167797 w 4626532"/>
              <a:gd name="connsiteY2555" fmla="*/ 3716486 h 6858000"/>
              <a:gd name="connsiteX2556" fmla="*/ 4192796 w 4626532"/>
              <a:gd name="connsiteY2556" fmla="*/ 3674822 h 6858000"/>
              <a:gd name="connsiteX2557" fmla="*/ 4251127 w 4626532"/>
              <a:gd name="connsiteY2557" fmla="*/ 3683154 h 6858000"/>
              <a:gd name="connsiteX2558" fmla="*/ 3492830 w 4626532"/>
              <a:gd name="connsiteY2558" fmla="*/ 3674822 h 6858000"/>
              <a:gd name="connsiteX2559" fmla="*/ 3484497 w 4626532"/>
              <a:gd name="connsiteY2559" fmla="*/ 3674822 h 6858000"/>
              <a:gd name="connsiteX2560" fmla="*/ 3492830 w 4626532"/>
              <a:gd name="connsiteY2560" fmla="*/ 3674822 h 6858000"/>
              <a:gd name="connsiteX2561" fmla="*/ 2251224 w 4626532"/>
              <a:gd name="connsiteY2561" fmla="*/ 3691487 h 6858000"/>
              <a:gd name="connsiteX2562" fmla="*/ 2217892 w 4626532"/>
              <a:gd name="connsiteY2562" fmla="*/ 3666489 h 6858000"/>
              <a:gd name="connsiteX2563" fmla="*/ 2251224 w 4626532"/>
              <a:gd name="connsiteY2563" fmla="*/ 3691487 h 6858000"/>
              <a:gd name="connsiteX2564" fmla="*/ 4417785 w 4626532"/>
              <a:gd name="connsiteY2564" fmla="*/ 3716486 h 6858000"/>
              <a:gd name="connsiteX2565" fmla="*/ 4359455 w 4626532"/>
              <a:gd name="connsiteY2565" fmla="*/ 3708153 h 6858000"/>
              <a:gd name="connsiteX2566" fmla="*/ 4384453 w 4626532"/>
              <a:gd name="connsiteY2566" fmla="*/ 3658156 h 6858000"/>
              <a:gd name="connsiteX2567" fmla="*/ 4417785 w 4626532"/>
              <a:gd name="connsiteY2567" fmla="*/ 3716486 h 6858000"/>
              <a:gd name="connsiteX2568" fmla="*/ 3984473 w 4626532"/>
              <a:gd name="connsiteY2568" fmla="*/ 3666489 h 6858000"/>
              <a:gd name="connsiteX2569" fmla="*/ 3951141 w 4626532"/>
              <a:gd name="connsiteY2569" fmla="*/ 3716486 h 6858000"/>
              <a:gd name="connsiteX2570" fmla="*/ 3901144 w 4626532"/>
              <a:gd name="connsiteY2570" fmla="*/ 3708153 h 6858000"/>
              <a:gd name="connsiteX2571" fmla="*/ 3926142 w 4626532"/>
              <a:gd name="connsiteY2571" fmla="*/ 3658156 h 6858000"/>
              <a:gd name="connsiteX2572" fmla="*/ 3984473 w 4626532"/>
              <a:gd name="connsiteY2572" fmla="*/ 3666489 h 6858000"/>
              <a:gd name="connsiteX2573" fmla="*/ 3901144 w 4626532"/>
              <a:gd name="connsiteY2573" fmla="*/ 3649823 h 6858000"/>
              <a:gd name="connsiteX2574" fmla="*/ 3851146 w 4626532"/>
              <a:gd name="connsiteY2574" fmla="*/ 3699820 h 6858000"/>
              <a:gd name="connsiteX2575" fmla="*/ 3834480 w 4626532"/>
              <a:gd name="connsiteY2575" fmla="*/ 3691487 h 6858000"/>
              <a:gd name="connsiteX2576" fmla="*/ 3859479 w 4626532"/>
              <a:gd name="connsiteY2576" fmla="*/ 3649823 h 6858000"/>
              <a:gd name="connsiteX2577" fmla="*/ 3901144 w 4626532"/>
              <a:gd name="connsiteY2577" fmla="*/ 3649823 h 6858000"/>
              <a:gd name="connsiteX2578" fmla="*/ 3792816 w 4626532"/>
              <a:gd name="connsiteY2578" fmla="*/ 3666489 h 6858000"/>
              <a:gd name="connsiteX2579" fmla="*/ 3826147 w 4626532"/>
              <a:gd name="connsiteY2579" fmla="*/ 3649823 h 6858000"/>
              <a:gd name="connsiteX2580" fmla="*/ 3792816 w 4626532"/>
              <a:gd name="connsiteY2580" fmla="*/ 3666489 h 6858000"/>
              <a:gd name="connsiteX2581" fmla="*/ 3234509 w 4626532"/>
              <a:gd name="connsiteY2581" fmla="*/ 3649823 h 6858000"/>
              <a:gd name="connsiteX2582" fmla="*/ 3259508 w 4626532"/>
              <a:gd name="connsiteY2582" fmla="*/ 3691487 h 6858000"/>
              <a:gd name="connsiteX2583" fmla="*/ 3234509 w 4626532"/>
              <a:gd name="connsiteY2583" fmla="*/ 3741485 h 6858000"/>
              <a:gd name="connsiteX2584" fmla="*/ 3184512 w 4626532"/>
              <a:gd name="connsiteY2584" fmla="*/ 3699820 h 6858000"/>
              <a:gd name="connsiteX2585" fmla="*/ 3201178 w 4626532"/>
              <a:gd name="connsiteY2585" fmla="*/ 3649823 h 6858000"/>
              <a:gd name="connsiteX2586" fmla="*/ 3234509 w 4626532"/>
              <a:gd name="connsiteY2586" fmla="*/ 3649823 h 6858000"/>
              <a:gd name="connsiteX2587" fmla="*/ 4176130 w 4626532"/>
              <a:gd name="connsiteY2587" fmla="*/ 3658156 h 6858000"/>
              <a:gd name="connsiteX2588" fmla="*/ 4117800 w 4626532"/>
              <a:gd name="connsiteY2588" fmla="*/ 3708153 h 6858000"/>
              <a:gd name="connsiteX2589" fmla="*/ 4084468 w 4626532"/>
              <a:gd name="connsiteY2589" fmla="*/ 3683154 h 6858000"/>
              <a:gd name="connsiteX2590" fmla="*/ 4167797 w 4626532"/>
              <a:gd name="connsiteY2590" fmla="*/ 3641490 h 6858000"/>
              <a:gd name="connsiteX2591" fmla="*/ 4176130 w 4626532"/>
              <a:gd name="connsiteY2591" fmla="*/ 3658156 h 6858000"/>
              <a:gd name="connsiteX2592" fmla="*/ 3426167 w 4626532"/>
              <a:gd name="connsiteY2592" fmla="*/ 3641490 h 6858000"/>
              <a:gd name="connsiteX2593" fmla="*/ 3459499 w 4626532"/>
              <a:gd name="connsiteY2593" fmla="*/ 3674822 h 6858000"/>
              <a:gd name="connsiteX2594" fmla="*/ 3459499 w 4626532"/>
              <a:gd name="connsiteY2594" fmla="*/ 3699820 h 6858000"/>
              <a:gd name="connsiteX2595" fmla="*/ 3426167 w 4626532"/>
              <a:gd name="connsiteY2595" fmla="*/ 3716486 h 6858000"/>
              <a:gd name="connsiteX2596" fmla="*/ 3392835 w 4626532"/>
              <a:gd name="connsiteY2596" fmla="*/ 3699820 h 6858000"/>
              <a:gd name="connsiteX2597" fmla="*/ 3401168 w 4626532"/>
              <a:gd name="connsiteY2597" fmla="*/ 3641490 h 6858000"/>
              <a:gd name="connsiteX2598" fmla="*/ 3426167 w 4626532"/>
              <a:gd name="connsiteY2598" fmla="*/ 3641490 h 6858000"/>
              <a:gd name="connsiteX2599" fmla="*/ 3051185 w 4626532"/>
              <a:gd name="connsiteY2599" fmla="*/ 3683154 h 6858000"/>
              <a:gd name="connsiteX2600" fmla="*/ 3042852 w 4626532"/>
              <a:gd name="connsiteY2600" fmla="*/ 3716486 h 6858000"/>
              <a:gd name="connsiteX2601" fmla="*/ 3017853 w 4626532"/>
              <a:gd name="connsiteY2601" fmla="*/ 3716486 h 6858000"/>
              <a:gd name="connsiteX2602" fmla="*/ 2976189 w 4626532"/>
              <a:gd name="connsiteY2602" fmla="*/ 3691487 h 6858000"/>
              <a:gd name="connsiteX2603" fmla="*/ 2992855 w 4626532"/>
              <a:gd name="connsiteY2603" fmla="*/ 3641490 h 6858000"/>
              <a:gd name="connsiteX2604" fmla="*/ 3051185 w 4626532"/>
              <a:gd name="connsiteY2604" fmla="*/ 3683154 h 6858000"/>
              <a:gd name="connsiteX2605" fmla="*/ 2859528 w 4626532"/>
              <a:gd name="connsiteY2605" fmla="*/ 3708153 h 6858000"/>
              <a:gd name="connsiteX2606" fmla="*/ 2842862 w 4626532"/>
              <a:gd name="connsiteY2606" fmla="*/ 3766484 h 6858000"/>
              <a:gd name="connsiteX2607" fmla="*/ 2767865 w 4626532"/>
              <a:gd name="connsiteY2607" fmla="*/ 3691487 h 6858000"/>
              <a:gd name="connsiteX2608" fmla="*/ 2826196 w 4626532"/>
              <a:gd name="connsiteY2608" fmla="*/ 3783150 h 6858000"/>
              <a:gd name="connsiteX2609" fmla="*/ 2734534 w 4626532"/>
              <a:gd name="connsiteY2609" fmla="*/ 3691487 h 6858000"/>
              <a:gd name="connsiteX2610" fmla="*/ 2767865 w 4626532"/>
              <a:gd name="connsiteY2610" fmla="*/ 3641490 h 6858000"/>
              <a:gd name="connsiteX2611" fmla="*/ 2859528 w 4626532"/>
              <a:gd name="connsiteY2611" fmla="*/ 3708153 h 6858000"/>
              <a:gd name="connsiteX2612" fmla="*/ 609637 w 4626532"/>
              <a:gd name="connsiteY2612" fmla="*/ 3649823 h 6858000"/>
              <a:gd name="connsiteX2613" fmla="*/ 634636 w 4626532"/>
              <a:gd name="connsiteY2613" fmla="*/ 3716486 h 6858000"/>
              <a:gd name="connsiteX2614" fmla="*/ 867958 w 4626532"/>
              <a:gd name="connsiteY2614" fmla="*/ 3949808 h 6858000"/>
              <a:gd name="connsiteX2615" fmla="*/ 884624 w 4626532"/>
              <a:gd name="connsiteY2615" fmla="*/ 3991473 h 6858000"/>
              <a:gd name="connsiteX2616" fmla="*/ 884624 w 4626532"/>
              <a:gd name="connsiteY2616" fmla="*/ 4033137 h 6858000"/>
              <a:gd name="connsiteX2617" fmla="*/ 584638 w 4626532"/>
              <a:gd name="connsiteY2617" fmla="*/ 3649823 h 6858000"/>
              <a:gd name="connsiteX2618" fmla="*/ 542974 w 4626532"/>
              <a:gd name="connsiteY2618" fmla="*/ 3758151 h 6858000"/>
              <a:gd name="connsiteX2619" fmla="*/ 734631 w 4626532"/>
              <a:gd name="connsiteY2619" fmla="*/ 4058136 h 6858000"/>
              <a:gd name="connsiteX2620" fmla="*/ 776296 w 4626532"/>
              <a:gd name="connsiteY2620" fmla="*/ 4241461 h 6858000"/>
              <a:gd name="connsiteX2621" fmla="*/ 684633 w 4626532"/>
              <a:gd name="connsiteY2621" fmla="*/ 4141465 h 6858000"/>
              <a:gd name="connsiteX2622" fmla="*/ 676300 w 4626532"/>
              <a:gd name="connsiteY2622" fmla="*/ 4041470 h 6858000"/>
              <a:gd name="connsiteX2623" fmla="*/ 517975 w 4626532"/>
              <a:gd name="connsiteY2623" fmla="*/ 3741485 h 6858000"/>
              <a:gd name="connsiteX2624" fmla="*/ 517975 w 4626532"/>
              <a:gd name="connsiteY2624" fmla="*/ 3658156 h 6858000"/>
              <a:gd name="connsiteX2625" fmla="*/ 434646 w 4626532"/>
              <a:gd name="connsiteY2625" fmla="*/ 3833147 h 6858000"/>
              <a:gd name="connsiteX2626" fmla="*/ 509642 w 4626532"/>
              <a:gd name="connsiteY2626" fmla="*/ 4074802 h 6858000"/>
              <a:gd name="connsiteX2627" fmla="*/ 467977 w 4626532"/>
              <a:gd name="connsiteY2627" fmla="*/ 4174797 h 6858000"/>
              <a:gd name="connsiteX2628" fmla="*/ 484643 w 4626532"/>
              <a:gd name="connsiteY2628" fmla="*/ 4108134 h 6858000"/>
              <a:gd name="connsiteX2629" fmla="*/ 384648 w 4626532"/>
              <a:gd name="connsiteY2629" fmla="*/ 3783150 h 6858000"/>
              <a:gd name="connsiteX2630" fmla="*/ 534641 w 4626532"/>
              <a:gd name="connsiteY2630" fmla="*/ 3641490 h 6858000"/>
              <a:gd name="connsiteX2631" fmla="*/ 609637 w 4626532"/>
              <a:gd name="connsiteY2631" fmla="*/ 3649823 h 6858000"/>
              <a:gd name="connsiteX2632" fmla="*/ 4084468 w 4626532"/>
              <a:gd name="connsiteY2632" fmla="*/ 3658156 h 6858000"/>
              <a:gd name="connsiteX2633" fmla="*/ 4009472 w 4626532"/>
              <a:gd name="connsiteY2633" fmla="*/ 3658156 h 6858000"/>
              <a:gd name="connsiteX2634" fmla="*/ 4034471 w 4626532"/>
              <a:gd name="connsiteY2634" fmla="*/ 3624824 h 6858000"/>
              <a:gd name="connsiteX2635" fmla="*/ 4084468 w 4626532"/>
              <a:gd name="connsiteY2635" fmla="*/ 3658156 h 6858000"/>
              <a:gd name="connsiteX2636" fmla="*/ 4309457 w 4626532"/>
              <a:gd name="connsiteY2636" fmla="*/ 3624824 h 6858000"/>
              <a:gd name="connsiteX2637" fmla="*/ 4367788 w 4626532"/>
              <a:gd name="connsiteY2637" fmla="*/ 3641490 h 6858000"/>
              <a:gd name="connsiteX2638" fmla="*/ 4317790 w 4626532"/>
              <a:gd name="connsiteY2638" fmla="*/ 3691487 h 6858000"/>
              <a:gd name="connsiteX2639" fmla="*/ 4276125 w 4626532"/>
              <a:gd name="connsiteY2639" fmla="*/ 3674822 h 6858000"/>
              <a:gd name="connsiteX2640" fmla="*/ 4309457 w 4626532"/>
              <a:gd name="connsiteY2640" fmla="*/ 3616491 h 6858000"/>
              <a:gd name="connsiteX2641" fmla="*/ 4309457 w 4626532"/>
              <a:gd name="connsiteY2641" fmla="*/ 3624824 h 6858000"/>
              <a:gd name="connsiteX2642" fmla="*/ 3176179 w 4626532"/>
              <a:gd name="connsiteY2642" fmla="*/ 3633157 h 6858000"/>
              <a:gd name="connsiteX2643" fmla="*/ 3176179 w 4626532"/>
              <a:gd name="connsiteY2643" fmla="*/ 3683154 h 6858000"/>
              <a:gd name="connsiteX2644" fmla="*/ 3151180 w 4626532"/>
              <a:gd name="connsiteY2644" fmla="*/ 3699820 h 6858000"/>
              <a:gd name="connsiteX2645" fmla="*/ 3109516 w 4626532"/>
              <a:gd name="connsiteY2645" fmla="*/ 3658156 h 6858000"/>
              <a:gd name="connsiteX2646" fmla="*/ 3126181 w 4626532"/>
              <a:gd name="connsiteY2646" fmla="*/ 3608158 h 6858000"/>
              <a:gd name="connsiteX2647" fmla="*/ 3176179 w 4626532"/>
              <a:gd name="connsiteY2647" fmla="*/ 3633157 h 6858000"/>
              <a:gd name="connsiteX2648" fmla="*/ 2951190 w 4626532"/>
              <a:gd name="connsiteY2648" fmla="*/ 3708153 h 6858000"/>
              <a:gd name="connsiteX2649" fmla="*/ 2851195 w 4626532"/>
              <a:gd name="connsiteY2649" fmla="*/ 3608158 h 6858000"/>
              <a:gd name="connsiteX2650" fmla="*/ 2951190 w 4626532"/>
              <a:gd name="connsiteY2650" fmla="*/ 3708153 h 6858000"/>
              <a:gd name="connsiteX2651" fmla="*/ 4384453 w 4626532"/>
              <a:gd name="connsiteY2651" fmla="*/ 3624824 h 6858000"/>
              <a:gd name="connsiteX2652" fmla="*/ 4417785 w 4626532"/>
              <a:gd name="connsiteY2652" fmla="*/ 3608158 h 6858000"/>
              <a:gd name="connsiteX2653" fmla="*/ 4384453 w 4626532"/>
              <a:gd name="connsiteY2653" fmla="*/ 3624824 h 6858000"/>
              <a:gd name="connsiteX2654" fmla="*/ 4284458 w 4626532"/>
              <a:gd name="connsiteY2654" fmla="*/ 3599825 h 6858000"/>
              <a:gd name="connsiteX2655" fmla="*/ 4284458 w 4626532"/>
              <a:gd name="connsiteY2655" fmla="*/ 3624824 h 6858000"/>
              <a:gd name="connsiteX2656" fmla="*/ 4251127 w 4626532"/>
              <a:gd name="connsiteY2656" fmla="*/ 3658156 h 6858000"/>
              <a:gd name="connsiteX2657" fmla="*/ 4209462 w 4626532"/>
              <a:gd name="connsiteY2657" fmla="*/ 3658156 h 6858000"/>
              <a:gd name="connsiteX2658" fmla="*/ 4192796 w 4626532"/>
              <a:gd name="connsiteY2658" fmla="*/ 3633157 h 6858000"/>
              <a:gd name="connsiteX2659" fmla="*/ 4251127 w 4626532"/>
              <a:gd name="connsiteY2659" fmla="*/ 3599825 h 6858000"/>
              <a:gd name="connsiteX2660" fmla="*/ 4284458 w 4626532"/>
              <a:gd name="connsiteY2660" fmla="*/ 3599825 h 6858000"/>
              <a:gd name="connsiteX2661" fmla="*/ 3542828 w 4626532"/>
              <a:gd name="connsiteY2661" fmla="*/ 3649823 h 6858000"/>
              <a:gd name="connsiteX2662" fmla="*/ 3509496 w 4626532"/>
              <a:gd name="connsiteY2662" fmla="*/ 3658156 h 6858000"/>
              <a:gd name="connsiteX2663" fmla="*/ 3517829 w 4626532"/>
              <a:gd name="connsiteY2663" fmla="*/ 3599825 h 6858000"/>
              <a:gd name="connsiteX2664" fmla="*/ 3542828 w 4626532"/>
              <a:gd name="connsiteY2664" fmla="*/ 3649823 h 6858000"/>
              <a:gd name="connsiteX2665" fmla="*/ 3384502 w 4626532"/>
              <a:gd name="connsiteY2665" fmla="*/ 3649823 h 6858000"/>
              <a:gd name="connsiteX2666" fmla="*/ 3376169 w 4626532"/>
              <a:gd name="connsiteY2666" fmla="*/ 3683154 h 6858000"/>
              <a:gd name="connsiteX2667" fmla="*/ 3351170 w 4626532"/>
              <a:gd name="connsiteY2667" fmla="*/ 3691487 h 6858000"/>
              <a:gd name="connsiteX2668" fmla="*/ 3309506 w 4626532"/>
              <a:gd name="connsiteY2668" fmla="*/ 3658156 h 6858000"/>
              <a:gd name="connsiteX2669" fmla="*/ 3326172 w 4626532"/>
              <a:gd name="connsiteY2669" fmla="*/ 3599825 h 6858000"/>
              <a:gd name="connsiteX2670" fmla="*/ 3384502 w 4626532"/>
              <a:gd name="connsiteY2670" fmla="*/ 3649823 h 6858000"/>
              <a:gd name="connsiteX2671" fmla="*/ 3767817 w 4626532"/>
              <a:gd name="connsiteY2671" fmla="*/ 3633157 h 6858000"/>
              <a:gd name="connsiteX2672" fmla="*/ 3751151 w 4626532"/>
              <a:gd name="connsiteY2672" fmla="*/ 3616491 h 6858000"/>
              <a:gd name="connsiteX2673" fmla="*/ 3792816 w 4626532"/>
              <a:gd name="connsiteY2673" fmla="*/ 3591492 h 6858000"/>
              <a:gd name="connsiteX2674" fmla="*/ 3767817 w 4626532"/>
              <a:gd name="connsiteY2674" fmla="*/ 3633157 h 6858000"/>
              <a:gd name="connsiteX2675" fmla="*/ 2967856 w 4626532"/>
              <a:gd name="connsiteY2675" fmla="*/ 3624824 h 6858000"/>
              <a:gd name="connsiteX2676" fmla="*/ 2967856 w 4626532"/>
              <a:gd name="connsiteY2676" fmla="*/ 3666489 h 6858000"/>
              <a:gd name="connsiteX2677" fmla="*/ 2951190 w 4626532"/>
              <a:gd name="connsiteY2677" fmla="*/ 3674822 h 6858000"/>
              <a:gd name="connsiteX2678" fmla="*/ 2909525 w 4626532"/>
              <a:gd name="connsiteY2678" fmla="*/ 3633157 h 6858000"/>
              <a:gd name="connsiteX2679" fmla="*/ 2917858 w 4626532"/>
              <a:gd name="connsiteY2679" fmla="*/ 3591492 h 6858000"/>
              <a:gd name="connsiteX2680" fmla="*/ 2967856 w 4626532"/>
              <a:gd name="connsiteY2680" fmla="*/ 3624824 h 6858000"/>
              <a:gd name="connsiteX2681" fmla="*/ 4009472 w 4626532"/>
              <a:gd name="connsiteY2681" fmla="*/ 3599825 h 6858000"/>
              <a:gd name="connsiteX2682" fmla="*/ 3984473 w 4626532"/>
              <a:gd name="connsiteY2682" fmla="*/ 3641490 h 6858000"/>
              <a:gd name="connsiteX2683" fmla="*/ 3934475 w 4626532"/>
              <a:gd name="connsiteY2683" fmla="*/ 3641490 h 6858000"/>
              <a:gd name="connsiteX2684" fmla="*/ 3959474 w 4626532"/>
              <a:gd name="connsiteY2684" fmla="*/ 3583159 h 6858000"/>
              <a:gd name="connsiteX2685" fmla="*/ 4009472 w 4626532"/>
              <a:gd name="connsiteY2685" fmla="*/ 3599825 h 6858000"/>
              <a:gd name="connsiteX2686" fmla="*/ 3576160 w 4626532"/>
              <a:gd name="connsiteY2686" fmla="*/ 3608158 h 6858000"/>
              <a:gd name="connsiteX2687" fmla="*/ 3576160 w 4626532"/>
              <a:gd name="connsiteY2687" fmla="*/ 3583159 h 6858000"/>
              <a:gd name="connsiteX2688" fmla="*/ 3576160 w 4626532"/>
              <a:gd name="connsiteY2688" fmla="*/ 3608158 h 6858000"/>
              <a:gd name="connsiteX2689" fmla="*/ 3934475 w 4626532"/>
              <a:gd name="connsiteY2689" fmla="*/ 3574826 h 6858000"/>
              <a:gd name="connsiteX2690" fmla="*/ 3859479 w 4626532"/>
              <a:gd name="connsiteY2690" fmla="*/ 3624824 h 6858000"/>
              <a:gd name="connsiteX2691" fmla="*/ 3884478 w 4626532"/>
              <a:gd name="connsiteY2691" fmla="*/ 3574826 h 6858000"/>
              <a:gd name="connsiteX2692" fmla="*/ 3934475 w 4626532"/>
              <a:gd name="connsiteY2692" fmla="*/ 3574826 h 6858000"/>
              <a:gd name="connsiteX2693" fmla="*/ 3801149 w 4626532"/>
              <a:gd name="connsiteY2693" fmla="*/ 3633157 h 6858000"/>
              <a:gd name="connsiteX2694" fmla="*/ 3859479 w 4626532"/>
              <a:gd name="connsiteY2694" fmla="*/ 3574826 h 6858000"/>
              <a:gd name="connsiteX2695" fmla="*/ 3801149 w 4626532"/>
              <a:gd name="connsiteY2695" fmla="*/ 3633157 h 6858000"/>
              <a:gd name="connsiteX2696" fmla="*/ 3276174 w 4626532"/>
              <a:gd name="connsiteY2696" fmla="*/ 3574826 h 6858000"/>
              <a:gd name="connsiteX2697" fmla="*/ 3301173 w 4626532"/>
              <a:gd name="connsiteY2697" fmla="*/ 3616491 h 6858000"/>
              <a:gd name="connsiteX2698" fmla="*/ 3292840 w 4626532"/>
              <a:gd name="connsiteY2698" fmla="*/ 3649823 h 6858000"/>
              <a:gd name="connsiteX2699" fmla="*/ 3276174 w 4626532"/>
              <a:gd name="connsiteY2699" fmla="*/ 3658156 h 6858000"/>
              <a:gd name="connsiteX2700" fmla="*/ 3226177 w 4626532"/>
              <a:gd name="connsiteY2700" fmla="*/ 3624824 h 6858000"/>
              <a:gd name="connsiteX2701" fmla="*/ 3251175 w 4626532"/>
              <a:gd name="connsiteY2701" fmla="*/ 3574826 h 6858000"/>
              <a:gd name="connsiteX2702" fmla="*/ 3276174 w 4626532"/>
              <a:gd name="connsiteY2702" fmla="*/ 3574826 h 6858000"/>
              <a:gd name="connsiteX2703" fmla="*/ 4392786 w 4626532"/>
              <a:gd name="connsiteY2703" fmla="*/ 3574826 h 6858000"/>
              <a:gd name="connsiteX2704" fmla="*/ 4351122 w 4626532"/>
              <a:gd name="connsiteY2704" fmla="*/ 3616491 h 6858000"/>
              <a:gd name="connsiteX2705" fmla="*/ 4317790 w 4626532"/>
              <a:gd name="connsiteY2705" fmla="*/ 3608158 h 6858000"/>
              <a:gd name="connsiteX2706" fmla="*/ 4309457 w 4626532"/>
              <a:gd name="connsiteY2706" fmla="*/ 3583159 h 6858000"/>
              <a:gd name="connsiteX2707" fmla="*/ 4326123 w 4626532"/>
              <a:gd name="connsiteY2707" fmla="*/ 3566493 h 6858000"/>
              <a:gd name="connsiteX2708" fmla="*/ 4392786 w 4626532"/>
              <a:gd name="connsiteY2708" fmla="*/ 3574826 h 6858000"/>
              <a:gd name="connsiteX2709" fmla="*/ 3467831 w 4626532"/>
              <a:gd name="connsiteY2709" fmla="*/ 3566493 h 6858000"/>
              <a:gd name="connsiteX2710" fmla="*/ 3492830 w 4626532"/>
              <a:gd name="connsiteY2710" fmla="*/ 3599825 h 6858000"/>
              <a:gd name="connsiteX2711" fmla="*/ 3492830 w 4626532"/>
              <a:gd name="connsiteY2711" fmla="*/ 3633157 h 6858000"/>
              <a:gd name="connsiteX2712" fmla="*/ 3476164 w 4626532"/>
              <a:gd name="connsiteY2712" fmla="*/ 3649823 h 6858000"/>
              <a:gd name="connsiteX2713" fmla="*/ 3426167 w 4626532"/>
              <a:gd name="connsiteY2713" fmla="*/ 3616491 h 6858000"/>
              <a:gd name="connsiteX2714" fmla="*/ 3442833 w 4626532"/>
              <a:gd name="connsiteY2714" fmla="*/ 3566493 h 6858000"/>
              <a:gd name="connsiteX2715" fmla="*/ 3467831 w 4626532"/>
              <a:gd name="connsiteY2715" fmla="*/ 3566493 h 6858000"/>
              <a:gd name="connsiteX2716" fmla="*/ 3101183 w 4626532"/>
              <a:gd name="connsiteY2716" fmla="*/ 3608158 h 6858000"/>
              <a:gd name="connsiteX2717" fmla="*/ 3076184 w 4626532"/>
              <a:gd name="connsiteY2717" fmla="*/ 3658156 h 6858000"/>
              <a:gd name="connsiteX2718" fmla="*/ 3026186 w 4626532"/>
              <a:gd name="connsiteY2718" fmla="*/ 3624824 h 6858000"/>
              <a:gd name="connsiteX2719" fmla="*/ 3051185 w 4626532"/>
              <a:gd name="connsiteY2719" fmla="*/ 3566493 h 6858000"/>
              <a:gd name="connsiteX2720" fmla="*/ 3101183 w 4626532"/>
              <a:gd name="connsiteY2720" fmla="*/ 3608158 h 6858000"/>
              <a:gd name="connsiteX2721" fmla="*/ 2726201 w 4626532"/>
              <a:gd name="connsiteY2721" fmla="*/ 3633157 h 6858000"/>
              <a:gd name="connsiteX2722" fmla="*/ 2709535 w 4626532"/>
              <a:gd name="connsiteY2722" fmla="*/ 3691487 h 6858000"/>
              <a:gd name="connsiteX2723" fmla="*/ 2642872 w 4626532"/>
              <a:gd name="connsiteY2723" fmla="*/ 3608158 h 6858000"/>
              <a:gd name="connsiteX2724" fmla="*/ 2601207 w 4626532"/>
              <a:gd name="connsiteY2724" fmla="*/ 3591492 h 6858000"/>
              <a:gd name="connsiteX2725" fmla="*/ 2626206 w 4626532"/>
              <a:gd name="connsiteY2725" fmla="*/ 3566493 h 6858000"/>
              <a:gd name="connsiteX2726" fmla="*/ 2726201 w 4626532"/>
              <a:gd name="connsiteY2726" fmla="*/ 3633157 h 6858000"/>
              <a:gd name="connsiteX2727" fmla="*/ 3726152 w 4626532"/>
              <a:gd name="connsiteY2727" fmla="*/ 3583159 h 6858000"/>
              <a:gd name="connsiteX2728" fmla="*/ 3709486 w 4626532"/>
              <a:gd name="connsiteY2728" fmla="*/ 3574826 h 6858000"/>
              <a:gd name="connsiteX2729" fmla="*/ 3734485 w 4626532"/>
              <a:gd name="connsiteY2729" fmla="*/ 3549828 h 6858000"/>
              <a:gd name="connsiteX2730" fmla="*/ 3726152 w 4626532"/>
              <a:gd name="connsiteY2730" fmla="*/ 3583159 h 6858000"/>
              <a:gd name="connsiteX2731" fmla="*/ 2076232 w 4626532"/>
              <a:gd name="connsiteY2731" fmla="*/ 3658156 h 6858000"/>
              <a:gd name="connsiteX2732" fmla="*/ 1667919 w 4626532"/>
              <a:gd name="connsiteY2732" fmla="*/ 3558161 h 6858000"/>
              <a:gd name="connsiteX2733" fmla="*/ 1834578 w 4626532"/>
              <a:gd name="connsiteY2733" fmla="*/ 3558161 h 6858000"/>
              <a:gd name="connsiteX2734" fmla="*/ 2076232 w 4626532"/>
              <a:gd name="connsiteY2734" fmla="*/ 3658156 h 6858000"/>
              <a:gd name="connsiteX2735" fmla="*/ 2901192 w 4626532"/>
              <a:gd name="connsiteY2735" fmla="*/ 3591492 h 6858000"/>
              <a:gd name="connsiteX2736" fmla="*/ 2892859 w 4626532"/>
              <a:gd name="connsiteY2736" fmla="*/ 3616491 h 6858000"/>
              <a:gd name="connsiteX2737" fmla="*/ 2851195 w 4626532"/>
              <a:gd name="connsiteY2737" fmla="*/ 3566493 h 6858000"/>
              <a:gd name="connsiteX2738" fmla="*/ 2851195 w 4626532"/>
              <a:gd name="connsiteY2738" fmla="*/ 3541495 h 6858000"/>
              <a:gd name="connsiteX2739" fmla="*/ 2901192 w 4626532"/>
              <a:gd name="connsiteY2739" fmla="*/ 3591492 h 6858000"/>
              <a:gd name="connsiteX2740" fmla="*/ 3559494 w 4626532"/>
              <a:gd name="connsiteY2740" fmla="*/ 3574826 h 6858000"/>
              <a:gd name="connsiteX2741" fmla="*/ 3551161 w 4626532"/>
              <a:gd name="connsiteY2741" fmla="*/ 3608158 h 6858000"/>
              <a:gd name="connsiteX2742" fmla="*/ 3534495 w 4626532"/>
              <a:gd name="connsiteY2742" fmla="*/ 3583159 h 6858000"/>
              <a:gd name="connsiteX2743" fmla="*/ 3534495 w 4626532"/>
              <a:gd name="connsiteY2743" fmla="*/ 3533162 h 6858000"/>
              <a:gd name="connsiteX2744" fmla="*/ 3559494 w 4626532"/>
              <a:gd name="connsiteY2744" fmla="*/ 3574826 h 6858000"/>
              <a:gd name="connsiteX2745" fmla="*/ 3192845 w 4626532"/>
              <a:gd name="connsiteY2745" fmla="*/ 3533162 h 6858000"/>
              <a:gd name="connsiteX2746" fmla="*/ 3226177 w 4626532"/>
              <a:gd name="connsiteY2746" fmla="*/ 3574826 h 6858000"/>
              <a:gd name="connsiteX2747" fmla="*/ 3201178 w 4626532"/>
              <a:gd name="connsiteY2747" fmla="*/ 3624824 h 6858000"/>
              <a:gd name="connsiteX2748" fmla="*/ 3151180 w 4626532"/>
              <a:gd name="connsiteY2748" fmla="*/ 3591492 h 6858000"/>
              <a:gd name="connsiteX2749" fmla="*/ 3167846 w 4626532"/>
              <a:gd name="connsiteY2749" fmla="*/ 3533162 h 6858000"/>
              <a:gd name="connsiteX2750" fmla="*/ 3192845 w 4626532"/>
              <a:gd name="connsiteY2750" fmla="*/ 3533162 h 6858000"/>
              <a:gd name="connsiteX2751" fmla="*/ 3417834 w 4626532"/>
              <a:gd name="connsiteY2751" fmla="*/ 3574826 h 6858000"/>
              <a:gd name="connsiteX2752" fmla="*/ 3401168 w 4626532"/>
              <a:gd name="connsiteY2752" fmla="*/ 3616491 h 6858000"/>
              <a:gd name="connsiteX2753" fmla="*/ 3351170 w 4626532"/>
              <a:gd name="connsiteY2753" fmla="*/ 3574826 h 6858000"/>
              <a:gd name="connsiteX2754" fmla="*/ 3367836 w 4626532"/>
              <a:gd name="connsiteY2754" fmla="*/ 3524829 h 6858000"/>
              <a:gd name="connsiteX2755" fmla="*/ 3417834 w 4626532"/>
              <a:gd name="connsiteY2755" fmla="*/ 3574826 h 6858000"/>
              <a:gd name="connsiteX2756" fmla="*/ 2992855 w 4626532"/>
              <a:gd name="connsiteY2756" fmla="*/ 3524829 h 6858000"/>
              <a:gd name="connsiteX2757" fmla="*/ 3017853 w 4626532"/>
              <a:gd name="connsiteY2757" fmla="*/ 3566493 h 6858000"/>
              <a:gd name="connsiteX2758" fmla="*/ 3009520 w 4626532"/>
              <a:gd name="connsiteY2758" fmla="*/ 3608158 h 6858000"/>
              <a:gd name="connsiteX2759" fmla="*/ 2992855 w 4626532"/>
              <a:gd name="connsiteY2759" fmla="*/ 3616491 h 6858000"/>
              <a:gd name="connsiteX2760" fmla="*/ 2951190 w 4626532"/>
              <a:gd name="connsiteY2760" fmla="*/ 3574826 h 6858000"/>
              <a:gd name="connsiteX2761" fmla="*/ 2967856 w 4626532"/>
              <a:gd name="connsiteY2761" fmla="*/ 3524829 h 6858000"/>
              <a:gd name="connsiteX2762" fmla="*/ 2992855 w 4626532"/>
              <a:gd name="connsiteY2762" fmla="*/ 3524829 h 6858000"/>
              <a:gd name="connsiteX2763" fmla="*/ 3667822 w 4626532"/>
              <a:gd name="connsiteY2763" fmla="*/ 3566493 h 6858000"/>
              <a:gd name="connsiteX2764" fmla="*/ 3642823 w 4626532"/>
              <a:gd name="connsiteY2764" fmla="*/ 3558161 h 6858000"/>
              <a:gd name="connsiteX2765" fmla="*/ 3676155 w 4626532"/>
              <a:gd name="connsiteY2765" fmla="*/ 3516496 h 6858000"/>
              <a:gd name="connsiteX2766" fmla="*/ 3667822 w 4626532"/>
              <a:gd name="connsiteY2766" fmla="*/ 3566493 h 6858000"/>
              <a:gd name="connsiteX2767" fmla="*/ 3601158 w 4626532"/>
              <a:gd name="connsiteY2767" fmla="*/ 3591492 h 6858000"/>
              <a:gd name="connsiteX2768" fmla="*/ 3592825 w 4626532"/>
              <a:gd name="connsiteY2768" fmla="*/ 3558161 h 6858000"/>
              <a:gd name="connsiteX2769" fmla="*/ 3609491 w 4626532"/>
              <a:gd name="connsiteY2769" fmla="*/ 3516496 h 6858000"/>
              <a:gd name="connsiteX2770" fmla="*/ 3601158 w 4626532"/>
              <a:gd name="connsiteY2770" fmla="*/ 3591492 h 6858000"/>
              <a:gd name="connsiteX2771" fmla="*/ 3751151 w 4626532"/>
              <a:gd name="connsiteY2771" fmla="*/ 3583159 h 6858000"/>
              <a:gd name="connsiteX2772" fmla="*/ 3759484 w 4626532"/>
              <a:gd name="connsiteY2772" fmla="*/ 3533162 h 6858000"/>
              <a:gd name="connsiteX2773" fmla="*/ 3809481 w 4626532"/>
              <a:gd name="connsiteY2773" fmla="*/ 3508163 h 6858000"/>
              <a:gd name="connsiteX2774" fmla="*/ 3751151 w 4626532"/>
              <a:gd name="connsiteY2774" fmla="*/ 3583159 h 6858000"/>
              <a:gd name="connsiteX2775" fmla="*/ 3934475 w 4626532"/>
              <a:gd name="connsiteY2775" fmla="*/ 3533162 h 6858000"/>
              <a:gd name="connsiteX2776" fmla="*/ 3909477 w 4626532"/>
              <a:gd name="connsiteY2776" fmla="*/ 3558161 h 6858000"/>
              <a:gd name="connsiteX2777" fmla="*/ 3884478 w 4626532"/>
              <a:gd name="connsiteY2777" fmla="*/ 3558161 h 6858000"/>
              <a:gd name="connsiteX2778" fmla="*/ 3901144 w 4626532"/>
              <a:gd name="connsiteY2778" fmla="*/ 3499830 h 6858000"/>
              <a:gd name="connsiteX2779" fmla="*/ 3934475 w 4626532"/>
              <a:gd name="connsiteY2779" fmla="*/ 3533162 h 6858000"/>
              <a:gd name="connsiteX2780" fmla="*/ 3876145 w 4626532"/>
              <a:gd name="connsiteY2780" fmla="*/ 3524829 h 6858000"/>
              <a:gd name="connsiteX2781" fmla="*/ 3817814 w 4626532"/>
              <a:gd name="connsiteY2781" fmla="*/ 3558161 h 6858000"/>
              <a:gd name="connsiteX2782" fmla="*/ 3876145 w 4626532"/>
              <a:gd name="connsiteY2782" fmla="*/ 3491497 h 6858000"/>
              <a:gd name="connsiteX2783" fmla="*/ 3876145 w 4626532"/>
              <a:gd name="connsiteY2783" fmla="*/ 3524829 h 6858000"/>
              <a:gd name="connsiteX2784" fmla="*/ 3342838 w 4626532"/>
              <a:gd name="connsiteY2784" fmla="*/ 3533162 h 6858000"/>
              <a:gd name="connsiteX2785" fmla="*/ 3317839 w 4626532"/>
              <a:gd name="connsiteY2785" fmla="*/ 3583159 h 6858000"/>
              <a:gd name="connsiteX2786" fmla="*/ 3267841 w 4626532"/>
              <a:gd name="connsiteY2786" fmla="*/ 3549828 h 6858000"/>
              <a:gd name="connsiteX2787" fmla="*/ 3284507 w 4626532"/>
              <a:gd name="connsiteY2787" fmla="*/ 3491497 h 6858000"/>
              <a:gd name="connsiteX2788" fmla="*/ 3342838 w 4626532"/>
              <a:gd name="connsiteY2788" fmla="*/ 3533162 h 6858000"/>
              <a:gd name="connsiteX2789" fmla="*/ 3142847 w 4626532"/>
              <a:gd name="connsiteY2789" fmla="*/ 3541495 h 6858000"/>
              <a:gd name="connsiteX2790" fmla="*/ 3126181 w 4626532"/>
              <a:gd name="connsiteY2790" fmla="*/ 3583159 h 6858000"/>
              <a:gd name="connsiteX2791" fmla="*/ 3067851 w 4626532"/>
              <a:gd name="connsiteY2791" fmla="*/ 3549828 h 6858000"/>
              <a:gd name="connsiteX2792" fmla="*/ 3092850 w 4626532"/>
              <a:gd name="connsiteY2792" fmla="*/ 3491497 h 6858000"/>
              <a:gd name="connsiteX2793" fmla="*/ 3142847 w 4626532"/>
              <a:gd name="connsiteY2793" fmla="*/ 3541495 h 6858000"/>
              <a:gd name="connsiteX2794" fmla="*/ 3517829 w 4626532"/>
              <a:gd name="connsiteY2794" fmla="*/ 3541495 h 6858000"/>
              <a:gd name="connsiteX2795" fmla="*/ 3509496 w 4626532"/>
              <a:gd name="connsiteY2795" fmla="*/ 3574826 h 6858000"/>
              <a:gd name="connsiteX2796" fmla="*/ 3459499 w 4626532"/>
              <a:gd name="connsiteY2796" fmla="*/ 3541495 h 6858000"/>
              <a:gd name="connsiteX2797" fmla="*/ 3476164 w 4626532"/>
              <a:gd name="connsiteY2797" fmla="*/ 3483164 h 6858000"/>
              <a:gd name="connsiteX2798" fmla="*/ 3517829 w 4626532"/>
              <a:gd name="connsiteY2798" fmla="*/ 3541495 h 6858000"/>
              <a:gd name="connsiteX2799" fmla="*/ 2826196 w 4626532"/>
              <a:gd name="connsiteY2799" fmla="*/ 3574826 h 6858000"/>
              <a:gd name="connsiteX2800" fmla="*/ 2826196 w 4626532"/>
              <a:gd name="connsiteY2800" fmla="*/ 3616491 h 6858000"/>
              <a:gd name="connsiteX2801" fmla="*/ 2759533 w 4626532"/>
              <a:gd name="connsiteY2801" fmla="*/ 3524829 h 6858000"/>
              <a:gd name="connsiteX2802" fmla="*/ 2751200 w 4626532"/>
              <a:gd name="connsiteY2802" fmla="*/ 3541495 h 6858000"/>
              <a:gd name="connsiteX2803" fmla="*/ 2809530 w 4626532"/>
              <a:gd name="connsiteY2803" fmla="*/ 3633157 h 6858000"/>
              <a:gd name="connsiteX2804" fmla="*/ 2742867 w 4626532"/>
              <a:gd name="connsiteY2804" fmla="*/ 3608158 h 6858000"/>
              <a:gd name="connsiteX2805" fmla="*/ 2709535 w 4626532"/>
              <a:gd name="connsiteY2805" fmla="*/ 3524829 h 6858000"/>
              <a:gd name="connsiteX2806" fmla="*/ 2742867 w 4626532"/>
              <a:gd name="connsiteY2806" fmla="*/ 3483164 h 6858000"/>
              <a:gd name="connsiteX2807" fmla="*/ 2826196 w 4626532"/>
              <a:gd name="connsiteY2807" fmla="*/ 3574826 h 6858000"/>
              <a:gd name="connsiteX2808" fmla="*/ 2576208 w 4626532"/>
              <a:gd name="connsiteY2808" fmla="*/ 3574826 h 6858000"/>
              <a:gd name="connsiteX2809" fmla="*/ 2467880 w 4626532"/>
              <a:gd name="connsiteY2809" fmla="*/ 3483164 h 6858000"/>
              <a:gd name="connsiteX2810" fmla="*/ 2576208 w 4626532"/>
              <a:gd name="connsiteY2810" fmla="*/ 3574826 h 6858000"/>
              <a:gd name="connsiteX2811" fmla="*/ 2951190 w 4626532"/>
              <a:gd name="connsiteY2811" fmla="*/ 3516496 h 6858000"/>
              <a:gd name="connsiteX2812" fmla="*/ 2926191 w 4626532"/>
              <a:gd name="connsiteY2812" fmla="*/ 3566493 h 6858000"/>
              <a:gd name="connsiteX2813" fmla="*/ 2876194 w 4626532"/>
              <a:gd name="connsiteY2813" fmla="*/ 3524829 h 6858000"/>
              <a:gd name="connsiteX2814" fmla="*/ 2901192 w 4626532"/>
              <a:gd name="connsiteY2814" fmla="*/ 3474831 h 6858000"/>
              <a:gd name="connsiteX2815" fmla="*/ 2951190 w 4626532"/>
              <a:gd name="connsiteY2815" fmla="*/ 3516496 h 6858000"/>
              <a:gd name="connsiteX2816" fmla="*/ 3701153 w 4626532"/>
              <a:gd name="connsiteY2816" fmla="*/ 3549828 h 6858000"/>
              <a:gd name="connsiteX2817" fmla="*/ 3692820 w 4626532"/>
              <a:gd name="connsiteY2817" fmla="*/ 3499830 h 6858000"/>
              <a:gd name="connsiteX2818" fmla="*/ 3734485 w 4626532"/>
              <a:gd name="connsiteY2818" fmla="*/ 3458165 h 6858000"/>
              <a:gd name="connsiteX2819" fmla="*/ 3701153 w 4626532"/>
              <a:gd name="connsiteY2819" fmla="*/ 3549828 h 6858000"/>
              <a:gd name="connsiteX2820" fmla="*/ 3584492 w 4626532"/>
              <a:gd name="connsiteY2820" fmla="*/ 3491497 h 6858000"/>
              <a:gd name="connsiteX2821" fmla="*/ 3576160 w 4626532"/>
              <a:gd name="connsiteY2821" fmla="*/ 3541495 h 6858000"/>
              <a:gd name="connsiteX2822" fmla="*/ 3551161 w 4626532"/>
              <a:gd name="connsiteY2822" fmla="*/ 3508163 h 6858000"/>
              <a:gd name="connsiteX2823" fmla="*/ 3559494 w 4626532"/>
              <a:gd name="connsiteY2823" fmla="*/ 3458165 h 6858000"/>
              <a:gd name="connsiteX2824" fmla="*/ 3584492 w 4626532"/>
              <a:gd name="connsiteY2824" fmla="*/ 3491497 h 6858000"/>
              <a:gd name="connsiteX2825" fmla="*/ 3234509 w 4626532"/>
              <a:gd name="connsiteY2825" fmla="*/ 3458165 h 6858000"/>
              <a:gd name="connsiteX2826" fmla="*/ 3259508 w 4626532"/>
              <a:gd name="connsiteY2826" fmla="*/ 3491497 h 6858000"/>
              <a:gd name="connsiteX2827" fmla="*/ 3259508 w 4626532"/>
              <a:gd name="connsiteY2827" fmla="*/ 3524829 h 6858000"/>
              <a:gd name="connsiteX2828" fmla="*/ 3242842 w 4626532"/>
              <a:gd name="connsiteY2828" fmla="*/ 3541495 h 6858000"/>
              <a:gd name="connsiteX2829" fmla="*/ 3192845 w 4626532"/>
              <a:gd name="connsiteY2829" fmla="*/ 3508163 h 6858000"/>
              <a:gd name="connsiteX2830" fmla="*/ 3209511 w 4626532"/>
              <a:gd name="connsiteY2830" fmla="*/ 3458165 h 6858000"/>
              <a:gd name="connsiteX2831" fmla="*/ 3234509 w 4626532"/>
              <a:gd name="connsiteY2831" fmla="*/ 3458165 h 6858000"/>
              <a:gd name="connsiteX2832" fmla="*/ 3451166 w 4626532"/>
              <a:gd name="connsiteY2832" fmla="*/ 3483164 h 6858000"/>
              <a:gd name="connsiteX2833" fmla="*/ 3451166 w 4626532"/>
              <a:gd name="connsiteY2833" fmla="*/ 3516496 h 6858000"/>
              <a:gd name="connsiteX2834" fmla="*/ 3434500 w 4626532"/>
              <a:gd name="connsiteY2834" fmla="*/ 3533162 h 6858000"/>
              <a:gd name="connsiteX2835" fmla="*/ 3384502 w 4626532"/>
              <a:gd name="connsiteY2835" fmla="*/ 3508163 h 6858000"/>
              <a:gd name="connsiteX2836" fmla="*/ 3401168 w 4626532"/>
              <a:gd name="connsiteY2836" fmla="*/ 3449832 h 6858000"/>
              <a:gd name="connsiteX2837" fmla="*/ 3451166 w 4626532"/>
              <a:gd name="connsiteY2837" fmla="*/ 3483164 h 6858000"/>
              <a:gd name="connsiteX2838" fmla="*/ 3067851 w 4626532"/>
              <a:gd name="connsiteY2838" fmla="*/ 3483164 h 6858000"/>
              <a:gd name="connsiteX2839" fmla="*/ 3067851 w 4626532"/>
              <a:gd name="connsiteY2839" fmla="*/ 3524829 h 6858000"/>
              <a:gd name="connsiteX2840" fmla="*/ 3042852 w 4626532"/>
              <a:gd name="connsiteY2840" fmla="*/ 3541495 h 6858000"/>
              <a:gd name="connsiteX2841" fmla="*/ 3001187 w 4626532"/>
              <a:gd name="connsiteY2841" fmla="*/ 3508163 h 6858000"/>
              <a:gd name="connsiteX2842" fmla="*/ 3017853 w 4626532"/>
              <a:gd name="connsiteY2842" fmla="*/ 3449832 h 6858000"/>
              <a:gd name="connsiteX2843" fmla="*/ 3067851 w 4626532"/>
              <a:gd name="connsiteY2843" fmla="*/ 3483164 h 6858000"/>
              <a:gd name="connsiteX2844" fmla="*/ 3659489 w 4626532"/>
              <a:gd name="connsiteY2844" fmla="*/ 3474831 h 6858000"/>
              <a:gd name="connsiteX2845" fmla="*/ 3634490 w 4626532"/>
              <a:gd name="connsiteY2845" fmla="*/ 3533162 h 6858000"/>
              <a:gd name="connsiteX2846" fmla="*/ 3626157 w 4626532"/>
              <a:gd name="connsiteY2846" fmla="*/ 3491497 h 6858000"/>
              <a:gd name="connsiteX2847" fmla="*/ 3651156 w 4626532"/>
              <a:gd name="connsiteY2847" fmla="*/ 3441500 h 6858000"/>
              <a:gd name="connsiteX2848" fmla="*/ 3659489 w 4626532"/>
              <a:gd name="connsiteY2848" fmla="*/ 3474831 h 6858000"/>
              <a:gd name="connsiteX2849" fmla="*/ 1201275 w 4626532"/>
              <a:gd name="connsiteY2849" fmla="*/ 3474831 h 6858000"/>
              <a:gd name="connsiteX2850" fmla="*/ 1142944 w 4626532"/>
              <a:gd name="connsiteY2850" fmla="*/ 3533162 h 6858000"/>
              <a:gd name="connsiteX2851" fmla="*/ 1017951 w 4626532"/>
              <a:gd name="connsiteY2851" fmla="*/ 3524829 h 6858000"/>
              <a:gd name="connsiteX2852" fmla="*/ 1192942 w 4626532"/>
              <a:gd name="connsiteY2852" fmla="*/ 3466498 h 6858000"/>
              <a:gd name="connsiteX2853" fmla="*/ 1176276 w 4626532"/>
              <a:gd name="connsiteY2853" fmla="*/ 3433167 h 6858000"/>
              <a:gd name="connsiteX2854" fmla="*/ 1201275 w 4626532"/>
              <a:gd name="connsiteY2854" fmla="*/ 3474831 h 6858000"/>
              <a:gd name="connsiteX2855" fmla="*/ 3801149 w 4626532"/>
              <a:gd name="connsiteY2855" fmla="*/ 3474831 h 6858000"/>
              <a:gd name="connsiteX2856" fmla="*/ 3759484 w 4626532"/>
              <a:gd name="connsiteY2856" fmla="*/ 3508163 h 6858000"/>
              <a:gd name="connsiteX2857" fmla="*/ 3759484 w 4626532"/>
              <a:gd name="connsiteY2857" fmla="*/ 3449832 h 6858000"/>
              <a:gd name="connsiteX2858" fmla="*/ 3801149 w 4626532"/>
              <a:gd name="connsiteY2858" fmla="*/ 3424834 h 6858000"/>
              <a:gd name="connsiteX2859" fmla="*/ 3801149 w 4626532"/>
              <a:gd name="connsiteY2859" fmla="*/ 3474831 h 6858000"/>
              <a:gd name="connsiteX2860" fmla="*/ 2876194 w 4626532"/>
              <a:gd name="connsiteY2860" fmla="*/ 3466498 h 6858000"/>
              <a:gd name="connsiteX2861" fmla="*/ 2859528 w 4626532"/>
              <a:gd name="connsiteY2861" fmla="*/ 3516496 h 6858000"/>
              <a:gd name="connsiteX2862" fmla="*/ 2826196 w 4626532"/>
              <a:gd name="connsiteY2862" fmla="*/ 3466498 h 6858000"/>
              <a:gd name="connsiteX2863" fmla="*/ 2842862 w 4626532"/>
              <a:gd name="connsiteY2863" fmla="*/ 3424834 h 6858000"/>
              <a:gd name="connsiteX2864" fmla="*/ 2876194 w 4626532"/>
              <a:gd name="connsiteY2864" fmla="*/ 3466498 h 6858000"/>
              <a:gd name="connsiteX2865" fmla="*/ 1351268 w 4626532"/>
              <a:gd name="connsiteY2865" fmla="*/ 3424834 h 6858000"/>
              <a:gd name="connsiteX2866" fmla="*/ 1317936 w 4626532"/>
              <a:gd name="connsiteY2866" fmla="*/ 3424834 h 6858000"/>
              <a:gd name="connsiteX2867" fmla="*/ 1351268 w 4626532"/>
              <a:gd name="connsiteY2867" fmla="*/ 3424834 h 6858000"/>
              <a:gd name="connsiteX2868" fmla="*/ 3859479 w 4626532"/>
              <a:gd name="connsiteY2868" fmla="*/ 3449832 h 6858000"/>
              <a:gd name="connsiteX2869" fmla="*/ 3859479 w 4626532"/>
              <a:gd name="connsiteY2869" fmla="*/ 3474831 h 6858000"/>
              <a:gd name="connsiteX2870" fmla="*/ 3817814 w 4626532"/>
              <a:gd name="connsiteY2870" fmla="*/ 3483164 h 6858000"/>
              <a:gd name="connsiteX2871" fmla="*/ 3826147 w 4626532"/>
              <a:gd name="connsiteY2871" fmla="*/ 3416501 h 6858000"/>
              <a:gd name="connsiteX2872" fmla="*/ 3859479 w 4626532"/>
              <a:gd name="connsiteY2872" fmla="*/ 3449832 h 6858000"/>
              <a:gd name="connsiteX2873" fmla="*/ 3526162 w 4626532"/>
              <a:gd name="connsiteY2873" fmla="*/ 3416501 h 6858000"/>
              <a:gd name="connsiteX2874" fmla="*/ 3542828 w 4626532"/>
              <a:gd name="connsiteY2874" fmla="*/ 3458165 h 6858000"/>
              <a:gd name="connsiteX2875" fmla="*/ 3526162 w 4626532"/>
              <a:gd name="connsiteY2875" fmla="*/ 3499830 h 6858000"/>
              <a:gd name="connsiteX2876" fmla="*/ 3492830 w 4626532"/>
              <a:gd name="connsiteY2876" fmla="*/ 3466498 h 6858000"/>
              <a:gd name="connsiteX2877" fmla="*/ 3501163 w 4626532"/>
              <a:gd name="connsiteY2877" fmla="*/ 3416501 h 6858000"/>
              <a:gd name="connsiteX2878" fmla="*/ 3526162 w 4626532"/>
              <a:gd name="connsiteY2878" fmla="*/ 3416501 h 6858000"/>
              <a:gd name="connsiteX2879" fmla="*/ 3342838 w 4626532"/>
              <a:gd name="connsiteY2879" fmla="*/ 3416501 h 6858000"/>
              <a:gd name="connsiteX2880" fmla="*/ 3376169 w 4626532"/>
              <a:gd name="connsiteY2880" fmla="*/ 3466498 h 6858000"/>
              <a:gd name="connsiteX2881" fmla="*/ 3351170 w 4626532"/>
              <a:gd name="connsiteY2881" fmla="*/ 3499830 h 6858000"/>
              <a:gd name="connsiteX2882" fmla="*/ 3309506 w 4626532"/>
              <a:gd name="connsiteY2882" fmla="*/ 3474831 h 6858000"/>
              <a:gd name="connsiteX2883" fmla="*/ 3317839 w 4626532"/>
              <a:gd name="connsiteY2883" fmla="*/ 3416501 h 6858000"/>
              <a:gd name="connsiteX2884" fmla="*/ 3342838 w 4626532"/>
              <a:gd name="connsiteY2884" fmla="*/ 3416501 h 6858000"/>
              <a:gd name="connsiteX2885" fmla="*/ 3184512 w 4626532"/>
              <a:gd name="connsiteY2885" fmla="*/ 3466498 h 6858000"/>
              <a:gd name="connsiteX2886" fmla="*/ 3167846 w 4626532"/>
              <a:gd name="connsiteY2886" fmla="*/ 3508163 h 6858000"/>
              <a:gd name="connsiteX2887" fmla="*/ 3117848 w 4626532"/>
              <a:gd name="connsiteY2887" fmla="*/ 3466498 h 6858000"/>
              <a:gd name="connsiteX2888" fmla="*/ 3134514 w 4626532"/>
              <a:gd name="connsiteY2888" fmla="*/ 3416501 h 6858000"/>
              <a:gd name="connsiteX2889" fmla="*/ 3184512 w 4626532"/>
              <a:gd name="connsiteY2889" fmla="*/ 3466498 h 6858000"/>
              <a:gd name="connsiteX2890" fmla="*/ 2992855 w 4626532"/>
              <a:gd name="connsiteY2890" fmla="*/ 3441500 h 6858000"/>
              <a:gd name="connsiteX2891" fmla="*/ 2992855 w 4626532"/>
              <a:gd name="connsiteY2891" fmla="*/ 3483164 h 6858000"/>
              <a:gd name="connsiteX2892" fmla="*/ 2967856 w 4626532"/>
              <a:gd name="connsiteY2892" fmla="*/ 3499830 h 6858000"/>
              <a:gd name="connsiteX2893" fmla="*/ 2926191 w 4626532"/>
              <a:gd name="connsiteY2893" fmla="*/ 3458165 h 6858000"/>
              <a:gd name="connsiteX2894" fmla="*/ 2951190 w 4626532"/>
              <a:gd name="connsiteY2894" fmla="*/ 3408168 h 6858000"/>
              <a:gd name="connsiteX2895" fmla="*/ 2992855 w 4626532"/>
              <a:gd name="connsiteY2895" fmla="*/ 3441500 h 6858000"/>
              <a:gd name="connsiteX2896" fmla="*/ 2701202 w 4626532"/>
              <a:gd name="connsiteY2896" fmla="*/ 3474831 h 6858000"/>
              <a:gd name="connsiteX2897" fmla="*/ 2692869 w 4626532"/>
              <a:gd name="connsiteY2897" fmla="*/ 3549828 h 6858000"/>
              <a:gd name="connsiteX2898" fmla="*/ 2617873 w 4626532"/>
              <a:gd name="connsiteY2898" fmla="*/ 3449832 h 6858000"/>
              <a:gd name="connsiteX2899" fmla="*/ 2609540 w 4626532"/>
              <a:gd name="connsiteY2899" fmla="*/ 3466498 h 6858000"/>
              <a:gd name="connsiteX2900" fmla="*/ 2676203 w 4626532"/>
              <a:gd name="connsiteY2900" fmla="*/ 3558161 h 6858000"/>
              <a:gd name="connsiteX2901" fmla="*/ 2567875 w 4626532"/>
              <a:gd name="connsiteY2901" fmla="*/ 3474831 h 6858000"/>
              <a:gd name="connsiteX2902" fmla="*/ 2567875 w 4626532"/>
              <a:gd name="connsiteY2902" fmla="*/ 3408168 h 6858000"/>
              <a:gd name="connsiteX2903" fmla="*/ 2584541 w 4626532"/>
              <a:gd name="connsiteY2903" fmla="*/ 3408168 h 6858000"/>
              <a:gd name="connsiteX2904" fmla="*/ 2701202 w 4626532"/>
              <a:gd name="connsiteY2904" fmla="*/ 3474831 h 6858000"/>
              <a:gd name="connsiteX2905" fmla="*/ 2151229 w 4626532"/>
              <a:gd name="connsiteY2905" fmla="*/ 3574826 h 6858000"/>
              <a:gd name="connsiteX2906" fmla="*/ 2209559 w 4626532"/>
              <a:gd name="connsiteY2906" fmla="*/ 3658156 h 6858000"/>
              <a:gd name="connsiteX2907" fmla="*/ 1859576 w 4626532"/>
              <a:gd name="connsiteY2907" fmla="*/ 3483164 h 6858000"/>
              <a:gd name="connsiteX2908" fmla="*/ 1776247 w 4626532"/>
              <a:gd name="connsiteY2908" fmla="*/ 3474831 h 6858000"/>
              <a:gd name="connsiteX2909" fmla="*/ 2001236 w 4626532"/>
              <a:gd name="connsiteY2909" fmla="*/ 3399835 h 6858000"/>
              <a:gd name="connsiteX2910" fmla="*/ 2151229 w 4626532"/>
              <a:gd name="connsiteY2910" fmla="*/ 3574826 h 6858000"/>
              <a:gd name="connsiteX2911" fmla="*/ 3717819 w 4626532"/>
              <a:gd name="connsiteY2911" fmla="*/ 3416501 h 6858000"/>
              <a:gd name="connsiteX2912" fmla="*/ 3684488 w 4626532"/>
              <a:gd name="connsiteY2912" fmla="*/ 3483164 h 6858000"/>
              <a:gd name="connsiteX2913" fmla="*/ 3667822 w 4626532"/>
              <a:gd name="connsiteY2913" fmla="*/ 3433167 h 6858000"/>
              <a:gd name="connsiteX2914" fmla="*/ 3709486 w 4626532"/>
              <a:gd name="connsiteY2914" fmla="*/ 3383169 h 6858000"/>
              <a:gd name="connsiteX2915" fmla="*/ 3717819 w 4626532"/>
              <a:gd name="connsiteY2915" fmla="*/ 3416501 h 6858000"/>
              <a:gd name="connsiteX2916" fmla="*/ 3626157 w 4626532"/>
              <a:gd name="connsiteY2916" fmla="*/ 3416501 h 6858000"/>
              <a:gd name="connsiteX2917" fmla="*/ 3609491 w 4626532"/>
              <a:gd name="connsiteY2917" fmla="*/ 3474831 h 6858000"/>
              <a:gd name="connsiteX2918" fmla="*/ 3576160 w 4626532"/>
              <a:gd name="connsiteY2918" fmla="*/ 3441500 h 6858000"/>
              <a:gd name="connsiteX2919" fmla="*/ 3601158 w 4626532"/>
              <a:gd name="connsiteY2919" fmla="*/ 3383169 h 6858000"/>
              <a:gd name="connsiteX2920" fmla="*/ 3626157 w 4626532"/>
              <a:gd name="connsiteY2920" fmla="*/ 3416501 h 6858000"/>
              <a:gd name="connsiteX2921" fmla="*/ 3276174 w 4626532"/>
              <a:gd name="connsiteY2921" fmla="*/ 3383169 h 6858000"/>
              <a:gd name="connsiteX2922" fmla="*/ 3301173 w 4626532"/>
              <a:gd name="connsiteY2922" fmla="*/ 3424834 h 6858000"/>
              <a:gd name="connsiteX2923" fmla="*/ 3276174 w 4626532"/>
              <a:gd name="connsiteY2923" fmla="*/ 3466498 h 6858000"/>
              <a:gd name="connsiteX2924" fmla="*/ 3226177 w 4626532"/>
              <a:gd name="connsiteY2924" fmla="*/ 3433167 h 6858000"/>
              <a:gd name="connsiteX2925" fmla="*/ 3242842 w 4626532"/>
              <a:gd name="connsiteY2925" fmla="*/ 3383169 h 6858000"/>
              <a:gd name="connsiteX2926" fmla="*/ 3276174 w 4626532"/>
              <a:gd name="connsiteY2926" fmla="*/ 3383169 h 6858000"/>
              <a:gd name="connsiteX2927" fmla="*/ 3459499 w 4626532"/>
              <a:gd name="connsiteY2927" fmla="*/ 3374836 h 6858000"/>
              <a:gd name="connsiteX2928" fmla="*/ 3484497 w 4626532"/>
              <a:gd name="connsiteY2928" fmla="*/ 3424834 h 6858000"/>
              <a:gd name="connsiteX2929" fmla="*/ 3467831 w 4626532"/>
              <a:gd name="connsiteY2929" fmla="*/ 3458165 h 6858000"/>
              <a:gd name="connsiteX2930" fmla="*/ 3417834 w 4626532"/>
              <a:gd name="connsiteY2930" fmla="*/ 3424834 h 6858000"/>
              <a:gd name="connsiteX2931" fmla="*/ 3434500 w 4626532"/>
              <a:gd name="connsiteY2931" fmla="*/ 3374836 h 6858000"/>
              <a:gd name="connsiteX2932" fmla="*/ 3459499 w 4626532"/>
              <a:gd name="connsiteY2932" fmla="*/ 3374836 h 6858000"/>
              <a:gd name="connsiteX2933" fmla="*/ 3109516 w 4626532"/>
              <a:gd name="connsiteY2933" fmla="*/ 3424834 h 6858000"/>
              <a:gd name="connsiteX2934" fmla="*/ 3092850 w 4626532"/>
              <a:gd name="connsiteY2934" fmla="*/ 3466498 h 6858000"/>
              <a:gd name="connsiteX2935" fmla="*/ 3042852 w 4626532"/>
              <a:gd name="connsiteY2935" fmla="*/ 3433167 h 6858000"/>
              <a:gd name="connsiteX2936" fmla="*/ 3059518 w 4626532"/>
              <a:gd name="connsiteY2936" fmla="*/ 3374836 h 6858000"/>
              <a:gd name="connsiteX2937" fmla="*/ 3109516 w 4626532"/>
              <a:gd name="connsiteY2937" fmla="*/ 3424834 h 6858000"/>
              <a:gd name="connsiteX2938" fmla="*/ 1967904 w 4626532"/>
              <a:gd name="connsiteY2938" fmla="*/ 3383169 h 6858000"/>
              <a:gd name="connsiteX2939" fmla="*/ 1667919 w 4626532"/>
              <a:gd name="connsiteY2939" fmla="*/ 3474831 h 6858000"/>
              <a:gd name="connsiteX2940" fmla="*/ 1659586 w 4626532"/>
              <a:gd name="connsiteY2940" fmla="*/ 3491497 h 6858000"/>
              <a:gd name="connsiteX2941" fmla="*/ 2259557 w 4626532"/>
              <a:gd name="connsiteY2941" fmla="*/ 3733152 h 6858000"/>
              <a:gd name="connsiteX2942" fmla="*/ 2142896 w 4626532"/>
              <a:gd name="connsiteY2942" fmla="*/ 3741485 h 6858000"/>
              <a:gd name="connsiteX2943" fmla="*/ 1651253 w 4626532"/>
              <a:gd name="connsiteY2943" fmla="*/ 3624824 h 6858000"/>
              <a:gd name="connsiteX2944" fmla="*/ 1626254 w 4626532"/>
              <a:gd name="connsiteY2944" fmla="*/ 3633157 h 6858000"/>
              <a:gd name="connsiteX2945" fmla="*/ 1817912 w 4626532"/>
              <a:gd name="connsiteY2945" fmla="*/ 3774817 h 6858000"/>
              <a:gd name="connsiteX2946" fmla="*/ 2067899 w 4626532"/>
              <a:gd name="connsiteY2946" fmla="*/ 3974807 h 6858000"/>
              <a:gd name="connsiteX2947" fmla="*/ 1776247 w 4626532"/>
              <a:gd name="connsiteY2947" fmla="*/ 3916476 h 6858000"/>
              <a:gd name="connsiteX2948" fmla="*/ 1592923 w 4626532"/>
              <a:gd name="connsiteY2948" fmla="*/ 3766484 h 6858000"/>
              <a:gd name="connsiteX2949" fmla="*/ 1551258 w 4626532"/>
              <a:gd name="connsiteY2949" fmla="*/ 3766484 h 6858000"/>
              <a:gd name="connsiteX2950" fmla="*/ 1692918 w 4626532"/>
              <a:gd name="connsiteY2950" fmla="*/ 4008139 h 6858000"/>
              <a:gd name="connsiteX2951" fmla="*/ 1659586 w 4626532"/>
              <a:gd name="connsiteY2951" fmla="*/ 4208129 h 6858000"/>
              <a:gd name="connsiteX2952" fmla="*/ 1451263 w 4626532"/>
              <a:gd name="connsiteY2952" fmla="*/ 3808148 h 6858000"/>
              <a:gd name="connsiteX2953" fmla="*/ 1417931 w 4626532"/>
              <a:gd name="connsiteY2953" fmla="*/ 3899811 h 6858000"/>
              <a:gd name="connsiteX2954" fmla="*/ 1476262 w 4626532"/>
              <a:gd name="connsiteY2954" fmla="*/ 4083135 h 6858000"/>
              <a:gd name="connsiteX2955" fmla="*/ 1451263 w 4626532"/>
              <a:gd name="connsiteY2955" fmla="*/ 4083135 h 6858000"/>
              <a:gd name="connsiteX2956" fmla="*/ 1376266 w 4626532"/>
              <a:gd name="connsiteY2956" fmla="*/ 4008139 h 6858000"/>
              <a:gd name="connsiteX2957" fmla="*/ 1251273 w 4626532"/>
              <a:gd name="connsiteY2957" fmla="*/ 3808148 h 6858000"/>
              <a:gd name="connsiteX2958" fmla="*/ 1084614 w 4626532"/>
              <a:gd name="connsiteY2958" fmla="*/ 3833147 h 6858000"/>
              <a:gd name="connsiteX2959" fmla="*/ 617970 w 4626532"/>
              <a:gd name="connsiteY2959" fmla="*/ 3624824 h 6858000"/>
              <a:gd name="connsiteX2960" fmla="*/ 517975 w 4626532"/>
              <a:gd name="connsiteY2960" fmla="*/ 3616491 h 6858000"/>
              <a:gd name="connsiteX2961" fmla="*/ 792961 w 4626532"/>
              <a:gd name="connsiteY2961" fmla="*/ 3524829 h 6858000"/>
              <a:gd name="connsiteX2962" fmla="*/ 884624 w 4626532"/>
              <a:gd name="connsiteY2962" fmla="*/ 3541495 h 6858000"/>
              <a:gd name="connsiteX2963" fmla="*/ 959620 w 4626532"/>
              <a:gd name="connsiteY2963" fmla="*/ 3766484 h 6858000"/>
              <a:gd name="connsiteX2964" fmla="*/ 976286 w 4626532"/>
              <a:gd name="connsiteY2964" fmla="*/ 3774817 h 6858000"/>
              <a:gd name="connsiteX2965" fmla="*/ 1059615 w 4626532"/>
              <a:gd name="connsiteY2965" fmla="*/ 3658156 h 6858000"/>
              <a:gd name="connsiteX2966" fmla="*/ 1117946 w 4626532"/>
              <a:gd name="connsiteY2966" fmla="*/ 3833147 h 6858000"/>
              <a:gd name="connsiteX2967" fmla="*/ 1217941 w 4626532"/>
              <a:gd name="connsiteY2967" fmla="*/ 3674822 h 6858000"/>
              <a:gd name="connsiteX2968" fmla="*/ 1251273 w 4626532"/>
              <a:gd name="connsiteY2968" fmla="*/ 3674822 h 6858000"/>
              <a:gd name="connsiteX2969" fmla="*/ 1359601 w 4626532"/>
              <a:gd name="connsiteY2969" fmla="*/ 3783150 h 6858000"/>
              <a:gd name="connsiteX2970" fmla="*/ 1392932 w 4626532"/>
              <a:gd name="connsiteY2970" fmla="*/ 3708153 h 6858000"/>
              <a:gd name="connsiteX2971" fmla="*/ 1359601 w 4626532"/>
              <a:gd name="connsiteY2971" fmla="*/ 3624824 h 6858000"/>
              <a:gd name="connsiteX2972" fmla="*/ 1534592 w 4626532"/>
              <a:gd name="connsiteY2972" fmla="*/ 3741485 h 6858000"/>
              <a:gd name="connsiteX2973" fmla="*/ 1542925 w 4626532"/>
              <a:gd name="connsiteY2973" fmla="*/ 3708153 h 6858000"/>
              <a:gd name="connsiteX2974" fmla="*/ 1426264 w 4626532"/>
              <a:gd name="connsiteY2974" fmla="*/ 3558161 h 6858000"/>
              <a:gd name="connsiteX2975" fmla="*/ 1626254 w 4626532"/>
              <a:gd name="connsiteY2975" fmla="*/ 3533162 h 6858000"/>
              <a:gd name="connsiteX2976" fmla="*/ 1409598 w 4626532"/>
              <a:gd name="connsiteY2976" fmla="*/ 3424834 h 6858000"/>
              <a:gd name="connsiteX2977" fmla="*/ 1867909 w 4626532"/>
              <a:gd name="connsiteY2977" fmla="*/ 3366503 h 6858000"/>
              <a:gd name="connsiteX2978" fmla="*/ 1967904 w 4626532"/>
              <a:gd name="connsiteY2978" fmla="*/ 3383169 h 6858000"/>
              <a:gd name="connsiteX2979" fmla="*/ 2926191 w 4626532"/>
              <a:gd name="connsiteY2979" fmla="*/ 3391502 h 6858000"/>
              <a:gd name="connsiteX2980" fmla="*/ 2926191 w 4626532"/>
              <a:gd name="connsiteY2980" fmla="*/ 3433167 h 6858000"/>
              <a:gd name="connsiteX2981" fmla="*/ 2901192 w 4626532"/>
              <a:gd name="connsiteY2981" fmla="*/ 3449832 h 6858000"/>
              <a:gd name="connsiteX2982" fmla="*/ 2867861 w 4626532"/>
              <a:gd name="connsiteY2982" fmla="*/ 3399835 h 6858000"/>
              <a:gd name="connsiteX2983" fmla="*/ 2884526 w 4626532"/>
              <a:gd name="connsiteY2983" fmla="*/ 3358170 h 6858000"/>
              <a:gd name="connsiteX2984" fmla="*/ 2926191 w 4626532"/>
              <a:gd name="connsiteY2984" fmla="*/ 3391502 h 6858000"/>
              <a:gd name="connsiteX2985" fmla="*/ 2351219 w 4626532"/>
              <a:gd name="connsiteY2985" fmla="*/ 3383169 h 6858000"/>
              <a:gd name="connsiteX2986" fmla="*/ 2334553 w 4626532"/>
              <a:gd name="connsiteY2986" fmla="*/ 3358170 h 6858000"/>
              <a:gd name="connsiteX2987" fmla="*/ 2351219 w 4626532"/>
              <a:gd name="connsiteY2987" fmla="*/ 3383169 h 6858000"/>
              <a:gd name="connsiteX2988" fmla="*/ 976286 w 4626532"/>
              <a:gd name="connsiteY2988" fmla="*/ 3358170 h 6858000"/>
              <a:gd name="connsiteX2989" fmla="*/ 1076281 w 4626532"/>
              <a:gd name="connsiteY2989" fmla="*/ 3416501 h 6858000"/>
              <a:gd name="connsiteX2990" fmla="*/ 1076281 w 4626532"/>
              <a:gd name="connsiteY2990" fmla="*/ 3458165 h 6858000"/>
              <a:gd name="connsiteX2991" fmla="*/ 959620 w 4626532"/>
              <a:gd name="connsiteY2991" fmla="*/ 3358170 h 6858000"/>
              <a:gd name="connsiteX2992" fmla="*/ 976286 w 4626532"/>
              <a:gd name="connsiteY2992" fmla="*/ 3358170 h 6858000"/>
              <a:gd name="connsiteX2993" fmla="*/ 3217844 w 4626532"/>
              <a:gd name="connsiteY2993" fmla="*/ 3391502 h 6858000"/>
              <a:gd name="connsiteX2994" fmla="*/ 3201178 w 4626532"/>
              <a:gd name="connsiteY2994" fmla="*/ 3433167 h 6858000"/>
              <a:gd name="connsiteX2995" fmla="*/ 3151180 w 4626532"/>
              <a:gd name="connsiteY2995" fmla="*/ 3399835 h 6858000"/>
              <a:gd name="connsiteX2996" fmla="*/ 3167846 w 4626532"/>
              <a:gd name="connsiteY2996" fmla="*/ 3341504 h 6858000"/>
              <a:gd name="connsiteX2997" fmla="*/ 3217844 w 4626532"/>
              <a:gd name="connsiteY2997" fmla="*/ 3391502 h 6858000"/>
              <a:gd name="connsiteX2998" fmla="*/ 3792816 w 4626532"/>
              <a:gd name="connsiteY2998" fmla="*/ 3366503 h 6858000"/>
              <a:gd name="connsiteX2999" fmla="*/ 3742818 w 4626532"/>
              <a:gd name="connsiteY2999" fmla="*/ 3433167 h 6858000"/>
              <a:gd name="connsiteX3000" fmla="*/ 3734485 w 4626532"/>
              <a:gd name="connsiteY3000" fmla="*/ 3383169 h 6858000"/>
              <a:gd name="connsiteX3001" fmla="*/ 3776150 w 4626532"/>
              <a:gd name="connsiteY3001" fmla="*/ 3333171 h 6858000"/>
              <a:gd name="connsiteX3002" fmla="*/ 3792816 w 4626532"/>
              <a:gd name="connsiteY3002" fmla="*/ 3366503 h 6858000"/>
              <a:gd name="connsiteX3003" fmla="*/ 3576160 w 4626532"/>
              <a:gd name="connsiteY3003" fmla="*/ 3374836 h 6858000"/>
              <a:gd name="connsiteX3004" fmla="*/ 3559494 w 4626532"/>
              <a:gd name="connsiteY3004" fmla="*/ 3424834 h 6858000"/>
              <a:gd name="connsiteX3005" fmla="*/ 3526162 w 4626532"/>
              <a:gd name="connsiteY3005" fmla="*/ 3391502 h 6858000"/>
              <a:gd name="connsiteX3006" fmla="*/ 3551161 w 4626532"/>
              <a:gd name="connsiteY3006" fmla="*/ 3333171 h 6858000"/>
              <a:gd name="connsiteX3007" fmla="*/ 3576160 w 4626532"/>
              <a:gd name="connsiteY3007" fmla="*/ 3374836 h 6858000"/>
              <a:gd name="connsiteX3008" fmla="*/ 3409501 w 4626532"/>
              <a:gd name="connsiteY3008" fmla="*/ 3383169 h 6858000"/>
              <a:gd name="connsiteX3009" fmla="*/ 3392835 w 4626532"/>
              <a:gd name="connsiteY3009" fmla="*/ 3424834 h 6858000"/>
              <a:gd name="connsiteX3010" fmla="*/ 3342838 w 4626532"/>
              <a:gd name="connsiteY3010" fmla="*/ 3391502 h 6858000"/>
              <a:gd name="connsiteX3011" fmla="*/ 3359503 w 4626532"/>
              <a:gd name="connsiteY3011" fmla="*/ 3333171 h 6858000"/>
              <a:gd name="connsiteX3012" fmla="*/ 3409501 w 4626532"/>
              <a:gd name="connsiteY3012" fmla="*/ 3383169 h 6858000"/>
              <a:gd name="connsiteX3013" fmla="*/ 3034519 w 4626532"/>
              <a:gd name="connsiteY3013" fmla="*/ 3383169 h 6858000"/>
              <a:gd name="connsiteX3014" fmla="*/ 3017853 w 4626532"/>
              <a:gd name="connsiteY3014" fmla="*/ 3424834 h 6858000"/>
              <a:gd name="connsiteX3015" fmla="*/ 2976189 w 4626532"/>
              <a:gd name="connsiteY3015" fmla="*/ 3383169 h 6858000"/>
              <a:gd name="connsiteX3016" fmla="*/ 2992855 w 4626532"/>
              <a:gd name="connsiteY3016" fmla="*/ 3333171 h 6858000"/>
              <a:gd name="connsiteX3017" fmla="*/ 3034519 w 4626532"/>
              <a:gd name="connsiteY3017" fmla="*/ 3383169 h 6858000"/>
              <a:gd name="connsiteX3018" fmla="*/ 2817863 w 4626532"/>
              <a:gd name="connsiteY3018" fmla="*/ 3391502 h 6858000"/>
              <a:gd name="connsiteX3019" fmla="*/ 2801197 w 4626532"/>
              <a:gd name="connsiteY3019" fmla="*/ 3458165 h 6858000"/>
              <a:gd name="connsiteX3020" fmla="*/ 2734534 w 4626532"/>
              <a:gd name="connsiteY3020" fmla="*/ 3366503 h 6858000"/>
              <a:gd name="connsiteX3021" fmla="*/ 2717868 w 4626532"/>
              <a:gd name="connsiteY3021" fmla="*/ 3383169 h 6858000"/>
              <a:gd name="connsiteX3022" fmla="*/ 2792864 w 4626532"/>
              <a:gd name="connsiteY3022" fmla="*/ 3474831 h 6858000"/>
              <a:gd name="connsiteX3023" fmla="*/ 2726201 w 4626532"/>
              <a:gd name="connsiteY3023" fmla="*/ 3458165 h 6858000"/>
              <a:gd name="connsiteX3024" fmla="*/ 2684536 w 4626532"/>
              <a:gd name="connsiteY3024" fmla="*/ 3358170 h 6858000"/>
              <a:gd name="connsiteX3025" fmla="*/ 2717868 w 4626532"/>
              <a:gd name="connsiteY3025" fmla="*/ 3324839 h 6858000"/>
              <a:gd name="connsiteX3026" fmla="*/ 2817863 w 4626532"/>
              <a:gd name="connsiteY3026" fmla="*/ 3391502 h 6858000"/>
              <a:gd name="connsiteX3027" fmla="*/ 3684488 w 4626532"/>
              <a:gd name="connsiteY3027" fmla="*/ 3349837 h 6858000"/>
              <a:gd name="connsiteX3028" fmla="*/ 3651156 w 4626532"/>
              <a:gd name="connsiteY3028" fmla="*/ 3416501 h 6858000"/>
              <a:gd name="connsiteX3029" fmla="*/ 3626157 w 4626532"/>
              <a:gd name="connsiteY3029" fmla="*/ 3374836 h 6858000"/>
              <a:gd name="connsiteX3030" fmla="*/ 3659489 w 4626532"/>
              <a:gd name="connsiteY3030" fmla="*/ 3316506 h 6858000"/>
              <a:gd name="connsiteX3031" fmla="*/ 3684488 w 4626532"/>
              <a:gd name="connsiteY3031" fmla="*/ 3349837 h 6858000"/>
              <a:gd name="connsiteX3032" fmla="*/ 3117848 w 4626532"/>
              <a:gd name="connsiteY3032" fmla="*/ 3308173 h 6858000"/>
              <a:gd name="connsiteX3033" fmla="*/ 3142847 w 4626532"/>
              <a:gd name="connsiteY3033" fmla="*/ 3341504 h 6858000"/>
              <a:gd name="connsiteX3034" fmla="*/ 3142847 w 4626532"/>
              <a:gd name="connsiteY3034" fmla="*/ 3374836 h 6858000"/>
              <a:gd name="connsiteX3035" fmla="*/ 3126181 w 4626532"/>
              <a:gd name="connsiteY3035" fmla="*/ 3391502 h 6858000"/>
              <a:gd name="connsiteX3036" fmla="*/ 3076184 w 4626532"/>
              <a:gd name="connsiteY3036" fmla="*/ 3358170 h 6858000"/>
              <a:gd name="connsiteX3037" fmla="*/ 3092850 w 4626532"/>
              <a:gd name="connsiteY3037" fmla="*/ 3308173 h 6858000"/>
              <a:gd name="connsiteX3038" fmla="*/ 3117848 w 4626532"/>
              <a:gd name="connsiteY3038" fmla="*/ 3308173 h 6858000"/>
              <a:gd name="connsiteX3039" fmla="*/ 3334505 w 4626532"/>
              <a:gd name="connsiteY3039" fmla="*/ 3341504 h 6858000"/>
              <a:gd name="connsiteX3040" fmla="*/ 3334505 w 4626532"/>
              <a:gd name="connsiteY3040" fmla="*/ 3374836 h 6858000"/>
              <a:gd name="connsiteX3041" fmla="*/ 3309506 w 4626532"/>
              <a:gd name="connsiteY3041" fmla="*/ 3391502 h 6858000"/>
              <a:gd name="connsiteX3042" fmla="*/ 3267841 w 4626532"/>
              <a:gd name="connsiteY3042" fmla="*/ 3349837 h 6858000"/>
              <a:gd name="connsiteX3043" fmla="*/ 3276174 w 4626532"/>
              <a:gd name="connsiteY3043" fmla="*/ 3299840 h 6858000"/>
              <a:gd name="connsiteX3044" fmla="*/ 3334505 w 4626532"/>
              <a:gd name="connsiteY3044" fmla="*/ 3341504 h 6858000"/>
              <a:gd name="connsiteX3045" fmla="*/ 2967856 w 4626532"/>
              <a:gd name="connsiteY3045" fmla="*/ 3333171 h 6858000"/>
              <a:gd name="connsiteX3046" fmla="*/ 2951190 w 4626532"/>
              <a:gd name="connsiteY3046" fmla="*/ 3374836 h 6858000"/>
              <a:gd name="connsiteX3047" fmla="*/ 2909525 w 4626532"/>
              <a:gd name="connsiteY3047" fmla="*/ 3341504 h 6858000"/>
              <a:gd name="connsiteX3048" fmla="*/ 2951190 w 4626532"/>
              <a:gd name="connsiteY3048" fmla="*/ 3299840 h 6858000"/>
              <a:gd name="connsiteX3049" fmla="*/ 2967856 w 4626532"/>
              <a:gd name="connsiteY3049" fmla="*/ 3333171 h 6858000"/>
              <a:gd name="connsiteX3050" fmla="*/ 3517829 w 4626532"/>
              <a:gd name="connsiteY3050" fmla="*/ 3316506 h 6858000"/>
              <a:gd name="connsiteX3051" fmla="*/ 3517829 w 4626532"/>
              <a:gd name="connsiteY3051" fmla="*/ 3374836 h 6858000"/>
              <a:gd name="connsiteX3052" fmla="*/ 3492830 w 4626532"/>
              <a:gd name="connsiteY3052" fmla="*/ 3383169 h 6858000"/>
              <a:gd name="connsiteX3053" fmla="*/ 3451166 w 4626532"/>
              <a:gd name="connsiteY3053" fmla="*/ 3349837 h 6858000"/>
              <a:gd name="connsiteX3054" fmla="*/ 3476164 w 4626532"/>
              <a:gd name="connsiteY3054" fmla="*/ 3291507 h 6858000"/>
              <a:gd name="connsiteX3055" fmla="*/ 3517829 w 4626532"/>
              <a:gd name="connsiteY3055" fmla="*/ 3316506 h 6858000"/>
              <a:gd name="connsiteX3056" fmla="*/ 2984522 w 4626532"/>
              <a:gd name="connsiteY3056" fmla="*/ 3291507 h 6858000"/>
              <a:gd name="connsiteX3057" fmla="*/ 2976189 w 4626532"/>
              <a:gd name="connsiteY3057" fmla="*/ 3291507 h 6858000"/>
              <a:gd name="connsiteX3058" fmla="*/ 2984522 w 4626532"/>
              <a:gd name="connsiteY3058" fmla="*/ 3291507 h 6858000"/>
              <a:gd name="connsiteX3059" fmla="*/ 2417883 w 4626532"/>
              <a:gd name="connsiteY3059" fmla="*/ 3283174 h 6858000"/>
              <a:gd name="connsiteX3060" fmla="*/ 2551209 w 4626532"/>
              <a:gd name="connsiteY3060" fmla="*/ 3391502 h 6858000"/>
              <a:gd name="connsiteX3061" fmla="*/ 2551209 w 4626532"/>
              <a:gd name="connsiteY3061" fmla="*/ 3474831 h 6858000"/>
              <a:gd name="connsiteX3062" fmla="*/ 2451214 w 4626532"/>
              <a:gd name="connsiteY3062" fmla="*/ 3341504 h 6858000"/>
              <a:gd name="connsiteX3063" fmla="*/ 2442881 w 4626532"/>
              <a:gd name="connsiteY3063" fmla="*/ 3358170 h 6858000"/>
              <a:gd name="connsiteX3064" fmla="*/ 2526211 w 4626532"/>
              <a:gd name="connsiteY3064" fmla="*/ 3483164 h 6858000"/>
              <a:gd name="connsiteX3065" fmla="*/ 2451214 w 4626532"/>
              <a:gd name="connsiteY3065" fmla="*/ 3449832 h 6858000"/>
              <a:gd name="connsiteX3066" fmla="*/ 2384551 w 4626532"/>
              <a:gd name="connsiteY3066" fmla="*/ 3333171 h 6858000"/>
              <a:gd name="connsiteX3067" fmla="*/ 2392884 w 4626532"/>
              <a:gd name="connsiteY3067" fmla="*/ 3283174 h 6858000"/>
              <a:gd name="connsiteX3068" fmla="*/ 2417883 w 4626532"/>
              <a:gd name="connsiteY3068" fmla="*/ 3283174 h 6858000"/>
              <a:gd name="connsiteX3069" fmla="*/ 3059518 w 4626532"/>
              <a:gd name="connsiteY3069" fmla="*/ 3349837 h 6858000"/>
              <a:gd name="connsiteX3070" fmla="*/ 3009520 w 4626532"/>
              <a:gd name="connsiteY3070" fmla="*/ 3316506 h 6858000"/>
              <a:gd name="connsiteX3071" fmla="*/ 3059518 w 4626532"/>
              <a:gd name="connsiteY3071" fmla="*/ 3274841 h 6858000"/>
              <a:gd name="connsiteX3072" fmla="*/ 3059518 w 4626532"/>
              <a:gd name="connsiteY3072" fmla="*/ 3349837 h 6858000"/>
              <a:gd name="connsiteX3073" fmla="*/ 3759484 w 4626532"/>
              <a:gd name="connsiteY3073" fmla="*/ 3308173 h 6858000"/>
              <a:gd name="connsiteX3074" fmla="*/ 3709486 w 4626532"/>
              <a:gd name="connsiteY3074" fmla="*/ 3358170 h 6858000"/>
              <a:gd name="connsiteX3075" fmla="*/ 3692820 w 4626532"/>
              <a:gd name="connsiteY3075" fmla="*/ 3299840 h 6858000"/>
              <a:gd name="connsiteX3076" fmla="*/ 3726152 w 4626532"/>
              <a:gd name="connsiteY3076" fmla="*/ 3266508 h 6858000"/>
              <a:gd name="connsiteX3077" fmla="*/ 3759484 w 4626532"/>
              <a:gd name="connsiteY3077" fmla="*/ 3308173 h 6858000"/>
              <a:gd name="connsiteX3078" fmla="*/ 3634490 w 4626532"/>
              <a:gd name="connsiteY3078" fmla="*/ 3266508 h 6858000"/>
              <a:gd name="connsiteX3079" fmla="*/ 3634490 w 4626532"/>
              <a:gd name="connsiteY3079" fmla="*/ 3324839 h 6858000"/>
              <a:gd name="connsiteX3080" fmla="*/ 3601158 w 4626532"/>
              <a:gd name="connsiteY3080" fmla="*/ 3358170 h 6858000"/>
              <a:gd name="connsiteX3081" fmla="*/ 3567827 w 4626532"/>
              <a:gd name="connsiteY3081" fmla="*/ 3316506 h 6858000"/>
              <a:gd name="connsiteX3082" fmla="*/ 3601158 w 4626532"/>
              <a:gd name="connsiteY3082" fmla="*/ 3266508 h 6858000"/>
              <a:gd name="connsiteX3083" fmla="*/ 3634490 w 4626532"/>
              <a:gd name="connsiteY3083" fmla="*/ 3266508 h 6858000"/>
              <a:gd name="connsiteX3084" fmla="*/ 3226177 w 4626532"/>
              <a:gd name="connsiteY3084" fmla="*/ 3266508 h 6858000"/>
              <a:gd name="connsiteX3085" fmla="*/ 3251175 w 4626532"/>
              <a:gd name="connsiteY3085" fmla="*/ 3291507 h 6858000"/>
              <a:gd name="connsiteX3086" fmla="*/ 3251175 w 4626532"/>
              <a:gd name="connsiteY3086" fmla="*/ 3341504 h 6858000"/>
              <a:gd name="connsiteX3087" fmla="*/ 3234509 w 4626532"/>
              <a:gd name="connsiteY3087" fmla="*/ 3358170 h 6858000"/>
              <a:gd name="connsiteX3088" fmla="*/ 3192845 w 4626532"/>
              <a:gd name="connsiteY3088" fmla="*/ 3316506 h 6858000"/>
              <a:gd name="connsiteX3089" fmla="*/ 3201178 w 4626532"/>
              <a:gd name="connsiteY3089" fmla="*/ 3266508 h 6858000"/>
              <a:gd name="connsiteX3090" fmla="*/ 3226177 w 4626532"/>
              <a:gd name="connsiteY3090" fmla="*/ 3266508 h 6858000"/>
              <a:gd name="connsiteX3091" fmla="*/ 3176179 w 4626532"/>
              <a:gd name="connsiteY3091" fmla="*/ 3266508 h 6858000"/>
              <a:gd name="connsiteX3092" fmla="*/ 3167846 w 4626532"/>
              <a:gd name="connsiteY3092" fmla="*/ 3316506 h 6858000"/>
              <a:gd name="connsiteX3093" fmla="*/ 3117848 w 4626532"/>
              <a:gd name="connsiteY3093" fmla="*/ 3283174 h 6858000"/>
              <a:gd name="connsiteX3094" fmla="*/ 3134514 w 4626532"/>
              <a:gd name="connsiteY3094" fmla="*/ 3266508 h 6858000"/>
              <a:gd name="connsiteX3095" fmla="*/ 3176179 w 4626532"/>
              <a:gd name="connsiteY3095" fmla="*/ 3266508 h 6858000"/>
              <a:gd name="connsiteX3096" fmla="*/ 3417834 w 4626532"/>
              <a:gd name="connsiteY3096" fmla="*/ 3258175 h 6858000"/>
              <a:gd name="connsiteX3097" fmla="*/ 3451166 w 4626532"/>
              <a:gd name="connsiteY3097" fmla="*/ 3299840 h 6858000"/>
              <a:gd name="connsiteX3098" fmla="*/ 3426167 w 4626532"/>
              <a:gd name="connsiteY3098" fmla="*/ 3349837 h 6858000"/>
              <a:gd name="connsiteX3099" fmla="*/ 3376169 w 4626532"/>
              <a:gd name="connsiteY3099" fmla="*/ 3316506 h 6858000"/>
              <a:gd name="connsiteX3100" fmla="*/ 3392835 w 4626532"/>
              <a:gd name="connsiteY3100" fmla="*/ 3258175 h 6858000"/>
              <a:gd name="connsiteX3101" fmla="*/ 3417834 w 4626532"/>
              <a:gd name="connsiteY3101" fmla="*/ 3258175 h 6858000"/>
              <a:gd name="connsiteX3102" fmla="*/ 1867909 w 4626532"/>
              <a:gd name="connsiteY3102" fmla="*/ 3291507 h 6858000"/>
              <a:gd name="connsiteX3103" fmla="*/ 2059567 w 4626532"/>
              <a:gd name="connsiteY3103" fmla="*/ 3258175 h 6858000"/>
              <a:gd name="connsiteX3104" fmla="*/ 2017902 w 4626532"/>
              <a:gd name="connsiteY3104" fmla="*/ 3333171 h 6858000"/>
              <a:gd name="connsiteX3105" fmla="*/ 1876242 w 4626532"/>
              <a:gd name="connsiteY3105" fmla="*/ 3299840 h 6858000"/>
              <a:gd name="connsiteX3106" fmla="*/ 1642920 w 4626532"/>
              <a:gd name="connsiteY3106" fmla="*/ 3341504 h 6858000"/>
              <a:gd name="connsiteX3107" fmla="*/ 1742915 w 4626532"/>
              <a:gd name="connsiteY3107" fmla="*/ 3258175 h 6858000"/>
              <a:gd name="connsiteX3108" fmla="*/ 1867909 w 4626532"/>
              <a:gd name="connsiteY3108" fmla="*/ 3291507 h 6858000"/>
              <a:gd name="connsiteX3109" fmla="*/ 3276174 w 4626532"/>
              <a:gd name="connsiteY3109" fmla="*/ 3274841 h 6858000"/>
              <a:gd name="connsiteX3110" fmla="*/ 3251175 w 4626532"/>
              <a:gd name="connsiteY3110" fmla="*/ 3258175 h 6858000"/>
              <a:gd name="connsiteX3111" fmla="*/ 3284507 w 4626532"/>
              <a:gd name="connsiteY3111" fmla="*/ 3249842 h 6858000"/>
              <a:gd name="connsiteX3112" fmla="*/ 3276174 w 4626532"/>
              <a:gd name="connsiteY3112" fmla="*/ 3274841 h 6858000"/>
              <a:gd name="connsiteX3113" fmla="*/ 2909525 w 4626532"/>
              <a:gd name="connsiteY3113" fmla="*/ 3283174 h 6858000"/>
              <a:gd name="connsiteX3114" fmla="*/ 2884526 w 4626532"/>
              <a:gd name="connsiteY3114" fmla="*/ 3316506 h 6858000"/>
              <a:gd name="connsiteX3115" fmla="*/ 2834529 w 4626532"/>
              <a:gd name="connsiteY3115" fmla="*/ 3291507 h 6858000"/>
              <a:gd name="connsiteX3116" fmla="*/ 2859528 w 4626532"/>
              <a:gd name="connsiteY3116" fmla="*/ 3333171 h 6858000"/>
              <a:gd name="connsiteX3117" fmla="*/ 2834529 w 4626532"/>
              <a:gd name="connsiteY3117" fmla="*/ 3366503 h 6858000"/>
              <a:gd name="connsiteX3118" fmla="*/ 2801197 w 4626532"/>
              <a:gd name="connsiteY3118" fmla="*/ 3291507 h 6858000"/>
              <a:gd name="connsiteX3119" fmla="*/ 2842862 w 4626532"/>
              <a:gd name="connsiteY3119" fmla="*/ 3249842 h 6858000"/>
              <a:gd name="connsiteX3120" fmla="*/ 2909525 w 4626532"/>
              <a:gd name="connsiteY3120" fmla="*/ 3283174 h 6858000"/>
              <a:gd name="connsiteX3121" fmla="*/ 2676203 w 4626532"/>
              <a:gd name="connsiteY3121" fmla="*/ 3324839 h 6858000"/>
              <a:gd name="connsiteX3122" fmla="*/ 2659537 w 4626532"/>
              <a:gd name="connsiteY3122" fmla="*/ 3383169 h 6858000"/>
              <a:gd name="connsiteX3123" fmla="*/ 2584541 w 4626532"/>
              <a:gd name="connsiteY3123" fmla="*/ 3283174 h 6858000"/>
              <a:gd name="connsiteX3124" fmla="*/ 2576208 w 4626532"/>
              <a:gd name="connsiteY3124" fmla="*/ 3299840 h 6858000"/>
              <a:gd name="connsiteX3125" fmla="*/ 2642872 w 4626532"/>
              <a:gd name="connsiteY3125" fmla="*/ 3399835 h 6858000"/>
              <a:gd name="connsiteX3126" fmla="*/ 2576208 w 4626532"/>
              <a:gd name="connsiteY3126" fmla="*/ 3374836 h 6858000"/>
              <a:gd name="connsiteX3127" fmla="*/ 2526211 w 4626532"/>
              <a:gd name="connsiteY3127" fmla="*/ 3291507 h 6858000"/>
              <a:gd name="connsiteX3128" fmla="*/ 2526211 w 4626532"/>
              <a:gd name="connsiteY3128" fmla="*/ 3241509 h 6858000"/>
              <a:gd name="connsiteX3129" fmla="*/ 2551209 w 4626532"/>
              <a:gd name="connsiteY3129" fmla="*/ 3241509 h 6858000"/>
              <a:gd name="connsiteX3130" fmla="*/ 2676203 w 4626532"/>
              <a:gd name="connsiteY3130" fmla="*/ 3324839 h 6858000"/>
              <a:gd name="connsiteX3131" fmla="*/ 3367836 w 4626532"/>
              <a:gd name="connsiteY3131" fmla="*/ 3266508 h 6858000"/>
              <a:gd name="connsiteX3132" fmla="*/ 3342838 w 4626532"/>
              <a:gd name="connsiteY3132" fmla="*/ 3316506 h 6858000"/>
              <a:gd name="connsiteX3133" fmla="*/ 3301173 w 4626532"/>
              <a:gd name="connsiteY3133" fmla="*/ 3283174 h 6858000"/>
              <a:gd name="connsiteX3134" fmla="*/ 3351170 w 4626532"/>
              <a:gd name="connsiteY3134" fmla="*/ 3233176 h 6858000"/>
              <a:gd name="connsiteX3135" fmla="*/ 3367836 w 4626532"/>
              <a:gd name="connsiteY3135" fmla="*/ 3266508 h 6858000"/>
              <a:gd name="connsiteX3136" fmla="*/ 1659586 w 4626532"/>
              <a:gd name="connsiteY3136" fmla="*/ 3233176 h 6858000"/>
              <a:gd name="connsiteX3137" fmla="*/ 1526259 w 4626532"/>
              <a:gd name="connsiteY3137" fmla="*/ 3308173 h 6858000"/>
              <a:gd name="connsiteX3138" fmla="*/ 1451263 w 4626532"/>
              <a:gd name="connsiteY3138" fmla="*/ 3291507 h 6858000"/>
              <a:gd name="connsiteX3139" fmla="*/ 1451263 w 4626532"/>
              <a:gd name="connsiteY3139" fmla="*/ 3258175 h 6858000"/>
              <a:gd name="connsiteX3140" fmla="*/ 1567924 w 4626532"/>
              <a:gd name="connsiteY3140" fmla="*/ 3224843 h 6858000"/>
              <a:gd name="connsiteX3141" fmla="*/ 1659586 w 4626532"/>
              <a:gd name="connsiteY3141" fmla="*/ 3233176 h 6858000"/>
              <a:gd name="connsiteX3142" fmla="*/ 3559494 w 4626532"/>
              <a:gd name="connsiteY3142" fmla="*/ 3216510 h 6858000"/>
              <a:gd name="connsiteX3143" fmla="*/ 3576160 w 4626532"/>
              <a:gd name="connsiteY3143" fmla="*/ 3249842 h 6858000"/>
              <a:gd name="connsiteX3144" fmla="*/ 3542828 w 4626532"/>
              <a:gd name="connsiteY3144" fmla="*/ 3308173 h 6858000"/>
              <a:gd name="connsiteX3145" fmla="*/ 3501163 w 4626532"/>
              <a:gd name="connsiteY3145" fmla="*/ 3274841 h 6858000"/>
              <a:gd name="connsiteX3146" fmla="*/ 3526162 w 4626532"/>
              <a:gd name="connsiteY3146" fmla="*/ 3216510 h 6858000"/>
              <a:gd name="connsiteX3147" fmla="*/ 3559494 w 4626532"/>
              <a:gd name="connsiteY3147" fmla="*/ 3216510 h 6858000"/>
              <a:gd name="connsiteX3148" fmla="*/ 3376169 w 4626532"/>
              <a:gd name="connsiteY3148" fmla="*/ 3233176 h 6858000"/>
              <a:gd name="connsiteX3149" fmla="*/ 3401168 w 4626532"/>
              <a:gd name="connsiteY3149" fmla="*/ 3216510 h 6858000"/>
              <a:gd name="connsiteX3150" fmla="*/ 3376169 w 4626532"/>
              <a:gd name="connsiteY3150" fmla="*/ 3233176 h 6858000"/>
              <a:gd name="connsiteX3151" fmla="*/ 576305 w 4626532"/>
              <a:gd name="connsiteY3151" fmla="*/ 3241509 h 6858000"/>
              <a:gd name="connsiteX3152" fmla="*/ 517975 w 4626532"/>
              <a:gd name="connsiteY3152" fmla="*/ 3316506 h 6858000"/>
              <a:gd name="connsiteX3153" fmla="*/ 517975 w 4626532"/>
              <a:gd name="connsiteY3153" fmla="*/ 3216510 h 6858000"/>
              <a:gd name="connsiteX3154" fmla="*/ 576305 w 4626532"/>
              <a:gd name="connsiteY3154" fmla="*/ 3241509 h 6858000"/>
              <a:gd name="connsiteX3155" fmla="*/ 3709486 w 4626532"/>
              <a:gd name="connsiteY3155" fmla="*/ 3241509 h 6858000"/>
              <a:gd name="connsiteX3156" fmla="*/ 3659489 w 4626532"/>
              <a:gd name="connsiteY3156" fmla="*/ 3291507 h 6858000"/>
              <a:gd name="connsiteX3157" fmla="*/ 3634490 w 4626532"/>
              <a:gd name="connsiteY3157" fmla="*/ 3249842 h 6858000"/>
              <a:gd name="connsiteX3158" fmla="*/ 3667822 w 4626532"/>
              <a:gd name="connsiteY3158" fmla="*/ 3199845 h 6858000"/>
              <a:gd name="connsiteX3159" fmla="*/ 3709486 w 4626532"/>
              <a:gd name="connsiteY3159" fmla="*/ 3241509 h 6858000"/>
              <a:gd name="connsiteX3160" fmla="*/ 3501163 w 4626532"/>
              <a:gd name="connsiteY3160" fmla="*/ 3191512 h 6858000"/>
              <a:gd name="connsiteX3161" fmla="*/ 3501163 w 4626532"/>
              <a:gd name="connsiteY3161" fmla="*/ 3224843 h 6858000"/>
              <a:gd name="connsiteX3162" fmla="*/ 3476164 w 4626532"/>
              <a:gd name="connsiteY3162" fmla="*/ 3266508 h 6858000"/>
              <a:gd name="connsiteX3163" fmla="*/ 3417834 w 4626532"/>
              <a:gd name="connsiteY3163" fmla="*/ 3233176 h 6858000"/>
              <a:gd name="connsiteX3164" fmla="*/ 3476164 w 4626532"/>
              <a:gd name="connsiteY3164" fmla="*/ 3191512 h 6858000"/>
              <a:gd name="connsiteX3165" fmla="*/ 3501163 w 4626532"/>
              <a:gd name="connsiteY3165" fmla="*/ 3191512 h 6858000"/>
              <a:gd name="connsiteX3166" fmla="*/ 2792864 w 4626532"/>
              <a:gd name="connsiteY3166" fmla="*/ 3241509 h 6858000"/>
              <a:gd name="connsiteX3167" fmla="*/ 2776198 w 4626532"/>
              <a:gd name="connsiteY3167" fmla="*/ 3299840 h 6858000"/>
              <a:gd name="connsiteX3168" fmla="*/ 2726201 w 4626532"/>
              <a:gd name="connsiteY3168" fmla="*/ 3233176 h 6858000"/>
              <a:gd name="connsiteX3169" fmla="*/ 2701202 w 4626532"/>
              <a:gd name="connsiteY3169" fmla="*/ 3233176 h 6858000"/>
              <a:gd name="connsiteX3170" fmla="*/ 2751200 w 4626532"/>
              <a:gd name="connsiteY3170" fmla="*/ 3308173 h 6858000"/>
              <a:gd name="connsiteX3171" fmla="*/ 2692869 w 4626532"/>
              <a:gd name="connsiteY3171" fmla="*/ 3308173 h 6858000"/>
              <a:gd name="connsiteX3172" fmla="*/ 2659537 w 4626532"/>
              <a:gd name="connsiteY3172" fmla="*/ 3224843 h 6858000"/>
              <a:gd name="connsiteX3173" fmla="*/ 2692869 w 4626532"/>
              <a:gd name="connsiteY3173" fmla="*/ 3191512 h 6858000"/>
              <a:gd name="connsiteX3174" fmla="*/ 2792864 w 4626532"/>
              <a:gd name="connsiteY3174" fmla="*/ 3241509 h 6858000"/>
              <a:gd name="connsiteX3175" fmla="*/ 3534495 w 4626532"/>
              <a:gd name="connsiteY3175" fmla="*/ 3183179 h 6858000"/>
              <a:gd name="connsiteX3176" fmla="*/ 3526162 w 4626532"/>
              <a:gd name="connsiteY3176" fmla="*/ 3183179 h 6858000"/>
              <a:gd name="connsiteX3177" fmla="*/ 3534495 w 4626532"/>
              <a:gd name="connsiteY3177" fmla="*/ 3183179 h 6858000"/>
              <a:gd name="connsiteX3178" fmla="*/ 3034519 w 4626532"/>
              <a:gd name="connsiteY3178" fmla="*/ 3249842 h 6858000"/>
              <a:gd name="connsiteX3179" fmla="*/ 3017853 w 4626532"/>
              <a:gd name="connsiteY3179" fmla="*/ 3258175 h 6858000"/>
              <a:gd name="connsiteX3180" fmla="*/ 2951190 w 4626532"/>
              <a:gd name="connsiteY3180" fmla="*/ 3208178 h 6858000"/>
              <a:gd name="connsiteX3181" fmla="*/ 2984522 w 4626532"/>
              <a:gd name="connsiteY3181" fmla="*/ 3266508 h 6858000"/>
              <a:gd name="connsiteX3182" fmla="*/ 2951190 w 4626532"/>
              <a:gd name="connsiteY3182" fmla="*/ 3274841 h 6858000"/>
              <a:gd name="connsiteX3183" fmla="*/ 2917858 w 4626532"/>
              <a:gd name="connsiteY3183" fmla="*/ 3216510 h 6858000"/>
              <a:gd name="connsiteX3184" fmla="*/ 2942857 w 4626532"/>
              <a:gd name="connsiteY3184" fmla="*/ 3183179 h 6858000"/>
              <a:gd name="connsiteX3185" fmla="*/ 3034519 w 4626532"/>
              <a:gd name="connsiteY3185" fmla="*/ 3249842 h 6858000"/>
              <a:gd name="connsiteX3186" fmla="*/ 3651156 w 4626532"/>
              <a:gd name="connsiteY3186" fmla="*/ 3191512 h 6858000"/>
              <a:gd name="connsiteX3187" fmla="*/ 3617824 w 4626532"/>
              <a:gd name="connsiteY3187" fmla="*/ 3233176 h 6858000"/>
              <a:gd name="connsiteX3188" fmla="*/ 3559494 w 4626532"/>
              <a:gd name="connsiteY3188" fmla="*/ 3199845 h 6858000"/>
              <a:gd name="connsiteX3189" fmla="*/ 3584492 w 4626532"/>
              <a:gd name="connsiteY3189" fmla="*/ 3174846 h 6858000"/>
              <a:gd name="connsiteX3190" fmla="*/ 3651156 w 4626532"/>
              <a:gd name="connsiteY3190" fmla="*/ 3191512 h 6858000"/>
              <a:gd name="connsiteX3191" fmla="*/ 1567924 w 4626532"/>
              <a:gd name="connsiteY3191" fmla="*/ 3174846 h 6858000"/>
              <a:gd name="connsiteX3192" fmla="*/ 1751248 w 4626532"/>
              <a:gd name="connsiteY3192" fmla="*/ 3208178 h 6858000"/>
              <a:gd name="connsiteX3193" fmla="*/ 1492927 w 4626532"/>
              <a:gd name="connsiteY3193" fmla="*/ 3358170 h 6858000"/>
              <a:gd name="connsiteX3194" fmla="*/ 1317936 w 4626532"/>
              <a:gd name="connsiteY3194" fmla="*/ 3233176 h 6858000"/>
              <a:gd name="connsiteX3195" fmla="*/ 1384599 w 4626532"/>
              <a:gd name="connsiteY3195" fmla="*/ 3258175 h 6858000"/>
              <a:gd name="connsiteX3196" fmla="*/ 1467929 w 4626532"/>
              <a:gd name="connsiteY3196" fmla="*/ 3191512 h 6858000"/>
              <a:gd name="connsiteX3197" fmla="*/ 1359601 w 4626532"/>
              <a:gd name="connsiteY3197" fmla="*/ 3158180 h 6858000"/>
              <a:gd name="connsiteX3198" fmla="*/ 1567924 w 4626532"/>
              <a:gd name="connsiteY3198" fmla="*/ 3174846 h 6858000"/>
              <a:gd name="connsiteX3199" fmla="*/ 2917858 w 4626532"/>
              <a:gd name="connsiteY3199" fmla="*/ 3166513 h 6858000"/>
              <a:gd name="connsiteX3200" fmla="*/ 2892859 w 4626532"/>
              <a:gd name="connsiteY3200" fmla="*/ 3216510 h 6858000"/>
              <a:gd name="connsiteX3201" fmla="*/ 2834529 w 4626532"/>
              <a:gd name="connsiteY3201" fmla="*/ 3174846 h 6858000"/>
              <a:gd name="connsiteX3202" fmla="*/ 2876194 w 4626532"/>
              <a:gd name="connsiteY3202" fmla="*/ 3233176 h 6858000"/>
              <a:gd name="connsiteX3203" fmla="*/ 2809530 w 4626532"/>
              <a:gd name="connsiteY3203" fmla="*/ 3224843 h 6858000"/>
              <a:gd name="connsiteX3204" fmla="*/ 2801197 w 4626532"/>
              <a:gd name="connsiteY3204" fmla="*/ 3191512 h 6858000"/>
              <a:gd name="connsiteX3205" fmla="*/ 2851195 w 4626532"/>
              <a:gd name="connsiteY3205" fmla="*/ 3149847 h 6858000"/>
              <a:gd name="connsiteX3206" fmla="*/ 2917858 w 4626532"/>
              <a:gd name="connsiteY3206" fmla="*/ 3166513 h 6858000"/>
              <a:gd name="connsiteX3207" fmla="*/ 1992903 w 4626532"/>
              <a:gd name="connsiteY3207" fmla="*/ 3183179 h 6858000"/>
              <a:gd name="connsiteX3208" fmla="*/ 1792913 w 4626532"/>
              <a:gd name="connsiteY3208" fmla="*/ 3258175 h 6858000"/>
              <a:gd name="connsiteX3209" fmla="*/ 1751248 w 4626532"/>
              <a:gd name="connsiteY3209" fmla="*/ 3249842 h 6858000"/>
              <a:gd name="connsiteX3210" fmla="*/ 1784580 w 4626532"/>
              <a:gd name="connsiteY3210" fmla="*/ 3208178 h 6858000"/>
              <a:gd name="connsiteX3211" fmla="*/ 1626254 w 4626532"/>
              <a:gd name="connsiteY3211" fmla="*/ 3158180 h 6858000"/>
              <a:gd name="connsiteX3212" fmla="*/ 1742915 w 4626532"/>
              <a:gd name="connsiteY3212" fmla="*/ 3149847 h 6858000"/>
              <a:gd name="connsiteX3213" fmla="*/ 1992903 w 4626532"/>
              <a:gd name="connsiteY3213" fmla="*/ 3183179 h 6858000"/>
              <a:gd name="connsiteX3214" fmla="*/ 451311 w 4626532"/>
              <a:gd name="connsiteY3214" fmla="*/ 3183179 h 6858000"/>
              <a:gd name="connsiteX3215" fmla="*/ 384648 w 4626532"/>
              <a:gd name="connsiteY3215" fmla="*/ 3249842 h 6858000"/>
              <a:gd name="connsiteX3216" fmla="*/ 401314 w 4626532"/>
              <a:gd name="connsiteY3216" fmla="*/ 3149847 h 6858000"/>
              <a:gd name="connsiteX3217" fmla="*/ 451311 w 4626532"/>
              <a:gd name="connsiteY3217" fmla="*/ 3183179 h 6858000"/>
              <a:gd name="connsiteX3218" fmla="*/ 2217892 w 4626532"/>
              <a:gd name="connsiteY3218" fmla="*/ 3124848 h 6858000"/>
              <a:gd name="connsiteX3219" fmla="*/ 2367885 w 4626532"/>
              <a:gd name="connsiteY3219" fmla="*/ 3258175 h 6858000"/>
              <a:gd name="connsiteX3220" fmla="*/ 2367885 w 4626532"/>
              <a:gd name="connsiteY3220" fmla="*/ 3349837 h 6858000"/>
              <a:gd name="connsiteX3221" fmla="*/ 2259557 w 4626532"/>
              <a:gd name="connsiteY3221" fmla="*/ 3191512 h 6858000"/>
              <a:gd name="connsiteX3222" fmla="*/ 2251224 w 4626532"/>
              <a:gd name="connsiteY3222" fmla="*/ 3208178 h 6858000"/>
              <a:gd name="connsiteX3223" fmla="*/ 2334553 w 4626532"/>
              <a:gd name="connsiteY3223" fmla="*/ 3341504 h 6858000"/>
              <a:gd name="connsiteX3224" fmla="*/ 2242891 w 4626532"/>
              <a:gd name="connsiteY3224" fmla="*/ 3291507 h 6858000"/>
              <a:gd name="connsiteX3225" fmla="*/ 2226225 w 4626532"/>
              <a:gd name="connsiteY3225" fmla="*/ 3224843 h 6858000"/>
              <a:gd name="connsiteX3226" fmla="*/ 2192893 w 4626532"/>
              <a:gd name="connsiteY3226" fmla="*/ 3149847 h 6858000"/>
              <a:gd name="connsiteX3227" fmla="*/ 2192893 w 4626532"/>
              <a:gd name="connsiteY3227" fmla="*/ 3124848 h 6858000"/>
              <a:gd name="connsiteX3228" fmla="*/ 2217892 w 4626532"/>
              <a:gd name="connsiteY3228" fmla="*/ 3124848 h 6858000"/>
              <a:gd name="connsiteX3229" fmla="*/ 1101280 w 4626532"/>
              <a:gd name="connsiteY3229" fmla="*/ 3124848 h 6858000"/>
              <a:gd name="connsiteX3230" fmla="*/ 1101280 w 4626532"/>
              <a:gd name="connsiteY3230" fmla="*/ 3174846 h 6858000"/>
              <a:gd name="connsiteX3231" fmla="*/ 1117946 w 4626532"/>
              <a:gd name="connsiteY3231" fmla="*/ 3191512 h 6858000"/>
              <a:gd name="connsiteX3232" fmla="*/ 1142944 w 4626532"/>
              <a:gd name="connsiteY3232" fmla="*/ 3124848 h 6858000"/>
              <a:gd name="connsiteX3233" fmla="*/ 1217941 w 4626532"/>
              <a:gd name="connsiteY3233" fmla="*/ 3199845 h 6858000"/>
              <a:gd name="connsiteX3234" fmla="*/ 1151277 w 4626532"/>
              <a:gd name="connsiteY3234" fmla="*/ 3249842 h 6858000"/>
              <a:gd name="connsiteX3235" fmla="*/ 1017951 w 4626532"/>
              <a:gd name="connsiteY3235" fmla="*/ 3166513 h 6858000"/>
              <a:gd name="connsiteX3236" fmla="*/ 1067948 w 4626532"/>
              <a:gd name="connsiteY3236" fmla="*/ 3124848 h 6858000"/>
              <a:gd name="connsiteX3237" fmla="*/ 1101280 w 4626532"/>
              <a:gd name="connsiteY3237" fmla="*/ 3124848 h 6858000"/>
              <a:gd name="connsiteX3238" fmla="*/ 2517878 w 4626532"/>
              <a:gd name="connsiteY3238" fmla="*/ 3224843 h 6858000"/>
              <a:gd name="connsiteX3239" fmla="*/ 2501212 w 4626532"/>
              <a:gd name="connsiteY3239" fmla="*/ 3291507 h 6858000"/>
              <a:gd name="connsiteX3240" fmla="*/ 2401217 w 4626532"/>
              <a:gd name="connsiteY3240" fmla="*/ 3174846 h 6858000"/>
              <a:gd name="connsiteX3241" fmla="*/ 2476213 w 4626532"/>
              <a:gd name="connsiteY3241" fmla="*/ 3291507 h 6858000"/>
              <a:gd name="connsiteX3242" fmla="*/ 2351219 w 4626532"/>
              <a:gd name="connsiteY3242" fmla="*/ 3183179 h 6858000"/>
              <a:gd name="connsiteX3243" fmla="*/ 2359552 w 4626532"/>
              <a:gd name="connsiteY3243" fmla="*/ 3108182 h 6858000"/>
              <a:gd name="connsiteX3244" fmla="*/ 2517878 w 4626532"/>
              <a:gd name="connsiteY3244" fmla="*/ 3224843 h 6858000"/>
              <a:gd name="connsiteX3245" fmla="*/ 2167895 w 4626532"/>
              <a:gd name="connsiteY3245" fmla="*/ 3174846 h 6858000"/>
              <a:gd name="connsiteX3246" fmla="*/ 2134563 w 4626532"/>
              <a:gd name="connsiteY3246" fmla="*/ 3108182 h 6858000"/>
              <a:gd name="connsiteX3247" fmla="*/ 2167895 w 4626532"/>
              <a:gd name="connsiteY3247" fmla="*/ 3174846 h 6858000"/>
              <a:gd name="connsiteX3248" fmla="*/ 2867861 w 4626532"/>
              <a:gd name="connsiteY3248" fmla="*/ 3124848 h 6858000"/>
              <a:gd name="connsiteX3249" fmla="*/ 2826196 w 4626532"/>
              <a:gd name="connsiteY3249" fmla="*/ 3124848 h 6858000"/>
              <a:gd name="connsiteX3250" fmla="*/ 2826196 w 4626532"/>
              <a:gd name="connsiteY3250" fmla="*/ 3099849 h 6858000"/>
              <a:gd name="connsiteX3251" fmla="*/ 2867861 w 4626532"/>
              <a:gd name="connsiteY3251" fmla="*/ 3124848 h 6858000"/>
              <a:gd name="connsiteX3252" fmla="*/ 2659537 w 4626532"/>
              <a:gd name="connsiteY3252" fmla="*/ 3174846 h 6858000"/>
              <a:gd name="connsiteX3253" fmla="*/ 2642872 w 4626532"/>
              <a:gd name="connsiteY3253" fmla="*/ 3233176 h 6858000"/>
              <a:gd name="connsiteX3254" fmla="*/ 2551209 w 4626532"/>
              <a:gd name="connsiteY3254" fmla="*/ 3149847 h 6858000"/>
              <a:gd name="connsiteX3255" fmla="*/ 2609540 w 4626532"/>
              <a:gd name="connsiteY3255" fmla="*/ 3233176 h 6858000"/>
              <a:gd name="connsiteX3256" fmla="*/ 2542876 w 4626532"/>
              <a:gd name="connsiteY3256" fmla="*/ 3208178 h 6858000"/>
              <a:gd name="connsiteX3257" fmla="*/ 2501212 w 4626532"/>
              <a:gd name="connsiteY3257" fmla="*/ 3124848 h 6858000"/>
              <a:gd name="connsiteX3258" fmla="*/ 2534544 w 4626532"/>
              <a:gd name="connsiteY3258" fmla="*/ 3099849 h 6858000"/>
              <a:gd name="connsiteX3259" fmla="*/ 2659537 w 4626532"/>
              <a:gd name="connsiteY3259" fmla="*/ 3174846 h 6858000"/>
              <a:gd name="connsiteX3260" fmla="*/ 2801197 w 4626532"/>
              <a:gd name="connsiteY3260" fmla="*/ 3133181 h 6858000"/>
              <a:gd name="connsiteX3261" fmla="*/ 2776198 w 4626532"/>
              <a:gd name="connsiteY3261" fmla="*/ 3174846 h 6858000"/>
              <a:gd name="connsiteX3262" fmla="*/ 2709535 w 4626532"/>
              <a:gd name="connsiteY3262" fmla="*/ 3116515 h 6858000"/>
              <a:gd name="connsiteX3263" fmla="*/ 2751200 w 4626532"/>
              <a:gd name="connsiteY3263" fmla="*/ 3183179 h 6858000"/>
              <a:gd name="connsiteX3264" fmla="*/ 2667870 w 4626532"/>
              <a:gd name="connsiteY3264" fmla="*/ 3116515 h 6858000"/>
              <a:gd name="connsiteX3265" fmla="*/ 2701202 w 4626532"/>
              <a:gd name="connsiteY3265" fmla="*/ 3091517 h 6858000"/>
              <a:gd name="connsiteX3266" fmla="*/ 2801197 w 4626532"/>
              <a:gd name="connsiteY3266" fmla="*/ 3133181 h 6858000"/>
              <a:gd name="connsiteX3267" fmla="*/ 592971 w 4626532"/>
              <a:gd name="connsiteY3267" fmla="*/ 3141514 h 6858000"/>
              <a:gd name="connsiteX3268" fmla="*/ 801294 w 4626532"/>
              <a:gd name="connsiteY3268" fmla="*/ 3291507 h 6858000"/>
              <a:gd name="connsiteX3269" fmla="*/ 376315 w 4626532"/>
              <a:gd name="connsiteY3269" fmla="*/ 3091517 h 6858000"/>
              <a:gd name="connsiteX3270" fmla="*/ 376315 w 4626532"/>
              <a:gd name="connsiteY3270" fmla="*/ 3066518 h 6858000"/>
              <a:gd name="connsiteX3271" fmla="*/ 592971 w 4626532"/>
              <a:gd name="connsiteY3271" fmla="*/ 3141514 h 6858000"/>
              <a:gd name="connsiteX3272" fmla="*/ 2251224 w 4626532"/>
              <a:gd name="connsiteY3272" fmla="*/ 3333171 h 6858000"/>
              <a:gd name="connsiteX3273" fmla="*/ 2676203 w 4626532"/>
              <a:gd name="connsiteY3273" fmla="*/ 3708153 h 6858000"/>
              <a:gd name="connsiteX3274" fmla="*/ 2534544 w 4626532"/>
              <a:gd name="connsiteY3274" fmla="*/ 3916476 h 6858000"/>
              <a:gd name="connsiteX3275" fmla="*/ 2767865 w 4626532"/>
              <a:gd name="connsiteY3275" fmla="*/ 3991473 h 6858000"/>
              <a:gd name="connsiteX3276" fmla="*/ 2609540 w 4626532"/>
              <a:gd name="connsiteY3276" fmla="*/ 4083135 h 6858000"/>
              <a:gd name="connsiteX3277" fmla="*/ 2851195 w 4626532"/>
              <a:gd name="connsiteY3277" fmla="*/ 4291458 h 6858000"/>
              <a:gd name="connsiteX3278" fmla="*/ 2759533 w 4626532"/>
              <a:gd name="connsiteY3278" fmla="*/ 4308124 h 6858000"/>
              <a:gd name="connsiteX3279" fmla="*/ 2667870 w 4626532"/>
              <a:gd name="connsiteY3279" fmla="*/ 4283125 h 6858000"/>
              <a:gd name="connsiteX3280" fmla="*/ 2667870 w 4626532"/>
              <a:gd name="connsiteY3280" fmla="*/ 4391453 h 6858000"/>
              <a:gd name="connsiteX3281" fmla="*/ 2801197 w 4626532"/>
              <a:gd name="connsiteY3281" fmla="*/ 4616443 h 6858000"/>
              <a:gd name="connsiteX3282" fmla="*/ 2659537 w 4626532"/>
              <a:gd name="connsiteY3282" fmla="*/ 4483116 h 6858000"/>
              <a:gd name="connsiteX3283" fmla="*/ 2592874 w 4626532"/>
              <a:gd name="connsiteY3283" fmla="*/ 4691439 h 6858000"/>
              <a:gd name="connsiteX3284" fmla="*/ 2634539 w 4626532"/>
              <a:gd name="connsiteY3284" fmla="*/ 4908095 h 6858000"/>
              <a:gd name="connsiteX3285" fmla="*/ 2509545 w 4626532"/>
              <a:gd name="connsiteY3285" fmla="*/ 4716438 h 6858000"/>
              <a:gd name="connsiteX3286" fmla="*/ 2401217 w 4626532"/>
              <a:gd name="connsiteY3286" fmla="*/ 5058088 h 6858000"/>
              <a:gd name="connsiteX3287" fmla="*/ 2359552 w 4626532"/>
              <a:gd name="connsiteY3287" fmla="*/ 4908095 h 6858000"/>
              <a:gd name="connsiteX3288" fmla="*/ 2334553 w 4626532"/>
              <a:gd name="connsiteY3288" fmla="*/ 4891429 h 6858000"/>
              <a:gd name="connsiteX3289" fmla="*/ 2151229 w 4626532"/>
              <a:gd name="connsiteY3289" fmla="*/ 5074754 h 6858000"/>
              <a:gd name="connsiteX3290" fmla="*/ 2209559 w 4626532"/>
              <a:gd name="connsiteY3290" fmla="*/ 4916428 h 6858000"/>
              <a:gd name="connsiteX3291" fmla="*/ 2184561 w 4626532"/>
              <a:gd name="connsiteY3291" fmla="*/ 4899762 h 6858000"/>
              <a:gd name="connsiteX3292" fmla="*/ 1951238 w 4626532"/>
              <a:gd name="connsiteY3292" fmla="*/ 4966426 h 6858000"/>
              <a:gd name="connsiteX3293" fmla="*/ 2134563 w 4626532"/>
              <a:gd name="connsiteY3293" fmla="*/ 4841432 h 6858000"/>
              <a:gd name="connsiteX3294" fmla="*/ 2051234 w 4626532"/>
              <a:gd name="connsiteY3294" fmla="*/ 4741436 h 6858000"/>
              <a:gd name="connsiteX3295" fmla="*/ 2192893 w 4626532"/>
              <a:gd name="connsiteY3295" fmla="*/ 4674773 h 6858000"/>
              <a:gd name="connsiteX3296" fmla="*/ 2309554 w 4626532"/>
              <a:gd name="connsiteY3296" fmla="*/ 4699772 h 6858000"/>
              <a:gd name="connsiteX3297" fmla="*/ 2317887 w 4626532"/>
              <a:gd name="connsiteY3297" fmla="*/ 4674773 h 6858000"/>
              <a:gd name="connsiteX3298" fmla="*/ 2234558 w 4626532"/>
              <a:gd name="connsiteY3298" fmla="*/ 4491449 h 6858000"/>
              <a:gd name="connsiteX3299" fmla="*/ 2284556 w 4626532"/>
              <a:gd name="connsiteY3299" fmla="*/ 4474783 h 6858000"/>
              <a:gd name="connsiteX3300" fmla="*/ 2409550 w 4626532"/>
              <a:gd name="connsiteY3300" fmla="*/ 4524780 h 6858000"/>
              <a:gd name="connsiteX3301" fmla="*/ 2409550 w 4626532"/>
              <a:gd name="connsiteY3301" fmla="*/ 4433118 h 6858000"/>
              <a:gd name="connsiteX3302" fmla="*/ 2309554 w 4626532"/>
              <a:gd name="connsiteY3302" fmla="*/ 4208129 h 6858000"/>
              <a:gd name="connsiteX3303" fmla="*/ 2384551 w 4626532"/>
              <a:gd name="connsiteY3303" fmla="*/ 4199796 h 6858000"/>
              <a:gd name="connsiteX3304" fmla="*/ 2501212 w 4626532"/>
              <a:gd name="connsiteY3304" fmla="*/ 4224795 h 6858000"/>
              <a:gd name="connsiteX3305" fmla="*/ 2509545 w 4626532"/>
              <a:gd name="connsiteY3305" fmla="*/ 4208129 h 6858000"/>
              <a:gd name="connsiteX3306" fmla="*/ 2334553 w 4626532"/>
              <a:gd name="connsiteY3306" fmla="*/ 3999806 h 6858000"/>
              <a:gd name="connsiteX3307" fmla="*/ 2517878 w 4626532"/>
              <a:gd name="connsiteY3307" fmla="*/ 3949808 h 6858000"/>
              <a:gd name="connsiteX3308" fmla="*/ 2184561 w 4626532"/>
              <a:gd name="connsiteY3308" fmla="*/ 3774817 h 6858000"/>
              <a:gd name="connsiteX3309" fmla="*/ 2309554 w 4626532"/>
              <a:gd name="connsiteY3309" fmla="*/ 3741485 h 6858000"/>
              <a:gd name="connsiteX3310" fmla="*/ 2259557 w 4626532"/>
              <a:gd name="connsiteY3310" fmla="*/ 3699820 h 6858000"/>
              <a:gd name="connsiteX3311" fmla="*/ 2351219 w 4626532"/>
              <a:gd name="connsiteY3311" fmla="*/ 3733152 h 6858000"/>
              <a:gd name="connsiteX3312" fmla="*/ 2467880 w 4626532"/>
              <a:gd name="connsiteY3312" fmla="*/ 3649823 h 6858000"/>
              <a:gd name="connsiteX3313" fmla="*/ 2459547 w 4626532"/>
              <a:gd name="connsiteY3313" fmla="*/ 3624824 h 6858000"/>
              <a:gd name="connsiteX3314" fmla="*/ 2426215 w 4626532"/>
              <a:gd name="connsiteY3314" fmla="*/ 3616491 h 6858000"/>
              <a:gd name="connsiteX3315" fmla="*/ 2409550 w 4626532"/>
              <a:gd name="connsiteY3315" fmla="*/ 3658156 h 6858000"/>
              <a:gd name="connsiteX3316" fmla="*/ 2367885 w 4626532"/>
              <a:gd name="connsiteY3316" fmla="*/ 3674822 h 6858000"/>
              <a:gd name="connsiteX3317" fmla="*/ 2134563 w 4626532"/>
              <a:gd name="connsiteY3317" fmla="*/ 3424834 h 6858000"/>
              <a:gd name="connsiteX3318" fmla="*/ 2042901 w 4626532"/>
              <a:gd name="connsiteY3318" fmla="*/ 3349837 h 6858000"/>
              <a:gd name="connsiteX3319" fmla="*/ 2092898 w 4626532"/>
              <a:gd name="connsiteY3319" fmla="*/ 3258175 h 6858000"/>
              <a:gd name="connsiteX3320" fmla="*/ 2084565 w 4626532"/>
              <a:gd name="connsiteY3320" fmla="*/ 3216510 h 6858000"/>
              <a:gd name="connsiteX3321" fmla="*/ 1901241 w 4626532"/>
              <a:gd name="connsiteY3321" fmla="*/ 3266508 h 6858000"/>
              <a:gd name="connsiteX3322" fmla="*/ 1917907 w 4626532"/>
              <a:gd name="connsiteY3322" fmla="*/ 3266508 h 6858000"/>
              <a:gd name="connsiteX3323" fmla="*/ 1867909 w 4626532"/>
              <a:gd name="connsiteY3323" fmla="*/ 3266508 h 6858000"/>
              <a:gd name="connsiteX3324" fmla="*/ 2042901 w 4626532"/>
              <a:gd name="connsiteY3324" fmla="*/ 3158180 h 6858000"/>
              <a:gd name="connsiteX3325" fmla="*/ 1917907 w 4626532"/>
              <a:gd name="connsiteY3325" fmla="*/ 3158180 h 6858000"/>
              <a:gd name="connsiteX3326" fmla="*/ 1784580 w 4626532"/>
              <a:gd name="connsiteY3326" fmla="*/ 3124848 h 6858000"/>
              <a:gd name="connsiteX3327" fmla="*/ 1992903 w 4626532"/>
              <a:gd name="connsiteY3327" fmla="*/ 3024853 h 6858000"/>
              <a:gd name="connsiteX3328" fmla="*/ 2251224 w 4626532"/>
              <a:gd name="connsiteY3328" fmla="*/ 3333171 h 6858000"/>
              <a:gd name="connsiteX3329" fmla="*/ 2767865 w 4626532"/>
              <a:gd name="connsiteY3329" fmla="*/ 3083184 h 6858000"/>
              <a:gd name="connsiteX3330" fmla="*/ 2692869 w 4626532"/>
              <a:gd name="connsiteY3330" fmla="*/ 3058185 h 6858000"/>
              <a:gd name="connsiteX3331" fmla="*/ 2701202 w 4626532"/>
              <a:gd name="connsiteY3331" fmla="*/ 3016520 h 6858000"/>
              <a:gd name="connsiteX3332" fmla="*/ 2767865 w 4626532"/>
              <a:gd name="connsiteY3332" fmla="*/ 3083184 h 6858000"/>
              <a:gd name="connsiteX3333" fmla="*/ 2667870 w 4626532"/>
              <a:gd name="connsiteY3333" fmla="*/ 3066518 h 6858000"/>
              <a:gd name="connsiteX3334" fmla="*/ 2642872 w 4626532"/>
              <a:gd name="connsiteY3334" fmla="*/ 3108182 h 6858000"/>
              <a:gd name="connsiteX3335" fmla="*/ 2584541 w 4626532"/>
              <a:gd name="connsiteY3335" fmla="*/ 3024853 h 6858000"/>
              <a:gd name="connsiteX3336" fmla="*/ 2559542 w 4626532"/>
              <a:gd name="connsiteY3336" fmla="*/ 3033186 h 6858000"/>
              <a:gd name="connsiteX3337" fmla="*/ 2609540 w 4626532"/>
              <a:gd name="connsiteY3337" fmla="*/ 3108182 h 6858000"/>
              <a:gd name="connsiteX3338" fmla="*/ 2509545 w 4626532"/>
              <a:gd name="connsiteY3338" fmla="*/ 3041519 h 6858000"/>
              <a:gd name="connsiteX3339" fmla="*/ 2509545 w 4626532"/>
              <a:gd name="connsiteY3339" fmla="*/ 2991521 h 6858000"/>
              <a:gd name="connsiteX3340" fmla="*/ 2526211 w 4626532"/>
              <a:gd name="connsiteY3340" fmla="*/ 2991521 h 6858000"/>
              <a:gd name="connsiteX3341" fmla="*/ 2667870 w 4626532"/>
              <a:gd name="connsiteY3341" fmla="*/ 3066518 h 6858000"/>
              <a:gd name="connsiteX3342" fmla="*/ 3926142 w 4626532"/>
              <a:gd name="connsiteY3342" fmla="*/ 3016520 h 6858000"/>
              <a:gd name="connsiteX3343" fmla="*/ 3992806 w 4626532"/>
              <a:gd name="connsiteY3343" fmla="*/ 2983188 h 6858000"/>
              <a:gd name="connsiteX3344" fmla="*/ 3926142 w 4626532"/>
              <a:gd name="connsiteY3344" fmla="*/ 3016520 h 6858000"/>
              <a:gd name="connsiteX3345" fmla="*/ 2501212 w 4626532"/>
              <a:gd name="connsiteY3345" fmla="*/ 3074851 h 6858000"/>
              <a:gd name="connsiteX3346" fmla="*/ 2484546 w 4626532"/>
              <a:gd name="connsiteY3346" fmla="*/ 3133181 h 6858000"/>
              <a:gd name="connsiteX3347" fmla="*/ 2401217 w 4626532"/>
              <a:gd name="connsiteY3347" fmla="*/ 3016520 h 6858000"/>
              <a:gd name="connsiteX3348" fmla="*/ 2392884 w 4626532"/>
              <a:gd name="connsiteY3348" fmla="*/ 3024853 h 6858000"/>
              <a:gd name="connsiteX3349" fmla="*/ 2451214 w 4626532"/>
              <a:gd name="connsiteY3349" fmla="*/ 3124848 h 6858000"/>
              <a:gd name="connsiteX3350" fmla="*/ 2342886 w 4626532"/>
              <a:gd name="connsiteY3350" fmla="*/ 3033186 h 6858000"/>
              <a:gd name="connsiteX3351" fmla="*/ 2342886 w 4626532"/>
              <a:gd name="connsiteY3351" fmla="*/ 2974856 h 6858000"/>
              <a:gd name="connsiteX3352" fmla="*/ 2359552 w 4626532"/>
              <a:gd name="connsiteY3352" fmla="*/ 2966523 h 6858000"/>
              <a:gd name="connsiteX3353" fmla="*/ 2501212 w 4626532"/>
              <a:gd name="connsiteY3353" fmla="*/ 3074851 h 6858000"/>
              <a:gd name="connsiteX3354" fmla="*/ 634636 w 4626532"/>
              <a:gd name="connsiteY3354" fmla="*/ 3024853 h 6858000"/>
              <a:gd name="connsiteX3355" fmla="*/ 701299 w 4626532"/>
              <a:gd name="connsiteY3355" fmla="*/ 2966523 h 6858000"/>
              <a:gd name="connsiteX3356" fmla="*/ 626303 w 4626532"/>
              <a:gd name="connsiteY3356" fmla="*/ 3024853 h 6858000"/>
              <a:gd name="connsiteX3357" fmla="*/ 509642 w 4626532"/>
              <a:gd name="connsiteY3357" fmla="*/ 2974856 h 6858000"/>
              <a:gd name="connsiteX3358" fmla="*/ 542974 w 4626532"/>
              <a:gd name="connsiteY3358" fmla="*/ 2966523 h 6858000"/>
              <a:gd name="connsiteX3359" fmla="*/ 634636 w 4626532"/>
              <a:gd name="connsiteY3359" fmla="*/ 3024853 h 6858000"/>
              <a:gd name="connsiteX3360" fmla="*/ 2201226 w 4626532"/>
              <a:gd name="connsiteY3360" fmla="*/ 2949857 h 6858000"/>
              <a:gd name="connsiteX3361" fmla="*/ 2342886 w 4626532"/>
              <a:gd name="connsiteY3361" fmla="*/ 3083184 h 6858000"/>
              <a:gd name="connsiteX3362" fmla="*/ 2326220 w 4626532"/>
              <a:gd name="connsiteY3362" fmla="*/ 3158180 h 6858000"/>
              <a:gd name="connsiteX3363" fmla="*/ 2234558 w 4626532"/>
              <a:gd name="connsiteY3363" fmla="*/ 3008187 h 6858000"/>
              <a:gd name="connsiteX3364" fmla="*/ 2226225 w 4626532"/>
              <a:gd name="connsiteY3364" fmla="*/ 3016520 h 6858000"/>
              <a:gd name="connsiteX3365" fmla="*/ 2292889 w 4626532"/>
              <a:gd name="connsiteY3365" fmla="*/ 3141514 h 6858000"/>
              <a:gd name="connsiteX3366" fmla="*/ 2209559 w 4626532"/>
              <a:gd name="connsiteY3366" fmla="*/ 3091517 h 6858000"/>
              <a:gd name="connsiteX3367" fmla="*/ 2176228 w 4626532"/>
              <a:gd name="connsiteY3367" fmla="*/ 2983188 h 6858000"/>
              <a:gd name="connsiteX3368" fmla="*/ 2184561 w 4626532"/>
              <a:gd name="connsiteY3368" fmla="*/ 2949857 h 6858000"/>
              <a:gd name="connsiteX3369" fmla="*/ 2201226 w 4626532"/>
              <a:gd name="connsiteY3369" fmla="*/ 2949857 h 6858000"/>
              <a:gd name="connsiteX3370" fmla="*/ 2176228 w 4626532"/>
              <a:gd name="connsiteY3370" fmla="*/ 3116515 h 6858000"/>
              <a:gd name="connsiteX3371" fmla="*/ 2126230 w 4626532"/>
              <a:gd name="connsiteY3371" fmla="*/ 3091517 h 6858000"/>
              <a:gd name="connsiteX3372" fmla="*/ 2076232 w 4626532"/>
              <a:gd name="connsiteY3372" fmla="*/ 3008187 h 6858000"/>
              <a:gd name="connsiteX3373" fmla="*/ 2067899 w 4626532"/>
              <a:gd name="connsiteY3373" fmla="*/ 3024853 h 6858000"/>
              <a:gd name="connsiteX3374" fmla="*/ 2134563 w 4626532"/>
              <a:gd name="connsiteY3374" fmla="*/ 3158180 h 6858000"/>
              <a:gd name="connsiteX3375" fmla="*/ 2017902 w 4626532"/>
              <a:gd name="connsiteY3375" fmla="*/ 3008187 h 6858000"/>
              <a:gd name="connsiteX3376" fmla="*/ 2059567 w 4626532"/>
              <a:gd name="connsiteY3376" fmla="*/ 2941524 h 6858000"/>
              <a:gd name="connsiteX3377" fmla="*/ 2176228 w 4626532"/>
              <a:gd name="connsiteY3377" fmla="*/ 3116515 h 6858000"/>
              <a:gd name="connsiteX3378" fmla="*/ 3867812 w 4626532"/>
              <a:gd name="connsiteY3378" fmla="*/ 2933191 h 6858000"/>
              <a:gd name="connsiteX3379" fmla="*/ 3884478 w 4626532"/>
              <a:gd name="connsiteY3379" fmla="*/ 2949857 h 6858000"/>
              <a:gd name="connsiteX3380" fmla="*/ 3709486 w 4626532"/>
              <a:gd name="connsiteY3380" fmla="*/ 3049852 h 6858000"/>
              <a:gd name="connsiteX3381" fmla="*/ 3542828 w 4626532"/>
              <a:gd name="connsiteY3381" fmla="*/ 3016520 h 6858000"/>
              <a:gd name="connsiteX3382" fmla="*/ 3767817 w 4626532"/>
              <a:gd name="connsiteY3382" fmla="*/ 2983188 h 6858000"/>
              <a:gd name="connsiteX3383" fmla="*/ 3751151 w 4626532"/>
              <a:gd name="connsiteY3383" fmla="*/ 2974856 h 6858000"/>
              <a:gd name="connsiteX3384" fmla="*/ 3551161 w 4626532"/>
              <a:gd name="connsiteY3384" fmla="*/ 2991521 h 6858000"/>
              <a:gd name="connsiteX3385" fmla="*/ 3626157 w 4626532"/>
              <a:gd name="connsiteY3385" fmla="*/ 2941524 h 6858000"/>
              <a:gd name="connsiteX3386" fmla="*/ 3784483 w 4626532"/>
              <a:gd name="connsiteY3386" fmla="*/ 2933191 h 6858000"/>
              <a:gd name="connsiteX3387" fmla="*/ 3867812 w 4626532"/>
              <a:gd name="connsiteY3387" fmla="*/ 2933191 h 6858000"/>
              <a:gd name="connsiteX3388" fmla="*/ 2692869 w 4626532"/>
              <a:gd name="connsiteY3388" fmla="*/ 2999854 h 6858000"/>
              <a:gd name="connsiteX3389" fmla="*/ 2667870 w 4626532"/>
              <a:gd name="connsiteY3389" fmla="*/ 3016520 h 6858000"/>
              <a:gd name="connsiteX3390" fmla="*/ 2617873 w 4626532"/>
              <a:gd name="connsiteY3390" fmla="*/ 2941524 h 6858000"/>
              <a:gd name="connsiteX3391" fmla="*/ 2601207 w 4626532"/>
              <a:gd name="connsiteY3391" fmla="*/ 2949857 h 6858000"/>
              <a:gd name="connsiteX3392" fmla="*/ 2626206 w 4626532"/>
              <a:gd name="connsiteY3392" fmla="*/ 2999854 h 6858000"/>
              <a:gd name="connsiteX3393" fmla="*/ 2534544 w 4626532"/>
              <a:gd name="connsiteY3393" fmla="*/ 2941524 h 6858000"/>
              <a:gd name="connsiteX3394" fmla="*/ 2559542 w 4626532"/>
              <a:gd name="connsiteY3394" fmla="*/ 2908192 h 6858000"/>
              <a:gd name="connsiteX3395" fmla="*/ 2692869 w 4626532"/>
              <a:gd name="connsiteY3395" fmla="*/ 2999854 h 6858000"/>
              <a:gd name="connsiteX3396" fmla="*/ 676300 w 4626532"/>
              <a:gd name="connsiteY3396" fmla="*/ 2899859 h 6858000"/>
              <a:gd name="connsiteX3397" fmla="*/ 684633 w 4626532"/>
              <a:gd name="connsiteY3397" fmla="*/ 2941524 h 6858000"/>
              <a:gd name="connsiteX3398" fmla="*/ 659635 w 4626532"/>
              <a:gd name="connsiteY3398" fmla="*/ 2949857 h 6858000"/>
              <a:gd name="connsiteX3399" fmla="*/ 567972 w 4626532"/>
              <a:gd name="connsiteY3399" fmla="*/ 2916525 h 6858000"/>
              <a:gd name="connsiteX3400" fmla="*/ 592971 w 4626532"/>
              <a:gd name="connsiteY3400" fmla="*/ 2899859 h 6858000"/>
              <a:gd name="connsiteX3401" fmla="*/ 676300 w 4626532"/>
              <a:gd name="connsiteY3401" fmla="*/ 2899859 h 6858000"/>
              <a:gd name="connsiteX3402" fmla="*/ 1951238 w 4626532"/>
              <a:gd name="connsiteY3402" fmla="*/ 2949857 h 6858000"/>
              <a:gd name="connsiteX3403" fmla="*/ 1876242 w 4626532"/>
              <a:gd name="connsiteY3403" fmla="*/ 3016520 h 6858000"/>
              <a:gd name="connsiteX3404" fmla="*/ 1851243 w 4626532"/>
              <a:gd name="connsiteY3404" fmla="*/ 3016520 h 6858000"/>
              <a:gd name="connsiteX3405" fmla="*/ 1926240 w 4626532"/>
              <a:gd name="connsiteY3405" fmla="*/ 2891526 h 6858000"/>
              <a:gd name="connsiteX3406" fmla="*/ 1951238 w 4626532"/>
              <a:gd name="connsiteY3406" fmla="*/ 2949857 h 6858000"/>
              <a:gd name="connsiteX3407" fmla="*/ 2117897 w 4626532"/>
              <a:gd name="connsiteY3407" fmla="*/ 2966523 h 6858000"/>
              <a:gd name="connsiteX3408" fmla="*/ 2067899 w 4626532"/>
              <a:gd name="connsiteY3408" fmla="*/ 2916525 h 6858000"/>
              <a:gd name="connsiteX3409" fmla="*/ 2092898 w 4626532"/>
              <a:gd name="connsiteY3409" fmla="*/ 2883193 h 6858000"/>
              <a:gd name="connsiteX3410" fmla="*/ 2117897 w 4626532"/>
              <a:gd name="connsiteY3410" fmla="*/ 2966523 h 6858000"/>
              <a:gd name="connsiteX3411" fmla="*/ 3601158 w 4626532"/>
              <a:gd name="connsiteY3411" fmla="*/ 2933191 h 6858000"/>
              <a:gd name="connsiteX3412" fmla="*/ 3484497 w 4626532"/>
              <a:gd name="connsiteY3412" fmla="*/ 2983188 h 6858000"/>
              <a:gd name="connsiteX3413" fmla="*/ 3359503 w 4626532"/>
              <a:gd name="connsiteY3413" fmla="*/ 2916525 h 6858000"/>
              <a:gd name="connsiteX3414" fmla="*/ 3484497 w 4626532"/>
              <a:gd name="connsiteY3414" fmla="*/ 2941524 h 6858000"/>
              <a:gd name="connsiteX3415" fmla="*/ 3517829 w 4626532"/>
              <a:gd name="connsiteY3415" fmla="*/ 2916525 h 6858000"/>
              <a:gd name="connsiteX3416" fmla="*/ 3359503 w 4626532"/>
              <a:gd name="connsiteY3416" fmla="*/ 2891526 h 6858000"/>
              <a:gd name="connsiteX3417" fmla="*/ 3434500 w 4626532"/>
              <a:gd name="connsiteY3417" fmla="*/ 2858195 h 6858000"/>
              <a:gd name="connsiteX3418" fmla="*/ 3601158 w 4626532"/>
              <a:gd name="connsiteY3418" fmla="*/ 2933191 h 6858000"/>
              <a:gd name="connsiteX3419" fmla="*/ 2517878 w 4626532"/>
              <a:gd name="connsiteY3419" fmla="*/ 2958190 h 6858000"/>
              <a:gd name="connsiteX3420" fmla="*/ 2484546 w 4626532"/>
              <a:gd name="connsiteY3420" fmla="*/ 3008187 h 6858000"/>
              <a:gd name="connsiteX3421" fmla="*/ 2401217 w 4626532"/>
              <a:gd name="connsiteY3421" fmla="*/ 2908192 h 6858000"/>
              <a:gd name="connsiteX3422" fmla="*/ 2451214 w 4626532"/>
              <a:gd name="connsiteY3422" fmla="*/ 2991521 h 6858000"/>
              <a:gd name="connsiteX3423" fmla="*/ 2351219 w 4626532"/>
              <a:gd name="connsiteY3423" fmla="*/ 2883193 h 6858000"/>
              <a:gd name="connsiteX3424" fmla="*/ 2367885 w 4626532"/>
              <a:gd name="connsiteY3424" fmla="*/ 2849862 h 6858000"/>
              <a:gd name="connsiteX3425" fmla="*/ 2517878 w 4626532"/>
              <a:gd name="connsiteY3425" fmla="*/ 2958190 h 6858000"/>
              <a:gd name="connsiteX3426" fmla="*/ 3851146 w 4626532"/>
              <a:gd name="connsiteY3426" fmla="*/ 3016520 h 6858000"/>
              <a:gd name="connsiteX3427" fmla="*/ 3901144 w 4626532"/>
              <a:gd name="connsiteY3427" fmla="*/ 2949857 h 6858000"/>
              <a:gd name="connsiteX3428" fmla="*/ 4117800 w 4626532"/>
              <a:gd name="connsiteY3428" fmla="*/ 2841529 h 6858000"/>
              <a:gd name="connsiteX3429" fmla="*/ 3851146 w 4626532"/>
              <a:gd name="connsiteY3429" fmla="*/ 3016520 h 6858000"/>
              <a:gd name="connsiteX3430" fmla="*/ 717965 w 4626532"/>
              <a:gd name="connsiteY3430" fmla="*/ 2866527 h 6858000"/>
              <a:gd name="connsiteX3431" fmla="*/ 734631 w 4626532"/>
              <a:gd name="connsiteY3431" fmla="*/ 2941524 h 6858000"/>
              <a:gd name="connsiteX3432" fmla="*/ 784629 w 4626532"/>
              <a:gd name="connsiteY3432" fmla="*/ 2983188 h 6858000"/>
              <a:gd name="connsiteX3433" fmla="*/ 801294 w 4626532"/>
              <a:gd name="connsiteY3433" fmla="*/ 3024853 h 6858000"/>
              <a:gd name="connsiteX3434" fmla="*/ 909622 w 4626532"/>
              <a:gd name="connsiteY3434" fmla="*/ 3099849 h 6858000"/>
              <a:gd name="connsiteX3435" fmla="*/ 934621 w 4626532"/>
              <a:gd name="connsiteY3435" fmla="*/ 3083184 h 6858000"/>
              <a:gd name="connsiteX3436" fmla="*/ 967953 w 4626532"/>
              <a:gd name="connsiteY3436" fmla="*/ 3083184 h 6858000"/>
              <a:gd name="connsiteX3437" fmla="*/ 992952 w 4626532"/>
              <a:gd name="connsiteY3437" fmla="*/ 3141514 h 6858000"/>
              <a:gd name="connsiteX3438" fmla="*/ 1101280 w 4626532"/>
              <a:gd name="connsiteY3438" fmla="*/ 3091517 h 6858000"/>
              <a:gd name="connsiteX3439" fmla="*/ 1284604 w 4626532"/>
              <a:gd name="connsiteY3439" fmla="*/ 3224843 h 6858000"/>
              <a:gd name="connsiteX3440" fmla="*/ 1309603 w 4626532"/>
              <a:gd name="connsiteY3440" fmla="*/ 3283174 h 6858000"/>
              <a:gd name="connsiteX3441" fmla="*/ 1417931 w 4626532"/>
              <a:gd name="connsiteY3441" fmla="*/ 3366503 h 6858000"/>
              <a:gd name="connsiteX3442" fmla="*/ 1392932 w 4626532"/>
              <a:gd name="connsiteY3442" fmla="*/ 3374836 h 6858000"/>
              <a:gd name="connsiteX3443" fmla="*/ 1126279 w 4626532"/>
              <a:gd name="connsiteY3443" fmla="*/ 3324839 h 6858000"/>
              <a:gd name="connsiteX3444" fmla="*/ 1267938 w 4626532"/>
              <a:gd name="connsiteY3444" fmla="*/ 3249842 h 6858000"/>
              <a:gd name="connsiteX3445" fmla="*/ 1201275 w 4626532"/>
              <a:gd name="connsiteY3445" fmla="*/ 3291507 h 6858000"/>
              <a:gd name="connsiteX3446" fmla="*/ 1101280 w 4626532"/>
              <a:gd name="connsiteY3446" fmla="*/ 3308173 h 6858000"/>
              <a:gd name="connsiteX3447" fmla="*/ 792961 w 4626532"/>
              <a:gd name="connsiteY3447" fmla="*/ 3049852 h 6858000"/>
              <a:gd name="connsiteX3448" fmla="*/ 767963 w 4626532"/>
              <a:gd name="connsiteY3448" fmla="*/ 3049852 h 6858000"/>
              <a:gd name="connsiteX3449" fmla="*/ 759630 w 4626532"/>
              <a:gd name="connsiteY3449" fmla="*/ 3074851 h 6858000"/>
              <a:gd name="connsiteX3450" fmla="*/ 942954 w 4626532"/>
              <a:gd name="connsiteY3450" fmla="*/ 3291507 h 6858000"/>
              <a:gd name="connsiteX3451" fmla="*/ 1092947 w 4626532"/>
              <a:gd name="connsiteY3451" fmla="*/ 3374836 h 6858000"/>
              <a:gd name="connsiteX3452" fmla="*/ 1276271 w 4626532"/>
              <a:gd name="connsiteY3452" fmla="*/ 3424834 h 6858000"/>
              <a:gd name="connsiteX3453" fmla="*/ 1317936 w 4626532"/>
              <a:gd name="connsiteY3453" fmla="*/ 3483164 h 6858000"/>
              <a:gd name="connsiteX3454" fmla="*/ 1151277 w 4626532"/>
              <a:gd name="connsiteY3454" fmla="*/ 3574826 h 6858000"/>
              <a:gd name="connsiteX3455" fmla="*/ 801294 w 4626532"/>
              <a:gd name="connsiteY3455" fmla="*/ 3499830 h 6858000"/>
              <a:gd name="connsiteX3456" fmla="*/ 442978 w 4626532"/>
              <a:gd name="connsiteY3456" fmla="*/ 3633157 h 6858000"/>
              <a:gd name="connsiteX3457" fmla="*/ 409647 w 4626532"/>
              <a:gd name="connsiteY3457" fmla="*/ 3633157 h 6858000"/>
              <a:gd name="connsiteX3458" fmla="*/ 817960 w 4626532"/>
              <a:gd name="connsiteY3458" fmla="*/ 3483164 h 6858000"/>
              <a:gd name="connsiteX3459" fmla="*/ 984619 w 4626532"/>
              <a:gd name="connsiteY3459" fmla="*/ 3499830 h 6858000"/>
              <a:gd name="connsiteX3460" fmla="*/ 1101280 w 4626532"/>
              <a:gd name="connsiteY3460" fmla="*/ 3433167 h 6858000"/>
              <a:gd name="connsiteX3461" fmla="*/ 951287 w 4626532"/>
              <a:gd name="connsiteY3461" fmla="*/ 3324839 h 6858000"/>
              <a:gd name="connsiteX3462" fmla="*/ 826293 w 4626532"/>
              <a:gd name="connsiteY3462" fmla="*/ 3274841 h 6858000"/>
              <a:gd name="connsiteX3463" fmla="*/ 592971 w 4626532"/>
              <a:gd name="connsiteY3463" fmla="*/ 3116515 h 6858000"/>
              <a:gd name="connsiteX3464" fmla="*/ 409647 w 4626532"/>
              <a:gd name="connsiteY3464" fmla="*/ 3058185 h 6858000"/>
              <a:gd name="connsiteX3465" fmla="*/ 367982 w 4626532"/>
              <a:gd name="connsiteY3465" fmla="*/ 3008187 h 6858000"/>
              <a:gd name="connsiteX3466" fmla="*/ 476310 w 4626532"/>
              <a:gd name="connsiteY3466" fmla="*/ 2941524 h 6858000"/>
              <a:gd name="connsiteX3467" fmla="*/ 559640 w 4626532"/>
              <a:gd name="connsiteY3467" fmla="*/ 2833196 h 6858000"/>
              <a:gd name="connsiteX3468" fmla="*/ 617970 w 4626532"/>
              <a:gd name="connsiteY3468" fmla="*/ 2816530 h 6858000"/>
              <a:gd name="connsiteX3469" fmla="*/ 717965 w 4626532"/>
              <a:gd name="connsiteY3469" fmla="*/ 2866527 h 6858000"/>
              <a:gd name="connsiteX3470" fmla="*/ 2342886 w 4626532"/>
              <a:gd name="connsiteY3470" fmla="*/ 2941524 h 6858000"/>
              <a:gd name="connsiteX3471" fmla="*/ 2317887 w 4626532"/>
              <a:gd name="connsiteY3471" fmla="*/ 2999854 h 6858000"/>
              <a:gd name="connsiteX3472" fmla="*/ 2251224 w 4626532"/>
              <a:gd name="connsiteY3472" fmla="*/ 2858195 h 6858000"/>
              <a:gd name="connsiteX3473" fmla="*/ 2234558 w 4626532"/>
              <a:gd name="connsiteY3473" fmla="*/ 2874860 h 6858000"/>
              <a:gd name="connsiteX3474" fmla="*/ 2284556 w 4626532"/>
              <a:gd name="connsiteY3474" fmla="*/ 2974856 h 6858000"/>
              <a:gd name="connsiteX3475" fmla="*/ 2192893 w 4626532"/>
              <a:gd name="connsiteY3475" fmla="*/ 2849862 h 6858000"/>
              <a:gd name="connsiteX3476" fmla="*/ 2217892 w 4626532"/>
              <a:gd name="connsiteY3476" fmla="*/ 2808197 h 6858000"/>
              <a:gd name="connsiteX3477" fmla="*/ 2342886 w 4626532"/>
              <a:gd name="connsiteY3477" fmla="*/ 2941524 h 6858000"/>
              <a:gd name="connsiteX3478" fmla="*/ 3826147 w 4626532"/>
              <a:gd name="connsiteY3478" fmla="*/ 2816530 h 6858000"/>
              <a:gd name="connsiteX3479" fmla="*/ 3651156 w 4626532"/>
              <a:gd name="connsiteY3479" fmla="*/ 2916525 h 6858000"/>
              <a:gd name="connsiteX3480" fmla="*/ 3567827 w 4626532"/>
              <a:gd name="connsiteY3480" fmla="*/ 2874860 h 6858000"/>
              <a:gd name="connsiteX3481" fmla="*/ 3726152 w 4626532"/>
              <a:gd name="connsiteY3481" fmla="*/ 2841529 h 6858000"/>
              <a:gd name="connsiteX3482" fmla="*/ 3717819 w 4626532"/>
              <a:gd name="connsiteY3482" fmla="*/ 2833196 h 6858000"/>
              <a:gd name="connsiteX3483" fmla="*/ 3567827 w 4626532"/>
              <a:gd name="connsiteY3483" fmla="*/ 2849862 h 6858000"/>
              <a:gd name="connsiteX3484" fmla="*/ 3559494 w 4626532"/>
              <a:gd name="connsiteY3484" fmla="*/ 2849862 h 6858000"/>
              <a:gd name="connsiteX3485" fmla="*/ 3701153 w 4626532"/>
              <a:gd name="connsiteY3485" fmla="*/ 2799864 h 6858000"/>
              <a:gd name="connsiteX3486" fmla="*/ 3826147 w 4626532"/>
              <a:gd name="connsiteY3486" fmla="*/ 2816530 h 6858000"/>
              <a:gd name="connsiteX3487" fmla="*/ 2184561 w 4626532"/>
              <a:gd name="connsiteY3487" fmla="*/ 2924858 h 6858000"/>
              <a:gd name="connsiteX3488" fmla="*/ 2151229 w 4626532"/>
              <a:gd name="connsiteY3488" fmla="*/ 2983188 h 6858000"/>
              <a:gd name="connsiteX3489" fmla="*/ 2101231 w 4626532"/>
              <a:gd name="connsiteY3489" fmla="*/ 2833196 h 6858000"/>
              <a:gd name="connsiteX3490" fmla="*/ 2109564 w 4626532"/>
              <a:gd name="connsiteY3490" fmla="*/ 2799864 h 6858000"/>
              <a:gd name="connsiteX3491" fmla="*/ 2184561 w 4626532"/>
              <a:gd name="connsiteY3491" fmla="*/ 2924858 h 6858000"/>
              <a:gd name="connsiteX3492" fmla="*/ 3217844 w 4626532"/>
              <a:gd name="connsiteY3492" fmla="*/ 2841529 h 6858000"/>
              <a:gd name="connsiteX3493" fmla="*/ 3167846 w 4626532"/>
              <a:gd name="connsiteY3493" fmla="*/ 2783198 h 6858000"/>
              <a:gd name="connsiteX3494" fmla="*/ 3217844 w 4626532"/>
              <a:gd name="connsiteY3494" fmla="*/ 2841529 h 6858000"/>
              <a:gd name="connsiteX3495" fmla="*/ 2034568 w 4626532"/>
              <a:gd name="connsiteY3495" fmla="*/ 2808197 h 6858000"/>
              <a:gd name="connsiteX3496" fmla="*/ 2042901 w 4626532"/>
              <a:gd name="connsiteY3496" fmla="*/ 2774865 h 6858000"/>
              <a:gd name="connsiteX3497" fmla="*/ 2034568 w 4626532"/>
              <a:gd name="connsiteY3497" fmla="*/ 2808197 h 6858000"/>
              <a:gd name="connsiteX3498" fmla="*/ 2567875 w 4626532"/>
              <a:gd name="connsiteY3498" fmla="*/ 2883193 h 6858000"/>
              <a:gd name="connsiteX3499" fmla="*/ 2517878 w 4626532"/>
              <a:gd name="connsiteY3499" fmla="*/ 2908192 h 6858000"/>
              <a:gd name="connsiteX3500" fmla="*/ 2476213 w 4626532"/>
              <a:gd name="connsiteY3500" fmla="*/ 2824863 h 6858000"/>
              <a:gd name="connsiteX3501" fmla="*/ 2451214 w 4626532"/>
              <a:gd name="connsiteY3501" fmla="*/ 2816530 h 6858000"/>
              <a:gd name="connsiteX3502" fmla="*/ 2484546 w 4626532"/>
              <a:gd name="connsiteY3502" fmla="*/ 2899859 h 6858000"/>
              <a:gd name="connsiteX3503" fmla="*/ 2384551 w 4626532"/>
              <a:gd name="connsiteY3503" fmla="*/ 2791531 h 6858000"/>
              <a:gd name="connsiteX3504" fmla="*/ 2409550 w 4626532"/>
              <a:gd name="connsiteY3504" fmla="*/ 2758199 h 6858000"/>
              <a:gd name="connsiteX3505" fmla="*/ 2567875 w 4626532"/>
              <a:gd name="connsiteY3505" fmla="*/ 2883193 h 6858000"/>
              <a:gd name="connsiteX3506" fmla="*/ 4084468 w 4626532"/>
              <a:gd name="connsiteY3506" fmla="*/ 2824863 h 6858000"/>
              <a:gd name="connsiteX3507" fmla="*/ 4151132 w 4626532"/>
              <a:gd name="connsiteY3507" fmla="*/ 2749866 h 6858000"/>
              <a:gd name="connsiteX3508" fmla="*/ 4084468 w 4626532"/>
              <a:gd name="connsiteY3508" fmla="*/ 2824863 h 6858000"/>
              <a:gd name="connsiteX3509" fmla="*/ 3409501 w 4626532"/>
              <a:gd name="connsiteY3509" fmla="*/ 2833196 h 6858000"/>
              <a:gd name="connsiteX3510" fmla="*/ 3326172 w 4626532"/>
              <a:gd name="connsiteY3510" fmla="*/ 2874860 h 6858000"/>
              <a:gd name="connsiteX3511" fmla="*/ 3217844 w 4626532"/>
              <a:gd name="connsiteY3511" fmla="*/ 2799864 h 6858000"/>
              <a:gd name="connsiteX3512" fmla="*/ 3351170 w 4626532"/>
              <a:gd name="connsiteY3512" fmla="*/ 2824863 h 6858000"/>
              <a:gd name="connsiteX3513" fmla="*/ 3226177 w 4626532"/>
              <a:gd name="connsiteY3513" fmla="*/ 2774865 h 6858000"/>
              <a:gd name="connsiteX3514" fmla="*/ 3292840 w 4626532"/>
              <a:gd name="connsiteY3514" fmla="*/ 2749866 h 6858000"/>
              <a:gd name="connsiteX3515" fmla="*/ 3409501 w 4626532"/>
              <a:gd name="connsiteY3515" fmla="*/ 2833196 h 6858000"/>
              <a:gd name="connsiteX3516" fmla="*/ 4067802 w 4626532"/>
              <a:gd name="connsiteY3516" fmla="*/ 2733201 h 6858000"/>
              <a:gd name="connsiteX3517" fmla="*/ 4067802 w 4626532"/>
              <a:gd name="connsiteY3517" fmla="*/ 2749866 h 6858000"/>
              <a:gd name="connsiteX3518" fmla="*/ 3892811 w 4626532"/>
              <a:gd name="connsiteY3518" fmla="*/ 2924858 h 6858000"/>
              <a:gd name="connsiteX3519" fmla="*/ 3801149 w 4626532"/>
              <a:gd name="connsiteY3519" fmla="*/ 2908192 h 6858000"/>
              <a:gd name="connsiteX3520" fmla="*/ 3976140 w 4626532"/>
              <a:gd name="connsiteY3520" fmla="*/ 2808197 h 6858000"/>
              <a:gd name="connsiteX3521" fmla="*/ 3967807 w 4626532"/>
              <a:gd name="connsiteY3521" fmla="*/ 2799864 h 6858000"/>
              <a:gd name="connsiteX3522" fmla="*/ 3801149 w 4626532"/>
              <a:gd name="connsiteY3522" fmla="*/ 2883193 h 6858000"/>
              <a:gd name="connsiteX3523" fmla="*/ 3859479 w 4626532"/>
              <a:gd name="connsiteY3523" fmla="*/ 2808197 h 6858000"/>
              <a:gd name="connsiteX3524" fmla="*/ 4017805 w 4626532"/>
              <a:gd name="connsiteY3524" fmla="*/ 2733201 h 6858000"/>
              <a:gd name="connsiteX3525" fmla="*/ 4067802 w 4626532"/>
              <a:gd name="connsiteY3525" fmla="*/ 2733201 h 6858000"/>
              <a:gd name="connsiteX3526" fmla="*/ 3601158 w 4626532"/>
              <a:gd name="connsiteY3526" fmla="*/ 2783198 h 6858000"/>
              <a:gd name="connsiteX3527" fmla="*/ 3476164 w 4626532"/>
              <a:gd name="connsiteY3527" fmla="*/ 2841529 h 6858000"/>
              <a:gd name="connsiteX3528" fmla="*/ 3392835 w 4626532"/>
              <a:gd name="connsiteY3528" fmla="*/ 2774865 h 6858000"/>
              <a:gd name="connsiteX3529" fmla="*/ 3517829 w 4626532"/>
              <a:gd name="connsiteY3529" fmla="*/ 2799864 h 6858000"/>
              <a:gd name="connsiteX3530" fmla="*/ 3526162 w 4626532"/>
              <a:gd name="connsiteY3530" fmla="*/ 2774865 h 6858000"/>
              <a:gd name="connsiteX3531" fmla="*/ 3401168 w 4626532"/>
              <a:gd name="connsiteY3531" fmla="*/ 2758199 h 6858000"/>
              <a:gd name="connsiteX3532" fmla="*/ 3459499 w 4626532"/>
              <a:gd name="connsiteY3532" fmla="*/ 2716535 h 6858000"/>
              <a:gd name="connsiteX3533" fmla="*/ 3601158 w 4626532"/>
              <a:gd name="connsiteY3533" fmla="*/ 2783198 h 6858000"/>
              <a:gd name="connsiteX3534" fmla="*/ 2001236 w 4626532"/>
              <a:gd name="connsiteY3534" fmla="*/ 2866527 h 6858000"/>
              <a:gd name="connsiteX3535" fmla="*/ 1967904 w 4626532"/>
              <a:gd name="connsiteY3535" fmla="*/ 2916525 h 6858000"/>
              <a:gd name="connsiteX3536" fmla="*/ 1934573 w 4626532"/>
              <a:gd name="connsiteY3536" fmla="*/ 2808197 h 6858000"/>
              <a:gd name="connsiteX3537" fmla="*/ 1909574 w 4626532"/>
              <a:gd name="connsiteY3537" fmla="*/ 2791531 h 6858000"/>
              <a:gd name="connsiteX3538" fmla="*/ 1892908 w 4626532"/>
              <a:gd name="connsiteY3538" fmla="*/ 2749866 h 6858000"/>
              <a:gd name="connsiteX3539" fmla="*/ 1901241 w 4626532"/>
              <a:gd name="connsiteY3539" fmla="*/ 2716535 h 6858000"/>
              <a:gd name="connsiteX3540" fmla="*/ 2001236 w 4626532"/>
              <a:gd name="connsiteY3540" fmla="*/ 2866527 h 6858000"/>
              <a:gd name="connsiteX3541" fmla="*/ 2517878 w 4626532"/>
              <a:gd name="connsiteY3541" fmla="*/ 2699869 h 6858000"/>
              <a:gd name="connsiteX3542" fmla="*/ 2542876 w 4626532"/>
              <a:gd name="connsiteY3542" fmla="*/ 2816530 h 6858000"/>
              <a:gd name="connsiteX3543" fmla="*/ 2459547 w 4626532"/>
              <a:gd name="connsiteY3543" fmla="*/ 2733201 h 6858000"/>
              <a:gd name="connsiteX3544" fmla="*/ 2476213 w 4626532"/>
              <a:gd name="connsiteY3544" fmla="*/ 2699869 h 6858000"/>
              <a:gd name="connsiteX3545" fmla="*/ 2517878 w 4626532"/>
              <a:gd name="connsiteY3545" fmla="*/ 2699869 h 6858000"/>
              <a:gd name="connsiteX3546" fmla="*/ 1609588 w 4626532"/>
              <a:gd name="connsiteY3546" fmla="*/ 2708202 h 6858000"/>
              <a:gd name="connsiteX3547" fmla="*/ 1634587 w 4626532"/>
              <a:gd name="connsiteY3547" fmla="*/ 2691536 h 6858000"/>
              <a:gd name="connsiteX3548" fmla="*/ 1609588 w 4626532"/>
              <a:gd name="connsiteY3548" fmla="*/ 2708202 h 6858000"/>
              <a:gd name="connsiteX3549" fmla="*/ 2359552 w 4626532"/>
              <a:gd name="connsiteY3549" fmla="*/ 2824863 h 6858000"/>
              <a:gd name="connsiteX3550" fmla="*/ 2334553 w 4626532"/>
              <a:gd name="connsiteY3550" fmla="*/ 2866527 h 6858000"/>
              <a:gd name="connsiteX3551" fmla="*/ 2284556 w 4626532"/>
              <a:gd name="connsiteY3551" fmla="*/ 2741534 h 6858000"/>
              <a:gd name="connsiteX3552" fmla="*/ 2267890 w 4626532"/>
              <a:gd name="connsiteY3552" fmla="*/ 2749866 h 6858000"/>
              <a:gd name="connsiteX3553" fmla="*/ 2292889 w 4626532"/>
              <a:gd name="connsiteY3553" fmla="*/ 2833196 h 6858000"/>
              <a:gd name="connsiteX3554" fmla="*/ 2234558 w 4626532"/>
              <a:gd name="connsiteY3554" fmla="*/ 2783198 h 6858000"/>
              <a:gd name="connsiteX3555" fmla="*/ 2226225 w 4626532"/>
              <a:gd name="connsiteY3555" fmla="*/ 2733201 h 6858000"/>
              <a:gd name="connsiteX3556" fmla="*/ 2251224 w 4626532"/>
              <a:gd name="connsiteY3556" fmla="*/ 2683203 h 6858000"/>
              <a:gd name="connsiteX3557" fmla="*/ 2359552 w 4626532"/>
              <a:gd name="connsiteY3557" fmla="*/ 2824863 h 6858000"/>
              <a:gd name="connsiteX3558" fmla="*/ 3151180 w 4626532"/>
              <a:gd name="connsiteY3558" fmla="*/ 2741534 h 6858000"/>
              <a:gd name="connsiteX3559" fmla="*/ 3142847 w 4626532"/>
              <a:gd name="connsiteY3559" fmla="*/ 2783198 h 6858000"/>
              <a:gd name="connsiteX3560" fmla="*/ 3076184 w 4626532"/>
              <a:gd name="connsiteY3560" fmla="*/ 2741534 h 6858000"/>
              <a:gd name="connsiteX3561" fmla="*/ 3134514 w 4626532"/>
              <a:gd name="connsiteY3561" fmla="*/ 2749866 h 6858000"/>
              <a:gd name="connsiteX3562" fmla="*/ 3059518 w 4626532"/>
              <a:gd name="connsiteY3562" fmla="*/ 2708202 h 6858000"/>
              <a:gd name="connsiteX3563" fmla="*/ 3084517 w 4626532"/>
              <a:gd name="connsiteY3563" fmla="*/ 2674870 h 6858000"/>
              <a:gd name="connsiteX3564" fmla="*/ 3151180 w 4626532"/>
              <a:gd name="connsiteY3564" fmla="*/ 2741534 h 6858000"/>
              <a:gd name="connsiteX3565" fmla="*/ 3759484 w 4626532"/>
              <a:gd name="connsiteY3565" fmla="*/ 2699869 h 6858000"/>
              <a:gd name="connsiteX3566" fmla="*/ 3634490 w 4626532"/>
              <a:gd name="connsiteY3566" fmla="*/ 2774865 h 6858000"/>
              <a:gd name="connsiteX3567" fmla="*/ 3567827 w 4626532"/>
              <a:gd name="connsiteY3567" fmla="*/ 2733201 h 6858000"/>
              <a:gd name="connsiteX3568" fmla="*/ 3701153 w 4626532"/>
              <a:gd name="connsiteY3568" fmla="*/ 2699869 h 6858000"/>
              <a:gd name="connsiteX3569" fmla="*/ 3567827 w 4626532"/>
              <a:gd name="connsiteY3569" fmla="*/ 2708202 h 6858000"/>
              <a:gd name="connsiteX3570" fmla="*/ 3559494 w 4626532"/>
              <a:gd name="connsiteY3570" fmla="*/ 2708202 h 6858000"/>
              <a:gd name="connsiteX3571" fmla="*/ 3659489 w 4626532"/>
              <a:gd name="connsiteY3571" fmla="*/ 2658204 h 6858000"/>
              <a:gd name="connsiteX3572" fmla="*/ 3759484 w 4626532"/>
              <a:gd name="connsiteY3572" fmla="*/ 2699869 h 6858000"/>
              <a:gd name="connsiteX3573" fmla="*/ 3959474 w 4626532"/>
              <a:gd name="connsiteY3573" fmla="*/ 2633205 h 6858000"/>
              <a:gd name="connsiteX3574" fmla="*/ 3959474 w 4626532"/>
              <a:gd name="connsiteY3574" fmla="*/ 2674870 h 6858000"/>
              <a:gd name="connsiteX3575" fmla="*/ 3834480 w 4626532"/>
              <a:gd name="connsiteY3575" fmla="*/ 2791531 h 6858000"/>
              <a:gd name="connsiteX3576" fmla="*/ 3751151 w 4626532"/>
              <a:gd name="connsiteY3576" fmla="*/ 2774865 h 6858000"/>
              <a:gd name="connsiteX3577" fmla="*/ 3892811 w 4626532"/>
              <a:gd name="connsiteY3577" fmla="*/ 2691536 h 6858000"/>
              <a:gd name="connsiteX3578" fmla="*/ 3884478 w 4626532"/>
              <a:gd name="connsiteY3578" fmla="*/ 2683203 h 6858000"/>
              <a:gd name="connsiteX3579" fmla="*/ 3751151 w 4626532"/>
              <a:gd name="connsiteY3579" fmla="*/ 2749866 h 6858000"/>
              <a:gd name="connsiteX3580" fmla="*/ 3792816 w 4626532"/>
              <a:gd name="connsiteY3580" fmla="*/ 2683203 h 6858000"/>
              <a:gd name="connsiteX3581" fmla="*/ 3909477 w 4626532"/>
              <a:gd name="connsiteY3581" fmla="*/ 2633205 h 6858000"/>
              <a:gd name="connsiteX3582" fmla="*/ 3959474 w 4626532"/>
              <a:gd name="connsiteY3582" fmla="*/ 2633205 h 6858000"/>
              <a:gd name="connsiteX3583" fmla="*/ 3267841 w 4626532"/>
              <a:gd name="connsiteY3583" fmla="*/ 2716535 h 6858000"/>
              <a:gd name="connsiteX3584" fmla="*/ 3192845 w 4626532"/>
              <a:gd name="connsiteY3584" fmla="*/ 2758199 h 6858000"/>
              <a:gd name="connsiteX3585" fmla="*/ 3176179 w 4626532"/>
              <a:gd name="connsiteY3585" fmla="*/ 2758199 h 6858000"/>
              <a:gd name="connsiteX3586" fmla="*/ 3151180 w 4626532"/>
              <a:gd name="connsiteY3586" fmla="*/ 2699869 h 6858000"/>
              <a:gd name="connsiteX3587" fmla="*/ 3226177 w 4626532"/>
              <a:gd name="connsiteY3587" fmla="*/ 2708202 h 6858000"/>
              <a:gd name="connsiteX3588" fmla="*/ 3151180 w 4626532"/>
              <a:gd name="connsiteY3588" fmla="*/ 2666537 h 6858000"/>
              <a:gd name="connsiteX3589" fmla="*/ 3192845 w 4626532"/>
              <a:gd name="connsiteY3589" fmla="*/ 2633205 h 6858000"/>
              <a:gd name="connsiteX3590" fmla="*/ 3267841 w 4626532"/>
              <a:gd name="connsiteY3590" fmla="*/ 2716535 h 6858000"/>
              <a:gd name="connsiteX3591" fmla="*/ 1551258 w 4626532"/>
              <a:gd name="connsiteY3591" fmla="*/ 2633205 h 6858000"/>
              <a:gd name="connsiteX3592" fmla="*/ 1559591 w 4626532"/>
              <a:gd name="connsiteY3592" fmla="*/ 2691536 h 6858000"/>
              <a:gd name="connsiteX3593" fmla="*/ 1492927 w 4626532"/>
              <a:gd name="connsiteY3593" fmla="*/ 2691536 h 6858000"/>
              <a:gd name="connsiteX3594" fmla="*/ 1517926 w 4626532"/>
              <a:gd name="connsiteY3594" fmla="*/ 2633205 h 6858000"/>
              <a:gd name="connsiteX3595" fmla="*/ 1551258 w 4626532"/>
              <a:gd name="connsiteY3595" fmla="*/ 2633205 h 6858000"/>
              <a:gd name="connsiteX3596" fmla="*/ 2209559 w 4626532"/>
              <a:gd name="connsiteY3596" fmla="*/ 2774865 h 6858000"/>
              <a:gd name="connsiteX3597" fmla="*/ 2167895 w 4626532"/>
              <a:gd name="connsiteY3597" fmla="*/ 2816530 h 6858000"/>
              <a:gd name="connsiteX3598" fmla="*/ 2126230 w 4626532"/>
              <a:gd name="connsiteY3598" fmla="*/ 2683203 h 6858000"/>
              <a:gd name="connsiteX3599" fmla="*/ 2117897 w 4626532"/>
              <a:gd name="connsiteY3599" fmla="*/ 2699869 h 6858000"/>
              <a:gd name="connsiteX3600" fmla="*/ 2142896 w 4626532"/>
              <a:gd name="connsiteY3600" fmla="*/ 2808197 h 6858000"/>
              <a:gd name="connsiteX3601" fmla="*/ 2109564 w 4626532"/>
              <a:gd name="connsiteY3601" fmla="*/ 2766532 h 6858000"/>
              <a:gd name="connsiteX3602" fmla="*/ 2084565 w 4626532"/>
              <a:gd name="connsiteY3602" fmla="*/ 2649871 h 6858000"/>
              <a:gd name="connsiteX3603" fmla="*/ 2109564 w 4626532"/>
              <a:gd name="connsiteY3603" fmla="*/ 2624873 h 6858000"/>
              <a:gd name="connsiteX3604" fmla="*/ 2209559 w 4626532"/>
              <a:gd name="connsiteY3604" fmla="*/ 2774865 h 6858000"/>
              <a:gd name="connsiteX3605" fmla="*/ 4067802 w 4626532"/>
              <a:gd name="connsiteY3605" fmla="*/ 2808197 h 6858000"/>
              <a:gd name="connsiteX3606" fmla="*/ 4092801 w 4626532"/>
              <a:gd name="connsiteY3606" fmla="*/ 2749866 h 6858000"/>
              <a:gd name="connsiteX3607" fmla="*/ 4184463 w 4626532"/>
              <a:gd name="connsiteY3607" fmla="*/ 2616540 h 6858000"/>
              <a:gd name="connsiteX3608" fmla="*/ 4067802 w 4626532"/>
              <a:gd name="connsiteY3608" fmla="*/ 2808197 h 6858000"/>
              <a:gd name="connsiteX3609" fmla="*/ 3434500 w 4626532"/>
              <a:gd name="connsiteY3609" fmla="*/ 2691536 h 6858000"/>
              <a:gd name="connsiteX3610" fmla="*/ 3359503 w 4626532"/>
              <a:gd name="connsiteY3610" fmla="*/ 2733201 h 6858000"/>
              <a:gd name="connsiteX3611" fmla="*/ 3292840 w 4626532"/>
              <a:gd name="connsiteY3611" fmla="*/ 2716535 h 6858000"/>
              <a:gd name="connsiteX3612" fmla="*/ 3267841 w 4626532"/>
              <a:gd name="connsiteY3612" fmla="*/ 2666537 h 6858000"/>
              <a:gd name="connsiteX3613" fmla="*/ 3384502 w 4626532"/>
              <a:gd name="connsiteY3613" fmla="*/ 2691536 h 6858000"/>
              <a:gd name="connsiteX3614" fmla="*/ 3267841 w 4626532"/>
              <a:gd name="connsiteY3614" fmla="*/ 2641538 h 6858000"/>
              <a:gd name="connsiteX3615" fmla="*/ 3334505 w 4626532"/>
              <a:gd name="connsiteY3615" fmla="*/ 2616540 h 6858000"/>
              <a:gd name="connsiteX3616" fmla="*/ 3434500 w 4626532"/>
              <a:gd name="connsiteY3616" fmla="*/ 2691536 h 6858000"/>
              <a:gd name="connsiteX3617" fmla="*/ 1634587 w 4626532"/>
              <a:gd name="connsiteY3617" fmla="*/ 2608207 h 6858000"/>
              <a:gd name="connsiteX3618" fmla="*/ 1642920 w 4626532"/>
              <a:gd name="connsiteY3618" fmla="*/ 2666537 h 6858000"/>
              <a:gd name="connsiteX3619" fmla="*/ 1592923 w 4626532"/>
              <a:gd name="connsiteY3619" fmla="*/ 2691536 h 6858000"/>
              <a:gd name="connsiteX3620" fmla="*/ 1576257 w 4626532"/>
              <a:gd name="connsiteY3620" fmla="*/ 2649871 h 6858000"/>
              <a:gd name="connsiteX3621" fmla="*/ 1601256 w 4626532"/>
              <a:gd name="connsiteY3621" fmla="*/ 2608207 h 6858000"/>
              <a:gd name="connsiteX3622" fmla="*/ 1634587 w 4626532"/>
              <a:gd name="connsiteY3622" fmla="*/ 2608207 h 6858000"/>
              <a:gd name="connsiteX3623" fmla="*/ 2992855 w 4626532"/>
              <a:gd name="connsiteY3623" fmla="*/ 2691536 h 6858000"/>
              <a:gd name="connsiteX3624" fmla="*/ 2901192 w 4626532"/>
              <a:gd name="connsiteY3624" fmla="*/ 2641538 h 6858000"/>
              <a:gd name="connsiteX3625" fmla="*/ 2909525 w 4626532"/>
              <a:gd name="connsiteY3625" fmla="*/ 2599874 h 6858000"/>
              <a:gd name="connsiteX3626" fmla="*/ 2992855 w 4626532"/>
              <a:gd name="connsiteY3626" fmla="*/ 2691536 h 6858000"/>
              <a:gd name="connsiteX3627" fmla="*/ 1659586 w 4626532"/>
              <a:gd name="connsiteY3627" fmla="*/ 2641538 h 6858000"/>
              <a:gd name="connsiteX3628" fmla="*/ 1684585 w 4626532"/>
              <a:gd name="connsiteY3628" fmla="*/ 2591541 h 6858000"/>
              <a:gd name="connsiteX3629" fmla="*/ 1659586 w 4626532"/>
              <a:gd name="connsiteY3629" fmla="*/ 2641538 h 6858000"/>
              <a:gd name="connsiteX3630" fmla="*/ 1534592 w 4626532"/>
              <a:gd name="connsiteY3630" fmla="*/ 2608207 h 6858000"/>
              <a:gd name="connsiteX3631" fmla="*/ 1501260 w 4626532"/>
              <a:gd name="connsiteY3631" fmla="*/ 2608207 h 6858000"/>
              <a:gd name="connsiteX3632" fmla="*/ 1526259 w 4626532"/>
              <a:gd name="connsiteY3632" fmla="*/ 2591541 h 6858000"/>
              <a:gd name="connsiteX3633" fmla="*/ 1534592 w 4626532"/>
              <a:gd name="connsiteY3633" fmla="*/ 2608207 h 6858000"/>
              <a:gd name="connsiteX3634" fmla="*/ 3592825 w 4626532"/>
              <a:gd name="connsiteY3634" fmla="*/ 2641538 h 6858000"/>
              <a:gd name="connsiteX3635" fmla="*/ 3492830 w 4626532"/>
              <a:gd name="connsiteY3635" fmla="*/ 2699869 h 6858000"/>
              <a:gd name="connsiteX3636" fmla="*/ 3426167 w 4626532"/>
              <a:gd name="connsiteY3636" fmla="*/ 2633205 h 6858000"/>
              <a:gd name="connsiteX3637" fmla="*/ 3517829 w 4626532"/>
              <a:gd name="connsiteY3637" fmla="*/ 2658204 h 6858000"/>
              <a:gd name="connsiteX3638" fmla="*/ 3542828 w 4626532"/>
              <a:gd name="connsiteY3638" fmla="*/ 2649871 h 6858000"/>
              <a:gd name="connsiteX3639" fmla="*/ 3426167 w 4626532"/>
              <a:gd name="connsiteY3639" fmla="*/ 2616540 h 6858000"/>
              <a:gd name="connsiteX3640" fmla="*/ 3484497 w 4626532"/>
              <a:gd name="connsiteY3640" fmla="*/ 2574875 h 6858000"/>
              <a:gd name="connsiteX3641" fmla="*/ 3592825 w 4626532"/>
              <a:gd name="connsiteY3641" fmla="*/ 2641538 h 6858000"/>
              <a:gd name="connsiteX3642" fmla="*/ 2434548 w 4626532"/>
              <a:gd name="connsiteY3642" fmla="*/ 2733201 h 6858000"/>
              <a:gd name="connsiteX3643" fmla="*/ 2359552 w 4626532"/>
              <a:gd name="connsiteY3643" fmla="*/ 2758199 h 6858000"/>
              <a:gd name="connsiteX3644" fmla="*/ 2317887 w 4626532"/>
              <a:gd name="connsiteY3644" fmla="*/ 2624873 h 6858000"/>
              <a:gd name="connsiteX3645" fmla="*/ 2326220 w 4626532"/>
              <a:gd name="connsiteY3645" fmla="*/ 2716535 h 6858000"/>
              <a:gd name="connsiteX3646" fmla="*/ 2276223 w 4626532"/>
              <a:gd name="connsiteY3646" fmla="*/ 2641538 h 6858000"/>
              <a:gd name="connsiteX3647" fmla="*/ 2317887 w 4626532"/>
              <a:gd name="connsiteY3647" fmla="*/ 2574875 h 6858000"/>
              <a:gd name="connsiteX3648" fmla="*/ 2434548 w 4626532"/>
              <a:gd name="connsiteY3648" fmla="*/ 2733201 h 6858000"/>
              <a:gd name="connsiteX3649" fmla="*/ 2767865 w 4626532"/>
              <a:gd name="connsiteY3649" fmla="*/ 2583208 h 6858000"/>
              <a:gd name="connsiteX3650" fmla="*/ 2709535 w 4626532"/>
              <a:gd name="connsiteY3650" fmla="*/ 2566542 h 6858000"/>
              <a:gd name="connsiteX3651" fmla="*/ 2767865 w 4626532"/>
              <a:gd name="connsiteY3651" fmla="*/ 2583208 h 6858000"/>
              <a:gd name="connsiteX3652" fmla="*/ 2051234 w 4626532"/>
              <a:gd name="connsiteY3652" fmla="*/ 2724868 h 6858000"/>
              <a:gd name="connsiteX3653" fmla="*/ 2009569 w 4626532"/>
              <a:gd name="connsiteY3653" fmla="*/ 2783198 h 6858000"/>
              <a:gd name="connsiteX3654" fmla="*/ 1976237 w 4626532"/>
              <a:gd name="connsiteY3654" fmla="*/ 2633205 h 6858000"/>
              <a:gd name="connsiteX3655" fmla="*/ 1967904 w 4626532"/>
              <a:gd name="connsiteY3655" fmla="*/ 2649871 h 6858000"/>
              <a:gd name="connsiteX3656" fmla="*/ 1984570 w 4626532"/>
              <a:gd name="connsiteY3656" fmla="*/ 2774865 h 6858000"/>
              <a:gd name="connsiteX3657" fmla="*/ 1926240 w 4626532"/>
              <a:gd name="connsiteY3657" fmla="*/ 2658204 h 6858000"/>
              <a:gd name="connsiteX3658" fmla="*/ 1976237 w 4626532"/>
              <a:gd name="connsiteY3658" fmla="*/ 2558209 h 6858000"/>
              <a:gd name="connsiteX3659" fmla="*/ 2051234 w 4626532"/>
              <a:gd name="connsiteY3659" fmla="*/ 2724868 h 6858000"/>
              <a:gd name="connsiteX3660" fmla="*/ 3067851 w 4626532"/>
              <a:gd name="connsiteY3660" fmla="*/ 2658204 h 6858000"/>
              <a:gd name="connsiteX3661" fmla="*/ 3059518 w 4626532"/>
              <a:gd name="connsiteY3661" fmla="*/ 2691536 h 6858000"/>
              <a:gd name="connsiteX3662" fmla="*/ 3017853 w 4626532"/>
              <a:gd name="connsiteY3662" fmla="*/ 2691536 h 6858000"/>
              <a:gd name="connsiteX3663" fmla="*/ 2976189 w 4626532"/>
              <a:gd name="connsiteY3663" fmla="*/ 2616540 h 6858000"/>
              <a:gd name="connsiteX3664" fmla="*/ 3042852 w 4626532"/>
              <a:gd name="connsiteY3664" fmla="*/ 2633205 h 6858000"/>
              <a:gd name="connsiteX3665" fmla="*/ 2951190 w 4626532"/>
              <a:gd name="connsiteY3665" fmla="*/ 2591541 h 6858000"/>
              <a:gd name="connsiteX3666" fmla="*/ 2967856 w 4626532"/>
              <a:gd name="connsiteY3666" fmla="*/ 2549876 h 6858000"/>
              <a:gd name="connsiteX3667" fmla="*/ 3067851 w 4626532"/>
              <a:gd name="connsiteY3667" fmla="*/ 2658204 h 6858000"/>
              <a:gd name="connsiteX3668" fmla="*/ 3859479 w 4626532"/>
              <a:gd name="connsiteY3668" fmla="*/ 2566542 h 6858000"/>
              <a:gd name="connsiteX3669" fmla="*/ 3776150 w 4626532"/>
              <a:gd name="connsiteY3669" fmla="*/ 2666537 h 6858000"/>
              <a:gd name="connsiteX3670" fmla="*/ 3709486 w 4626532"/>
              <a:gd name="connsiteY3670" fmla="*/ 2641538 h 6858000"/>
              <a:gd name="connsiteX3671" fmla="*/ 3809481 w 4626532"/>
              <a:gd name="connsiteY3671" fmla="*/ 2574875 h 6858000"/>
              <a:gd name="connsiteX3672" fmla="*/ 3801149 w 4626532"/>
              <a:gd name="connsiteY3672" fmla="*/ 2566542 h 6858000"/>
              <a:gd name="connsiteX3673" fmla="*/ 3709486 w 4626532"/>
              <a:gd name="connsiteY3673" fmla="*/ 2616540 h 6858000"/>
              <a:gd name="connsiteX3674" fmla="*/ 3809481 w 4626532"/>
              <a:gd name="connsiteY3674" fmla="*/ 2533210 h 6858000"/>
              <a:gd name="connsiteX3675" fmla="*/ 3859479 w 4626532"/>
              <a:gd name="connsiteY3675" fmla="*/ 2566542 h 6858000"/>
              <a:gd name="connsiteX3676" fmla="*/ 1609588 w 4626532"/>
              <a:gd name="connsiteY3676" fmla="*/ 2524877 h 6858000"/>
              <a:gd name="connsiteX3677" fmla="*/ 1617921 w 4626532"/>
              <a:gd name="connsiteY3677" fmla="*/ 2583208 h 6858000"/>
              <a:gd name="connsiteX3678" fmla="*/ 1559591 w 4626532"/>
              <a:gd name="connsiteY3678" fmla="*/ 2608207 h 6858000"/>
              <a:gd name="connsiteX3679" fmla="*/ 1551258 w 4626532"/>
              <a:gd name="connsiteY3679" fmla="*/ 2583208 h 6858000"/>
              <a:gd name="connsiteX3680" fmla="*/ 1576257 w 4626532"/>
              <a:gd name="connsiteY3680" fmla="*/ 2524877 h 6858000"/>
              <a:gd name="connsiteX3681" fmla="*/ 1609588 w 4626532"/>
              <a:gd name="connsiteY3681" fmla="*/ 2524877 h 6858000"/>
              <a:gd name="connsiteX3682" fmla="*/ 4126133 w 4626532"/>
              <a:gd name="connsiteY3682" fmla="*/ 2516544 h 6858000"/>
              <a:gd name="connsiteX3683" fmla="*/ 4134466 w 4626532"/>
              <a:gd name="connsiteY3683" fmla="*/ 2558209 h 6858000"/>
              <a:gd name="connsiteX3684" fmla="*/ 4067802 w 4626532"/>
              <a:gd name="connsiteY3684" fmla="*/ 2699869 h 6858000"/>
              <a:gd name="connsiteX3685" fmla="*/ 3992806 w 4626532"/>
              <a:gd name="connsiteY3685" fmla="*/ 2716535 h 6858000"/>
              <a:gd name="connsiteX3686" fmla="*/ 4084468 w 4626532"/>
              <a:gd name="connsiteY3686" fmla="*/ 2583208 h 6858000"/>
              <a:gd name="connsiteX3687" fmla="*/ 3976140 w 4626532"/>
              <a:gd name="connsiteY3687" fmla="*/ 2699869 h 6858000"/>
              <a:gd name="connsiteX3688" fmla="*/ 4101134 w 4626532"/>
              <a:gd name="connsiteY3688" fmla="*/ 2516544 h 6858000"/>
              <a:gd name="connsiteX3689" fmla="*/ 4126133 w 4626532"/>
              <a:gd name="connsiteY3689" fmla="*/ 2516544 h 6858000"/>
              <a:gd name="connsiteX3690" fmla="*/ 3709486 w 4626532"/>
              <a:gd name="connsiteY3690" fmla="*/ 2566542 h 6858000"/>
              <a:gd name="connsiteX3691" fmla="*/ 3626157 w 4626532"/>
              <a:gd name="connsiteY3691" fmla="*/ 2633205 h 6858000"/>
              <a:gd name="connsiteX3692" fmla="*/ 3576160 w 4626532"/>
              <a:gd name="connsiteY3692" fmla="*/ 2591541 h 6858000"/>
              <a:gd name="connsiteX3693" fmla="*/ 3676155 w 4626532"/>
              <a:gd name="connsiteY3693" fmla="*/ 2566542 h 6858000"/>
              <a:gd name="connsiteX3694" fmla="*/ 3576160 w 4626532"/>
              <a:gd name="connsiteY3694" fmla="*/ 2566542 h 6858000"/>
              <a:gd name="connsiteX3695" fmla="*/ 3626157 w 4626532"/>
              <a:gd name="connsiteY3695" fmla="*/ 2516544 h 6858000"/>
              <a:gd name="connsiteX3696" fmla="*/ 3709486 w 4626532"/>
              <a:gd name="connsiteY3696" fmla="*/ 2566542 h 6858000"/>
              <a:gd name="connsiteX3697" fmla="*/ 3167846 w 4626532"/>
              <a:gd name="connsiteY3697" fmla="*/ 2608207 h 6858000"/>
              <a:gd name="connsiteX3698" fmla="*/ 3117848 w 4626532"/>
              <a:gd name="connsiteY3698" fmla="*/ 2649871 h 6858000"/>
              <a:gd name="connsiteX3699" fmla="*/ 3051185 w 4626532"/>
              <a:gd name="connsiteY3699" fmla="*/ 2574875 h 6858000"/>
              <a:gd name="connsiteX3700" fmla="*/ 3134514 w 4626532"/>
              <a:gd name="connsiteY3700" fmla="*/ 2591541 h 6858000"/>
              <a:gd name="connsiteX3701" fmla="*/ 3034519 w 4626532"/>
              <a:gd name="connsiteY3701" fmla="*/ 2541543 h 6858000"/>
              <a:gd name="connsiteX3702" fmla="*/ 3076184 w 4626532"/>
              <a:gd name="connsiteY3702" fmla="*/ 2508212 h 6858000"/>
              <a:gd name="connsiteX3703" fmla="*/ 3167846 w 4626532"/>
              <a:gd name="connsiteY3703" fmla="*/ 2608207 h 6858000"/>
              <a:gd name="connsiteX3704" fmla="*/ 2684536 w 4626532"/>
              <a:gd name="connsiteY3704" fmla="*/ 2566542 h 6858000"/>
              <a:gd name="connsiteX3705" fmla="*/ 2567875 w 4626532"/>
              <a:gd name="connsiteY3705" fmla="*/ 2599874 h 6858000"/>
              <a:gd name="connsiteX3706" fmla="*/ 2517878 w 4626532"/>
              <a:gd name="connsiteY3706" fmla="*/ 2524877 h 6858000"/>
              <a:gd name="connsiteX3707" fmla="*/ 2567875 w 4626532"/>
              <a:gd name="connsiteY3707" fmla="*/ 2508212 h 6858000"/>
              <a:gd name="connsiteX3708" fmla="*/ 2684536 w 4626532"/>
              <a:gd name="connsiteY3708" fmla="*/ 2566542 h 6858000"/>
              <a:gd name="connsiteX3709" fmla="*/ 2542876 w 4626532"/>
              <a:gd name="connsiteY3709" fmla="*/ 2608207 h 6858000"/>
              <a:gd name="connsiteX3710" fmla="*/ 2517878 w 4626532"/>
              <a:gd name="connsiteY3710" fmla="*/ 2666537 h 6858000"/>
              <a:gd name="connsiteX3711" fmla="*/ 2459547 w 4626532"/>
              <a:gd name="connsiteY3711" fmla="*/ 2691536 h 6858000"/>
              <a:gd name="connsiteX3712" fmla="*/ 2476213 w 4626532"/>
              <a:gd name="connsiteY3712" fmla="*/ 2566542 h 6858000"/>
              <a:gd name="connsiteX3713" fmla="*/ 2434548 w 4626532"/>
              <a:gd name="connsiteY3713" fmla="*/ 2674870 h 6858000"/>
              <a:gd name="connsiteX3714" fmla="*/ 2351219 w 4626532"/>
              <a:gd name="connsiteY3714" fmla="*/ 2558209 h 6858000"/>
              <a:gd name="connsiteX3715" fmla="*/ 2426215 w 4626532"/>
              <a:gd name="connsiteY3715" fmla="*/ 2508212 h 6858000"/>
              <a:gd name="connsiteX3716" fmla="*/ 2542876 w 4626532"/>
              <a:gd name="connsiteY3716" fmla="*/ 2608207 h 6858000"/>
              <a:gd name="connsiteX3717" fmla="*/ 3584492 w 4626532"/>
              <a:gd name="connsiteY3717" fmla="*/ 2508212 h 6858000"/>
              <a:gd name="connsiteX3718" fmla="*/ 3509496 w 4626532"/>
              <a:gd name="connsiteY3718" fmla="*/ 2558209 h 6858000"/>
              <a:gd name="connsiteX3719" fmla="*/ 3459499 w 4626532"/>
              <a:gd name="connsiteY3719" fmla="*/ 2499879 h 6858000"/>
              <a:gd name="connsiteX3720" fmla="*/ 3584492 w 4626532"/>
              <a:gd name="connsiteY3720" fmla="*/ 2508212 h 6858000"/>
              <a:gd name="connsiteX3721" fmla="*/ 1692918 w 4626532"/>
              <a:gd name="connsiteY3721" fmla="*/ 2499879 h 6858000"/>
              <a:gd name="connsiteX3722" fmla="*/ 1692918 w 4626532"/>
              <a:gd name="connsiteY3722" fmla="*/ 2558209 h 6858000"/>
              <a:gd name="connsiteX3723" fmla="*/ 1642920 w 4626532"/>
              <a:gd name="connsiteY3723" fmla="*/ 2583208 h 6858000"/>
              <a:gd name="connsiteX3724" fmla="*/ 1634587 w 4626532"/>
              <a:gd name="connsiteY3724" fmla="*/ 2541543 h 6858000"/>
              <a:gd name="connsiteX3725" fmla="*/ 1667919 w 4626532"/>
              <a:gd name="connsiteY3725" fmla="*/ 2499879 h 6858000"/>
              <a:gd name="connsiteX3726" fmla="*/ 1692918 w 4626532"/>
              <a:gd name="connsiteY3726" fmla="*/ 2499879 h 6858000"/>
              <a:gd name="connsiteX3727" fmla="*/ 3317839 w 4626532"/>
              <a:gd name="connsiteY3727" fmla="*/ 2583208 h 6858000"/>
              <a:gd name="connsiteX3728" fmla="*/ 3251175 w 4626532"/>
              <a:gd name="connsiteY3728" fmla="*/ 2616540 h 6858000"/>
              <a:gd name="connsiteX3729" fmla="*/ 3176179 w 4626532"/>
              <a:gd name="connsiteY3729" fmla="*/ 2558209 h 6858000"/>
              <a:gd name="connsiteX3730" fmla="*/ 3267841 w 4626532"/>
              <a:gd name="connsiteY3730" fmla="*/ 2574875 h 6858000"/>
              <a:gd name="connsiteX3731" fmla="*/ 3159513 w 4626532"/>
              <a:gd name="connsiteY3731" fmla="*/ 2516544 h 6858000"/>
              <a:gd name="connsiteX3732" fmla="*/ 3209511 w 4626532"/>
              <a:gd name="connsiteY3732" fmla="*/ 2491546 h 6858000"/>
              <a:gd name="connsiteX3733" fmla="*/ 3317839 w 4626532"/>
              <a:gd name="connsiteY3733" fmla="*/ 2583208 h 6858000"/>
              <a:gd name="connsiteX3734" fmla="*/ 2251224 w 4626532"/>
              <a:gd name="connsiteY3734" fmla="*/ 2641538 h 6858000"/>
              <a:gd name="connsiteX3735" fmla="*/ 2209559 w 4626532"/>
              <a:gd name="connsiteY3735" fmla="*/ 2691536 h 6858000"/>
              <a:gd name="connsiteX3736" fmla="*/ 2201226 w 4626532"/>
              <a:gd name="connsiteY3736" fmla="*/ 2549876 h 6858000"/>
              <a:gd name="connsiteX3737" fmla="*/ 2184561 w 4626532"/>
              <a:gd name="connsiteY3737" fmla="*/ 2666537 h 6858000"/>
              <a:gd name="connsiteX3738" fmla="*/ 2142896 w 4626532"/>
              <a:gd name="connsiteY3738" fmla="*/ 2583208 h 6858000"/>
              <a:gd name="connsiteX3739" fmla="*/ 2192893 w 4626532"/>
              <a:gd name="connsiteY3739" fmla="*/ 2491546 h 6858000"/>
              <a:gd name="connsiteX3740" fmla="*/ 2251224 w 4626532"/>
              <a:gd name="connsiteY3740" fmla="*/ 2641538 h 6858000"/>
              <a:gd name="connsiteX3741" fmla="*/ 3467831 w 4626532"/>
              <a:gd name="connsiteY3741" fmla="*/ 2549876 h 6858000"/>
              <a:gd name="connsiteX3742" fmla="*/ 3384502 w 4626532"/>
              <a:gd name="connsiteY3742" fmla="*/ 2599874 h 6858000"/>
              <a:gd name="connsiteX3743" fmla="*/ 3317839 w 4626532"/>
              <a:gd name="connsiteY3743" fmla="*/ 2533210 h 6858000"/>
              <a:gd name="connsiteX3744" fmla="*/ 3426167 w 4626532"/>
              <a:gd name="connsiteY3744" fmla="*/ 2549876 h 6858000"/>
              <a:gd name="connsiteX3745" fmla="*/ 3317839 w 4626532"/>
              <a:gd name="connsiteY3745" fmla="*/ 2508212 h 6858000"/>
              <a:gd name="connsiteX3746" fmla="*/ 3376169 w 4626532"/>
              <a:gd name="connsiteY3746" fmla="*/ 2474880 h 6858000"/>
              <a:gd name="connsiteX3747" fmla="*/ 3467831 w 4626532"/>
              <a:gd name="connsiteY3747" fmla="*/ 2549876 h 6858000"/>
              <a:gd name="connsiteX3748" fmla="*/ 2884526 w 4626532"/>
              <a:gd name="connsiteY3748" fmla="*/ 2591541 h 6858000"/>
              <a:gd name="connsiteX3749" fmla="*/ 2884526 w 4626532"/>
              <a:gd name="connsiteY3749" fmla="*/ 2633205 h 6858000"/>
              <a:gd name="connsiteX3750" fmla="*/ 2776198 w 4626532"/>
              <a:gd name="connsiteY3750" fmla="*/ 2558209 h 6858000"/>
              <a:gd name="connsiteX3751" fmla="*/ 2834529 w 4626532"/>
              <a:gd name="connsiteY3751" fmla="*/ 2574875 h 6858000"/>
              <a:gd name="connsiteX3752" fmla="*/ 2851195 w 4626532"/>
              <a:gd name="connsiteY3752" fmla="*/ 2558209 h 6858000"/>
              <a:gd name="connsiteX3753" fmla="*/ 2734534 w 4626532"/>
              <a:gd name="connsiteY3753" fmla="*/ 2541543 h 6858000"/>
              <a:gd name="connsiteX3754" fmla="*/ 2742867 w 4626532"/>
              <a:gd name="connsiteY3754" fmla="*/ 2466547 h 6858000"/>
              <a:gd name="connsiteX3755" fmla="*/ 2884526 w 4626532"/>
              <a:gd name="connsiteY3755" fmla="*/ 2591541 h 6858000"/>
              <a:gd name="connsiteX3756" fmla="*/ 4009472 w 4626532"/>
              <a:gd name="connsiteY3756" fmla="*/ 2491546 h 6858000"/>
              <a:gd name="connsiteX3757" fmla="*/ 3959474 w 4626532"/>
              <a:gd name="connsiteY3757" fmla="*/ 2599874 h 6858000"/>
              <a:gd name="connsiteX3758" fmla="*/ 3909477 w 4626532"/>
              <a:gd name="connsiteY3758" fmla="*/ 2616540 h 6858000"/>
              <a:gd name="connsiteX3759" fmla="*/ 3884478 w 4626532"/>
              <a:gd name="connsiteY3759" fmla="*/ 2616540 h 6858000"/>
              <a:gd name="connsiteX3760" fmla="*/ 3976140 w 4626532"/>
              <a:gd name="connsiteY3760" fmla="*/ 2516544 h 6858000"/>
              <a:gd name="connsiteX3761" fmla="*/ 3959474 w 4626532"/>
              <a:gd name="connsiteY3761" fmla="*/ 2499879 h 6858000"/>
              <a:gd name="connsiteX3762" fmla="*/ 3876145 w 4626532"/>
              <a:gd name="connsiteY3762" fmla="*/ 2599874 h 6858000"/>
              <a:gd name="connsiteX3763" fmla="*/ 3876145 w 4626532"/>
              <a:gd name="connsiteY3763" fmla="*/ 2549876 h 6858000"/>
              <a:gd name="connsiteX3764" fmla="*/ 3876145 w 4626532"/>
              <a:gd name="connsiteY3764" fmla="*/ 2524877 h 6858000"/>
              <a:gd name="connsiteX3765" fmla="*/ 3984473 w 4626532"/>
              <a:gd name="connsiteY3765" fmla="*/ 2449881 h 6858000"/>
              <a:gd name="connsiteX3766" fmla="*/ 4009472 w 4626532"/>
              <a:gd name="connsiteY3766" fmla="*/ 2491546 h 6858000"/>
              <a:gd name="connsiteX3767" fmla="*/ 3759484 w 4626532"/>
              <a:gd name="connsiteY3767" fmla="*/ 2474880 h 6858000"/>
              <a:gd name="connsiteX3768" fmla="*/ 3726152 w 4626532"/>
              <a:gd name="connsiteY3768" fmla="*/ 2533210 h 6858000"/>
              <a:gd name="connsiteX3769" fmla="*/ 3667822 w 4626532"/>
              <a:gd name="connsiteY3769" fmla="*/ 2499879 h 6858000"/>
              <a:gd name="connsiteX3770" fmla="*/ 3751151 w 4626532"/>
              <a:gd name="connsiteY3770" fmla="*/ 2449881 h 6858000"/>
              <a:gd name="connsiteX3771" fmla="*/ 3759484 w 4626532"/>
              <a:gd name="connsiteY3771" fmla="*/ 2474880 h 6858000"/>
              <a:gd name="connsiteX3772" fmla="*/ 3409501 w 4626532"/>
              <a:gd name="connsiteY3772" fmla="*/ 2458214 h 6858000"/>
              <a:gd name="connsiteX3773" fmla="*/ 3384502 w 4626532"/>
              <a:gd name="connsiteY3773" fmla="*/ 2449881 h 6858000"/>
              <a:gd name="connsiteX3774" fmla="*/ 3409501 w 4626532"/>
              <a:gd name="connsiteY3774" fmla="*/ 2458214 h 6858000"/>
              <a:gd name="connsiteX3775" fmla="*/ 1584590 w 4626532"/>
              <a:gd name="connsiteY3775" fmla="*/ 2441548 h 6858000"/>
              <a:gd name="connsiteX3776" fmla="*/ 1592923 w 4626532"/>
              <a:gd name="connsiteY3776" fmla="*/ 2499879 h 6858000"/>
              <a:gd name="connsiteX3777" fmla="*/ 1576257 w 4626532"/>
              <a:gd name="connsiteY3777" fmla="*/ 2508212 h 6858000"/>
              <a:gd name="connsiteX3778" fmla="*/ 1542925 w 4626532"/>
              <a:gd name="connsiteY3778" fmla="*/ 2458214 h 6858000"/>
              <a:gd name="connsiteX3779" fmla="*/ 1559591 w 4626532"/>
              <a:gd name="connsiteY3779" fmla="*/ 2441548 h 6858000"/>
              <a:gd name="connsiteX3780" fmla="*/ 1584590 w 4626532"/>
              <a:gd name="connsiteY3780" fmla="*/ 2441548 h 6858000"/>
              <a:gd name="connsiteX3781" fmla="*/ 2117897 w 4626532"/>
              <a:gd name="connsiteY3781" fmla="*/ 2574875 h 6858000"/>
              <a:gd name="connsiteX3782" fmla="*/ 2067899 w 4626532"/>
              <a:gd name="connsiteY3782" fmla="*/ 2641538 h 6858000"/>
              <a:gd name="connsiteX3783" fmla="*/ 2067899 w 4626532"/>
              <a:gd name="connsiteY3783" fmla="*/ 2483213 h 6858000"/>
              <a:gd name="connsiteX3784" fmla="*/ 2042901 w 4626532"/>
              <a:gd name="connsiteY3784" fmla="*/ 2616540 h 6858000"/>
              <a:gd name="connsiteX3785" fmla="*/ 2001236 w 4626532"/>
              <a:gd name="connsiteY3785" fmla="*/ 2533210 h 6858000"/>
              <a:gd name="connsiteX3786" fmla="*/ 2076232 w 4626532"/>
              <a:gd name="connsiteY3786" fmla="*/ 2416549 h 6858000"/>
              <a:gd name="connsiteX3787" fmla="*/ 2117897 w 4626532"/>
              <a:gd name="connsiteY3787" fmla="*/ 2574875 h 6858000"/>
              <a:gd name="connsiteX3788" fmla="*/ 1676252 w 4626532"/>
              <a:gd name="connsiteY3788" fmla="*/ 2474880 h 6858000"/>
              <a:gd name="connsiteX3789" fmla="*/ 1617921 w 4626532"/>
              <a:gd name="connsiteY3789" fmla="*/ 2499879 h 6858000"/>
              <a:gd name="connsiteX3790" fmla="*/ 1609588 w 4626532"/>
              <a:gd name="connsiteY3790" fmla="*/ 2466547 h 6858000"/>
              <a:gd name="connsiteX3791" fmla="*/ 1667919 w 4626532"/>
              <a:gd name="connsiteY3791" fmla="*/ 2416549 h 6858000"/>
              <a:gd name="connsiteX3792" fmla="*/ 1676252 w 4626532"/>
              <a:gd name="connsiteY3792" fmla="*/ 2474880 h 6858000"/>
              <a:gd name="connsiteX3793" fmla="*/ 4159464 w 4626532"/>
              <a:gd name="connsiteY3793" fmla="*/ 2583208 h 6858000"/>
              <a:gd name="connsiteX3794" fmla="*/ 4142799 w 4626532"/>
              <a:gd name="connsiteY3794" fmla="*/ 2499879 h 6858000"/>
              <a:gd name="connsiteX3795" fmla="*/ 4192796 w 4626532"/>
              <a:gd name="connsiteY3795" fmla="*/ 2408216 h 6858000"/>
              <a:gd name="connsiteX3796" fmla="*/ 4159464 w 4626532"/>
              <a:gd name="connsiteY3796" fmla="*/ 2583208 h 6858000"/>
              <a:gd name="connsiteX3797" fmla="*/ 2951190 w 4626532"/>
              <a:gd name="connsiteY3797" fmla="*/ 2541543 h 6858000"/>
              <a:gd name="connsiteX3798" fmla="*/ 2909525 w 4626532"/>
              <a:gd name="connsiteY3798" fmla="*/ 2566542 h 6858000"/>
              <a:gd name="connsiteX3799" fmla="*/ 2834529 w 4626532"/>
              <a:gd name="connsiteY3799" fmla="*/ 2491546 h 6858000"/>
              <a:gd name="connsiteX3800" fmla="*/ 2909525 w 4626532"/>
              <a:gd name="connsiteY3800" fmla="*/ 2499879 h 6858000"/>
              <a:gd name="connsiteX3801" fmla="*/ 2792864 w 4626532"/>
              <a:gd name="connsiteY3801" fmla="*/ 2458214 h 6858000"/>
              <a:gd name="connsiteX3802" fmla="*/ 2817863 w 4626532"/>
              <a:gd name="connsiteY3802" fmla="*/ 2408216 h 6858000"/>
              <a:gd name="connsiteX3803" fmla="*/ 2951190 w 4626532"/>
              <a:gd name="connsiteY3803" fmla="*/ 2541543 h 6858000"/>
              <a:gd name="connsiteX3804" fmla="*/ 3884478 w 4626532"/>
              <a:gd name="connsiteY3804" fmla="*/ 2433215 h 6858000"/>
              <a:gd name="connsiteX3805" fmla="*/ 3851146 w 4626532"/>
              <a:gd name="connsiteY3805" fmla="*/ 2516544 h 6858000"/>
              <a:gd name="connsiteX3806" fmla="*/ 3792816 w 4626532"/>
              <a:gd name="connsiteY3806" fmla="*/ 2508212 h 6858000"/>
              <a:gd name="connsiteX3807" fmla="*/ 3842813 w 4626532"/>
              <a:gd name="connsiteY3807" fmla="*/ 2424882 h 6858000"/>
              <a:gd name="connsiteX3808" fmla="*/ 3776150 w 4626532"/>
              <a:gd name="connsiteY3808" fmla="*/ 2499879 h 6858000"/>
              <a:gd name="connsiteX3809" fmla="*/ 3767817 w 4626532"/>
              <a:gd name="connsiteY3809" fmla="*/ 2433215 h 6858000"/>
              <a:gd name="connsiteX3810" fmla="*/ 3842813 w 4626532"/>
              <a:gd name="connsiteY3810" fmla="*/ 2391551 h 6858000"/>
              <a:gd name="connsiteX3811" fmla="*/ 3884478 w 4626532"/>
              <a:gd name="connsiteY3811" fmla="*/ 2433215 h 6858000"/>
              <a:gd name="connsiteX3812" fmla="*/ 2351219 w 4626532"/>
              <a:gd name="connsiteY3812" fmla="*/ 2441548 h 6858000"/>
              <a:gd name="connsiteX3813" fmla="*/ 2276223 w 4626532"/>
              <a:gd name="connsiteY3813" fmla="*/ 2574875 h 6858000"/>
              <a:gd name="connsiteX3814" fmla="*/ 2317887 w 4626532"/>
              <a:gd name="connsiteY3814" fmla="*/ 2458214 h 6858000"/>
              <a:gd name="connsiteX3815" fmla="*/ 2301222 w 4626532"/>
              <a:gd name="connsiteY3815" fmla="*/ 2441548 h 6858000"/>
              <a:gd name="connsiteX3816" fmla="*/ 2259557 w 4626532"/>
              <a:gd name="connsiteY3816" fmla="*/ 2566542 h 6858000"/>
              <a:gd name="connsiteX3817" fmla="*/ 2234558 w 4626532"/>
              <a:gd name="connsiteY3817" fmla="*/ 2474880 h 6858000"/>
              <a:gd name="connsiteX3818" fmla="*/ 2317887 w 4626532"/>
              <a:gd name="connsiteY3818" fmla="*/ 2391551 h 6858000"/>
              <a:gd name="connsiteX3819" fmla="*/ 2351219 w 4626532"/>
              <a:gd name="connsiteY3819" fmla="*/ 2441548 h 6858000"/>
              <a:gd name="connsiteX3820" fmla="*/ 1751248 w 4626532"/>
              <a:gd name="connsiteY3820" fmla="*/ 2449881 h 6858000"/>
              <a:gd name="connsiteX3821" fmla="*/ 1692918 w 4626532"/>
              <a:gd name="connsiteY3821" fmla="*/ 2474880 h 6858000"/>
              <a:gd name="connsiteX3822" fmla="*/ 1692918 w 4626532"/>
              <a:gd name="connsiteY3822" fmla="*/ 2424882 h 6858000"/>
              <a:gd name="connsiteX3823" fmla="*/ 1751248 w 4626532"/>
              <a:gd name="connsiteY3823" fmla="*/ 2391551 h 6858000"/>
              <a:gd name="connsiteX3824" fmla="*/ 1751248 w 4626532"/>
              <a:gd name="connsiteY3824" fmla="*/ 2449881 h 6858000"/>
              <a:gd name="connsiteX3825" fmla="*/ 3051185 w 4626532"/>
              <a:gd name="connsiteY3825" fmla="*/ 2491546 h 6858000"/>
              <a:gd name="connsiteX3826" fmla="*/ 3009520 w 4626532"/>
              <a:gd name="connsiteY3826" fmla="*/ 2524877 h 6858000"/>
              <a:gd name="connsiteX3827" fmla="*/ 2909525 w 4626532"/>
              <a:gd name="connsiteY3827" fmla="*/ 2441548 h 6858000"/>
              <a:gd name="connsiteX3828" fmla="*/ 3009520 w 4626532"/>
              <a:gd name="connsiteY3828" fmla="*/ 2466547 h 6858000"/>
              <a:gd name="connsiteX3829" fmla="*/ 2892859 w 4626532"/>
              <a:gd name="connsiteY3829" fmla="*/ 2408216 h 6858000"/>
              <a:gd name="connsiteX3830" fmla="*/ 2926191 w 4626532"/>
              <a:gd name="connsiteY3830" fmla="*/ 2374885 h 6858000"/>
              <a:gd name="connsiteX3831" fmla="*/ 3051185 w 4626532"/>
              <a:gd name="connsiteY3831" fmla="*/ 2491546 h 6858000"/>
              <a:gd name="connsiteX3832" fmla="*/ 3209511 w 4626532"/>
              <a:gd name="connsiteY3832" fmla="*/ 2366552 h 6858000"/>
              <a:gd name="connsiteX3833" fmla="*/ 3359503 w 4626532"/>
              <a:gd name="connsiteY3833" fmla="*/ 2449881 h 6858000"/>
              <a:gd name="connsiteX3834" fmla="*/ 3301173 w 4626532"/>
              <a:gd name="connsiteY3834" fmla="*/ 2483213 h 6858000"/>
              <a:gd name="connsiteX3835" fmla="*/ 3176179 w 4626532"/>
              <a:gd name="connsiteY3835" fmla="*/ 2399883 h 6858000"/>
              <a:gd name="connsiteX3836" fmla="*/ 3309506 w 4626532"/>
              <a:gd name="connsiteY3836" fmla="*/ 2433215 h 6858000"/>
              <a:gd name="connsiteX3837" fmla="*/ 3167846 w 4626532"/>
              <a:gd name="connsiteY3837" fmla="*/ 2366552 h 6858000"/>
              <a:gd name="connsiteX3838" fmla="*/ 3209511 w 4626532"/>
              <a:gd name="connsiteY3838" fmla="*/ 2366552 h 6858000"/>
              <a:gd name="connsiteX3839" fmla="*/ 2576208 w 4626532"/>
              <a:gd name="connsiteY3839" fmla="*/ 2366552 h 6858000"/>
              <a:gd name="connsiteX3840" fmla="*/ 2734534 w 4626532"/>
              <a:gd name="connsiteY3840" fmla="*/ 2499879 h 6858000"/>
              <a:gd name="connsiteX3841" fmla="*/ 2692869 w 4626532"/>
              <a:gd name="connsiteY3841" fmla="*/ 2541543 h 6858000"/>
              <a:gd name="connsiteX3842" fmla="*/ 2567875 w 4626532"/>
              <a:gd name="connsiteY3842" fmla="*/ 2483213 h 6858000"/>
              <a:gd name="connsiteX3843" fmla="*/ 2676203 w 4626532"/>
              <a:gd name="connsiteY3843" fmla="*/ 2449881 h 6858000"/>
              <a:gd name="connsiteX3844" fmla="*/ 2634539 w 4626532"/>
              <a:gd name="connsiteY3844" fmla="*/ 2441548 h 6858000"/>
              <a:gd name="connsiteX3845" fmla="*/ 2542876 w 4626532"/>
              <a:gd name="connsiteY3845" fmla="*/ 2474880 h 6858000"/>
              <a:gd name="connsiteX3846" fmla="*/ 2551209 w 4626532"/>
              <a:gd name="connsiteY3846" fmla="*/ 2424882 h 6858000"/>
              <a:gd name="connsiteX3847" fmla="*/ 2534544 w 4626532"/>
              <a:gd name="connsiteY3847" fmla="*/ 2366552 h 6858000"/>
              <a:gd name="connsiteX3848" fmla="*/ 2576208 w 4626532"/>
              <a:gd name="connsiteY3848" fmla="*/ 2366552 h 6858000"/>
              <a:gd name="connsiteX3849" fmla="*/ 1842910 w 4626532"/>
              <a:gd name="connsiteY3849" fmla="*/ 2424882 h 6858000"/>
              <a:gd name="connsiteX3850" fmla="*/ 1776247 w 4626532"/>
              <a:gd name="connsiteY3850" fmla="*/ 2441548 h 6858000"/>
              <a:gd name="connsiteX3851" fmla="*/ 1776247 w 4626532"/>
              <a:gd name="connsiteY3851" fmla="*/ 2399883 h 6858000"/>
              <a:gd name="connsiteX3852" fmla="*/ 1826245 w 4626532"/>
              <a:gd name="connsiteY3852" fmla="*/ 2366552 h 6858000"/>
              <a:gd name="connsiteX3853" fmla="*/ 1842910 w 4626532"/>
              <a:gd name="connsiteY3853" fmla="*/ 2424882 h 6858000"/>
              <a:gd name="connsiteX3854" fmla="*/ 1567924 w 4626532"/>
              <a:gd name="connsiteY3854" fmla="*/ 2358219 h 6858000"/>
              <a:gd name="connsiteX3855" fmla="*/ 1567924 w 4626532"/>
              <a:gd name="connsiteY3855" fmla="*/ 2416549 h 6858000"/>
              <a:gd name="connsiteX3856" fmla="*/ 1526259 w 4626532"/>
              <a:gd name="connsiteY3856" fmla="*/ 2433215 h 6858000"/>
              <a:gd name="connsiteX3857" fmla="*/ 1509593 w 4626532"/>
              <a:gd name="connsiteY3857" fmla="*/ 2424882 h 6858000"/>
              <a:gd name="connsiteX3858" fmla="*/ 1501260 w 4626532"/>
              <a:gd name="connsiteY3858" fmla="*/ 2399883 h 6858000"/>
              <a:gd name="connsiteX3859" fmla="*/ 1534592 w 4626532"/>
              <a:gd name="connsiteY3859" fmla="*/ 2358219 h 6858000"/>
              <a:gd name="connsiteX3860" fmla="*/ 1567924 w 4626532"/>
              <a:gd name="connsiteY3860" fmla="*/ 2358219 h 6858000"/>
              <a:gd name="connsiteX3861" fmla="*/ 3192845 w 4626532"/>
              <a:gd name="connsiteY3861" fmla="*/ 2466547 h 6858000"/>
              <a:gd name="connsiteX3862" fmla="*/ 3134514 w 4626532"/>
              <a:gd name="connsiteY3862" fmla="*/ 2499879 h 6858000"/>
              <a:gd name="connsiteX3863" fmla="*/ 3026186 w 4626532"/>
              <a:gd name="connsiteY3863" fmla="*/ 2408216 h 6858000"/>
              <a:gd name="connsiteX3864" fmla="*/ 3109516 w 4626532"/>
              <a:gd name="connsiteY3864" fmla="*/ 2449881 h 6858000"/>
              <a:gd name="connsiteX3865" fmla="*/ 3142847 w 4626532"/>
              <a:gd name="connsiteY3865" fmla="*/ 2441548 h 6858000"/>
              <a:gd name="connsiteX3866" fmla="*/ 3009520 w 4626532"/>
              <a:gd name="connsiteY3866" fmla="*/ 2383218 h 6858000"/>
              <a:gd name="connsiteX3867" fmla="*/ 3059518 w 4626532"/>
              <a:gd name="connsiteY3867" fmla="*/ 2349886 h 6858000"/>
              <a:gd name="connsiteX3868" fmla="*/ 3192845 w 4626532"/>
              <a:gd name="connsiteY3868" fmla="*/ 2466547 h 6858000"/>
              <a:gd name="connsiteX3869" fmla="*/ 2526211 w 4626532"/>
              <a:gd name="connsiteY3869" fmla="*/ 2424882 h 6858000"/>
              <a:gd name="connsiteX3870" fmla="*/ 2501212 w 4626532"/>
              <a:gd name="connsiteY3870" fmla="*/ 2508212 h 6858000"/>
              <a:gd name="connsiteX3871" fmla="*/ 2426215 w 4626532"/>
              <a:gd name="connsiteY3871" fmla="*/ 2483213 h 6858000"/>
              <a:gd name="connsiteX3872" fmla="*/ 2376218 w 4626532"/>
              <a:gd name="connsiteY3872" fmla="*/ 2499879 h 6858000"/>
              <a:gd name="connsiteX3873" fmla="*/ 2451214 w 4626532"/>
              <a:gd name="connsiteY3873" fmla="*/ 2374885 h 6858000"/>
              <a:gd name="connsiteX3874" fmla="*/ 2376218 w 4626532"/>
              <a:gd name="connsiteY3874" fmla="*/ 2458214 h 6858000"/>
              <a:gd name="connsiteX3875" fmla="*/ 2359552 w 4626532"/>
              <a:gd name="connsiteY3875" fmla="*/ 2391551 h 6858000"/>
              <a:gd name="connsiteX3876" fmla="*/ 2451214 w 4626532"/>
              <a:gd name="connsiteY3876" fmla="*/ 2349886 h 6858000"/>
              <a:gd name="connsiteX3877" fmla="*/ 2526211 w 4626532"/>
              <a:gd name="connsiteY3877" fmla="*/ 2424882 h 6858000"/>
              <a:gd name="connsiteX3878" fmla="*/ 1867909 w 4626532"/>
              <a:gd name="connsiteY3878" fmla="*/ 2424882 h 6858000"/>
              <a:gd name="connsiteX3879" fmla="*/ 1851243 w 4626532"/>
              <a:gd name="connsiteY3879" fmla="*/ 2383218 h 6858000"/>
              <a:gd name="connsiteX3880" fmla="*/ 1884575 w 4626532"/>
              <a:gd name="connsiteY3880" fmla="*/ 2349886 h 6858000"/>
              <a:gd name="connsiteX3881" fmla="*/ 1867909 w 4626532"/>
              <a:gd name="connsiteY3881" fmla="*/ 2424882 h 6858000"/>
              <a:gd name="connsiteX3882" fmla="*/ 1984570 w 4626532"/>
              <a:gd name="connsiteY3882" fmla="*/ 2441548 h 6858000"/>
              <a:gd name="connsiteX3883" fmla="*/ 1967904 w 4626532"/>
              <a:gd name="connsiteY3883" fmla="*/ 2524877 h 6858000"/>
              <a:gd name="connsiteX3884" fmla="*/ 1926240 w 4626532"/>
              <a:gd name="connsiteY3884" fmla="*/ 2566542 h 6858000"/>
              <a:gd name="connsiteX3885" fmla="*/ 1951238 w 4626532"/>
              <a:gd name="connsiteY3885" fmla="*/ 2424882 h 6858000"/>
              <a:gd name="connsiteX3886" fmla="*/ 1934573 w 4626532"/>
              <a:gd name="connsiteY3886" fmla="*/ 2408216 h 6858000"/>
              <a:gd name="connsiteX3887" fmla="*/ 1884575 w 4626532"/>
              <a:gd name="connsiteY3887" fmla="*/ 2699869 h 6858000"/>
              <a:gd name="connsiteX3888" fmla="*/ 1867909 w 4626532"/>
              <a:gd name="connsiteY3888" fmla="*/ 2574875 h 6858000"/>
              <a:gd name="connsiteX3889" fmla="*/ 1951238 w 4626532"/>
              <a:gd name="connsiteY3889" fmla="*/ 2341553 h 6858000"/>
              <a:gd name="connsiteX3890" fmla="*/ 1984570 w 4626532"/>
              <a:gd name="connsiteY3890" fmla="*/ 2441548 h 6858000"/>
              <a:gd name="connsiteX3891" fmla="*/ 1651253 w 4626532"/>
              <a:gd name="connsiteY3891" fmla="*/ 2391551 h 6858000"/>
              <a:gd name="connsiteX3892" fmla="*/ 1601256 w 4626532"/>
              <a:gd name="connsiteY3892" fmla="*/ 2424882 h 6858000"/>
              <a:gd name="connsiteX3893" fmla="*/ 1584590 w 4626532"/>
              <a:gd name="connsiteY3893" fmla="*/ 2383218 h 6858000"/>
              <a:gd name="connsiteX3894" fmla="*/ 1642920 w 4626532"/>
              <a:gd name="connsiteY3894" fmla="*/ 2333220 h 6858000"/>
              <a:gd name="connsiteX3895" fmla="*/ 1651253 w 4626532"/>
              <a:gd name="connsiteY3895" fmla="*/ 2391551 h 6858000"/>
              <a:gd name="connsiteX3896" fmla="*/ 1726249 w 4626532"/>
              <a:gd name="connsiteY3896" fmla="*/ 2316554 h 6858000"/>
              <a:gd name="connsiteX3897" fmla="*/ 1734582 w 4626532"/>
              <a:gd name="connsiteY3897" fmla="*/ 2374885 h 6858000"/>
              <a:gd name="connsiteX3898" fmla="*/ 1684585 w 4626532"/>
              <a:gd name="connsiteY3898" fmla="*/ 2399883 h 6858000"/>
              <a:gd name="connsiteX3899" fmla="*/ 1667919 w 4626532"/>
              <a:gd name="connsiteY3899" fmla="*/ 2366552 h 6858000"/>
              <a:gd name="connsiteX3900" fmla="*/ 1692918 w 4626532"/>
              <a:gd name="connsiteY3900" fmla="*/ 2316554 h 6858000"/>
              <a:gd name="connsiteX3901" fmla="*/ 1726249 w 4626532"/>
              <a:gd name="connsiteY3901" fmla="*/ 2316554 h 6858000"/>
              <a:gd name="connsiteX3902" fmla="*/ 1376266 w 4626532"/>
              <a:gd name="connsiteY3902" fmla="*/ 2333220 h 6858000"/>
              <a:gd name="connsiteX3903" fmla="*/ 1334602 w 4626532"/>
              <a:gd name="connsiteY3903" fmla="*/ 2324887 h 6858000"/>
              <a:gd name="connsiteX3904" fmla="*/ 1359601 w 4626532"/>
              <a:gd name="connsiteY3904" fmla="*/ 2316554 h 6858000"/>
              <a:gd name="connsiteX3905" fmla="*/ 1376266 w 4626532"/>
              <a:gd name="connsiteY3905" fmla="*/ 2333220 h 6858000"/>
              <a:gd name="connsiteX3906" fmla="*/ 4151132 w 4626532"/>
              <a:gd name="connsiteY3906" fmla="*/ 2366552 h 6858000"/>
              <a:gd name="connsiteX3907" fmla="*/ 4117800 w 4626532"/>
              <a:gd name="connsiteY3907" fmla="*/ 2483213 h 6858000"/>
              <a:gd name="connsiteX3908" fmla="*/ 4059469 w 4626532"/>
              <a:gd name="connsiteY3908" fmla="*/ 2516544 h 6858000"/>
              <a:gd name="connsiteX3909" fmla="*/ 4101134 w 4626532"/>
              <a:gd name="connsiteY3909" fmla="*/ 2374885 h 6858000"/>
              <a:gd name="connsiteX3910" fmla="*/ 4034471 w 4626532"/>
              <a:gd name="connsiteY3910" fmla="*/ 2508212 h 6858000"/>
              <a:gd name="connsiteX3911" fmla="*/ 4017805 w 4626532"/>
              <a:gd name="connsiteY3911" fmla="*/ 2433215 h 6858000"/>
              <a:gd name="connsiteX3912" fmla="*/ 4109467 w 4626532"/>
              <a:gd name="connsiteY3912" fmla="*/ 2308221 h 6858000"/>
              <a:gd name="connsiteX3913" fmla="*/ 4151132 w 4626532"/>
              <a:gd name="connsiteY3913" fmla="*/ 2366552 h 6858000"/>
              <a:gd name="connsiteX3914" fmla="*/ 2651205 w 4626532"/>
              <a:gd name="connsiteY3914" fmla="*/ 2299888 h 6858000"/>
              <a:gd name="connsiteX3915" fmla="*/ 2792864 w 4626532"/>
              <a:gd name="connsiteY3915" fmla="*/ 2408216 h 6858000"/>
              <a:gd name="connsiteX3916" fmla="*/ 2751200 w 4626532"/>
              <a:gd name="connsiteY3916" fmla="*/ 2441548 h 6858000"/>
              <a:gd name="connsiteX3917" fmla="*/ 2617873 w 4626532"/>
              <a:gd name="connsiteY3917" fmla="*/ 2358219 h 6858000"/>
              <a:gd name="connsiteX3918" fmla="*/ 2734534 w 4626532"/>
              <a:gd name="connsiteY3918" fmla="*/ 2366552 h 6858000"/>
              <a:gd name="connsiteX3919" fmla="*/ 2617873 w 4626532"/>
              <a:gd name="connsiteY3919" fmla="*/ 2341553 h 6858000"/>
              <a:gd name="connsiteX3920" fmla="*/ 2634539 w 4626532"/>
              <a:gd name="connsiteY3920" fmla="*/ 2299888 h 6858000"/>
              <a:gd name="connsiteX3921" fmla="*/ 2651205 w 4626532"/>
              <a:gd name="connsiteY3921" fmla="*/ 2299888 h 6858000"/>
              <a:gd name="connsiteX3922" fmla="*/ 2234558 w 4626532"/>
              <a:gd name="connsiteY3922" fmla="*/ 2349886 h 6858000"/>
              <a:gd name="connsiteX3923" fmla="*/ 2151229 w 4626532"/>
              <a:gd name="connsiteY3923" fmla="*/ 2499879 h 6858000"/>
              <a:gd name="connsiteX3924" fmla="*/ 2192893 w 4626532"/>
              <a:gd name="connsiteY3924" fmla="*/ 2358219 h 6858000"/>
              <a:gd name="connsiteX3925" fmla="*/ 2134563 w 4626532"/>
              <a:gd name="connsiteY3925" fmla="*/ 2474880 h 6858000"/>
              <a:gd name="connsiteX3926" fmla="*/ 2109564 w 4626532"/>
              <a:gd name="connsiteY3926" fmla="*/ 2399883 h 6858000"/>
              <a:gd name="connsiteX3927" fmla="*/ 2209559 w 4626532"/>
              <a:gd name="connsiteY3927" fmla="*/ 2299888 h 6858000"/>
              <a:gd name="connsiteX3928" fmla="*/ 2234558 w 4626532"/>
              <a:gd name="connsiteY3928" fmla="*/ 2349886 h 6858000"/>
              <a:gd name="connsiteX3929" fmla="*/ 1459596 w 4626532"/>
              <a:gd name="connsiteY3929" fmla="*/ 2299888 h 6858000"/>
              <a:gd name="connsiteX3930" fmla="*/ 1467929 w 4626532"/>
              <a:gd name="connsiteY3930" fmla="*/ 2358219 h 6858000"/>
              <a:gd name="connsiteX3931" fmla="*/ 1434597 w 4626532"/>
              <a:gd name="connsiteY3931" fmla="*/ 2366552 h 6858000"/>
              <a:gd name="connsiteX3932" fmla="*/ 1392932 w 4626532"/>
              <a:gd name="connsiteY3932" fmla="*/ 2341553 h 6858000"/>
              <a:gd name="connsiteX3933" fmla="*/ 1426264 w 4626532"/>
              <a:gd name="connsiteY3933" fmla="*/ 2299888 h 6858000"/>
              <a:gd name="connsiteX3934" fmla="*/ 1459596 w 4626532"/>
              <a:gd name="connsiteY3934" fmla="*/ 2299888 h 6858000"/>
              <a:gd name="connsiteX3935" fmla="*/ 4009472 w 4626532"/>
              <a:gd name="connsiteY3935" fmla="*/ 2358219 h 6858000"/>
              <a:gd name="connsiteX3936" fmla="*/ 3926142 w 4626532"/>
              <a:gd name="connsiteY3936" fmla="*/ 2458214 h 6858000"/>
              <a:gd name="connsiteX3937" fmla="*/ 3976140 w 4626532"/>
              <a:gd name="connsiteY3937" fmla="*/ 2349886 h 6858000"/>
              <a:gd name="connsiteX3938" fmla="*/ 3959474 w 4626532"/>
              <a:gd name="connsiteY3938" fmla="*/ 2333220 h 6858000"/>
              <a:gd name="connsiteX3939" fmla="*/ 3909477 w 4626532"/>
              <a:gd name="connsiteY3939" fmla="*/ 2441548 h 6858000"/>
              <a:gd name="connsiteX3940" fmla="*/ 3892811 w 4626532"/>
              <a:gd name="connsiteY3940" fmla="*/ 2374885 h 6858000"/>
              <a:gd name="connsiteX3941" fmla="*/ 3967807 w 4626532"/>
              <a:gd name="connsiteY3941" fmla="*/ 2291555 h 6858000"/>
              <a:gd name="connsiteX3942" fmla="*/ 4009472 w 4626532"/>
              <a:gd name="connsiteY3942" fmla="*/ 2358219 h 6858000"/>
              <a:gd name="connsiteX3943" fmla="*/ 1809579 w 4626532"/>
              <a:gd name="connsiteY3943" fmla="*/ 2291555 h 6858000"/>
              <a:gd name="connsiteX3944" fmla="*/ 1817912 w 4626532"/>
              <a:gd name="connsiteY3944" fmla="*/ 2349886 h 6858000"/>
              <a:gd name="connsiteX3945" fmla="*/ 1759581 w 4626532"/>
              <a:gd name="connsiteY3945" fmla="*/ 2374885 h 6858000"/>
              <a:gd name="connsiteX3946" fmla="*/ 1751248 w 4626532"/>
              <a:gd name="connsiteY3946" fmla="*/ 2333220 h 6858000"/>
              <a:gd name="connsiteX3947" fmla="*/ 1776247 w 4626532"/>
              <a:gd name="connsiteY3947" fmla="*/ 2291555 h 6858000"/>
              <a:gd name="connsiteX3948" fmla="*/ 1809579 w 4626532"/>
              <a:gd name="connsiteY3948" fmla="*/ 2291555 h 6858000"/>
              <a:gd name="connsiteX3949" fmla="*/ 1542925 w 4626532"/>
              <a:gd name="connsiteY3949" fmla="*/ 2283222 h 6858000"/>
              <a:gd name="connsiteX3950" fmla="*/ 1542925 w 4626532"/>
              <a:gd name="connsiteY3950" fmla="*/ 2333220 h 6858000"/>
              <a:gd name="connsiteX3951" fmla="*/ 1492927 w 4626532"/>
              <a:gd name="connsiteY3951" fmla="*/ 2366552 h 6858000"/>
              <a:gd name="connsiteX3952" fmla="*/ 1476262 w 4626532"/>
              <a:gd name="connsiteY3952" fmla="*/ 2316554 h 6858000"/>
              <a:gd name="connsiteX3953" fmla="*/ 1509593 w 4626532"/>
              <a:gd name="connsiteY3953" fmla="*/ 2283222 h 6858000"/>
              <a:gd name="connsiteX3954" fmla="*/ 1542925 w 4626532"/>
              <a:gd name="connsiteY3954" fmla="*/ 2283222 h 6858000"/>
              <a:gd name="connsiteX3955" fmla="*/ 1101280 w 4626532"/>
              <a:gd name="connsiteY3955" fmla="*/ 2333220 h 6858000"/>
              <a:gd name="connsiteX3956" fmla="*/ 1076281 w 4626532"/>
              <a:gd name="connsiteY3956" fmla="*/ 2333220 h 6858000"/>
              <a:gd name="connsiteX3957" fmla="*/ 1076281 w 4626532"/>
              <a:gd name="connsiteY3957" fmla="*/ 2283222 h 6858000"/>
              <a:gd name="connsiteX3958" fmla="*/ 1101280 w 4626532"/>
              <a:gd name="connsiteY3958" fmla="*/ 2283222 h 6858000"/>
              <a:gd name="connsiteX3959" fmla="*/ 1101280 w 4626532"/>
              <a:gd name="connsiteY3959" fmla="*/ 2333220 h 6858000"/>
              <a:gd name="connsiteX3960" fmla="*/ 1409598 w 4626532"/>
              <a:gd name="connsiteY3960" fmla="*/ 2283222 h 6858000"/>
              <a:gd name="connsiteX3961" fmla="*/ 1392932 w 4626532"/>
              <a:gd name="connsiteY3961" fmla="*/ 2299888 h 6858000"/>
              <a:gd name="connsiteX3962" fmla="*/ 1376266 w 4626532"/>
              <a:gd name="connsiteY3962" fmla="*/ 2274890 h 6858000"/>
              <a:gd name="connsiteX3963" fmla="*/ 1409598 w 4626532"/>
              <a:gd name="connsiteY3963" fmla="*/ 2283222 h 6858000"/>
              <a:gd name="connsiteX3964" fmla="*/ 3842813 w 4626532"/>
              <a:gd name="connsiteY3964" fmla="*/ 2266557 h 6858000"/>
              <a:gd name="connsiteX3965" fmla="*/ 3876145 w 4626532"/>
              <a:gd name="connsiteY3965" fmla="*/ 2333220 h 6858000"/>
              <a:gd name="connsiteX3966" fmla="*/ 3867812 w 4626532"/>
              <a:gd name="connsiteY3966" fmla="*/ 2366552 h 6858000"/>
              <a:gd name="connsiteX3967" fmla="*/ 3809481 w 4626532"/>
              <a:gd name="connsiteY3967" fmla="*/ 2374885 h 6858000"/>
              <a:gd name="connsiteX3968" fmla="*/ 3826147 w 4626532"/>
              <a:gd name="connsiteY3968" fmla="*/ 2291555 h 6858000"/>
              <a:gd name="connsiteX3969" fmla="*/ 3801149 w 4626532"/>
              <a:gd name="connsiteY3969" fmla="*/ 2341553 h 6858000"/>
              <a:gd name="connsiteX3970" fmla="*/ 3817814 w 4626532"/>
              <a:gd name="connsiteY3970" fmla="*/ 2266557 h 6858000"/>
              <a:gd name="connsiteX3971" fmla="*/ 3842813 w 4626532"/>
              <a:gd name="connsiteY3971" fmla="*/ 2266557 h 6858000"/>
              <a:gd name="connsiteX3972" fmla="*/ 1884575 w 4626532"/>
              <a:gd name="connsiteY3972" fmla="*/ 2266557 h 6858000"/>
              <a:gd name="connsiteX3973" fmla="*/ 1892908 w 4626532"/>
              <a:gd name="connsiteY3973" fmla="*/ 2316554 h 6858000"/>
              <a:gd name="connsiteX3974" fmla="*/ 1842910 w 4626532"/>
              <a:gd name="connsiteY3974" fmla="*/ 2349886 h 6858000"/>
              <a:gd name="connsiteX3975" fmla="*/ 1826245 w 4626532"/>
              <a:gd name="connsiteY3975" fmla="*/ 2308221 h 6858000"/>
              <a:gd name="connsiteX3976" fmla="*/ 1859576 w 4626532"/>
              <a:gd name="connsiteY3976" fmla="*/ 2266557 h 6858000"/>
              <a:gd name="connsiteX3977" fmla="*/ 1884575 w 4626532"/>
              <a:gd name="connsiteY3977" fmla="*/ 2266557 h 6858000"/>
              <a:gd name="connsiteX3978" fmla="*/ 1642920 w 4626532"/>
              <a:gd name="connsiteY3978" fmla="*/ 2299888 h 6858000"/>
              <a:gd name="connsiteX3979" fmla="*/ 1642920 w 4626532"/>
              <a:gd name="connsiteY3979" fmla="*/ 2266557 h 6858000"/>
              <a:gd name="connsiteX3980" fmla="*/ 1642920 w 4626532"/>
              <a:gd name="connsiteY3980" fmla="*/ 2299888 h 6858000"/>
              <a:gd name="connsiteX3981" fmla="*/ 1192942 w 4626532"/>
              <a:gd name="connsiteY3981" fmla="*/ 2274890 h 6858000"/>
              <a:gd name="connsiteX3982" fmla="*/ 1167943 w 4626532"/>
              <a:gd name="connsiteY3982" fmla="*/ 2324887 h 6858000"/>
              <a:gd name="connsiteX3983" fmla="*/ 1126279 w 4626532"/>
              <a:gd name="connsiteY3983" fmla="*/ 2324887 h 6858000"/>
              <a:gd name="connsiteX3984" fmla="*/ 1126279 w 4626532"/>
              <a:gd name="connsiteY3984" fmla="*/ 2299888 h 6858000"/>
              <a:gd name="connsiteX3985" fmla="*/ 1176276 w 4626532"/>
              <a:gd name="connsiteY3985" fmla="*/ 2266557 h 6858000"/>
              <a:gd name="connsiteX3986" fmla="*/ 1192942 w 4626532"/>
              <a:gd name="connsiteY3986" fmla="*/ 2274890 h 6858000"/>
              <a:gd name="connsiteX3987" fmla="*/ 3176179 w 4626532"/>
              <a:gd name="connsiteY3987" fmla="*/ 2341553 h 6858000"/>
              <a:gd name="connsiteX3988" fmla="*/ 3009520 w 4626532"/>
              <a:gd name="connsiteY3988" fmla="*/ 2258224 h 6858000"/>
              <a:gd name="connsiteX3989" fmla="*/ 3176179 w 4626532"/>
              <a:gd name="connsiteY3989" fmla="*/ 2341553 h 6858000"/>
              <a:gd name="connsiteX3990" fmla="*/ 1626254 w 4626532"/>
              <a:gd name="connsiteY3990" fmla="*/ 2258224 h 6858000"/>
              <a:gd name="connsiteX3991" fmla="*/ 1626254 w 4626532"/>
              <a:gd name="connsiteY3991" fmla="*/ 2316554 h 6858000"/>
              <a:gd name="connsiteX3992" fmla="*/ 1576257 w 4626532"/>
              <a:gd name="connsiteY3992" fmla="*/ 2341553 h 6858000"/>
              <a:gd name="connsiteX3993" fmla="*/ 1559591 w 4626532"/>
              <a:gd name="connsiteY3993" fmla="*/ 2299888 h 6858000"/>
              <a:gd name="connsiteX3994" fmla="*/ 1592923 w 4626532"/>
              <a:gd name="connsiteY3994" fmla="*/ 2258224 h 6858000"/>
              <a:gd name="connsiteX3995" fmla="*/ 1626254 w 4626532"/>
              <a:gd name="connsiteY3995" fmla="*/ 2258224 h 6858000"/>
              <a:gd name="connsiteX3996" fmla="*/ 2751200 w 4626532"/>
              <a:gd name="connsiteY3996" fmla="*/ 2249891 h 6858000"/>
              <a:gd name="connsiteX3997" fmla="*/ 2892859 w 4626532"/>
              <a:gd name="connsiteY3997" fmla="*/ 2341553 h 6858000"/>
              <a:gd name="connsiteX3998" fmla="*/ 2892859 w 4626532"/>
              <a:gd name="connsiteY3998" fmla="*/ 2374885 h 6858000"/>
              <a:gd name="connsiteX3999" fmla="*/ 2851195 w 4626532"/>
              <a:gd name="connsiteY3999" fmla="*/ 2383218 h 6858000"/>
              <a:gd name="connsiteX4000" fmla="*/ 2742867 w 4626532"/>
              <a:gd name="connsiteY4000" fmla="*/ 2316554 h 6858000"/>
              <a:gd name="connsiteX4001" fmla="*/ 2842862 w 4626532"/>
              <a:gd name="connsiteY4001" fmla="*/ 2333220 h 6858000"/>
              <a:gd name="connsiteX4002" fmla="*/ 2709535 w 4626532"/>
              <a:gd name="connsiteY4002" fmla="*/ 2283222 h 6858000"/>
              <a:gd name="connsiteX4003" fmla="*/ 2734534 w 4626532"/>
              <a:gd name="connsiteY4003" fmla="*/ 2249891 h 6858000"/>
              <a:gd name="connsiteX4004" fmla="*/ 2751200 w 4626532"/>
              <a:gd name="connsiteY4004" fmla="*/ 2249891 h 6858000"/>
              <a:gd name="connsiteX4005" fmla="*/ 1359601 w 4626532"/>
              <a:gd name="connsiteY4005" fmla="*/ 2299888 h 6858000"/>
              <a:gd name="connsiteX4006" fmla="*/ 1301270 w 4626532"/>
              <a:gd name="connsiteY4006" fmla="*/ 2316554 h 6858000"/>
              <a:gd name="connsiteX4007" fmla="*/ 1292937 w 4626532"/>
              <a:gd name="connsiteY4007" fmla="*/ 2283222 h 6858000"/>
              <a:gd name="connsiteX4008" fmla="*/ 1317936 w 4626532"/>
              <a:gd name="connsiteY4008" fmla="*/ 2249891 h 6858000"/>
              <a:gd name="connsiteX4009" fmla="*/ 1359601 w 4626532"/>
              <a:gd name="connsiteY4009" fmla="*/ 2299888 h 6858000"/>
              <a:gd name="connsiteX4010" fmla="*/ 1276271 w 4626532"/>
              <a:gd name="connsiteY4010" fmla="*/ 2308221 h 6858000"/>
              <a:gd name="connsiteX4011" fmla="*/ 1209608 w 4626532"/>
              <a:gd name="connsiteY4011" fmla="*/ 2316554 h 6858000"/>
              <a:gd name="connsiteX4012" fmla="*/ 1209608 w 4626532"/>
              <a:gd name="connsiteY4012" fmla="*/ 2283222 h 6858000"/>
              <a:gd name="connsiteX4013" fmla="*/ 1267938 w 4626532"/>
              <a:gd name="connsiteY4013" fmla="*/ 2249891 h 6858000"/>
              <a:gd name="connsiteX4014" fmla="*/ 1276271 w 4626532"/>
              <a:gd name="connsiteY4014" fmla="*/ 2308221 h 6858000"/>
              <a:gd name="connsiteX4015" fmla="*/ 2609540 w 4626532"/>
              <a:gd name="connsiteY4015" fmla="*/ 2299888 h 6858000"/>
              <a:gd name="connsiteX4016" fmla="*/ 2526211 w 4626532"/>
              <a:gd name="connsiteY4016" fmla="*/ 2341553 h 6858000"/>
              <a:gd name="connsiteX4017" fmla="*/ 2442881 w 4626532"/>
              <a:gd name="connsiteY4017" fmla="*/ 2324887 h 6858000"/>
              <a:gd name="connsiteX4018" fmla="*/ 2551209 w 4626532"/>
              <a:gd name="connsiteY4018" fmla="*/ 2283222 h 6858000"/>
              <a:gd name="connsiteX4019" fmla="*/ 2534544 w 4626532"/>
              <a:gd name="connsiteY4019" fmla="*/ 2274890 h 6858000"/>
              <a:gd name="connsiteX4020" fmla="*/ 2426215 w 4626532"/>
              <a:gd name="connsiteY4020" fmla="*/ 2308221 h 6858000"/>
              <a:gd name="connsiteX4021" fmla="*/ 2484546 w 4626532"/>
              <a:gd name="connsiteY4021" fmla="*/ 2241558 h 6858000"/>
              <a:gd name="connsiteX4022" fmla="*/ 2609540 w 4626532"/>
              <a:gd name="connsiteY4022" fmla="*/ 2299888 h 6858000"/>
              <a:gd name="connsiteX4023" fmla="*/ 2417883 w 4626532"/>
              <a:gd name="connsiteY4023" fmla="*/ 2266557 h 6858000"/>
              <a:gd name="connsiteX4024" fmla="*/ 2342886 w 4626532"/>
              <a:gd name="connsiteY4024" fmla="*/ 2366552 h 6858000"/>
              <a:gd name="connsiteX4025" fmla="*/ 2276223 w 4626532"/>
              <a:gd name="connsiteY4025" fmla="*/ 2383218 h 6858000"/>
              <a:gd name="connsiteX4026" fmla="*/ 2351219 w 4626532"/>
              <a:gd name="connsiteY4026" fmla="*/ 2274890 h 6858000"/>
              <a:gd name="connsiteX4027" fmla="*/ 2259557 w 4626532"/>
              <a:gd name="connsiteY4027" fmla="*/ 2374885 h 6858000"/>
              <a:gd name="connsiteX4028" fmla="*/ 2251224 w 4626532"/>
              <a:gd name="connsiteY4028" fmla="*/ 2299888 h 6858000"/>
              <a:gd name="connsiteX4029" fmla="*/ 2359552 w 4626532"/>
              <a:gd name="connsiteY4029" fmla="*/ 2241558 h 6858000"/>
              <a:gd name="connsiteX4030" fmla="*/ 2417883 w 4626532"/>
              <a:gd name="connsiteY4030" fmla="*/ 2266557 h 6858000"/>
              <a:gd name="connsiteX4031" fmla="*/ 1959571 w 4626532"/>
              <a:gd name="connsiteY4031" fmla="*/ 2241558 h 6858000"/>
              <a:gd name="connsiteX4032" fmla="*/ 1917907 w 4626532"/>
              <a:gd name="connsiteY4032" fmla="*/ 2308221 h 6858000"/>
              <a:gd name="connsiteX4033" fmla="*/ 1909574 w 4626532"/>
              <a:gd name="connsiteY4033" fmla="*/ 2283222 h 6858000"/>
              <a:gd name="connsiteX4034" fmla="*/ 1934573 w 4626532"/>
              <a:gd name="connsiteY4034" fmla="*/ 2241558 h 6858000"/>
              <a:gd name="connsiteX4035" fmla="*/ 1959571 w 4626532"/>
              <a:gd name="connsiteY4035" fmla="*/ 2241558 h 6858000"/>
              <a:gd name="connsiteX4036" fmla="*/ 1934573 w 4626532"/>
              <a:gd name="connsiteY4036" fmla="*/ 2324887 h 6858000"/>
              <a:gd name="connsiteX4037" fmla="*/ 2009569 w 4626532"/>
              <a:gd name="connsiteY4037" fmla="*/ 2224892 h 6858000"/>
              <a:gd name="connsiteX4038" fmla="*/ 1934573 w 4626532"/>
              <a:gd name="connsiteY4038" fmla="*/ 2324887 h 6858000"/>
              <a:gd name="connsiteX4039" fmla="*/ 1242940 w 4626532"/>
              <a:gd name="connsiteY4039" fmla="*/ 2233225 h 6858000"/>
              <a:gd name="connsiteX4040" fmla="*/ 1192942 w 4626532"/>
              <a:gd name="connsiteY4040" fmla="*/ 2249891 h 6858000"/>
              <a:gd name="connsiteX4041" fmla="*/ 1192942 w 4626532"/>
              <a:gd name="connsiteY4041" fmla="*/ 2224892 h 6858000"/>
              <a:gd name="connsiteX4042" fmla="*/ 1242940 w 4626532"/>
              <a:gd name="connsiteY4042" fmla="*/ 2233225 h 6858000"/>
              <a:gd name="connsiteX4043" fmla="*/ 1442930 w 4626532"/>
              <a:gd name="connsiteY4043" fmla="*/ 2274890 h 6858000"/>
              <a:gd name="connsiteX4044" fmla="*/ 1409598 w 4626532"/>
              <a:gd name="connsiteY4044" fmla="*/ 2216559 h 6858000"/>
              <a:gd name="connsiteX4045" fmla="*/ 1442930 w 4626532"/>
              <a:gd name="connsiteY4045" fmla="*/ 2216559 h 6858000"/>
              <a:gd name="connsiteX4046" fmla="*/ 1442930 w 4626532"/>
              <a:gd name="connsiteY4046" fmla="*/ 2274890 h 6858000"/>
              <a:gd name="connsiteX4047" fmla="*/ 1167943 w 4626532"/>
              <a:gd name="connsiteY4047" fmla="*/ 2216559 h 6858000"/>
              <a:gd name="connsiteX4048" fmla="*/ 1167943 w 4626532"/>
              <a:gd name="connsiteY4048" fmla="*/ 2249891 h 6858000"/>
              <a:gd name="connsiteX4049" fmla="*/ 1109613 w 4626532"/>
              <a:gd name="connsiteY4049" fmla="*/ 2266557 h 6858000"/>
              <a:gd name="connsiteX4050" fmla="*/ 1109613 w 4626532"/>
              <a:gd name="connsiteY4050" fmla="*/ 2216559 h 6858000"/>
              <a:gd name="connsiteX4051" fmla="*/ 1167943 w 4626532"/>
              <a:gd name="connsiteY4051" fmla="*/ 2216559 h 6858000"/>
              <a:gd name="connsiteX4052" fmla="*/ 1084614 w 4626532"/>
              <a:gd name="connsiteY4052" fmla="*/ 2266557 h 6858000"/>
              <a:gd name="connsiteX4053" fmla="*/ 1017951 w 4626532"/>
              <a:gd name="connsiteY4053" fmla="*/ 2249891 h 6858000"/>
              <a:gd name="connsiteX4054" fmla="*/ 1084614 w 4626532"/>
              <a:gd name="connsiteY4054" fmla="*/ 2216559 h 6858000"/>
              <a:gd name="connsiteX4055" fmla="*/ 1084614 w 4626532"/>
              <a:gd name="connsiteY4055" fmla="*/ 2266557 h 6858000"/>
              <a:gd name="connsiteX4056" fmla="*/ 3034519 w 4626532"/>
              <a:gd name="connsiteY4056" fmla="*/ 2324887 h 6858000"/>
              <a:gd name="connsiteX4057" fmla="*/ 2976189 w 4626532"/>
              <a:gd name="connsiteY4057" fmla="*/ 2358219 h 6858000"/>
              <a:gd name="connsiteX4058" fmla="*/ 2851195 w 4626532"/>
              <a:gd name="connsiteY4058" fmla="*/ 2274890 h 6858000"/>
              <a:gd name="connsiteX4059" fmla="*/ 2976189 w 4626532"/>
              <a:gd name="connsiteY4059" fmla="*/ 2299888 h 6858000"/>
              <a:gd name="connsiteX4060" fmla="*/ 2834529 w 4626532"/>
              <a:gd name="connsiteY4060" fmla="*/ 2241558 h 6858000"/>
              <a:gd name="connsiteX4061" fmla="*/ 2876194 w 4626532"/>
              <a:gd name="connsiteY4061" fmla="*/ 2208226 h 6858000"/>
              <a:gd name="connsiteX4062" fmla="*/ 3034519 w 4626532"/>
              <a:gd name="connsiteY4062" fmla="*/ 2324887 h 6858000"/>
              <a:gd name="connsiteX4063" fmla="*/ 2126230 w 4626532"/>
              <a:gd name="connsiteY4063" fmla="*/ 2216559 h 6858000"/>
              <a:gd name="connsiteX4064" fmla="*/ 2126230 w 4626532"/>
              <a:gd name="connsiteY4064" fmla="*/ 2266557 h 6858000"/>
              <a:gd name="connsiteX4065" fmla="*/ 2084565 w 4626532"/>
              <a:gd name="connsiteY4065" fmla="*/ 2383218 h 6858000"/>
              <a:gd name="connsiteX4066" fmla="*/ 2026235 w 4626532"/>
              <a:gd name="connsiteY4066" fmla="*/ 2424882 h 6858000"/>
              <a:gd name="connsiteX4067" fmla="*/ 2076232 w 4626532"/>
              <a:gd name="connsiteY4067" fmla="*/ 2274890 h 6858000"/>
              <a:gd name="connsiteX4068" fmla="*/ 2001236 w 4626532"/>
              <a:gd name="connsiteY4068" fmla="*/ 2416549 h 6858000"/>
              <a:gd name="connsiteX4069" fmla="*/ 1984570 w 4626532"/>
              <a:gd name="connsiteY4069" fmla="*/ 2324887 h 6858000"/>
              <a:gd name="connsiteX4070" fmla="*/ 2101231 w 4626532"/>
              <a:gd name="connsiteY4070" fmla="*/ 2208226 h 6858000"/>
              <a:gd name="connsiteX4071" fmla="*/ 2126230 w 4626532"/>
              <a:gd name="connsiteY4071" fmla="*/ 2216559 h 6858000"/>
              <a:gd name="connsiteX4072" fmla="*/ 1526259 w 4626532"/>
              <a:gd name="connsiteY4072" fmla="*/ 2199893 h 6858000"/>
              <a:gd name="connsiteX4073" fmla="*/ 1526259 w 4626532"/>
              <a:gd name="connsiteY4073" fmla="*/ 2249891 h 6858000"/>
              <a:gd name="connsiteX4074" fmla="*/ 1467929 w 4626532"/>
              <a:gd name="connsiteY4074" fmla="*/ 2274890 h 6858000"/>
              <a:gd name="connsiteX4075" fmla="*/ 1459596 w 4626532"/>
              <a:gd name="connsiteY4075" fmla="*/ 2241558 h 6858000"/>
              <a:gd name="connsiteX4076" fmla="*/ 1484595 w 4626532"/>
              <a:gd name="connsiteY4076" fmla="*/ 2199893 h 6858000"/>
              <a:gd name="connsiteX4077" fmla="*/ 1526259 w 4626532"/>
              <a:gd name="connsiteY4077" fmla="*/ 2199893 h 6858000"/>
              <a:gd name="connsiteX4078" fmla="*/ 4176130 w 4626532"/>
              <a:gd name="connsiteY4078" fmla="*/ 2308221 h 6858000"/>
              <a:gd name="connsiteX4079" fmla="*/ 4167797 w 4626532"/>
              <a:gd name="connsiteY4079" fmla="*/ 2366552 h 6858000"/>
              <a:gd name="connsiteX4080" fmla="*/ 4134466 w 4626532"/>
              <a:gd name="connsiteY4080" fmla="*/ 2274890 h 6858000"/>
              <a:gd name="connsiteX4081" fmla="*/ 4151132 w 4626532"/>
              <a:gd name="connsiteY4081" fmla="*/ 2191560 h 6858000"/>
              <a:gd name="connsiteX4082" fmla="*/ 4176130 w 4626532"/>
              <a:gd name="connsiteY4082" fmla="*/ 2308221 h 6858000"/>
              <a:gd name="connsiteX4083" fmla="*/ 3826147 w 4626532"/>
              <a:gd name="connsiteY4083" fmla="*/ 2241558 h 6858000"/>
              <a:gd name="connsiteX4084" fmla="*/ 3809481 w 4626532"/>
              <a:gd name="connsiteY4084" fmla="*/ 2191560 h 6858000"/>
              <a:gd name="connsiteX4085" fmla="*/ 3826147 w 4626532"/>
              <a:gd name="connsiteY4085" fmla="*/ 2241558 h 6858000"/>
              <a:gd name="connsiteX4086" fmla="*/ 1634587 w 4626532"/>
              <a:gd name="connsiteY4086" fmla="*/ 2233225 h 6858000"/>
              <a:gd name="connsiteX4087" fmla="*/ 1626254 w 4626532"/>
              <a:gd name="connsiteY4087" fmla="*/ 2183227 h 6858000"/>
              <a:gd name="connsiteX4088" fmla="*/ 1634587 w 4626532"/>
              <a:gd name="connsiteY4088" fmla="*/ 2233225 h 6858000"/>
              <a:gd name="connsiteX4089" fmla="*/ 1601256 w 4626532"/>
              <a:gd name="connsiteY4089" fmla="*/ 2174894 h 6858000"/>
              <a:gd name="connsiteX4090" fmla="*/ 1609588 w 4626532"/>
              <a:gd name="connsiteY4090" fmla="*/ 2233225 h 6858000"/>
              <a:gd name="connsiteX4091" fmla="*/ 1551258 w 4626532"/>
              <a:gd name="connsiteY4091" fmla="*/ 2258224 h 6858000"/>
              <a:gd name="connsiteX4092" fmla="*/ 1542925 w 4626532"/>
              <a:gd name="connsiteY4092" fmla="*/ 2224892 h 6858000"/>
              <a:gd name="connsiteX4093" fmla="*/ 1576257 w 4626532"/>
              <a:gd name="connsiteY4093" fmla="*/ 2174894 h 6858000"/>
              <a:gd name="connsiteX4094" fmla="*/ 1601256 w 4626532"/>
              <a:gd name="connsiteY4094" fmla="*/ 2174894 h 6858000"/>
              <a:gd name="connsiteX4095" fmla="*/ 2592874 w 4626532"/>
              <a:gd name="connsiteY4095" fmla="*/ 2166561 h 6858000"/>
              <a:gd name="connsiteX4096" fmla="*/ 2717868 w 4626532"/>
              <a:gd name="connsiteY4096" fmla="*/ 2241558 h 6858000"/>
              <a:gd name="connsiteX4097" fmla="*/ 2651205 w 4626532"/>
              <a:gd name="connsiteY4097" fmla="*/ 2274890 h 6858000"/>
              <a:gd name="connsiteX4098" fmla="*/ 2542876 w 4626532"/>
              <a:gd name="connsiteY4098" fmla="*/ 2233225 h 6858000"/>
              <a:gd name="connsiteX4099" fmla="*/ 2659537 w 4626532"/>
              <a:gd name="connsiteY4099" fmla="*/ 2208226 h 6858000"/>
              <a:gd name="connsiteX4100" fmla="*/ 2517878 w 4626532"/>
              <a:gd name="connsiteY4100" fmla="*/ 2208226 h 6858000"/>
              <a:gd name="connsiteX4101" fmla="*/ 2542876 w 4626532"/>
              <a:gd name="connsiteY4101" fmla="*/ 2166561 h 6858000"/>
              <a:gd name="connsiteX4102" fmla="*/ 2592874 w 4626532"/>
              <a:gd name="connsiteY4102" fmla="*/ 2166561 h 6858000"/>
              <a:gd name="connsiteX4103" fmla="*/ 3967807 w 4626532"/>
              <a:gd name="connsiteY4103" fmla="*/ 2241558 h 6858000"/>
              <a:gd name="connsiteX4104" fmla="*/ 3917810 w 4626532"/>
              <a:gd name="connsiteY4104" fmla="*/ 2291555 h 6858000"/>
              <a:gd name="connsiteX4105" fmla="*/ 3909477 w 4626532"/>
              <a:gd name="connsiteY4105" fmla="*/ 2191560 h 6858000"/>
              <a:gd name="connsiteX4106" fmla="*/ 3892811 w 4626532"/>
              <a:gd name="connsiteY4106" fmla="*/ 2299888 h 6858000"/>
              <a:gd name="connsiteX4107" fmla="*/ 3851146 w 4626532"/>
              <a:gd name="connsiteY4107" fmla="*/ 2233225 h 6858000"/>
              <a:gd name="connsiteX4108" fmla="*/ 3909477 w 4626532"/>
              <a:gd name="connsiteY4108" fmla="*/ 2158229 h 6858000"/>
              <a:gd name="connsiteX4109" fmla="*/ 3967807 w 4626532"/>
              <a:gd name="connsiteY4109" fmla="*/ 2241558 h 6858000"/>
              <a:gd name="connsiteX4110" fmla="*/ 4109467 w 4626532"/>
              <a:gd name="connsiteY4110" fmla="*/ 2241558 h 6858000"/>
              <a:gd name="connsiteX4111" fmla="*/ 4051136 w 4626532"/>
              <a:gd name="connsiteY4111" fmla="*/ 2333220 h 6858000"/>
              <a:gd name="connsiteX4112" fmla="*/ 4067802 w 4626532"/>
              <a:gd name="connsiteY4112" fmla="*/ 2233225 h 6858000"/>
              <a:gd name="connsiteX4113" fmla="*/ 4042803 w 4626532"/>
              <a:gd name="connsiteY4113" fmla="*/ 2199893 h 6858000"/>
              <a:gd name="connsiteX4114" fmla="*/ 4034471 w 4626532"/>
              <a:gd name="connsiteY4114" fmla="*/ 2324887 h 6858000"/>
              <a:gd name="connsiteX4115" fmla="*/ 3992806 w 4626532"/>
              <a:gd name="connsiteY4115" fmla="*/ 2249891 h 6858000"/>
              <a:gd name="connsiteX4116" fmla="*/ 4051136 w 4626532"/>
              <a:gd name="connsiteY4116" fmla="*/ 2133230 h 6858000"/>
              <a:gd name="connsiteX4117" fmla="*/ 4109467 w 4626532"/>
              <a:gd name="connsiteY4117" fmla="*/ 2241558 h 6858000"/>
              <a:gd name="connsiteX4118" fmla="*/ 2317887 w 4626532"/>
              <a:gd name="connsiteY4118" fmla="*/ 2158229 h 6858000"/>
              <a:gd name="connsiteX4119" fmla="*/ 2234558 w 4626532"/>
              <a:gd name="connsiteY4119" fmla="*/ 2274890 h 6858000"/>
              <a:gd name="connsiteX4120" fmla="*/ 2159562 w 4626532"/>
              <a:gd name="connsiteY4120" fmla="*/ 2299888 h 6858000"/>
              <a:gd name="connsiteX4121" fmla="*/ 2209559 w 4626532"/>
              <a:gd name="connsiteY4121" fmla="*/ 2233225 h 6858000"/>
              <a:gd name="connsiteX4122" fmla="*/ 2251224 w 4626532"/>
              <a:gd name="connsiteY4122" fmla="*/ 2174894 h 6858000"/>
              <a:gd name="connsiteX4123" fmla="*/ 2151229 w 4626532"/>
              <a:gd name="connsiteY4123" fmla="*/ 2274890 h 6858000"/>
              <a:gd name="connsiteX4124" fmla="*/ 2142896 w 4626532"/>
              <a:gd name="connsiteY4124" fmla="*/ 2208226 h 6858000"/>
              <a:gd name="connsiteX4125" fmla="*/ 2276223 w 4626532"/>
              <a:gd name="connsiteY4125" fmla="*/ 2133230 h 6858000"/>
              <a:gd name="connsiteX4126" fmla="*/ 2317887 w 4626532"/>
              <a:gd name="connsiteY4126" fmla="*/ 2158229 h 6858000"/>
              <a:gd name="connsiteX4127" fmla="*/ 1476262 w 4626532"/>
              <a:gd name="connsiteY4127" fmla="*/ 2183227 h 6858000"/>
              <a:gd name="connsiteX4128" fmla="*/ 1442930 w 4626532"/>
              <a:gd name="connsiteY4128" fmla="*/ 2191560 h 6858000"/>
              <a:gd name="connsiteX4129" fmla="*/ 1451263 w 4626532"/>
              <a:gd name="connsiteY4129" fmla="*/ 2133230 h 6858000"/>
              <a:gd name="connsiteX4130" fmla="*/ 1476262 w 4626532"/>
              <a:gd name="connsiteY4130" fmla="*/ 2183227 h 6858000"/>
              <a:gd name="connsiteX4131" fmla="*/ 1417931 w 4626532"/>
              <a:gd name="connsiteY4131" fmla="*/ 2133230 h 6858000"/>
              <a:gd name="connsiteX4132" fmla="*/ 1426264 w 4626532"/>
              <a:gd name="connsiteY4132" fmla="*/ 2191560 h 6858000"/>
              <a:gd name="connsiteX4133" fmla="*/ 1392932 w 4626532"/>
              <a:gd name="connsiteY4133" fmla="*/ 2199893 h 6858000"/>
              <a:gd name="connsiteX4134" fmla="*/ 1359601 w 4626532"/>
              <a:gd name="connsiteY4134" fmla="*/ 2166561 h 6858000"/>
              <a:gd name="connsiteX4135" fmla="*/ 1392932 w 4626532"/>
              <a:gd name="connsiteY4135" fmla="*/ 2133230 h 6858000"/>
              <a:gd name="connsiteX4136" fmla="*/ 1417931 w 4626532"/>
              <a:gd name="connsiteY4136" fmla="*/ 2133230 h 6858000"/>
              <a:gd name="connsiteX4137" fmla="*/ 4134466 w 4626532"/>
              <a:gd name="connsiteY4137" fmla="*/ 2166561 h 6858000"/>
              <a:gd name="connsiteX4138" fmla="*/ 4134466 w 4626532"/>
              <a:gd name="connsiteY4138" fmla="*/ 2124897 h 6858000"/>
              <a:gd name="connsiteX4139" fmla="*/ 4134466 w 4626532"/>
              <a:gd name="connsiteY4139" fmla="*/ 2166561 h 6858000"/>
              <a:gd name="connsiteX4140" fmla="*/ 2517878 w 4626532"/>
              <a:gd name="connsiteY4140" fmla="*/ 2166561 h 6858000"/>
              <a:gd name="connsiteX4141" fmla="*/ 2417883 w 4626532"/>
              <a:gd name="connsiteY4141" fmla="*/ 2233225 h 6858000"/>
              <a:gd name="connsiteX4142" fmla="*/ 2342886 w 4626532"/>
              <a:gd name="connsiteY4142" fmla="*/ 2216559 h 6858000"/>
              <a:gd name="connsiteX4143" fmla="*/ 2459547 w 4626532"/>
              <a:gd name="connsiteY4143" fmla="*/ 2166561 h 6858000"/>
              <a:gd name="connsiteX4144" fmla="*/ 2434548 w 4626532"/>
              <a:gd name="connsiteY4144" fmla="*/ 2158229 h 6858000"/>
              <a:gd name="connsiteX4145" fmla="*/ 2326220 w 4626532"/>
              <a:gd name="connsiteY4145" fmla="*/ 2208226 h 6858000"/>
              <a:gd name="connsiteX4146" fmla="*/ 2417883 w 4626532"/>
              <a:gd name="connsiteY4146" fmla="*/ 2124897 h 6858000"/>
              <a:gd name="connsiteX4147" fmla="*/ 2517878 w 4626532"/>
              <a:gd name="connsiteY4147" fmla="*/ 2166561 h 6858000"/>
              <a:gd name="connsiteX4148" fmla="*/ 2842862 w 4626532"/>
              <a:gd name="connsiteY4148" fmla="*/ 2183227 h 6858000"/>
              <a:gd name="connsiteX4149" fmla="*/ 2851195 w 4626532"/>
              <a:gd name="connsiteY4149" fmla="*/ 2199893 h 6858000"/>
              <a:gd name="connsiteX4150" fmla="*/ 2776198 w 4626532"/>
              <a:gd name="connsiteY4150" fmla="*/ 2224892 h 6858000"/>
              <a:gd name="connsiteX4151" fmla="*/ 2659537 w 4626532"/>
              <a:gd name="connsiteY4151" fmla="*/ 2166561 h 6858000"/>
              <a:gd name="connsiteX4152" fmla="*/ 2784531 w 4626532"/>
              <a:gd name="connsiteY4152" fmla="*/ 2166561 h 6858000"/>
              <a:gd name="connsiteX4153" fmla="*/ 2626206 w 4626532"/>
              <a:gd name="connsiteY4153" fmla="*/ 2141563 h 6858000"/>
              <a:gd name="connsiteX4154" fmla="*/ 2659537 w 4626532"/>
              <a:gd name="connsiteY4154" fmla="*/ 2116564 h 6858000"/>
              <a:gd name="connsiteX4155" fmla="*/ 2842862 w 4626532"/>
              <a:gd name="connsiteY4155" fmla="*/ 2183227 h 6858000"/>
              <a:gd name="connsiteX4156" fmla="*/ 2059567 w 4626532"/>
              <a:gd name="connsiteY4156" fmla="*/ 2199893 h 6858000"/>
              <a:gd name="connsiteX4157" fmla="*/ 2184561 w 4626532"/>
              <a:gd name="connsiteY4157" fmla="*/ 2116564 h 6858000"/>
              <a:gd name="connsiteX4158" fmla="*/ 2059567 w 4626532"/>
              <a:gd name="connsiteY4158" fmla="*/ 2199893 h 6858000"/>
              <a:gd name="connsiteX4159" fmla="*/ 1617921 w 4626532"/>
              <a:gd name="connsiteY4159" fmla="*/ 2149896 h 6858000"/>
              <a:gd name="connsiteX4160" fmla="*/ 1609588 w 4626532"/>
              <a:gd name="connsiteY4160" fmla="*/ 2116564 h 6858000"/>
              <a:gd name="connsiteX4161" fmla="*/ 1617921 w 4626532"/>
              <a:gd name="connsiteY4161" fmla="*/ 2149896 h 6858000"/>
              <a:gd name="connsiteX4162" fmla="*/ 1501260 w 4626532"/>
              <a:gd name="connsiteY4162" fmla="*/ 2166561 h 6858000"/>
              <a:gd name="connsiteX4163" fmla="*/ 1501260 w 4626532"/>
              <a:gd name="connsiteY4163" fmla="*/ 2116564 h 6858000"/>
              <a:gd name="connsiteX4164" fmla="*/ 1501260 w 4626532"/>
              <a:gd name="connsiteY4164" fmla="*/ 2166561 h 6858000"/>
              <a:gd name="connsiteX4165" fmla="*/ 2634539 w 4626532"/>
              <a:gd name="connsiteY4165" fmla="*/ 2108231 h 6858000"/>
              <a:gd name="connsiteX4166" fmla="*/ 2542876 w 4626532"/>
              <a:gd name="connsiteY4166" fmla="*/ 2141563 h 6858000"/>
              <a:gd name="connsiteX4167" fmla="*/ 2451214 w 4626532"/>
              <a:gd name="connsiteY4167" fmla="*/ 2099898 h 6858000"/>
              <a:gd name="connsiteX4168" fmla="*/ 2534544 w 4626532"/>
              <a:gd name="connsiteY4168" fmla="*/ 2091565 h 6858000"/>
              <a:gd name="connsiteX4169" fmla="*/ 2634539 w 4626532"/>
              <a:gd name="connsiteY4169" fmla="*/ 2108231 h 6858000"/>
              <a:gd name="connsiteX4170" fmla="*/ 1584590 w 4626532"/>
              <a:gd name="connsiteY4170" fmla="*/ 2091565 h 6858000"/>
              <a:gd name="connsiteX4171" fmla="*/ 1584590 w 4626532"/>
              <a:gd name="connsiteY4171" fmla="*/ 2149896 h 6858000"/>
              <a:gd name="connsiteX4172" fmla="*/ 1534592 w 4626532"/>
              <a:gd name="connsiteY4172" fmla="*/ 2174894 h 6858000"/>
              <a:gd name="connsiteX4173" fmla="*/ 1517926 w 4626532"/>
              <a:gd name="connsiteY4173" fmla="*/ 2141563 h 6858000"/>
              <a:gd name="connsiteX4174" fmla="*/ 1559591 w 4626532"/>
              <a:gd name="connsiteY4174" fmla="*/ 2091565 h 6858000"/>
              <a:gd name="connsiteX4175" fmla="*/ 1584590 w 4626532"/>
              <a:gd name="connsiteY4175" fmla="*/ 2091565 h 6858000"/>
              <a:gd name="connsiteX4176" fmla="*/ 2401217 w 4626532"/>
              <a:gd name="connsiteY4176" fmla="*/ 2083232 h 6858000"/>
              <a:gd name="connsiteX4177" fmla="*/ 2326220 w 4626532"/>
              <a:gd name="connsiteY4177" fmla="*/ 2124897 h 6858000"/>
              <a:gd name="connsiteX4178" fmla="*/ 2251224 w 4626532"/>
              <a:gd name="connsiteY4178" fmla="*/ 2108231 h 6858000"/>
              <a:gd name="connsiteX4179" fmla="*/ 2326220 w 4626532"/>
              <a:gd name="connsiteY4179" fmla="*/ 2083232 h 6858000"/>
              <a:gd name="connsiteX4180" fmla="*/ 2401217 w 4626532"/>
              <a:gd name="connsiteY4180" fmla="*/ 2083232 h 6858000"/>
              <a:gd name="connsiteX4181" fmla="*/ 1209608 w 4626532"/>
              <a:gd name="connsiteY4181" fmla="*/ 2091565 h 6858000"/>
              <a:gd name="connsiteX4182" fmla="*/ 1242940 w 4626532"/>
              <a:gd name="connsiteY4182" fmla="*/ 2091565 h 6858000"/>
              <a:gd name="connsiteX4183" fmla="*/ 1209608 w 4626532"/>
              <a:gd name="connsiteY4183" fmla="*/ 2091565 h 6858000"/>
              <a:gd name="connsiteX4184" fmla="*/ 1317936 w 4626532"/>
              <a:gd name="connsiteY4184" fmla="*/ 2066566 h 6858000"/>
              <a:gd name="connsiteX4185" fmla="*/ 1317936 w 4626532"/>
              <a:gd name="connsiteY4185" fmla="*/ 2124897 h 6858000"/>
              <a:gd name="connsiteX4186" fmla="*/ 1301270 w 4626532"/>
              <a:gd name="connsiteY4186" fmla="*/ 2133230 h 6858000"/>
              <a:gd name="connsiteX4187" fmla="*/ 1259605 w 4626532"/>
              <a:gd name="connsiteY4187" fmla="*/ 2108231 h 6858000"/>
              <a:gd name="connsiteX4188" fmla="*/ 1292937 w 4626532"/>
              <a:gd name="connsiteY4188" fmla="*/ 2066566 h 6858000"/>
              <a:gd name="connsiteX4189" fmla="*/ 1317936 w 4626532"/>
              <a:gd name="connsiteY4189" fmla="*/ 2066566 h 6858000"/>
              <a:gd name="connsiteX4190" fmla="*/ 3892811 w 4626532"/>
              <a:gd name="connsiteY4190" fmla="*/ 2124897 h 6858000"/>
              <a:gd name="connsiteX4191" fmla="*/ 3851146 w 4626532"/>
              <a:gd name="connsiteY4191" fmla="*/ 2183227 h 6858000"/>
              <a:gd name="connsiteX4192" fmla="*/ 3842813 w 4626532"/>
              <a:gd name="connsiteY4192" fmla="*/ 2108231 h 6858000"/>
              <a:gd name="connsiteX4193" fmla="*/ 3826147 w 4626532"/>
              <a:gd name="connsiteY4193" fmla="*/ 2091565 h 6858000"/>
              <a:gd name="connsiteX4194" fmla="*/ 3826147 w 4626532"/>
              <a:gd name="connsiteY4194" fmla="*/ 2174894 h 6858000"/>
              <a:gd name="connsiteX4195" fmla="*/ 3792816 w 4626532"/>
              <a:gd name="connsiteY4195" fmla="*/ 2083232 h 6858000"/>
              <a:gd name="connsiteX4196" fmla="*/ 3826147 w 4626532"/>
              <a:gd name="connsiteY4196" fmla="*/ 2058233 h 6858000"/>
              <a:gd name="connsiteX4197" fmla="*/ 3892811 w 4626532"/>
              <a:gd name="connsiteY4197" fmla="*/ 2124897 h 6858000"/>
              <a:gd name="connsiteX4198" fmla="*/ 1401265 w 4626532"/>
              <a:gd name="connsiteY4198" fmla="*/ 2091565 h 6858000"/>
              <a:gd name="connsiteX4199" fmla="*/ 1351268 w 4626532"/>
              <a:gd name="connsiteY4199" fmla="*/ 2133230 h 6858000"/>
              <a:gd name="connsiteX4200" fmla="*/ 1342935 w 4626532"/>
              <a:gd name="connsiteY4200" fmla="*/ 2099898 h 6858000"/>
              <a:gd name="connsiteX4201" fmla="*/ 1359601 w 4626532"/>
              <a:gd name="connsiteY4201" fmla="*/ 2058233 h 6858000"/>
              <a:gd name="connsiteX4202" fmla="*/ 1401265 w 4626532"/>
              <a:gd name="connsiteY4202" fmla="*/ 2091565 h 6858000"/>
              <a:gd name="connsiteX4203" fmla="*/ 1484595 w 4626532"/>
              <a:gd name="connsiteY4203" fmla="*/ 2091565 h 6858000"/>
              <a:gd name="connsiteX4204" fmla="*/ 1442930 w 4626532"/>
              <a:gd name="connsiteY4204" fmla="*/ 2041567 h 6858000"/>
              <a:gd name="connsiteX4205" fmla="*/ 1484595 w 4626532"/>
              <a:gd name="connsiteY4205" fmla="*/ 2033235 h 6858000"/>
              <a:gd name="connsiteX4206" fmla="*/ 1484595 w 4626532"/>
              <a:gd name="connsiteY4206" fmla="*/ 2091565 h 6858000"/>
              <a:gd name="connsiteX4207" fmla="*/ 1059615 w 4626532"/>
              <a:gd name="connsiteY4207" fmla="*/ 2033235 h 6858000"/>
              <a:gd name="connsiteX4208" fmla="*/ 1051282 w 4626532"/>
              <a:gd name="connsiteY4208" fmla="*/ 2066566 h 6858000"/>
              <a:gd name="connsiteX4209" fmla="*/ 1001285 w 4626532"/>
              <a:gd name="connsiteY4209" fmla="*/ 2049900 h 6858000"/>
              <a:gd name="connsiteX4210" fmla="*/ 1026283 w 4626532"/>
              <a:gd name="connsiteY4210" fmla="*/ 2033235 h 6858000"/>
              <a:gd name="connsiteX4211" fmla="*/ 1059615 w 4626532"/>
              <a:gd name="connsiteY4211" fmla="*/ 2033235 h 6858000"/>
              <a:gd name="connsiteX4212" fmla="*/ 1351268 w 4626532"/>
              <a:gd name="connsiteY4212" fmla="*/ 2041567 h 6858000"/>
              <a:gd name="connsiteX4213" fmla="*/ 1334602 w 4626532"/>
              <a:gd name="connsiteY4213" fmla="*/ 2049900 h 6858000"/>
              <a:gd name="connsiteX4214" fmla="*/ 1326269 w 4626532"/>
              <a:gd name="connsiteY4214" fmla="*/ 2024902 h 6858000"/>
              <a:gd name="connsiteX4215" fmla="*/ 1351268 w 4626532"/>
              <a:gd name="connsiteY4215" fmla="*/ 2041567 h 6858000"/>
              <a:gd name="connsiteX4216" fmla="*/ 1142944 w 4626532"/>
              <a:gd name="connsiteY4216" fmla="*/ 2024902 h 6858000"/>
              <a:gd name="connsiteX4217" fmla="*/ 1142944 w 4626532"/>
              <a:gd name="connsiteY4217" fmla="*/ 2074899 h 6858000"/>
              <a:gd name="connsiteX4218" fmla="*/ 1076281 w 4626532"/>
              <a:gd name="connsiteY4218" fmla="*/ 2074899 h 6858000"/>
              <a:gd name="connsiteX4219" fmla="*/ 1109613 w 4626532"/>
              <a:gd name="connsiteY4219" fmla="*/ 2016569 h 6858000"/>
              <a:gd name="connsiteX4220" fmla="*/ 1142944 w 4626532"/>
              <a:gd name="connsiteY4220" fmla="*/ 2024902 h 6858000"/>
              <a:gd name="connsiteX4221" fmla="*/ 4034471 w 4626532"/>
              <a:gd name="connsiteY4221" fmla="*/ 2108231 h 6858000"/>
              <a:gd name="connsiteX4222" fmla="*/ 3992806 w 4626532"/>
              <a:gd name="connsiteY4222" fmla="*/ 2174894 h 6858000"/>
              <a:gd name="connsiteX4223" fmla="*/ 3967807 w 4626532"/>
              <a:gd name="connsiteY4223" fmla="*/ 2049900 h 6858000"/>
              <a:gd name="connsiteX4224" fmla="*/ 3951141 w 4626532"/>
              <a:gd name="connsiteY4224" fmla="*/ 2066566 h 6858000"/>
              <a:gd name="connsiteX4225" fmla="*/ 3967807 w 4626532"/>
              <a:gd name="connsiteY4225" fmla="*/ 2166561 h 6858000"/>
              <a:gd name="connsiteX4226" fmla="*/ 3917810 w 4626532"/>
              <a:gd name="connsiteY4226" fmla="*/ 2124897 h 6858000"/>
              <a:gd name="connsiteX4227" fmla="*/ 3917810 w 4626532"/>
              <a:gd name="connsiteY4227" fmla="*/ 2091565 h 6858000"/>
              <a:gd name="connsiteX4228" fmla="*/ 3959474 w 4626532"/>
              <a:gd name="connsiteY4228" fmla="*/ 2008236 h 6858000"/>
              <a:gd name="connsiteX4229" fmla="*/ 4034471 w 4626532"/>
              <a:gd name="connsiteY4229" fmla="*/ 2108231 h 6858000"/>
              <a:gd name="connsiteX4230" fmla="*/ 1567924 w 4626532"/>
              <a:gd name="connsiteY4230" fmla="*/ 2016569 h 6858000"/>
              <a:gd name="connsiteX4231" fmla="*/ 1567924 w 4626532"/>
              <a:gd name="connsiteY4231" fmla="*/ 2066566 h 6858000"/>
              <a:gd name="connsiteX4232" fmla="*/ 1517926 w 4626532"/>
              <a:gd name="connsiteY4232" fmla="*/ 2091565 h 6858000"/>
              <a:gd name="connsiteX4233" fmla="*/ 1501260 w 4626532"/>
              <a:gd name="connsiteY4233" fmla="*/ 2058233 h 6858000"/>
              <a:gd name="connsiteX4234" fmla="*/ 1551258 w 4626532"/>
              <a:gd name="connsiteY4234" fmla="*/ 2008236 h 6858000"/>
              <a:gd name="connsiteX4235" fmla="*/ 1567924 w 4626532"/>
              <a:gd name="connsiteY4235" fmla="*/ 2016569 h 6858000"/>
              <a:gd name="connsiteX4236" fmla="*/ 1226274 w 4626532"/>
              <a:gd name="connsiteY4236" fmla="*/ 2058233 h 6858000"/>
              <a:gd name="connsiteX4237" fmla="*/ 1167943 w 4626532"/>
              <a:gd name="connsiteY4237" fmla="*/ 2083232 h 6858000"/>
              <a:gd name="connsiteX4238" fmla="*/ 1159610 w 4626532"/>
              <a:gd name="connsiteY4238" fmla="*/ 2049900 h 6858000"/>
              <a:gd name="connsiteX4239" fmla="*/ 1217941 w 4626532"/>
              <a:gd name="connsiteY4239" fmla="*/ 1999903 h 6858000"/>
              <a:gd name="connsiteX4240" fmla="*/ 1226274 w 4626532"/>
              <a:gd name="connsiteY4240" fmla="*/ 2058233 h 6858000"/>
              <a:gd name="connsiteX4241" fmla="*/ 1309603 w 4626532"/>
              <a:gd name="connsiteY4241" fmla="*/ 2041567 h 6858000"/>
              <a:gd name="connsiteX4242" fmla="*/ 1242940 w 4626532"/>
              <a:gd name="connsiteY4242" fmla="*/ 2066566 h 6858000"/>
              <a:gd name="connsiteX4243" fmla="*/ 1242940 w 4626532"/>
              <a:gd name="connsiteY4243" fmla="*/ 2016569 h 6858000"/>
              <a:gd name="connsiteX4244" fmla="*/ 1267938 w 4626532"/>
              <a:gd name="connsiteY4244" fmla="*/ 1991570 h 6858000"/>
              <a:gd name="connsiteX4245" fmla="*/ 1309603 w 4626532"/>
              <a:gd name="connsiteY4245" fmla="*/ 2041567 h 6858000"/>
              <a:gd name="connsiteX4246" fmla="*/ 3784483 w 4626532"/>
              <a:gd name="connsiteY4246" fmla="*/ 2049900 h 6858000"/>
              <a:gd name="connsiteX4247" fmla="*/ 3734485 w 4626532"/>
              <a:gd name="connsiteY4247" fmla="*/ 1983237 h 6858000"/>
              <a:gd name="connsiteX4248" fmla="*/ 3784483 w 4626532"/>
              <a:gd name="connsiteY4248" fmla="*/ 2049900 h 6858000"/>
              <a:gd name="connsiteX4249" fmla="*/ 4109467 w 4626532"/>
              <a:gd name="connsiteY4249" fmla="*/ 2099898 h 6858000"/>
              <a:gd name="connsiteX4250" fmla="*/ 4109467 w 4626532"/>
              <a:gd name="connsiteY4250" fmla="*/ 2158229 h 6858000"/>
              <a:gd name="connsiteX4251" fmla="*/ 4059469 w 4626532"/>
              <a:gd name="connsiteY4251" fmla="*/ 2108231 h 6858000"/>
              <a:gd name="connsiteX4252" fmla="*/ 4051136 w 4626532"/>
              <a:gd name="connsiteY4252" fmla="*/ 2041567 h 6858000"/>
              <a:gd name="connsiteX4253" fmla="*/ 4067802 w 4626532"/>
              <a:gd name="connsiteY4253" fmla="*/ 1974904 h 6858000"/>
              <a:gd name="connsiteX4254" fmla="*/ 4109467 w 4626532"/>
              <a:gd name="connsiteY4254" fmla="*/ 2099898 h 6858000"/>
              <a:gd name="connsiteX4255" fmla="*/ 1467929 w 4626532"/>
              <a:gd name="connsiteY4255" fmla="*/ 1949905 h 6858000"/>
              <a:gd name="connsiteX4256" fmla="*/ 1467929 w 4626532"/>
              <a:gd name="connsiteY4256" fmla="*/ 2008236 h 6858000"/>
              <a:gd name="connsiteX4257" fmla="*/ 1434597 w 4626532"/>
              <a:gd name="connsiteY4257" fmla="*/ 2016569 h 6858000"/>
              <a:gd name="connsiteX4258" fmla="*/ 1409598 w 4626532"/>
              <a:gd name="connsiteY4258" fmla="*/ 1983237 h 6858000"/>
              <a:gd name="connsiteX4259" fmla="*/ 1434597 w 4626532"/>
              <a:gd name="connsiteY4259" fmla="*/ 1949905 h 6858000"/>
              <a:gd name="connsiteX4260" fmla="*/ 1467929 w 4626532"/>
              <a:gd name="connsiteY4260" fmla="*/ 1949905 h 6858000"/>
              <a:gd name="connsiteX4261" fmla="*/ 1159610 w 4626532"/>
              <a:gd name="connsiteY4261" fmla="*/ 1949905 h 6858000"/>
              <a:gd name="connsiteX4262" fmla="*/ 1209608 w 4626532"/>
              <a:gd name="connsiteY4262" fmla="*/ 1974904 h 6858000"/>
              <a:gd name="connsiteX4263" fmla="*/ 1151277 w 4626532"/>
              <a:gd name="connsiteY4263" fmla="*/ 1999903 h 6858000"/>
              <a:gd name="connsiteX4264" fmla="*/ 1142944 w 4626532"/>
              <a:gd name="connsiteY4264" fmla="*/ 1949905 h 6858000"/>
              <a:gd name="connsiteX4265" fmla="*/ 1159610 w 4626532"/>
              <a:gd name="connsiteY4265" fmla="*/ 1949905 h 6858000"/>
              <a:gd name="connsiteX4266" fmla="*/ 1042949 w 4626532"/>
              <a:gd name="connsiteY4266" fmla="*/ 2008236 h 6858000"/>
              <a:gd name="connsiteX4267" fmla="*/ 992952 w 4626532"/>
              <a:gd name="connsiteY4267" fmla="*/ 1958238 h 6858000"/>
              <a:gd name="connsiteX4268" fmla="*/ 1042949 w 4626532"/>
              <a:gd name="connsiteY4268" fmla="*/ 1949905 h 6858000"/>
              <a:gd name="connsiteX4269" fmla="*/ 1042949 w 4626532"/>
              <a:gd name="connsiteY4269" fmla="*/ 2008236 h 6858000"/>
              <a:gd name="connsiteX4270" fmla="*/ 1126279 w 4626532"/>
              <a:gd name="connsiteY4270" fmla="*/ 1949905 h 6858000"/>
              <a:gd name="connsiteX4271" fmla="*/ 1126279 w 4626532"/>
              <a:gd name="connsiteY4271" fmla="*/ 1991570 h 6858000"/>
              <a:gd name="connsiteX4272" fmla="*/ 1076281 w 4626532"/>
              <a:gd name="connsiteY4272" fmla="*/ 2016569 h 6858000"/>
              <a:gd name="connsiteX4273" fmla="*/ 1059615 w 4626532"/>
              <a:gd name="connsiteY4273" fmla="*/ 1983237 h 6858000"/>
              <a:gd name="connsiteX4274" fmla="*/ 1092947 w 4626532"/>
              <a:gd name="connsiteY4274" fmla="*/ 1941572 h 6858000"/>
              <a:gd name="connsiteX4275" fmla="*/ 1126279 w 4626532"/>
              <a:gd name="connsiteY4275" fmla="*/ 1949905 h 6858000"/>
              <a:gd name="connsiteX4276" fmla="*/ 1551258 w 4626532"/>
              <a:gd name="connsiteY4276" fmla="*/ 1983237 h 6858000"/>
              <a:gd name="connsiteX4277" fmla="*/ 1492927 w 4626532"/>
              <a:gd name="connsiteY4277" fmla="*/ 2008236 h 6858000"/>
              <a:gd name="connsiteX4278" fmla="*/ 1484595 w 4626532"/>
              <a:gd name="connsiteY4278" fmla="*/ 1983237 h 6858000"/>
              <a:gd name="connsiteX4279" fmla="*/ 1534592 w 4626532"/>
              <a:gd name="connsiteY4279" fmla="*/ 1933239 h 6858000"/>
              <a:gd name="connsiteX4280" fmla="*/ 1551258 w 4626532"/>
              <a:gd name="connsiteY4280" fmla="*/ 1983237 h 6858000"/>
              <a:gd name="connsiteX4281" fmla="*/ 3926142 w 4626532"/>
              <a:gd name="connsiteY4281" fmla="*/ 1983237 h 6858000"/>
              <a:gd name="connsiteX4282" fmla="*/ 3892811 w 4626532"/>
              <a:gd name="connsiteY4282" fmla="*/ 2041567 h 6858000"/>
              <a:gd name="connsiteX4283" fmla="*/ 3851146 w 4626532"/>
              <a:gd name="connsiteY4283" fmla="*/ 1949905 h 6858000"/>
              <a:gd name="connsiteX4284" fmla="*/ 3842813 w 4626532"/>
              <a:gd name="connsiteY4284" fmla="*/ 1966571 h 6858000"/>
              <a:gd name="connsiteX4285" fmla="*/ 3876145 w 4626532"/>
              <a:gd name="connsiteY4285" fmla="*/ 2058233 h 6858000"/>
              <a:gd name="connsiteX4286" fmla="*/ 3817814 w 4626532"/>
              <a:gd name="connsiteY4286" fmla="*/ 2024902 h 6858000"/>
              <a:gd name="connsiteX4287" fmla="*/ 3809481 w 4626532"/>
              <a:gd name="connsiteY4287" fmla="*/ 1974904 h 6858000"/>
              <a:gd name="connsiteX4288" fmla="*/ 3842813 w 4626532"/>
              <a:gd name="connsiteY4288" fmla="*/ 1908241 h 6858000"/>
              <a:gd name="connsiteX4289" fmla="*/ 3926142 w 4626532"/>
              <a:gd name="connsiteY4289" fmla="*/ 1983237 h 6858000"/>
              <a:gd name="connsiteX4290" fmla="*/ 1367934 w 4626532"/>
              <a:gd name="connsiteY4290" fmla="*/ 1949905 h 6858000"/>
              <a:gd name="connsiteX4291" fmla="*/ 1309603 w 4626532"/>
              <a:gd name="connsiteY4291" fmla="*/ 1924907 h 6858000"/>
              <a:gd name="connsiteX4292" fmla="*/ 1367934 w 4626532"/>
              <a:gd name="connsiteY4292" fmla="*/ 1883242 h 6858000"/>
              <a:gd name="connsiteX4293" fmla="*/ 1367934 w 4626532"/>
              <a:gd name="connsiteY4293" fmla="*/ 1949905 h 6858000"/>
              <a:gd name="connsiteX4294" fmla="*/ 1451263 w 4626532"/>
              <a:gd name="connsiteY4294" fmla="*/ 1866576 h 6858000"/>
              <a:gd name="connsiteX4295" fmla="*/ 1451263 w 4626532"/>
              <a:gd name="connsiteY4295" fmla="*/ 1924907 h 6858000"/>
              <a:gd name="connsiteX4296" fmla="*/ 1401265 w 4626532"/>
              <a:gd name="connsiteY4296" fmla="*/ 1949905 h 6858000"/>
              <a:gd name="connsiteX4297" fmla="*/ 1392932 w 4626532"/>
              <a:gd name="connsiteY4297" fmla="*/ 1916574 h 6858000"/>
              <a:gd name="connsiteX4298" fmla="*/ 1426264 w 4626532"/>
              <a:gd name="connsiteY4298" fmla="*/ 1866576 h 6858000"/>
              <a:gd name="connsiteX4299" fmla="*/ 1451263 w 4626532"/>
              <a:gd name="connsiteY4299" fmla="*/ 1866576 h 6858000"/>
              <a:gd name="connsiteX4300" fmla="*/ 1517926 w 4626532"/>
              <a:gd name="connsiteY4300" fmla="*/ 1899908 h 6858000"/>
              <a:gd name="connsiteX4301" fmla="*/ 1476262 w 4626532"/>
              <a:gd name="connsiteY4301" fmla="*/ 1924907 h 6858000"/>
              <a:gd name="connsiteX4302" fmla="*/ 1467929 w 4626532"/>
              <a:gd name="connsiteY4302" fmla="*/ 1899908 h 6858000"/>
              <a:gd name="connsiteX4303" fmla="*/ 1492927 w 4626532"/>
              <a:gd name="connsiteY4303" fmla="*/ 1858243 h 6858000"/>
              <a:gd name="connsiteX4304" fmla="*/ 1517926 w 4626532"/>
              <a:gd name="connsiteY4304" fmla="*/ 1899908 h 6858000"/>
              <a:gd name="connsiteX4305" fmla="*/ 4059469 w 4626532"/>
              <a:gd name="connsiteY4305" fmla="*/ 1949905 h 6858000"/>
              <a:gd name="connsiteX4306" fmla="*/ 4034471 w 4626532"/>
              <a:gd name="connsiteY4306" fmla="*/ 2008236 h 6858000"/>
              <a:gd name="connsiteX4307" fmla="*/ 3992806 w 4626532"/>
              <a:gd name="connsiteY4307" fmla="*/ 1908241 h 6858000"/>
              <a:gd name="connsiteX4308" fmla="*/ 3967807 w 4626532"/>
              <a:gd name="connsiteY4308" fmla="*/ 1899908 h 6858000"/>
              <a:gd name="connsiteX4309" fmla="*/ 4009472 w 4626532"/>
              <a:gd name="connsiteY4309" fmla="*/ 2008236 h 6858000"/>
              <a:gd name="connsiteX4310" fmla="*/ 3951141 w 4626532"/>
              <a:gd name="connsiteY4310" fmla="*/ 1974904 h 6858000"/>
              <a:gd name="connsiteX4311" fmla="*/ 3934475 w 4626532"/>
              <a:gd name="connsiteY4311" fmla="*/ 1891575 h 6858000"/>
              <a:gd name="connsiteX4312" fmla="*/ 3959474 w 4626532"/>
              <a:gd name="connsiteY4312" fmla="*/ 1841577 h 6858000"/>
              <a:gd name="connsiteX4313" fmla="*/ 4059469 w 4626532"/>
              <a:gd name="connsiteY4313" fmla="*/ 1949905 h 6858000"/>
              <a:gd name="connsiteX4314" fmla="*/ 3801149 w 4626532"/>
              <a:gd name="connsiteY4314" fmla="*/ 1899908 h 6858000"/>
              <a:gd name="connsiteX4315" fmla="*/ 3784483 w 4626532"/>
              <a:gd name="connsiteY4315" fmla="*/ 1958238 h 6858000"/>
              <a:gd name="connsiteX4316" fmla="*/ 3734485 w 4626532"/>
              <a:gd name="connsiteY4316" fmla="*/ 1883242 h 6858000"/>
              <a:gd name="connsiteX4317" fmla="*/ 3717819 w 4626532"/>
              <a:gd name="connsiteY4317" fmla="*/ 1883242 h 6858000"/>
              <a:gd name="connsiteX4318" fmla="*/ 3767817 w 4626532"/>
              <a:gd name="connsiteY4318" fmla="*/ 1974904 h 6858000"/>
              <a:gd name="connsiteX4319" fmla="*/ 3709486 w 4626532"/>
              <a:gd name="connsiteY4319" fmla="*/ 1941572 h 6858000"/>
              <a:gd name="connsiteX4320" fmla="*/ 3684488 w 4626532"/>
              <a:gd name="connsiteY4320" fmla="*/ 1883242 h 6858000"/>
              <a:gd name="connsiteX4321" fmla="*/ 3717819 w 4626532"/>
              <a:gd name="connsiteY4321" fmla="*/ 1833244 h 6858000"/>
              <a:gd name="connsiteX4322" fmla="*/ 3801149 w 4626532"/>
              <a:gd name="connsiteY4322" fmla="*/ 1899908 h 6858000"/>
              <a:gd name="connsiteX4323" fmla="*/ 1276271 w 4626532"/>
              <a:gd name="connsiteY4323" fmla="*/ 1874909 h 6858000"/>
              <a:gd name="connsiteX4324" fmla="*/ 1251273 w 4626532"/>
              <a:gd name="connsiteY4324" fmla="*/ 1883242 h 6858000"/>
              <a:gd name="connsiteX4325" fmla="*/ 1217941 w 4626532"/>
              <a:gd name="connsiteY4325" fmla="*/ 1858243 h 6858000"/>
              <a:gd name="connsiteX4326" fmla="*/ 1276271 w 4626532"/>
              <a:gd name="connsiteY4326" fmla="*/ 1824911 h 6858000"/>
              <a:gd name="connsiteX4327" fmla="*/ 1276271 w 4626532"/>
              <a:gd name="connsiteY4327" fmla="*/ 1874909 h 6858000"/>
              <a:gd name="connsiteX4328" fmla="*/ 1467929 w 4626532"/>
              <a:gd name="connsiteY4328" fmla="*/ 1849910 h 6858000"/>
              <a:gd name="connsiteX4329" fmla="*/ 1459596 w 4626532"/>
              <a:gd name="connsiteY4329" fmla="*/ 1816578 h 6858000"/>
              <a:gd name="connsiteX4330" fmla="*/ 1467929 w 4626532"/>
              <a:gd name="connsiteY4330" fmla="*/ 1849910 h 6858000"/>
              <a:gd name="connsiteX4331" fmla="*/ 1359601 w 4626532"/>
              <a:gd name="connsiteY4331" fmla="*/ 1858243 h 6858000"/>
              <a:gd name="connsiteX4332" fmla="*/ 1301270 w 4626532"/>
              <a:gd name="connsiteY4332" fmla="*/ 1883242 h 6858000"/>
              <a:gd name="connsiteX4333" fmla="*/ 1292937 w 4626532"/>
              <a:gd name="connsiteY4333" fmla="*/ 1849910 h 6858000"/>
              <a:gd name="connsiteX4334" fmla="*/ 1351268 w 4626532"/>
              <a:gd name="connsiteY4334" fmla="*/ 1799913 h 6858000"/>
              <a:gd name="connsiteX4335" fmla="*/ 1359601 w 4626532"/>
              <a:gd name="connsiteY4335" fmla="*/ 1858243 h 6858000"/>
              <a:gd name="connsiteX4336" fmla="*/ 1434597 w 4626532"/>
              <a:gd name="connsiteY4336" fmla="*/ 1816578 h 6858000"/>
              <a:gd name="connsiteX4337" fmla="*/ 1384599 w 4626532"/>
              <a:gd name="connsiteY4337" fmla="*/ 1866576 h 6858000"/>
              <a:gd name="connsiteX4338" fmla="*/ 1376266 w 4626532"/>
              <a:gd name="connsiteY4338" fmla="*/ 1833244 h 6858000"/>
              <a:gd name="connsiteX4339" fmla="*/ 1417931 w 4626532"/>
              <a:gd name="connsiteY4339" fmla="*/ 1783247 h 6858000"/>
              <a:gd name="connsiteX4340" fmla="*/ 1434597 w 4626532"/>
              <a:gd name="connsiteY4340" fmla="*/ 1816578 h 6858000"/>
              <a:gd name="connsiteX4341" fmla="*/ 3676155 w 4626532"/>
              <a:gd name="connsiteY4341" fmla="*/ 1824911 h 6858000"/>
              <a:gd name="connsiteX4342" fmla="*/ 3659489 w 4626532"/>
              <a:gd name="connsiteY4342" fmla="*/ 1891575 h 6858000"/>
              <a:gd name="connsiteX4343" fmla="*/ 3584492 w 4626532"/>
              <a:gd name="connsiteY4343" fmla="*/ 1816578 h 6858000"/>
              <a:gd name="connsiteX4344" fmla="*/ 3601158 w 4626532"/>
              <a:gd name="connsiteY4344" fmla="*/ 1849910 h 6858000"/>
              <a:gd name="connsiteX4345" fmla="*/ 3551161 w 4626532"/>
              <a:gd name="connsiteY4345" fmla="*/ 1808246 h 6858000"/>
              <a:gd name="connsiteX4346" fmla="*/ 3584492 w 4626532"/>
              <a:gd name="connsiteY4346" fmla="*/ 1774914 h 6858000"/>
              <a:gd name="connsiteX4347" fmla="*/ 3676155 w 4626532"/>
              <a:gd name="connsiteY4347" fmla="*/ 1824911 h 6858000"/>
              <a:gd name="connsiteX4348" fmla="*/ 3976140 w 4626532"/>
              <a:gd name="connsiteY4348" fmla="*/ 1816578 h 6858000"/>
              <a:gd name="connsiteX4349" fmla="*/ 3926142 w 4626532"/>
              <a:gd name="connsiteY4349" fmla="*/ 1749915 h 6858000"/>
              <a:gd name="connsiteX4350" fmla="*/ 3976140 w 4626532"/>
              <a:gd name="connsiteY4350" fmla="*/ 1816578 h 6858000"/>
              <a:gd name="connsiteX4351" fmla="*/ 3926142 w 4626532"/>
              <a:gd name="connsiteY4351" fmla="*/ 1824911 h 6858000"/>
              <a:gd name="connsiteX4352" fmla="*/ 3909477 w 4626532"/>
              <a:gd name="connsiteY4352" fmla="*/ 1899908 h 6858000"/>
              <a:gd name="connsiteX4353" fmla="*/ 3851146 w 4626532"/>
              <a:gd name="connsiteY4353" fmla="*/ 1791580 h 6858000"/>
              <a:gd name="connsiteX4354" fmla="*/ 3842813 w 4626532"/>
              <a:gd name="connsiteY4354" fmla="*/ 1808246 h 6858000"/>
              <a:gd name="connsiteX4355" fmla="*/ 3892811 w 4626532"/>
              <a:gd name="connsiteY4355" fmla="*/ 1908241 h 6858000"/>
              <a:gd name="connsiteX4356" fmla="*/ 3826147 w 4626532"/>
              <a:gd name="connsiteY4356" fmla="*/ 1891575 h 6858000"/>
              <a:gd name="connsiteX4357" fmla="*/ 3801149 w 4626532"/>
              <a:gd name="connsiteY4357" fmla="*/ 1799913 h 6858000"/>
              <a:gd name="connsiteX4358" fmla="*/ 3834480 w 4626532"/>
              <a:gd name="connsiteY4358" fmla="*/ 1749915 h 6858000"/>
              <a:gd name="connsiteX4359" fmla="*/ 3926142 w 4626532"/>
              <a:gd name="connsiteY4359" fmla="*/ 1824911 h 6858000"/>
              <a:gd name="connsiteX4360" fmla="*/ 1376266 w 4626532"/>
              <a:gd name="connsiteY4360" fmla="*/ 1783247 h 6858000"/>
              <a:gd name="connsiteX4361" fmla="*/ 1367934 w 4626532"/>
              <a:gd name="connsiteY4361" fmla="*/ 1749915 h 6858000"/>
              <a:gd name="connsiteX4362" fmla="*/ 1401265 w 4626532"/>
              <a:gd name="connsiteY4362" fmla="*/ 1766581 h 6858000"/>
              <a:gd name="connsiteX4363" fmla="*/ 1376266 w 4626532"/>
              <a:gd name="connsiteY4363" fmla="*/ 1783247 h 6858000"/>
              <a:gd name="connsiteX4364" fmla="*/ 1342935 w 4626532"/>
              <a:gd name="connsiteY4364" fmla="*/ 1733249 h 6858000"/>
              <a:gd name="connsiteX4365" fmla="*/ 1342935 w 4626532"/>
              <a:gd name="connsiteY4365" fmla="*/ 1783247 h 6858000"/>
              <a:gd name="connsiteX4366" fmla="*/ 1284604 w 4626532"/>
              <a:gd name="connsiteY4366" fmla="*/ 1799913 h 6858000"/>
              <a:gd name="connsiteX4367" fmla="*/ 1284604 w 4626532"/>
              <a:gd name="connsiteY4367" fmla="*/ 1749915 h 6858000"/>
              <a:gd name="connsiteX4368" fmla="*/ 1301270 w 4626532"/>
              <a:gd name="connsiteY4368" fmla="*/ 1733249 h 6858000"/>
              <a:gd name="connsiteX4369" fmla="*/ 1342935 w 4626532"/>
              <a:gd name="connsiteY4369" fmla="*/ 1733249 h 6858000"/>
              <a:gd name="connsiteX4370" fmla="*/ 3542828 w 4626532"/>
              <a:gd name="connsiteY4370" fmla="*/ 1774914 h 6858000"/>
              <a:gd name="connsiteX4371" fmla="*/ 3526162 w 4626532"/>
              <a:gd name="connsiteY4371" fmla="*/ 1799913 h 6858000"/>
              <a:gd name="connsiteX4372" fmla="*/ 3426167 w 4626532"/>
              <a:gd name="connsiteY4372" fmla="*/ 1733249 h 6858000"/>
              <a:gd name="connsiteX4373" fmla="*/ 3484497 w 4626532"/>
              <a:gd name="connsiteY4373" fmla="*/ 1724916 h 6858000"/>
              <a:gd name="connsiteX4374" fmla="*/ 3542828 w 4626532"/>
              <a:gd name="connsiteY4374" fmla="*/ 1774914 h 6858000"/>
              <a:gd name="connsiteX4375" fmla="*/ 3901144 w 4626532"/>
              <a:gd name="connsiteY4375" fmla="*/ 1741582 h 6858000"/>
              <a:gd name="connsiteX4376" fmla="*/ 3892811 w 4626532"/>
              <a:gd name="connsiteY4376" fmla="*/ 1716583 h 6858000"/>
              <a:gd name="connsiteX4377" fmla="*/ 3901144 w 4626532"/>
              <a:gd name="connsiteY4377" fmla="*/ 1741582 h 6858000"/>
              <a:gd name="connsiteX4378" fmla="*/ 3792816 w 4626532"/>
              <a:gd name="connsiteY4378" fmla="*/ 1741582 h 6858000"/>
              <a:gd name="connsiteX4379" fmla="*/ 3776150 w 4626532"/>
              <a:gd name="connsiteY4379" fmla="*/ 1808246 h 6858000"/>
              <a:gd name="connsiteX4380" fmla="*/ 3701153 w 4626532"/>
              <a:gd name="connsiteY4380" fmla="*/ 1733249 h 6858000"/>
              <a:gd name="connsiteX4381" fmla="*/ 3759484 w 4626532"/>
              <a:gd name="connsiteY4381" fmla="*/ 1824911 h 6858000"/>
              <a:gd name="connsiteX4382" fmla="*/ 3659489 w 4626532"/>
              <a:gd name="connsiteY4382" fmla="*/ 1724916 h 6858000"/>
              <a:gd name="connsiteX4383" fmla="*/ 3701153 w 4626532"/>
              <a:gd name="connsiteY4383" fmla="*/ 1683252 h 6858000"/>
              <a:gd name="connsiteX4384" fmla="*/ 3792816 w 4626532"/>
              <a:gd name="connsiteY4384" fmla="*/ 1741582 h 6858000"/>
              <a:gd name="connsiteX4385" fmla="*/ 3392835 w 4626532"/>
              <a:gd name="connsiteY4385" fmla="*/ 1716583 h 6858000"/>
              <a:gd name="connsiteX4386" fmla="*/ 3326172 w 4626532"/>
              <a:gd name="connsiteY4386" fmla="*/ 1683252 h 6858000"/>
              <a:gd name="connsiteX4387" fmla="*/ 3392835 w 4626532"/>
              <a:gd name="connsiteY4387" fmla="*/ 1716583 h 6858000"/>
              <a:gd name="connsiteX4388" fmla="*/ 3651156 w 4626532"/>
              <a:gd name="connsiteY4388" fmla="*/ 1674919 h 6858000"/>
              <a:gd name="connsiteX4389" fmla="*/ 3642823 w 4626532"/>
              <a:gd name="connsiteY4389" fmla="*/ 1741582 h 6858000"/>
              <a:gd name="connsiteX4390" fmla="*/ 3559494 w 4626532"/>
              <a:gd name="connsiteY4390" fmla="*/ 1674919 h 6858000"/>
              <a:gd name="connsiteX4391" fmla="*/ 3626157 w 4626532"/>
              <a:gd name="connsiteY4391" fmla="*/ 1758248 h 6858000"/>
              <a:gd name="connsiteX4392" fmla="*/ 3559494 w 4626532"/>
              <a:gd name="connsiteY4392" fmla="*/ 1758248 h 6858000"/>
              <a:gd name="connsiteX4393" fmla="*/ 3526162 w 4626532"/>
              <a:gd name="connsiteY4393" fmla="*/ 1666586 h 6858000"/>
              <a:gd name="connsiteX4394" fmla="*/ 3551161 w 4626532"/>
              <a:gd name="connsiteY4394" fmla="*/ 1624921 h 6858000"/>
              <a:gd name="connsiteX4395" fmla="*/ 3651156 w 4626532"/>
              <a:gd name="connsiteY4395" fmla="*/ 1674919 h 6858000"/>
              <a:gd name="connsiteX4396" fmla="*/ 3867812 w 4626532"/>
              <a:gd name="connsiteY4396" fmla="*/ 1733249 h 6858000"/>
              <a:gd name="connsiteX4397" fmla="*/ 3809481 w 4626532"/>
              <a:gd name="connsiteY4397" fmla="*/ 1733249 h 6858000"/>
              <a:gd name="connsiteX4398" fmla="*/ 3776150 w 4626532"/>
              <a:gd name="connsiteY4398" fmla="*/ 1658253 h 6858000"/>
              <a:gd name="connsiteX4399" fmla="*/ 3776150 w 4626532"/>
              <a:gd name="connsiteY4399" fmla="*/ 1599922 h 6858000"/>
              <a:gd name="connsiteX4400" fmla="*/ 3867812 w 4626532"/>
              <a:gd name="connsiteY4400" fmla="*/ 1733249 h 6858000"/>
              <a:gd name="connsiteX4401" fmla="*/ 3509496 w 4626532"/>
              <a:gd name="connsiteY4401" fmla="*/ 1624921 h 6858000"/>
              <a:gd name="connsiteX4402" fmla="*/ 3501163 w 4626532"/>
              <a:gd name="connsiteY4402" fmla="*/ 1691585 h 6858000"/>
              <a:gd name="connsiteX4403" fmla="*/ 3434500 w 4626532"/>
              <a:gd name="connsiteY4403" fmla="*/ 1624921 h 6858000"/>
              <a:gd name="connsiteX4404" fmla="*/ 3417834 w 4626532"/>
              <a:gd name="connsiteY4404" fmla="*/ 1624921 h 6858000"/>
              <a:gd name="connsiteX4405" fmla="*/ 3484497 w 4626532"/>
              <a:gd name="connsiteY4405" fmla="*/ 1708250 h 6858000"/>
              <a:gd name="connsiteX4406" fmla="*/ 3417834 w 4626532"/>
              <a:gd name="connsiteY4406" fmla="*/ 1708250 h 6858000"/>
              <a:gd name="connsiteX4407" fmla="*/ 3376169 w 4626532"/>
              <a:gd name="connsiteY4407" fmla="*/ 1616588 h 6858000"/>
              <a:gd name="connsiteX4408" fmla="*/ 3417834 w 4626532"/>
              <a:gd name="connsiteY4408" fmla="*/ 1583256 h 6858000"/>
              <a:gd name="connsiteX4409" fmla="*/ 3509496 w 4626532"/>
              <a:gd name="connsiteY4409" fmla="*/ 1624921 h 6858000"/>
              <a:gd name="connsiteX4410" fmla="*/ 3359503 w 4626532"/>
              <a:gd name="connsiteY4410" fmla="*/ 1574924 h 6858000"/>
              <a:gd name="connsiteX4411" fmla="*/ 3359503 w 4626532"/>
              <a:gd name="connsiteY4411" fmla="*/ 1649920 h 6858000"/>
              <a:gd name="connsiteX4412" fmla="*/ 3284507 w 4626532"/>
              <a:gd name="connsiteY4412" fmla="*/ 1574924 h 6858000"/>
              <a:gd name="connsiteX4413" fmla="*/ 3267841 w 4626532"/>
              <a:gd name="connsiteY4413" fmla="*/ 1591589 h 6858000"/>
              <a:gd name="connsiteX4414" fmla="*/ 3342838 w 4626532"/>
              <a:gd name="connsiteY4414" fmla="*/ 1666586 h 6858000"/>
              <a:gd name="connsiteX4415" fmla="*/ 3284507 w 4626532"/>
              <a:gd name="connsiteY4415" fmla="*/ 1649920 h 6858000"/>
              <a:gd name="connsiteX4416" fmla="*/ 3234509 w 4626532"/>
              <a:gd name="connsiteY4416" fmla="*/ 1574924 h 6858000"/>
              <a:gd name="connsiteX4417" fmla="*/ 3276174 w 4626532"/>
              <a:gd name="connsiteY4417" fmla="*/ 1541592 h 6858000"/>
              <a:gd name="connsiteX4418" fmla="*/ 3359503 w 4626532"/>
              <a:gd name="connsiteY4418" fmla="*/ 1574924 h 6858000"/>
              <a:gd name="connsiteX4419" fmla="*/ 3759484 w 4626532"/>
              <a:gd name="connsiteY4419" fmla="*/ 1583256 h 6858000"/>
              <a:gd name="connsiteX4420" fmla="*/ 3751151 w 4626532"/>
              <a:gd name="connsiteY4420" fmla="*/ 1658253 h 6858000"/>
              <a:gd name="connsiteX4421" fmla="*/ 3676155 w 4626532"/>
              <a:gd name="connsiteY4421" fmla="*/ 1566591 h 6858000"/>
              <a:gd name="connsiteX4422" fmla="*/ 3659489 w 4626532"/>
              <a:gd name="connsiteY4422" fmla="*/ 1583256 h 6858000"/>
              <a:gd name="connsiteX4423" fmla="*/ 3734485 w 4626532"/>
              <a:gd name="connsiteY4423" fmla="*/ 1666586 h 6858000"/>
              <a:gd name="connsiteX4424" fmla="*/ 3626157 w 4626532"/>
              <a:gd name="connsiteY4424" fmla="*/ 1566591 h 6858000"/>
              <a:gd name="connsiteX4425" fmla="*/ 3659489 w 4626532"/>
              <a:gd name="connsiteY4425" fmla="*/ 1524926 h 6858000"/>
              <a:gd name="connsiteX4426" fmla="*/ 3759484 w 4626532"/>
              <a:gd name="connsiteY4426" fmla="*/ 1583256 h 6858000"/>
              <a:gd name="connsiteX4427" fmla="*/ 3217844 w 4626532"/>
              <a:gd name="connsiteY4427" fmla="*/ 1549925 h 6858000"/>
              <a:gd name="connsiteX4428" fmla="*/ 3217844 w 4626532"/>
              <a:gd name="connsiteY4428" fmla="*/ 1616588 h 6858000"/>
              <a:gd name="connsiteX4429" fmla="*/ 3126181 w 4626532"/>
              <a:gd name="connsiteY4429" fmla="*/ 1558258 h 6858000"/>
              <a:gd name="connsiteX4430" fmla="*/ 3159513 w 4626532"/>
              <a:gd name="connsiteY4430" fmla="*/ 1591589 h 6858000"/>
              <a:gd name="connsiteX4431" fmla="*/ 3084517 w 4626532"/>
              <a:gd name="connsiteY4431" fmla="*/ 1541592 h 6858000"/>
              <a:gd name="connsiteX4432" fmla="*/ 3126181 w 4626532"/>
              <a:gd name="connsiteY4432" fmla="*/ 1508260 h 6858000"/>
              <a:gd name="connsiteX4433" fmla="*/ 3217844 w 4626532"/>
              <a:gd name="connsiteY4433" fmla="*/ 1549925 h 6858000"/>
              <a:gd name="connsiteX4434" fmla="*/ 3067851 w 4626532"/>
              <a:gd name="connsiteY4434" fmla="*/ 1516593 h 6858000"/>
              <a:gd name="connsiteX4435" fmla="*/ 3067851 w 4626532"/>
              <a:gd name="connsiteY4435" fmla="*/ 1549925 h 6858000"/>
              <a:gd name="connsiteX4436" fmla="*/ 2951190 w 4626532"/>
              <a:gd name="connsiteY4436" fmla="*/ 1499927 h 6858000"/>
              <a:gd name="connsiteX4437" fmla="*/ 2984522 w 4626532"/>
              <a:gd name="connsiteY4437" fmla="*/ 1483261 h 6858000"/>
              <a:gd name="connsiteX4438" fmla="*/ 3067851 w 4626532"/>
              <a:gd name="connsiteY4438" fmla="*/ 1516593 h 6858000"/>
              <a:gd name="connsiteX4439" fmla="*/ 3609491 w 4626532"/>
              <a:gd name="connsiteY4439" fmla="*/ 1524926 h 6858000"/>
              <a:gd name="connsiteX4440" fmla="*/ 3609491 w 4626532"/>
              <a:gd name="connsiteY4440" fmla="*/ 1599922 h 6858000"/>
              <a:gd name="connsiteX4441" fmla="*/ 3517829 w 4626532"/>
              <a:gd name="connsiteY4441" fmla="*/ 1524926 h 6858000"/>
              <a:gd name="connsiteX4442" fmla="*/ 3592825 w 4626532"/>
              <a:gd name="connsiteY4442" fmla="*/ 1608255 h 6858000"/>
              <a:gd name="connsiteX4443" fmla="*/ 3526162 w 4626532"/>
              <a:gd name="connsiteY4443" fmla="*/ 1599922 h 6858000"/>
              <a:gd name="connsiteX4444" fmla="*/ 3476164 w 4626532"/>
              <a:gd name="connsiteY4444" fmla="*/ 1508260 h 6858000"/>
              <a:gd name="connsiteX4445" fmla="*/ 3509496 w 4626532"/>
              <a:gd name="connsiteY4445" fmla="*/ 1474928 h 6858000"/>
              <a:gd name="connsiteX4446" fmla="*/ 3609491 w 4626532"/>
              <a:gd name="connsiteY4446" fmla="*/ 1524926 h 6858000"/>
              <a:gd name="connsiteX4447" fmla="*/ 3667822 w 4626532"/>
              <a:gd name="connsiteY4447" fmla="*/ 1508260 h 6858000"/>
              <a:gd name="connsiteX4448" fmla="*/ 3592825 w 4626532"/>
              <a:gd name="connsiteY4448" fmla="*/ 1458263 h 6858000"/>
              <a:gd name="connsiteX4449" fmla="*/ 3667822 w 4626532"/>
              <a:gd name="connsiteY4449" fmla="*/ 1508260 h 6858000"/>
              <a:gd name="connsiteX4450" fmla="*/ 3459499 w 4626532"/>
              <a:gd name="connsiteY4450" fmla="*/ 1474928 h 6858000"/>
              <a:gd name="connsiteX4451" fmla="*/ 3459499 w 4626532"/>
              <a:gd name="connsiteY4451" fmla="*/ 1549925 h 6858000"/>
              <a:gd name="connsiteX4452" fmla="*/ 3376169 w 4626532"/>
              <a:gd name="connsiteY4452" fmla="*/ 1466595 h 6858000"/>
              <a:gd name="connsiteX4453" fmla="*/ 3367836 w 4626532"/>
              <a:gd name="connsiteY4453" fmla="*/ 1483261 h 6858000"/>
              <a:gd name="connsiteX4454" fmla="*/ 3442833 w 4626532"/>
              <a:gd name="connsiteY4454" fmla="*/ 1558258 h 6858000"/>
              <a:gd name="connsiteX4455" fmla="*/ 3376169 w 4626532"/>
              <a:gd name="connsiteY4455" fmla="*/ 1566591 h 6858000"/>
              <a:gd name="connsiteX4456" fmla="*/ 3326172 w 4626532"/>
              <a:gd name="connsiteY4456" fmla="*/ 1474928 h 6858000"/>
              <a:gd name="connsiteX4457" fmla="*/ 3367836 w 4626532"/>
              <a:gd name="connsiteY4457" fmla="*/ 1433264 h 6858000"/>
              <a:gd name="connsiteX4458" fmla="*/ 3459499 w 4626532"/>
              <a:gd name="connsiteY4458" fmla="*/ 1474928 h 6858000"/>
              <a:gd name="connsiteX4459" fmla="*/ 3309506 w 4626532"/>
              <a:gd name="connsiteY4459" fmla="*/ 1466595 h 6858000"/>
              <a:gd name="connsiteX4460" fmla="*/ 3309506 w 4626532"/>
              <a:gd name="connsiteY4460" fmla="*/ 1508260 h 6858000"/>
              <a:gd name="connsiteX4461" fmla="*/ 3217844 w 4626532"/>
              <a:gd name="connsiteY4461" fmla="*/ 1449930 h 6858000"/>
              <a:gd name="connsiteX4462" fmla="*/ 3292840 w 4626532"/>
              <a:gd name="connsiteY4462" fmla="*/ 1516593 h 6858000"/>
              <a:gd name="connsiteX4463" fmla="*/ 3234509 w 4626532"/>
              <a:gd name="connsiteY4463" fmla="*/ 1524926 h 6858000"/>
              <a:gd name="connsiteX4464" fmla="*/ 3176179 w 4626532"/>
              <a:gd name="connsiteY4464" fmla="*/ 1433264 h 6858000"/>
              <a:gd name="connsiteX4465" fmla="*/ 3217844 w 4626532"/>
              <a:gd name="connsiteY4465" fmla="*/ 1399932 h 6858000"/>
              <a:gd name="connsiteX4466" fmla="*/ 3309506 w 4626532"/>
              <a:gd name="connsiteY4466" fmla="*/ 1466595 h 6858000"/>
              <a:gd name="connsiteX4467" fmla="*/ 3159513 w 4626532"/>
              <a:gd name="connsiteY4467" fmla="*/ 1408265 h 6858000"/>
              <a:gd name="connsiteX4468" fmla="*/ 3159513 w 4626532"/>
              <a:gd name="connsiteY4468" fmla="*/ 1466595 h 6858000"/>
              <a:gd name="connsiteX4469" fmla="*/ 3067851 w 4626532"/>
              <a:gd name="connsiteY4469" fmla="*/ 1416598 h 6858000"/>
              <a:gd name="connsiteX4470" fmla="*/ 3151180 w 4626532"/>
              <a:gd name="connsiteY4470" fmla="*/ 1491594 h 6858000"/>
              <a:gd name="connsiteX4471" fmla="*/ 3084517 w 4626532"/>
              <a:gd name="connsiteY4471" fmla="*/ 1499927 h 6858000"/>
              <a:gd name="connsiteX4472" fmla="*/ 3026186 w 4626532"/>
              <a:gd name="connsiteY4472" fmla="*/ 1408265 h 6858000"/>
              <a:gd name="connsiteX4473" fmla="*/ 3076184 w 4626532"/>
              <a:gd name="connsiteY4473" fmla="*/ 1366600 h 6858000"/>
              <a:gd name="connsiteX4474" fmla="*/ 3159513 w 4626532"/>
              <a:gd name="connsiteY4474" fmla="*/ 1408265 h 6858000"/>
              <a:gd name="connsiteX4475" fmla="*/ 3542828 w 4626532"/>
              <a:gd name="connsiteY4475" fmla="*/ 1458263 h 6858000"/>
              <a:gd name="connsiteX4476" fmla="*/ 3467831 w 4626532"/>
              <a:gd name="connsiteY4476" fmla="*/ 1449930 h 6858000"/>
              <a:gd name="connsiteX4477" fmla="*/ 3417834 w 4626532"/>
              <a:gd name="connsiteY4477" fmla="*/ 1358267 h 6858000"/>
              <a:gd name="connsiteX4478" fmla="*/ 3542828 w 4626532"/>
              <a:gd name="connsiteY4478" fmla="*/ 1458263 h 6858000"/>
              <a:gd name="connsiteX4479" fmla="*/ 3017853 w 4626532"/>
              <a:gd name="connsiteY4479" fmla="*/ 1449930 h 6858000"/>
              <a:gd name="connsiteX4480" fmla="*/ 2917858 w 4626532"/>
              <a:gd name="connsiteY4480" fmla="*/ 1391599 h 6858000"/>
              <a:gd name="connsiteX4481" fmla="*/ 3001187 w 4626532"/>
              <a:gd name="connsiteY4481" fmla="*/ 1466595 h 6858000"/>
              <a:gd name="connsiteX4482" fmla="*/ 2976189 w 4626532"/>
              <a:gd name="connsiteY4482" fmla="*/ 1458263 h 6858000"/>
              <a:gd name="connsiteX4483" fmla="*/ 2934524 w 4626532"/>
              <a:gd name="connsiteY4483" fmla="*/ 1474928 h 6858000"/>
              <a:gd name="connsiteX4484" fmla="*/ 2876194 w 4626532"/>
              <a:gd name="connsiteY4484" fmla="*/ 1383266 h 6858000"/>
              <a:gd name="connsiteX4485" fmla="*/ 2926191 w 4626532"/>
              <a:gd name="connsiteY4485" fmla="*/ 1349934 h 6858000"/>
              <a:gd name="connsiteX4486" fmla="*/ 3017853 w 4626532"/>
              <a:gd name="connsiteY4486" fmla="*/ 1449930 h 6858000"/>
              <a:gd name="connsiteX4487" fmla="*/ 2859528 w 4626532"/>
              <a:gd name="connsiteY4487" fmla="*/ 1358267 h 6858000"/>
              <a:gd name="connsiteX4488" fmla="*/ 2859528 w 4626532"/>
              <a:gd name="connsiteY4488" fmla="*/ 1416598 h 6858000"/>
              <a:gd name="connsiteX4489" fmla="*/ 2767865 w 4626532"/>
              <a:gd name="connsiteY4489" fmla="*/ 1374933 h 6858000"/>
              <a:gd name="connsiteX4490" fmla="*/ 2876194 w 4626532"/>
              <a:gd name="connsiteY4490" fmla="*/ 1458263 h 6858000"/>
              <a:gd name="connsiteX4491" fmla="*/ 2734534 w 4626532"/>
              <a:gd name="connsiteY4491" fmla="*/ 1366600 h 6858000"/>
              <a:gd name="connsiteX4492" fmla="*/ 2767865 w 4626532"/>
              <a:gd name="connsiteY4492" fmla="*/ 1333269 h 6858000"/>
              <a:gd name="connsiteX4493" fmla="*/ 2859528 w 4626532"/>
              <a:gd name="connsiteY4493" fmla="*/ 1358267 h 6858000"/>
              <a:gd name="connsiteX4494" fmla="*/ 3401168 w 4626532"/>
              <a:gd name="connsiteY4494" fmla="*/ 1341602 h 6858000"/>
              <a:gd name="connsiteX4495" fmla="*/ 3401168 w 4626532"/>
              <a:gd name="connsiteY4495" fmla="*/ 1391599 h 6858000"/>
              <a:gd name="connsiteX4496" fmla="*/ 3309506 w 4626532"/>
              <a:gd name="connsiteY4496" fmla="*/ 1333269 h 6858000"/>
              <a:gd name="connsiteX4497" fmla="*/ 3392835 w 4626532"/>
              <a:gd name="connsiteY4497" fmla="*/ 1416598 h 6858000"/>
              <a:gd name="connsiteX4498" fmla="*/ 3317839 w 4626532"/>
              <a:gd name="connsiteY4498" fmla="*/ 1408265 h 6858000"/>
              <a:gd name="connsiteX4499" fmla="*/ 3267841 w 4626532"/>
              <a:gd name="connsiteY4499" fmla="*/ 1324936 h 6858000"/>
              <a:gd name="connsiteX4500" fmla="*/ 3284507 w 4626532"/>
              <a:gd name="connsiteY4500" fmla="*/ 1291604 h 6858000"/>
              <a:gd name="connsiteX4501" fmla="*/ 3401168 w 4626532"/>
              <a:gd name="connsiteY4501" fmla="*/ 1341602 h 6858000"/>
              <a:gd name="connsiteX4502" fmla="*/ 3251175 w 4626532"/>
              <a:gd name="connsiteY4502" fmla="*/ 1299937 h 6858000"/>
              <a:gd name="connsiteX4503" fmla="*/ 3251175 w 4626532"/>
              <a:gd name="connsiteY4503" fmla="*/ 1358267 h 6858000"/>
              <a:gd name="connsiteX4504" fmla="*/ 3159513 w 4626532"/>
              <a:gd name="connsiteY4504" fmla="*/ 1299937 h 6858000"/>
              <a:gd name="connsiteX4505" fmla="*/ 3234509 w 4626532"/>
              <a:gd name="connsiteY4505" fmla="*/ 1374933 h 6858000"/>
              <a:gd name="connsiteX4506" fmla="*/ 3176179 w 4626532"/>
              <a:gd name="connsiteY4506" fmla="*/ 1391599 h 6858000"/>
              <a:gd name="connsiteX4507" fmla="*/ 3117848 w 4626532"/>
              <a:gd name="connsiteY4507" fmla="*/ 1291604 h 6858000"/>
              <a:gd name="connsiteX4508" fmla="*/ 3151180 w 4626532"/>
              <a:gd name="connsiteY4508" fmla="*/ 1258272 h 6858000"/>
              <a:gd name="connsiteX4509" fmla="*/ 3251175 w 4626532"/>
              <a:gd name="connsiteY4509" fmla="*/ 1299937 h 6858000"/>
              <a:gd name="connsiteX4510" fmla="*/ 3101183 w 4626532"/>
              <a:gd name="connsiteY4510" fmla="*/ 1333269 h 6858000"/>
              <a:gd name="connsiteX4511" fmla="*/ 3017853 w 4626532"/>
              <a:gd name="connsiteY4511" fmla="*/ 1266605 h 6858000"/>
              <a:gd name="connsiteX4512" fmla="*/ 3001187 w 4626532"/>
              <a:gd name="connsiteY4512" fmla="*/ 1283271 h 6858000"/>
              <a:gd name="connsiteX4513" fmla="*/ 3092850 w 4626532"/>
              <a:gd name="connsiteY4513" fmla="*/ 1349934 h 6858000"/>
              <a:gd name="connsiteX4514" fmla="*/ 3026186 w 4626532"/>
              <a:gd name="connsiteY4514" fmla="*/ 1358267 h 6858000"/>
              <a:gd name="connsiteX4515" fmla="*/ 2959523 w 4626532"/>
              <a:gd name="connsiteY4515" fmla="*/ 1266605 h 6858000"/>
              <a:gd name="connsiteX4516" fmla="*/ 3009520 w 4626532"/>
              <a:gd name="connsiteY4516" fmla="*/ 1233273 h 6858000"/>
              <a:gd name="connsiteX4517" fmla="*/ 3101183 w 4626532"/>
              <a:gd name="connsiteY4517" fmla="*/ 1333269 h 6858000"/>
              <a:gd name="connsiteX4518" fmla="*/ 3134514 w 4626532"/>
              <a:gd name="connsiteY4518" fmla="*/ 1241606 h 6858000"/>
              <a:gd name="connsiteX4519" fmla="*/ 3109516 w 4626532"/>
              <a:gd name="connsiteY4519" fmla="*/ 1249939 h 6858000"/>
              <a:gd name="connsiteX4520" fmla="*/ 3076184 w 4626532"/>
              <a:gd name="connsiteY4520" fmla="*/ 1216608 h 6858000"/>
              <a:gd name="connsiteX4521" fmla="*/ 3134514 w 4626532"/>
              <a:gd name="connsiteY4521" fmla="*/ 1241606 h 6858000"/>
              <a:gd name="connsiteX4522" fmla="*/ 2942857 w 4626532"/>
              <a:gd name="connsiteY4522" fmla="*/ 1241606 h 6858000"/>
              <a:gd name="connsiteX4523" fmla="*/ 2942857 w 4626532"/>
              <a:gd name="connsiteY4523" fmla="*/ 1299937 h 6858000"/>
              <a:gd name="connsiteX4524" fmla="*/ 2851195 w 4626532"/>
              <a:gd name="connsiteY4524" fmla="*/ 1258272 h 6858000"/>
              <a:gd name="connsiteX4525" fmla="*/ 2934524 w 4626532"/>
              <a:gd name="connsiteY4525" fmla="*/ 1324936 h 6858000"/>
              <a:gd name="connsiteX4526" fmla="*/ 2876194 w 4626532"/>
              <a:gd name="connsiteY4526" fmla="*/ 1341602 h 6858000"/>
              <a:gd name="connsiteX4527" fmla="*/ 2809530 w 4626532"/>
              <a:gd name="connsiteY4527" fmla="*/ 1249939 h 6858000"/>
              <a:gd name="connsiteX4528" fmla="*/ 2859528 w 4626532"/>
              <a:gd name="connsiteY4528" fmla="*/ 1216608 h 6858000"/>
              <a:gd name="connsiteX4529" fmla="*/ 2942857 w 4626532"/>
              <a:gd name="connsiteY4529" fmla="*/ 1241606 h 6858000"/>
              <a:gd name="connsiteX4530" fmla="*/ 2784531 w 4626532"/>
              <a:gd name="connsiteY4530" fmla="*/ 1241606 h 6858000"/>
              <a:gd name="connsiteX4531" fmla="*/ 2801197 w 4626532"/>
              <a:gd name="connsiteY4531" fmla="*/ 1291604 h 6858000"/>
              <a:gd name="connsiteX4532" fmla="*/ 2701202 w 4626532"/>
              <a:gd name="connsiteY4532" fmla="*/ 1241606 h 6858000"/>
              <a:gd name="connsiteX4533" fmla="*/ 2792864 w 4626532"/>
              <a:gd name="connsiteY4533" fmla="*/ 1308270 h 6858000"/>
              <a:gd name="connsiteX4534" fmla="*/ 2726201 w 4626532"/>
              <a:gd name="connsiteY4534" fmla="*/ 1324936 h 6858000"/>
              <a:gd name="connsiteX4535" fmla="*/ 2659537 w 4626532"/>
              <a:gd name="connsiteY4535" fmla="*/ 1224941 h 6858000"/>
              <a:gd name="connsiteX4536" fmla="*/ 2709535 w 4626532"/>
              <a:gd name="connsiteY4536" fmla="*/ 1199942 h 6858000"/>
              <a:gd name="connsiteX4537" fmla="*/ 2784531 w 4626532"/>
              <a:gd name="connsiteY4537" fmla="*/ 1241606 h 6858000"/>
              <a:gd name="connsiteX4538" fmla="*/ 2651205 w 4626532"/>
              <a:gd name="connsiteY4538" fmla="*/ 1274938 h 6858000"/>
              <a:gd name="connsiteX4539" fmla="*/ 2551209 w 4626532"/>
              <a:gd name="connsiteY4539" fmla="*/ 1224941 h 6858000"/>
              <a:gd name="connsiteX4540" fmla="*/ 2709535 w 4626532"/>
              <a:gd name="connsiteY4540" fmla="*/ 1341602 h 6858000"/>
              <a:gd name="connsiteX4541" fmla="*/ 2709535 w 4626532"/>
              <a:gd name="connsiteY4541" fmla="*/ 1383266 h 6858000"/>
              <a:gd name="connsiteX4542" fmla="*/ 2509545 w 4626532"/>
              <a:gd name="connsiteY4542" fmla="*/ 1216608 h 6858000"/>
              <a:gd name="connsiteX4543" fmla="*/ 2551209 w 4626532"/>
              <a:gd name="connsiteY4543" fmla="*/ 1183276 h 6858000"/>
              <a:gd name="connsiteX4544" fmla="*/ 2651205 w 4626532"/>
              <a:gd name="connsiteY4544" fmla="*/ 1274938 h 6858000"/>
              <a:gd name="connsiteX4545" fmla="*/ 3001187 w 4626532"/>
              <a:gd name="connsiteY4545" fmla="*/ 1191609 h 6858000"/>
              <a:gd name="connsiteX4546" fmla="*/ 3017853 w 4626532"/>
              <a:gd name="connsiteY4546" fmla="*/ 1208275 h 6858000"/>
              <a:gd name="connsiteX4547" fmla="*/ 2951190 w 4626532"/>
              <a:gd name="connsiteY4547" fmla="*/ 1224941 h 6858000"/>
              <a:gd name="connsiteX4548" fmla="*/ 2909525 w 4626532"/>
              <a:gd name="connsiteY4548" fmla="*/ 1174943 h 6858000"/>
              <a:gd name="connsiteX4549" fmla="*/ 3001187 w 4626532"/>
              <a:gd name="connsiteY4549" fmla="*/ 1191609 h 6858000"/>
              <a:gd name="connsiteX4550" fmla="*/ 2776198 w 4626532"/>
              <a:gd name="connsiteY4550" fmla="*/ 1141611 h 6858000"/>
              <a:gd name="connsiteX4551" fmla="*/ 2876194 w 4626532"/>
              <a:gd name="connsiteY4551" fmla="*/ 1191609 h 6858000"/>
              <a:gd name="connsiteX4552" fmla="*/ 2801197 w 4626532"/>
              <a:gd name="connsiteY4552" fmla="*/ 1199942 h 6858000"/>
              <a:gd name="connsiteX4553" fmla="*/ 2742867 w 4626532"/>
              <a:gd name="connsiteY4553" fmla="*/ 1141611 h 6858000"/>
              <a:gd name="connsiteX4554" fmla="*/ 2776198 w 4626532"/>
              <a:gd name="connsiteY4554" fmla="*/ 1141611 h 6858000"/>
              <a:gd name="connsiteX4555" fmla="*/ 2717868 w 4626532"/>
              <a:gd name="connsiteY4555" fmla="*/ 1133278 h 6858000"/>
              <a:gd name="connsiteX4556" fmla="*/ 2726201 w 4626532"/>
              <a:gd name="connsiteY4556" fmla="*/ 1158277 h 6858000"/>
              <a:gd name="connsiteX4557" fmla="*/ 2676203 w 4626532"/>
              <a:gd name="connsiteY4557" fmla="*/ 1124945 h 6858000"/>
              <a:gd name="connsiteX4558" fmla="*/ 2717868 w 4626532"/>
              <a:gd name="connsiteY4558" fmla="*/ 1133278 h 6858000"/>
              <a:gd name="connsiteX4559" fmla="*/ 2617873 w 4626532"/>
              <a:gd name="connsiteY4559" fmla="*/ 1116612 h 6858000"/>
              <a:gd name="connsiteX4560" fmla="*/ 2717868 w 4626532"/>
              <a:gd name="connsiteY4560" fmla="*/ 1174943 h 6858000"/>
              <a:gd name="connsiteX4561" fmla="*/ 2651205 w 4626532"/>
              <a:gd name="connsiteY4561" fmla="*/ 1191609 h 6858000"/>
              <a:gd name="connsiteX4562" fmla="*/ 2584541 w 4626532"/>
              <a:gd name="connsiteY4562" fmla="*/ 1116612 h 6858000"/>
              <a:gd name="connsiteX4563" fmla="*/ 2617873 w 4626532"/>
              <a:gd name="connsiteY4563" fmla="*/ 1116612 h 6858000"/>
              <a:gd name="connsiteX4564" fmla="*/ 2576208 w 4626532"/>
              <a:gd name="connsiteY4564" fmla="*/ 1141611 h 6858000"/>
              <a:gd name="connsiteX4565" fmla="*/ 2509545 w 4626532"/>
              <a:gd name="connsiteY4565" fmla="*/ 1099947 h 6858000"/>
              <a:gd name="connsiteX4566" fmla="*/ 2576208 w 4626532"/>
              <a:gd name="connsiteY4566" fmla="*/ 1141611 h 6858000"/>
              <a:gd name="connsiteX4567" fmla="*/ 2567875 w 4626532"/>
              <a:gd name="connsiteY4567" fmla="*/ 1166610 h 6858000"/>
              <a:gd name="connsiteX4568" fmla="*/ 2501212 w 4626532"/>
              <a:gd name="connsiteY4568" fmla="*/ 1183276 h 6858000"/>
              <a:gd name="connsiteX4569" fmla="*/ 2434548 w 4626532"/>
              <a:gd name="connsiteY4569" fmla="*/ 1116612 h 6858000"/>
              <a:gd name="connsiteX4570" fmla="*/ 2434548 w 4626532"/>
              <a:gd name="connsiteY4570" fmla="*/ 1091614 h 6858000"/>
              <a:gd name="connsiteX4571" fmla="*/ 2567875 w 4626532"/>
              <a:gd name="connsiteY4571" fmla="*/ 1166610 h 6858000"/>
              <a:gd name="connsiteX4572" fmla="*/ 2317887 w 4626532"/>
              <a:gd name="connsiteY4572" fmla="*/ 1091614 h 6858000"/>
              <a:gd name="connsiteX4573" fmla="*/ 2476213 w 4626532"/>
              <a:gd name="connsiteY4573" fmla="*/ 1191609 h 6858000"/>
              <a:gd name="connsiteX4574" fmla="*/ 2526211 w 4626532"/>
              <a:gd name="connsiteY4574" fmla="*/ 1299937 h 6858000"/>
              <a:gd name="connsiteX4575" fmla="*/ 2284556 w 4626532"/>
              <a:gd name="connsiteY4575" fmla="*/ 1083281 h 6858000"/>
              <a:gd name="connsiteX4576" fmla="*/ 2426215 w 4626532"/>
              <a:gd name="connsiteY4576" fmla="*/ 1133278 h 6858000"/>
              <a:gd name="connsiteX4577" fmla="*/ 2317887 w 4626532"/>
              <a:gd name="connsiteY4577" fmla="*/ 1091614 h 6858000"/>
              <a:gd name="connsiteX4578" fmla="*/ 2251224 w 4626532"/>
              <a:gd name="connsiteY4578" fmla="*/ 1066615 h 6858000"/>
              <a:gd name="connsiteX4579" fmla="*/ 2309554 w 4626532"/>
              <a:gd name="connsiteY4579" fmla="*/ 1191609 h 6858000"/>
              <a:gd name="connsiteX4580" fmla="*/ 2059567 w 4626532"/>
              <a:gd name="connsiteY4580" fmla="*/ 991619 h 6858000"/>
              <a:gd name="connsiteX4581" fmla="*/ 2251224 w 4626532"/>
              <a:gd name="connsiteY4581" fmla="*/ 1066615 h 6858000"/>
              <a:gd name="connsiteX4582" fmla="*/ 1859576 w 4626532"/>
              <a:gd name="connsiteY4582" fmla="*/ 841626 h 6858000"/>
              <a:gd name="connsiteX4583" fmla="*/ 1842910 w 4626532"/>
              <a:gd name="connsiteY4583" fmla="*/ 858292 h 6858000"/>
              <a:gd name="connsiteX4584" fmla="*/ 2059567 w 4626532"/>
              <a:gd name="connsiteY4584" fmla="*/ 1049949 h 6858000"/>
              <a:gd name="connsiteX4585" fmla="*/ 1809579 w 4626532"/>
              <a:gd name="connsiteY4585" fmla="*/ 833293 h 6858000"/>
              <a:gd name="connsiteX4586" fmla="*/ 1834578 w 4626532"/>
              <a:gd name="connsiteY4586" fmla="*/ 808294 h 6858000"/>
              <a:gd name="connsiteX4587" fmla="*/ 1859576 w 4626532"/>
              <a:gd name="connsiteY4587" fmla="*/ 841626 h 6858000"/>
              <a:gd name="connsiteX4588" fmla="*/ 1767914 w 4626532"/>
              <a:gd name="connsiteY4588" fmla="*/ 724965 h 6858000"/>
              <a:gd name="connsiteX4589" fmla="*/ 1751248 w 4626532"/>
              <a:gd name="connsiteY4589" fmla="*/ 733298 h 6858000"/>
              <a:gd name="connsiteX4590" fmla="*/ 1817912 w 4626532"/>
              <a:gd name="connsiteY4590" fmla="*/ 791628 h 6858000"/>
              <a:gd name="connsiteX4591" fmla="*/ 1792913 w 4626532"/>
              <a:gd name="connsiteY4591" fmla="*/ 808294 h 6858000"/>
              <a:gd name="connsiteX4592" fmla="*/ 1709584 w 4626532"/>
              <a:gd name="connsiteY4592" fmla="*/ 724965 h 6858000"/>
              <a:gd name="connsiteX4593" fmla="*/ 1742915 w 4626532"/>
              <a:gd name="connsiteY4593" fmla="*/ 691633 h 6858000"/>
              <a:gd name="connsiteX4594" fmla="*/ 1767914 w 4626532"/>
              <a:gd name="connsiteY4594" fmla="*/ 724965 h 6858000"/>
              <a:gd name="connsiteX4595" fmla="*/ 1726249 w 4626532"/>
              <a:gd name="connsiteY4595" fmla="*/ 658301 h 6858000"/>
              <a:gd name="connsiteX4596" fmla="*/ 1734582 w 4626532"/>
              <a:gd name="connsiteY4596" fmla="*/ 674967 h 6858000"/>
              <a:gd name="connsiteX4597" fmla="*/ 1701251 w 4626532"/>
              <a:gd name="connsiteY4597" fmla="*/ 691633 h 6858000"/>
              <a:gd name="connsiteX4598" fmla="*/ 1659586 w 4626532"/>
              <a:gd name="connsiteY4598" fmla="*/ 624970 h 6858000"/>
              <a:gd name="connsiteX4599" fmla="*/ 1726249 w 4626532"/>
              <a:gd name="connsiteY4599" fmla="*/ 658301 h 6858000"/>
              <a:gd name="connsiteX4600" fmla="*/ 1676252 w 4626532"/>
              <a:gd name="connsiteY4600" fmla="*/ 566639 h 6858000"/>
              <a:gd name="connsiteX4601" fmla="*/ 1701251 w 4626532"/>
              <a:gd name="connsiteY4601" fmla="*/ 616637 h 6858000"/>
              <a:gd name="connsiteX4602" fmla="*/ 1642920 w 4626532"/>
              <a:gd name="connsiteY4602" fmla="*/ 608304 h 6858000"/>
              <a:gd name="connsiteX4603" fmla="*/ 1634587 w 4626532"/>
              <a:gd name="connsiteY4603" fmla="*/ 566639 h 6858000"/>
              <a:gd name="connsiteX4604" fmla="*/ 1676252 w 4626532"/>
              <a:gd name="connsiteY4604" fmla="*/ 566639 h 6858000"/>
              <a:gd name="connsiteX4605" fmla="*/ 1659586 w 4626532"/>
              <a:gd name="connsiteY4605" fmla="*/ 524975 h 6858000"/>
              <a:gd name="connsiteX4606" fmla="*/ 1626254 w 4626532"/>
              <a:gd name="connsiteY4606" fmla="*/ 508309 h 6858000"/>
              <a:gd name="connsiteX4607" fmla="*/ 1626254 w 4626532"/>
              <a:gd name="connsiteY4607" fmla="*/ 458311 h 6858000"/>
              <a:gd name="connsiteX4608" fmla="*/ 1659586 w 4626532"/>
              <a:gd name="connsiteY4608" fmla="*/ 524975 h 6858000"/>
              <a:gd name="connsiteX4609" fmla="*/ 1634587 w 4626532"/>
              <a:gd name="connsiteY4609" fmla="*/ 433312 h 6858000"/>
              <a:gd name="connsiteX4610" fmla="*/ 1634587 w 4626532"/>
              <a:gd name="connsiteY4610" fmla="*/ 408314 h 6858000"/>
              <a:gd name="connsiteX4611" fmla="*/ 1634587 w 4626532"/>
              <a:gd name="connsiteY4611" fmla="*/ 433312 h 6858000"/>
              <a:gd name="connsiteX4612" fmla="*/ 1767914 w 4626532"/>
              <a:gd name="connsiteY4612" fmla="*/ 516642 h 6858000"/>
              <a:gd name="connsiteX4613" fmla="*/ 1776247 w 4626532"/>
              <a:gd name="connsiteY4613" fmla="*/ 533307 h 6858000"/>
              <a:gd name="connsiteX4614" fmla="*/ 1826245 w 4626532"/>
              <a:gd name="connsiteY4614" fmla="*/ 399981 h 6858000"/>
              <a:gd name="connsiteX4615" fmla="*/ 1942906 w 4626532"/>
              <a:gd name="connsiteY4615" fmla="*/ 749964 h 6858000"/>
              <a:gd name="connsiteX4616" fmla="*/ 1959571 w 4626532"/>
              <a:gd name="connsiteY4616" fmla="*/ 766629 h 6858000"/>
              <a:gd name="connsiteX4617" fmla="*/ 2009569 w 4626532"/>
              <a:gd name="connsiteY4617" fmla="*/ 533307 h 6858000"/>
              <a:gd name="connsiteX4618" fmla="*/ 2226225 w 4626532"/>
              <a:gd name="connsiteY4618" fmla="*/ 924955 h 6858000"/>
              <a:gd name="connsiteX4619" fmla="*/ 2242891 w 4626532"/>
              <a:gd name="connsiteY4619" fmla="*/ 908289 h 6858000"/>
              <a:gd name="connsiteX4620" fmla="*/ 2209559 w 4626532"/>
              <a:gd name="connsiteY4620" fmla="*/ 683300 h 6858000"/>
              <a:gd name="connsiteX4621" fmla="*/ 2409550 w 4626532"/>
              <a:gd name="connsiteY4621" fmla="*/ 991619 h 6858000"/>
              <a:gd name="connsiteX4622" fmla="*/ 2409550 w 4626532"/>
              <a:gd name="connsiteY4622" fmla="*/ 1066615 h 6858000"/>
              <a:gd name="connsiteX4623" fmla="*/ 2384551 w 4626532"/>
              <a:gd name="connsiteY4623" fmla="*/ 1066615 h 6858000"/>
              <a:gd name="connsiteX4624" fmla="*/ 1676252 w 4626532"/>
              <a:gd name="connsiteY4624" fmla="*/ 491643 h 6858000"/>
              <a:gd name="connsiteX4625" fmla="*/ 1642920 w 4626532"/>
              <a:gd name="connsiteY4625" fmla="*/ 358316 h 6858000"/>
              <a:gd name="connsiteX4626" fmla="*/ 1601256 w 4626532"/>
              <a:gd name="connsiteY4626" fmla="*/ 491643 h 6858000"/>
              <a:gd name="connsiteX4627" fmla="*/ 2359552 w 4626532"/>
              <a:gd name="connsiteY4627" fmla="*/ 1241606 h 6858000"/>
              <a:gd name="connsiteX4628" fmla="*/ 2117897 w 4626532"/>
              <a:gd name="connsiteY4628" fmla="*/ 1299937 h 6858000"/>
              <a:gd name="connsiteX4629" fmla="*/ 1676252 w 4626532"/>
              <a:gd name="connsiteY4629" fmla="*/ 1233273 h 6858000"/>
              <a:gd name="connsiteX4630" fmla="*/ 1901241 w 4626532"/>
              <a:gd name="connsiteY4630" fmla="*/ 1033283 h 6858000"/>
              <a:gd name="connsiteX4631" fmla="*/ 1667919 w 4626532"/>
              <a:gd name="connsiteY4631" fmla="*/ 1033283 h 6858000"/>
              <a:gd name="connsiteX4632" fmla="*/ 1442930 w 4626532"/>
              <a:gd name="connsiteY4632" fmla="*/ 983286 h 6858000"/>
              <a:gd name="connsiteX4633" fmla="*/ 1692918 w 4626532"/>
              <a:gd name="connsiteY4633" fmla="*/ 883290 h 6858000"/>
              <a:gd name="connsiteX4634" fmla="*/ 1484595 w 4626532"/>
              <a:gd name="connsiteY4634" fmla="*/ 783295 h 6858000"/>
              <a:gd name="connsiteX4635" fmla="*/ 1334602 w 4626532"/>
              <a:gd name="connsiteY4635" fmla="*/ 616637 h 6858000"/>
              <a:gd name="connsiteX4636" fmla="*/ 1434597 w 4626532"/>
              <a:gd name="connsiteY4636" fmla="*/ 641636 h 6858000"/>
              <a:gd name="connsiteX4637" fmla="*/ 1576257 w 4626532"/>
              <a:gd name="connsiteY4637" fmla="*/ 716632 h 6858000"/>
              <a:gd name="connsiteX4638" fmla="*/ 1601256 w 4626532"/>
              <a:gd name="connsiteY4638" fmla="*/ 716632 h 6858000"/>
              <a:gd name="connsiteX4639" fmla="*/ 1501260 w 4626532"/>
              <a:gd name="connsiteY4639" fmla="*/ 558306 h 6858000"/>
              <a:gd name="connsiteX4640" fmla="*/ 1434597 w 4626532"/>
              <a:gd name="connsiteY4640" fmla="*/ 249988 h 6858000"/>
              <a:gd name="connsiteX4641" fmla="*/ 1467929 w 4626532"/>
              <a:gd name="connsiteY4641" fmla="*/ 33332 h 6858000"/>
              <a:gd name="connsiteX4642" fmla="*/ 1767914 w 4626532"/>
              <a:gd name="connsiteY4642" fmla="*/ 516642 h 6858000"/>
              <a:gd name="connsiteX4643" fmla="*/ 1792913 w 4626532"/>
              <a:gd name="connsiteY4643" fmla="*/ 441645 h 6858000"/>
              <a:gd name="connsiteX4644" fmla="*/ 1817912 w 4626532"/>
              <a:gd name="connsiteY4644" fmla="*/ 366649 h 6858000"/>
              <a:gd name="connsiteX4645" fmla="*/ 1942906 w 4626532"/>
              <a:gd name="connsiteY4645" fmla="*/ 683300 h 6858000"/>
              <a:gd name="connsiteX4646" fmla="*/ 1959571 w 4626532"/>
              <a:gd name="connsiteY4646" fmla="*/ 699966 h 6858000"/>
              <a:gd name="connsiteX4647" fmla="*/ 2001236 w 4626532"/>
              <a:gd name="connsiteY4647" fmla="*/ 516642 h 6858000"/>
              <a:gd name="connsiteX4648" fmla="*/ 2209559 w 4626532"/>
              <a:gd name="connsiteY4648" fmla="*/ 899956 h 6858000"/>
              <a:gd name="connsiteX4649" fmla="*/ 2217892 w 4626532"/>
              <a:gd name="connsiteY4649" fmla="*/ 858292 h 6858000"/>
              <a:gd name="connsiteX4650" fmla="*/ 2192893 w 4626532"/>
              <a:gd name="connsiteY4650" fmla="*/ 658301 h 6858000"/>
              <a:gd name="connsiteX4651" fmla="*/ 2426215 w 4626532"/>
              <a:gd name="connsiteY4651" fmla="*/ 1083281 h 6858000"/>
              <a:gd name="connsiteX4652" fmla="*/ 4209462 w 4626532"/>
              <a:gd name="connsiteY4652" fmla="*/ 2474880 h 6858000"/>
              <a:gd name="connsiteX4653" fmla="*/ 3751151 w 4626532"/>
              <a:gd name="connsiteY4653" fmla="*/ 3066518 h 6858000"/>
              <a:gd name="connsiteX4654" fmla="*/ 2659537 w 4626532"/>
              <a:gd name="connsiteY4654" fmla="*/ 2583208 h 6858000"/>
              <a:gd name="connsiteX4655" fmla="*/ 2534544 w 4626532"/>
              <a:gd name="connsiteY4655" fmla="*/ 2716535 h 6858000"/>
              <a:gd name="connsiteX4656" fmla="*/ 2551209 w 4626532"/>
              <a:gd name="connsiteY4656" fmla="*/ 2808197 h 6858000"/>
              <a:gd name="connsiteX4657" fmla="*/ 2784531 w 4626532"/>
              <a:gd name="connsiteY4657" fmla="*/ 3049852 h 6858000"/>
              <a:gd name="connsiteX4658" fmla="*/ 3109516 w 4626532"/>
              <a:gd name="connsiteY4658" fmla="*/ 3258175 h 6858000"/>
              <a:gd name="connsiteX4659" fmla="*/ 3584492 w 4626532"/>
              <a:gd name="connsiteY4659" fmla="*/ 3158180 h 6858000"/>
              <a:gd name="connsiteX4660" fmla="*/ 3726152 w 4626532"/>
              <a:gd name="connsiteY4660" fmla="*/ 3224843 h 6858000"/>
              <a:gd name="connsiteX4661" fmla="*/ 4109467 w 4626532"/>
              <a:gd name="connsiteY4661" fmla="*/ 3649823 h 6858000"/>
              <a:gd name="connsiteX4662" fmla="*/ 4342789 w 4626532"/>
              <a:gd name="connsiteY4662" fmla="*/ 3549828 h 6858000"/>
              <a:gd name="connsiteX4663" fmla="*/ 4434451 w 4626532"/>
              <a:gd name="connsiteY4663" fmla="*/ 3591492 h 6858000"/>
              <a:gd name="connsiteX4664" fmla="*/ 4509447 w 4626532"/>
              <a:gd name="connsiteY4664" fmla="*/ 3616491 h 6858000"/>
              <a:gd name="connsiteX4665" fmla="*/ 4567778 w 4626532"/>
              <a:gd name="connsiteY4665" fmla="*/ 3708153 h 6858000"/>
              <a:gd name="connsiteX4666" fmla="*/ 4526113 w 4626532"/>
              <a:gd name="connsiteY4666" fmla="*/ 3799815 h 6858000"/>
              <a:gd name="connsiteX4667" fmla="*/ 4467783 w 4626532"/>
              <a:gd name="connsiteY4667" fmla="*/ 3716486 h 6858000"/>
              <a:gd name="connsiteX4668" fmla="*/ 4426118 w 4626532"/>
              <a:gd name="connsiteY4668" fmla="*/ 3724819 h 6858000"/>
              <a:gd name="connsiteX4669" fmla="*/ 4342789 w 4626532"/>
              <a:gd name="connsiteY4669" fmla="*/ 3724819 h 6858000"/>
              <a:gd name="connsiteX4670" fmla="*/ 4259460 w 4626532"/>
              <a:gd name="connsiteY4670" fmla="*/ 3841480 h 6858000"/>
              <a:gd name="connsiteX4671" fmla="*/ 4484449 w 4626532"/>
              <a:gd name="connsiteY4671" fmla="*/ 4174797 h 6858000"/>
              <a:gd name="connsiteX4672" fmla="*/ 4576111 w 4626532"/>
              <a:gd name="connsiteY4672" fmla="*/ 4241461 h 6858000"/>
              <a:gd name="connsiteX4673" fmla="*/ 4626108 w 4626532"/>
              <a:gd name="connsiteY4673" fmla="*/ 4208129 h 6858000"/>
              <a:gd name="connsiteX4674" fmla="*/ 4467783 w 4626532"/>
              <a:gd name="connsiteY4674" fmla="*/ 4333123 h 6858000"/>
              <a:gd name="connsiteX4675" fmla="*/ 4217795 w 4626532"/>
              <a:gd name="connsiteY4675" fmla="*/ 4041470 h 6858000"/>
              <a:gd name="connsiteX4676" fmla="*/ 4201129 w 4626532"/>
              <a:gd name="connsiteY4676" fmla="*/ 4108134 h 6858000"/>
              <a:gd name="connsiteX4677" fmla="*/ 4351122 w 4626532"/>
              <a:gd name="connsiteY4677" fmla="*/ 4424785 h 6858000"/>
              <a:gd name="connsiteX4678" fmla="*/ 4467783 w 4626532"/>
              <a:gd name="connsiteY4678" fmla="*/ 4533113 h 6858000"/>
              <a:gd name="connsiteX4679" fmla="*/ 4392786 w 4626532"/>
              <a:gd name="connsiteY4679" fmla="*/ 4574778 h 6858000"/>
              <a:gd name="connsiteX4680" fmla="*/ 4067802 w 4626532"/>
              <a:gd name="connsiteY4680" fmla="*/ 4083135 h 6858000"/>
              <a:gd name="connsiteX4681" fmla="*/ 4042803 w 4626532"/>
              <a:gd name="connsiteY4681" fmla="*/ 4208129 h 6858000"/>
              <a:gd name="connsiteX4682" fmla="*/ 4084468 w 4626532"/>
              <a:gd name="connsiteY4682" fmla="*/ 4458117 h 6858000"/>
              <a:gd name="connsiteX4683" fmla="*/ 4042803 w 4626532"/>
              <a:gd name="connsiteY4683" fmla="*/ 4549779 h 6858000"/>
              <a:gd name="connsiteX4684" fmla="*/ 4109467 w 4626532"/>
              <a:gd name="connsiteY4684" fmla="*/ 4591444 h 6858000"/>
              <a:gd name="connsiteX4685" fmla="*/ 4042803 w 4626532"/>
              <a:gd name="connsiteY4685" fmla="*/ 4608110 h 6858000"/>
              <a:gd name="connsiteX4686" fmla="*/ 3976140 w 4626532"/>
              <a:gd name="connsiteY4686" fmla="*/ 4574778 h 6858000"/>
              <a:gd name="connsiteX4687" fmla="*/ 3901144 w 4626532"/>
              <a:gd name="connsiteY4687" fmla="*/ 4491449 h 6858000"/>
              <a:gd name="connsiteX4688" fmla="*/ 3859479 w 4626532"/>
              <a:gd name="connsiteY4688" fmla="*/ 4316457 h 6858000"/>
              <a:gd name="connsiteX4689" fmla="*/ 4051136 w 4626532"/>
              <a:gd name="connsiteY4689" fmla="*/ 3833147 h 6858000"/>
              <a:gd name="connsiteX4690" fmla="*/ 3909477 w 4626532"/>
              <a:gd name="connsiteY4690" fmla="*/ 3758151 h 6858000"/>
              <a:gd name="connsiteX4691" fmla="*/ 3784483 w 4626532"/>
              <a:gd name="connsiteY4691" fmla="*/ 3674822 h 6858000"/>
              <a:gd name="connsiteX4692" fmla="*/ 3717819 w 4626532"/>
              <a:gd name="connsiteY4692" fmla="*/ 3599825 h 6858000"/>
              <a:gd name="connsiteX4693" fmla="*/ 3676155 w 4626532"/>
              <a:gd name="connsiteY4693" fmla="*/ 3583159 h 6858000"/>
              <a:gd name="connsiteX4694" fmla="*/ 3509496 w 4626532"/>
              <a:gd name="connsiteY4694" fmla="*/ 3691487 h 6858000"/>
              <a:gd name="connsiteX4695" fmla="*/ 3592825 w 4626532"/>
              <a:gd name="connsiteY4695" fmla="*/ 3908144 h 6858000"/>
              <a:gd name="connsiteX4696" fmla="*/ 3651156 w 4626532"/>
              <a:gd name="connsiteY4696" fmla="*/ 4308124 h 6858000"/>
              <a:gd name="connsiteX4697" fmla="*/ 3101183 w 4626532"/>
              <a:gd name="connsiteY4697" fmla="*/ 5699723 h 6858000"/>
              <a:gd name="connsiteX4698" fmla="*/ 3284507 w 4626532"/>
              <a:gd name="connsiteY4698" fmla="*/ 5774720 h 6858000"/>
              <a:gd name="connsiteX4699" fmla="*/ 3542828 w 4626532"/>
              <a:gd name="connsiteY4699" fmla="*/ 5958044 h 6858000"/>
              <a:gd name="connsiteX4700" fmla="*/ 3717819 w 4626532"/>
              <a:gd name="connsiteY4700" fmla="*/ 6024707 h 6858000"/>
              <a:gd name="connsiteX4701" fmla="*/ 3859479 w 4626532"/>
              <a:gd name="connsiteY4701" fmla="*/ 6258029 h 6858000"/>
              <a:gd name="connsiteX4702" fmla="*/ 3776150 w 4626532"/>
              <a:gd name="connsiteY4702" fmla="*/ 6366357 h 6858000"/>
              <a:gd name="connsiteX4703" fmla="*/ 3751151 w 4626532"/>
              <a:gd name="connsiteY4703" fmla="*/ 6366357 h 6858000"/>
              <a:gd name="connsiteX4704" fmla="*/ 3784483 w 4626532"/>
              <a:gd name="connsiteY4704" fmla="*/ 6299694 h 6858000"/>
              <a:gd name="connsiteX4705" fmla="*/ 3776150 w 4626532"/>
              <a:gd name="connsiteY4705" fmla="*/ 6266362 h 6858000"/>
              <a:gd name="connsiteX4706" fmla="*/ 3651156 w 4626532"/>
              <a:gd name="connsiteY4706" fmla="*/ 6141368 h 6858000"/>
              <a:gd name="connsiteX4707" fmla="*/ 3609491 w 4626532"/>
              <a:gd name="connsiteY4707" fmla="*/ 6124703 h 6858000"/>
              <a:gd name="connsiteX4708" fmla="*/ 3351170 w 4626532"/>
              <a:gd name="connsiteY4708" fmla="*/ 6416355 h 6858000"/>
              <a:gd name="connsiteX4709" fmla="*/ 3317839 w 4626532"/>
              <a:gd name="connsiteY4709" fmla="*/ 6541349 h 6858000"/>
              <a:gd name="connsiteX4710" fmla="*/ 3359503 w 4626532"/>
              <a:gd name="connsiteY4710" fmla="*/ 6691342 h 6858000"/>
              <a:gd name="connsiteX4711" fmla="*/ 3401168 w 4626532"/>
              <a:gd name="connsiteY4711" fmla="*/ 6724673 h 6858000"/>
              <a:gd name="connsiteX4712" fmla="*/ 3476164 w 4626532"/>
              <a:gd name="connsiteY4712" fmla="*/ 6683009 h 6858000"/>
              <a:gd name="connsiteX4713" fmla="*/ 3359503 w 4626532"/>
              <a:gd name="connsiteY4713" fmla="*/ 6799670 h 6858000"/>
              <a:gd name="connsiteX4714" fmla="*/ 3276174 w 4626532"/>
              <a:gd name="connsiteY4714" fmla="*/ 6749672 h 6858000"/>
              <a:gd name="connsiteX4715" fmla="*/ 3184512 w 4626532"/>
              <a:gd name="connsiteY4715" fmla="*/ 6691342 h 6858000"/>
              <a:gd name="connsiteX4716" fmla="*/ 3142847 w 4626532"/>
              <a:gd name="connsiteY4716" fmla="*/ 6549682 h 6858000"/>
              <a:gd name="connsiteX4717" fmla="*/ 3151180 w 4626532"/>
              <a:gd name="connsiteY4717" fmla="*/ 6466353 h 6858000"/>
              <a:gd name="connsiteX4718" fmla="*/ 3242842 w 4626532"/>
              <a:gd name="connsiteY4718" fmla="*/ 6299694 h 6858000"/>
              <a:gd name="connsiteX4719" fmla="*/ 3242842 w 4626532"/>
              <a:gd name="connsiteY4719" fmla="*/ 6291361 h 6858000"/>
              <a:gd name="connsiteX4720" fmla="*/ 3067851 w 4626532"/>
              <a:gd name="connsiteY4720" fmla="*/ 6516350 h 6858000"/>
              <a:gd name="connsiteX4721" fmla="*/ 3067851 w 4626532"/>
              <a:gd name="connsiteY4721" fmla="*/ 6666343 h 6858000"/>
              <a:gd name="connsiteX4722" fmla="*/ 3017853 w 4626532"/>
              <a:gd name="connsiteY4722" fmla="*/ 6774671 h 6858000"/>
              <a:gd name="connsiteX4723" fmla="*/ 3051185 w 4626532"/>
              <a:gd name="connsiteY4723" fmla="*/ 6858000 h 6858000"/>
              <a:gd name="connsiteX4724" fmla="*/ 3001187 w 4626532"/>
              <a:gd name="connsiteY4724" fmla="*/ 6841334 h 6858000"/>
              <a:gd name="connsiteX4725" fmla="*/ 2926191 w 4626532"/>
              <a:gd name="connsiteY4725" fmla="*/ 6733006 h 6858000"/>
              <a:gd name="connsiteX4726" fmla="*/ 2892859 w 4626532"/>
              <a:gd name="connsiteY4726" fmla="*/ 6608012 h 6858000"/>
              <a:gd name="connsiteX4727" fmla="*/ 3101183 w 4626532"/>
              <a:gd name="connsiteY4727" fmla="*/ 6249696 h 6858000"/>
              <a:gd name="connsiteX4728" fmla="*/ 3101183 w 4626532"/>
              <a:gd name="connsiteY4728" fmla="*/ 6241364 h 6858000"/>
              <a:gd name="connsiteX4729" fmla="*/ 2876194 w 4626532"/>
              <a:gd name="connsiteY4729" fmla="*/ 6491351 h 6858000"/>
              <a:gd name="connsiteX4730" fmla="*/ 2817863 w 4626532"/>
              <a:gd name="connsiteY4730" fmla="*/ 6541349 h 6858000"/>
              <a:gd name="connsiteX4731" fmla="*/ 2792864 w 4626532"/>
              <a:gd name="connsiteY4731" fmla="*/ 6599679 h 6858000"/>
              <a:gd name="connsiteX4732" fmla="*/ 2809530 w 4626532"/>
              <a:gd name="connsiteY4732" fmla="*/ 6641344 h 6858000"/>
              <a:gd name="connsiteX4733" fmla="*/ 2726201 w 4626532"/>
              <a:gd name="connsiteY4733" fmla="*/ 6533016 h 6858000"/>
              <a:gd name="connsiteX4734" fmla="*/ 2742867 w 4626532"/>
              <a:gd name="connsiteY4734" fmla="*/ 6449687 h 6858000"/>
              <a:gd name="connsiteX4735" fmla="*/ 2859528 w 4626532"/>
              <a:gd name="connsiteY4735" fmla="*/ 6266362 h 6858000"/>
              <a:gd name="connsiteX4736" fmla="*/ 3101183 w 4626532"/>
              <a:gd name="connsiteY4736" fmla="*/ 6099704 h 6858000"/>
              <a:gd name="connsiteX4737" fmla="*/ 2901192 w 4626532"/>
              <a:gd name="connsiteY4737" fmla="*/ 5983043 h 6858000"/>
              <a:gd name="connsiteX4738" fmla="*/ 2801197 w 4626532"/>
              <a:gd name="connsiteY4738" fmla="*/ 5966377 h 6858000"/>
              <a:gd name="connsiteX4739" fmla="*/ 2101231 w 4626532"/>
              <a:gd name="connsiteY4739" fmla="*/ 6091371 h 6858000"/>
              <a:gd name="connsiteX4740" fmla="*/ 1534592 w 4626532"/>
              <a:gd name="connsiteY4740" fmla="*/ 5949711 h 6858000"/>
              <a:gd name="connsiteX4741" fmla="*/ 984619 w 4626532"/>
              <a:gd name="connsiteY4741" fmla="*/ 5533065 h 6858000"/>
              <a:gd name="connsiteX4742" fmla="*/ 842959 w 4626532"/>
              <a:gd name="connsiteY4742" fmla="*/ 5741388 h 6858000"/>
              <a:gd name="connsiteX4743" fmla="*/ 617970 w 4626532"/>
              <a:gd name="connsiteY4743" fmla="*/ 6049706 h 6858000"/>
              <a:gd name="connsiteX4744" fmla="*/ 451311 w 4626532"/>
              <a:gd name="connsiteY4744" fmla="*/ 5933045 h 6858000"/>
              <a:gd name="connsiteX4745" fmla="*/ 467977 w 4626532"/>
              <a:gd name="connsiteY4745" fmla="*/ 5891381 h 6858000"/>
              <a:gd name="connsiteX4746" fmla="*/ 509642 w 4626532"/>
              <a:gd name="connsiteY4746" fmla="*/ 5966377 h 6858000"/>
              <a:gd name="connsiteX4747" fmla="*/ 684633 w 4626532"/>
              <a:gd name="connsiteY4747" fmla="*/ 5799718 h 6858000"/>
              <a:gd name="connsiteX4748" fmla="*/ 384648 w 4626532"/>
              <a:gd name="connsiteY4748" fmla="*/ 5541398 h 6858000"/>
              <a:gd name="connsiteX4749" fmla="*/ 276320 w 4626532"/>
              <a:gd name="connsiteY4749" fmla="*/ 5516399 h 6858000"/>
              <a:gd name="connsiteX4750" fmla="*/ 117994 w 4626532"/>
              <a:gd name="connsiteY4750" fmla="*/ 5558063 h 6858000"/>
              <a:gd name="connsiteX4751" fmla="*/ 67997 w 4626532"/>
              <a:gd name="connsiteY4751" fmla="*/ 5541398 h 6858000"/>
              <a:gd name="connsiteX4752" fmla="*/ 34665 w 4626532"/>
              <a:gd name="connsiteY4752" fmla="*/ 5608061 h 6858000"/>
              <a:gd name="connsiteX4753" fmla="*/ 9666 w 4626532"/>
              <a:gd name="connsiteY4753" fmla="*/ 5541398 h 6858000"/>
              <a:gd name="connsiteX4754" fmla="*/ 59664 w 4626532"/>
              <a:gd name="connsiteY4754" fmla="*/ 5449735 h 6858000"/>
              <a:gd name="connsiteX4755" fmla="*/ 251321 w 4626532"/>
              <a:gd name="connsiteY4755" fmla="*/ 5333074 h 6858000"/>
              <a:gd name="connsiteX4756" fmla="*/ 517975 w 4626532"/>
              <a:gd name="connsiteY4756" fmla="*/ 5441402 h 6858000"/>
              <a:gd name="connsiteX4757" fmla="*/ 167992 w 4626532"/>
              <a:gd name="connsiteY4757" fmla="*/ 5258078 h 6858000"/>
              <a:gd name="connsiteX4758" fmla="*/ 51331 w 4626532"/>
              <a:gd name="connsiteY4758" fmla="*/ 5216413 h 6858000"/>
              <a:gd name="connsiteX4759" fmla="*/ 1333 w 4626532"/>
              <a:gd name="connsiteY4759" fmla="*/ 5266411 h 6858000"/>
              <a:gd name="connsiteX4760" fmla="*/ 17999 w 4626532"/>
              <a:gd name="connsiteY4760" fmla="*/ 5174749 h 6858000"/>
              <a:gd name="connsiteX4761" fmla="*/ 192991 w 4626532"/>
              <a:gd name="connsiteY4761" fmla="*/ 5083087 h 6858000"/>
              <a:gd name="connsiteX4762" fmla="*/ 526308 w 4626532"/>
              <a:gd name="connsiteY4762" fmla="*/ 5283077 h 6858000"/>
              <a:gd name="connsiteX4763" fmla="*/ 576305 w 4626532"/>
              <a:gd name="connsiteY4763" fmla="*/ 5308076 h 6858000"/>
              <a:gd name="connsiteX4764" fmla="*/ 334650 w 4626532"/>
              <a:gd name="connsiteY4764" fmla="*/ 5083087 h 6858000"/>
              <a:gd name="connsiteX4765" fmla="*/ 292986 w 4626532"/>
              <a:gd name="connsiteY4765" fmla="*/ 5033089 h 6858000"/>
              <a:gd name="connsiteX4766" fmla="*/ 284653 w 4626532"/>
              <a:gd name="connsiteY4766" fmla="*/ 4966426 h 6858000"/>
              <a:gd name="connsiteX4767" fmla="*/ 251321 w 4626532"/>
              <a:gd name="connsiteY4767" fmla="*/ 4949760 h 6858000"/>
              <a:gd name="connsiteX4768" fmla="*/ 192991 w 4626532"/>
              <a:gd name="connsiteY4768" fmla="*/ 4974758 h 6858000"/>
              <a:gd name="connsiteX4769" fmla="*/ 292986 w 4626532"/>
              <a:gd name="connsiteY4769" fmla="*/ 4899762 h 6858000"/>
              <a:gd name="connsiteX4770" fmla="*/ 359649 w 4626532"/>
              <a:gd name="connsiteY4770" fmla="*/ 4924761 h 6858000"/>
              <a:gd name="connsiteX4771" fmla="*/ 426313 w 4626532"/>
              <a:gd name="connsiteY4771" fmla="*/ 4949760 h 6858000"/>
              <a:gd name="connsiteX4772" fmla="*/ 517975 w 4626532"/>
              <a:gd name="connsiteY4772" fmla="*/ 5033089 h 6858000"/>
              <a:gd name="connsiteX4773" fmla="*/ 717965 w 4626532"/>
              <a:gd name="connsiteY4773" fmla="*/ 5266411 h 6858000"/>
              <a:gd name="connsiteX4774" fmla="*/ 892957 w 4626532"/>
              <a:gd name="connsiteY4774" fmla="*/ 5124751 h 6858000"/>
              <a:gd name="connsiteX4775" fmla="*/ 934621 w 4626532"/>
              <a:gd name="connsiteY4775" fmla="*/ 4966426 h 6858000"/>
              <a:gd name="connsiteX4776" fmla="*/ 1751248 w 4626532"/>
              <a:gd name="connsiteY4776" fmla="*/ 4083135 h 6858000"/>
              <a:gd name="connsiteX4777" fmla="*/ 1717917 w 4626532"/>
              <a:gd name="connsiteY4777" fmla="*/ 3974807 h 6858000"/>
              <a:gd name="connsiteX4778" fmla="*/ 1676252 w 4626532"/>
              <a:gd name="connsiteY4778" fmla="*/ 4241461 h 6858000"/>
              <a:gd name="connsiteX4779" fmla="*/ 1576257 w 4626532"/>
              <a:gd name="connsiteY4779" fmla="*/ 4116467 h 6858000"/>
              <a:gd name="connsiteX4780" fmla="*/ 1451263 w 4626532"/>
              <a:gd name="connsiteY4780" fmla="*/ 3833147 h 6858000"/>
              <a:gd name="connsiteX4781" fmla="*/ 1434597 w 4626532"/>
              <a:gd name="connsiteY4781" fmla="*/ 3899811 h 6858000"/>
              <a:gd name="connsiteX4782" fmla="*/ 1501260 w 4626532"/>
              <a:gd name="connsiteY4782" fmla="*/ 4099801 h 6858000"/>
              <a:gd name="connsiteX4783" fmla="*/ 1251273 w 4626532"/>
              <a:gd name="connsiteY4783" fmla="*/ 3824814 h 6858000"/>
              <a:gd name="connsiteX4784" fmla="*/ 1084614 w 4626532"/>
              <a:gd name="connsiteY4784" fmla="*/ 3849813 h 6858000"/>
              <a:gd name="connsiteX4785" fmla="*/ 642969 w 4626532"/>
              <a:gd name="connsiteY4785" fmla="*/ 3649823 h 6858000"/>
              <a:gd name="connsiteX4786" fmla="*/ 634636 w 4626532"/>
              <a:gd name="connsiteY4786" fmla="*/ 3666489 h 6858000"/>
              <a:gd name="connsiteX4787" fmla="*/ 901290 w 4626532"/>
              <a:gd name="connsiteY4787" fmla="*/ 4008139 h 6858000"/>
              <a:gd name="connsiteX4788" fmla="*/ 867958 w 4626532"/>
              <a:gd name="connsiteY4788" fmla="*/ 4091468 h 6858000"/>
              <a:gd name="connsiteX4789" fmla="*/ 876291 w 4626532"/>
              <a:gd name="connsiteY4789" fmla="*/ 4058136 h 6858000"/>
              <a:gd name="connsiteX4790" fmla="*/ 817960 w 4626532"/>
              <a:gd name="connsiteY4790" fmla="*/ 3949808 h 6858000"/>
              <a:gd name="connsiteX4791" fmla="*/ 567972 w 4626532"/>
              <a:gd name="connsiteY4791" fmla="*/ 3708153 h 6858000"/>
              <a:gd name="connsiteX4792" fmla="*/ 559640 w 4626532"/>
              <a:gd name="connsiteY4792" fmla="*/ 3758151 h 6858000"/>
              <a:gd name="connsiteX4793" fmla="*/ 617970 w 4626532"/>
              <a:gd name="connsiteY4793" fmla="*/ 3899811 h 6858000"/>
              <a:gd name="connsiteX4794" fmla="*/ 692966 w 4626532"/>
              <a:gd name="connsiteY4794" fmla="*/ 3966474 h 6858000"/>
              <a:gd name="connsiteX4795" fmla="*/ 842959 w 4626532"/>
              <a:gd name="connsiteY4795" fmla="*/ 4274792 h 6858000"/>
              <a:gd name="connsiteX4796" fmla="*/ 701299 w 4626532"/>
              <a:gd name="connsiteY4796" fmla="*/ 4199796 h 6858000"/>
              <a:gd name="connsiteX4797" fmla="*/ 659635 w 4626532"/>
              <a:gd name="connsiteY4797" fmla="*/ 4041470 h 6858000"/>
              <a:gd name="connsiteX4798" fmla="*/ 492976 w 4626532"/>
              <a:gd name="connsiteY4798" fmla="*/ 3708153 h 6858000"/>
              <a:gd name="connsiteX4799" fmla="*/ 451311 w 4626532"/>
              <a:gd name="connsiteY4799" fmla="*/ 3841480 h 6858000"/>
              <a:gd name="connsiteX4800" fmla="*/ 517975 w 4626532"/>
              <a:gd name="connsiteY4800" fmla="*/ 4083135 h 6858000"/>
              <a:gd name="connsiteX4801" fmla="*/ 426313 w 4626532"/>
              <a:gd name="connsiteY4801" fmla="*/ 4224795 h 6858000"/>
              <a:gd name="connsiteX4802" fmla="*/ 467977 w 4626532"/>
              <a:gd name="connsiteY4802" fmla="*/ 4099801 h 6858000"/>
              <a:gd name="connsiteX4803" fmla="*/ 367982 w 4626532"/>
              <a:gd name="connsiteY4803" fmla="*/ 3791483 h 6858000"/>
              <a:gd name="connsiteX4804" fmla="*/ 426313 w 4626532"/>
              <a:gd name="connsiteY4804" fmla="*/ 3666489 h 6858000"/>
              <a:gd name="connsiteX4805" fmla="*/ 384648 w 4626532"/>
              <a:gd name="connsiteY4805" fmla="*/ 3633157 h 6858000"/>
              <a:gd name="connsiteX4806" fmla="*/ 676300 w 4626532"/>
              <a:gd name="connsiteY4806" fmla="*/ 3474831 h 6858000"/>
              <a:gd name="connsiteX4807" fmla="*/ 651302 w 4626532"/>
              <a:gd name="connsiteY4807" fmla="*/ 3466498 h 6858000"/>
              <a:gd name="connsiteX4808" fmla="*/ 501309 w 4626532"/>
              <a:gd name="connsiteY4808" fmla="*/ 3483164 h 6858000"/>
              <a:gd name="connsiteX4809" fmla="*/ 434646 w 4626532"/>
              <a:gd name="connsiteY4809" fmla="*/ 3466498 h 6858000"/>
              <a:gd name="connsiteX4810" fmla="*/ 259654 w 4626532"/>
              <a:gd name="connsiteY4810" fmla="*/ 3366503 h 6858000"/>
              <a:gd name="connsiteX4811" fmla="*/ 209656 w 4626532"/>
              <a:gd name="connsiteY4811" fmla="*/ 3216510 h 6858000"/>
              <a:gd name="connsiteX4812" fmla="*/ 159659 w 4626532"/>
              <a:gd name="connsiteY4812" fmla="*/ 3166513 h 6858000"/>
              <a:gd name="connsiteX4813" fmla="*/ 101328 w 4626532"/>
              <a:gd name="connsiteY4813" fmla="*/ 3174846 h 6858000"/>
              <a:gd name="connsiteX4814" fmla="*/ 176325 w 4626532"/>
              <a:gd name="connsiteY4814" fmla="*/ 3116515 h 6858000"/>
              <a:gd name="connsiteX4815" fmla="*/ 459644 w 4626532"/>
              <a:gd name="connsiteY4815" fmla="*/ 3391502 h 6858000"/>
              <a:gd name="connsiteX4816" fmla="*/ 634636 w 4626532"/>
              <a:gd name="connsiteY4816" fmla="*/ 3349837 h 6858000"/>
              <a:gd name="connsiteX4817" fmla="*/ 959620 w 4626532"/>
              <a:gd name="connsiteY4817" fmla="*/ 3483164 h 6858000"/>
              <a:gd name="connsiteX4818" fmla="*/ 1051282 w 4626532"/>
              <a:gd name="connsiteY4818" fmla="*/ 3483164 h 6858000"/>
              <a:gd name="connsiteX4819" fmla="*/ 1059615 w 4626532"/>
              <a:gd name="connsiteY4819" fmla="*/ 3458165 h 6858000"/>
              <a:gd name="connsiteX4820" fmla="*/ 609637 w 4626532"/>
              <a:gd name="connsiteY4820" fmla="*/ 3241509 h 6858000"/>
              <a:gd name="connsiteX4821" fmla="*/ 509642 w 4626532"/>
              <a:gd name="connsiteY4821" fmla="*/ 3333171 h 6858000"/>
              <a:gd name="connsiteX4822" fmla="*/ 501309 w 4626532"/>
              <a:gd name="connsiteY4822" fmla="*/ 3199845 h 6858000"/>
              <a:gd name="connsiteX4823" fmla="*/ 476310 w 4626532"/>
              <a:gd name="connsiteY4823" fmla="*/ 3191512 h 6858000"/>
              <a:gd name="connsiteX4824" fmla="*/ 376315 w 4626532"/>
              <a:gd name="connsiteY4824" fmla="*/ 3274841 h 6858000"/>
              <a:gd name="connsiteX4825" fmla="*/ 376315 w 4626532"/>
              <a:gd name="connsiteY4825" fmla="*/ 3208178 h 6858000"/>
              <a:gd name="connsiteX4826" fmla="*/ 376315 w 4626532"/>
              <a:gd name="connsiteY4826" fmla="*/ 3183179 h 6858000"/>
              <a:gd name="connsiteX4827" fmla="*/ 376315 w 4626532"/>
              <a:gd name="connsiteY4827" fmla="*/ 3124848 h 6858000"/>
              <a:gd name="connsiteX4828" fmla="*/ 351316 w 4626532"/>
              <a:gd name="connsiteY4828" fmla="*/ 3058185 h 6858000"/>
              <a:gd name="connsiteX4829" fmla="*/ 359649 w 4626532"/>
              <a:gd name="connsiteY4829" fmla="*/ 2991521 h 6858000"/>
              <a:gd name="connsiteX4830" fmla="*/ 459644 w 4626532"/>
              <a:gd name="connsiteY4830" fmla="*/ 2933191 h 6858000"/>
              <a:gd name="connsiteX4831" fmla="*/ 526308 w 4626532"/>
              <a:gd name="connsiteY4831" fmla="*/ 2841529 h 6858000"/>
              <a:gd name="connsiteX4832" fmla="*/ 617970 w 4626532"/>
              <a:gd name="connsiteY4832" fmla="*/ 2808197 h 6858000"/>
              <a:gd name="connsiteX4833" fmla="*/ 751297 w 4626532"/>
              <a:gd name="connsiteY4833" fmla="*/ 2933191 h 6858000"/>
              <a:gd name="connsiteX4834" fmla="*/ 817960 w 4626532"/>
              <a:gd name="connsiteY4834" fmla="*/ 3008187 h 6858000"/>
              <a:gd name="connsiteX4835" fmla="*/ 909622 w 4626532"/>
              <a:gd name="connsiteY4835" fmla="*/ 3074851 h 6858000"/>
              <a:gd name="connsiteX4836" fmla="*/ 984619 w 4626532"/>
              <a:gd name="connsiteY4836" fmla="*/ 3058185 h 6858000"/>
              <a:gd name="connsiteX4837" fmla="*/ 1126279 w 4626532"/>
              <a:gd name="connsiteY4837" fmla="*/ 2924858 h 6858000"/>
              <a:gd name="connsiteX4838" fmla="*/ 1151277 w 4626532"/>
              <a:gd name="connsiteY4838" fmla="*/ 2924858 h 6858000"/>
              <a:gd name="connsiteX4839" fmla="*/ 1142944 w 4626532"/>
              <a:gd name="connsiteY4839" fmla="*/ 2991521 h 6858000"/>
              <a:gd name="connsiteX4840" fmla="*/ 1317936 w 4626532"/>
              <a:gd name="connsiteY4840" fmla="*/ 2933191 h 6858000"/>
              <a:gd name="connsiteX4841" fmla="*/ 1351268 w 4626532"/>
              <a:gd name="connsiteY4841" fmla="*/ 2933191 h 6858000"/>
              <a:gd name="connsiteX4842" fmla="*/ 1292937 w 4626532"/>
              <a:gd name="connsiteY4842" fmla="*/ 3008187 h 6858000"/>
              <a:gd name="connsiteX4843" fmla="*/ 1509593 w 4626532"/>
              <a:gd name="connsiteY4843" fmla="*/ 3066518 h 6858000"/>
              <a:gd name="connsiteX4844" fmla="*/ 1851243 w 4626532"/>
              <a:gd name="connsiteY4844" fmla="*/ 2891526 h 6858000"/>
              <a:gd name="connsiteX4845" fmla="*/ 1901241 w 4626532"/>
              <a:gd name="connsiteY4845" fmla="*/ 2816530 h 6858000"/>
              <a:gd name="connsiteX4846" fmla="*/ 1851243 w 4626532"/>
              <a:gd name="connsiteY4846" fmla="*/ 2558209 h 6858000"/>
              <a:gd name="connsiteX4847" fmla="*/ 1867909 w 4626532"/>
              <a:gd name="connsiteY4847" fmla="*/ 2466547 h 6858000"/>
              <a:gd name="connsiteX4848" fmla="*/ 1801246 w 4626532"/>
              <a:gd name="connsiteY4848" fmla="*/ 2458214 h 6858000"/>
              <a:gd name="connsiteX4849" fmla="*/ 1751248 w 4626532"/>
              <a:gd name="connsiteY4849" fmla="*/ 2458214 h 6858000"/>
              <a:gd name="connsiteX4850" fmla="*/ 1576257 w 4626532"/>
              <a:gd name="connsiteY4850" fmla="*/ 2724868 h 6858000"/>
              <a:gd name="connsiteX4851" fmla="*/ 1392932 w 4626532"/>
              <a:gd name="connsiteY4851" fmla="*/ 2599874 h 6858000"/>
              <a:gd name="connsiteX4852" fmla="*/ 1401265 w 4626532"/>
              <a:gd name="connsiteY4852" fmla="*/ 2566542 h 6858000"/>
              <a:gd name="connsiteX4853" fmla="*/ 1451263 w 4626532"/>
              <a:gd name="connsiteY4853" fmla="*/ 2616540 h 6858000"/>
              <a:gd name="connsiteX4854" fmla="*/ 1551258 w 4626532"/>
              <a:gd name="connsiteY4854" fmla="*/ 2524877 h 6858000"/>
              <a:gd name="connsiteX4855" fmla="*/ 1251273 w 4626532"/>
              <a:gd name="connsiteY4855" fmla="*/ 2324887 h 6858000"/>
              <a:gd name="connsiteX4856" fmla="*/ 1034616 w 4626532"/>
              <a:gd name="connsiteY4856" fmla="*/ 2324887 h 6858000"/>
              <a:gd name="connsiteX4857" fmla="*/ 1034616 w 4626532"/>
              <a:gd name="connsiteY4857" fmla="*/ 2416549 h 6858000"/>
              <a:gd name="connsiteX4858" fmla="*/ 992952 w 4626532"/>
              <a:gd name="connsiteY4858" fmla="*/ 2299888 h 6858000"/>
              <a:gd name="connsiteX4859" fmla="*/ 1142944 w 4626532"/>
              <a:gd name="connsiteY4859" fmla="*/ 2199893 h 6858000"/>
              <a:gd name="connsiteX4860" fmla="*/ 1376266 w 4626532"/>
              <a:gd name="connsiteY4860" fmla="*/ 2249891 h 6858000"/>
              <a:gd name="connsiteX4861" fmla="*/ 1401265 w 4626532"/>
              <a:gd name="connsiteY4861" fmla="*/ 2249891 h 6858000"/>
              <a:gd name="connsiteX4862" fmla="*/ 1276271 w 4626532"/>
              <a:gd name="connsiteY4862" fmla="*/ 2133230 h 6858000"/>
              <a:gd name="connsiteX4863" fmla="*/ 951287 w 4626532"/>
              <a:gd name="connsiteY4863" fmla="*/ 2049900 h 6858000"/>
              <a:gd name="connsiteX4864" fmla="*/ 901290 w 4626532"/>
              <a:gd name="connsiteY4864" fmla="*/ 2091565 h 6858000"/>
              <a:gd name="connsiteX4865" fmla="*/ 892957 w 4626532"/>
              <a:gd name="connsiteY4865" fmla="*/ 2049900 h 6858000"/>
              <a:gd name="connsiteX4866" fmla="*/ 1076281 w 4626532"/>
              <a:gd name="connsiteY4866" fmla="*/ 1924907 h 6858000"/>
              <a:gd name="connsiteX4867" fmla="*/ 1459596 w 4626532"/>
              <a:gd name="connsiteY4867" fmla="*/ 2124897 h 6858000"/>
              <a:gd name="connsiteX4868" fmla="*/ 1467929 w 4626532"/>
              <a:gd name="connsiteY4868" fmla="*/ 2108231 h 6858000"/>
              <a:gd name="connsiteX4869" fmla="*/ 1226274 w 4626532"/>
              <a:gd name="connsiteY4869" fmla="*/ 1883242 h 6858000"/>
              <a:gd name="connsiteX4870" fmla="*/ 1167943 w 4626532"/>
              <a:gd name="connsiteY4870" fmla="*/ 1783247 h 6858000"/>
              <a:gd name="connsiteX4871" fmla="*/ 1134612 w 4626532"/>
              <a:gd name="connsiteY4871" fmla="*/ 1758248 h 6858000"/>
              <a:gd name="connsiteX4872" fmla="*/ 1092947 w 4626532"/>
              <a:gd name="connsiteY4872" fmla="*/ 1774914 h 6858000"/>
              <a:gd name="connsiteX4873" fmla="*/ 1176276 w 4626532"/>
              <a:gd name="connsiteY4873" fmla="*/ 1699917 h 6858000"/>
              <a:gd name="connsiteX4874" fmla="*/ 1226274 w 4626532"/>
              <a:gd name="connsiteY4874" fmla="*/ 1708250 h 6858000"/>
              <a:gd name="connsiteX4875" fmla="*/ 1292937 w 4626532"/>
              <a:gd name="connsiteY4875" fmla="*/ 1708250 h 6858000"/>
              <a:gd name="connsiteX4876" fmla="*/ 1667919 w 4626532"/>
              <a:gd name="connsiteY4876" fmla="*/ 2308221 h 6858000"/>
              <a:gd name="connsiteX4877" fmla="*/ 1867909 w 4626532"/>
              <a:gd name="connsiteY4877" fmla="*/ 2224892 h 6858000"/>
              <a:gd name="connsiteX4878" fmla="*/ 2009569 w 4626532"/>
              <a:gd name="connsiteY4878" fmla="*/ 2199893 h 6858000"/>
              <a:gd name="connsiteX4879" fmla="*/ 2151229 w 4626532"/>
              <a:gd name="connsiteY4879" fmla="*/ 1999903 h 6858000"/>
              <a:gd name="connsiteX4880" fmla="*/ 2434548 w 4626532"/>
              <a:gd name="connsiteY4880" fmla="*/ 1808246 h 6858000"/>
              <a:gd name="connsiteX4881" fmla="*/ 2417883 w 4626532"/>
              <a:gd name="connsiteY4881" fmla="*/ 1999903 h 6858000"/>
              <a:gd name="connsiteX4882" fmla="*/ 2717868 w 4626532"/>
              <a:gd name="connsiteY4882" fmla="*/ 1866576 h 6858000"/>
              <a:gd name="connsiteX4883" fmla="*/ 2751200 w 4626532"/>
              <a:gd name="connsiteY4883" fmla="*/ 1874909 h 6858000"/>
              <a:gd name="connsiteX4884" fmla="*/ 2676203 w 4626532"/>
              <a:gd name="connsiteY4884" fmla="*/ 2033235 h 6858000"/>
              <a:gd name="connsiteX4885" fmla="*/ 2909525 w 4626532"/>
              <a:gd name="connsiteY4885" fmla="*/ 1949905 h 6858000"/>
              <a:gd name="connsiteX4886" fmla="*/ 3026186 w 4626532"/>
              <a:gd name="connsiteY4886" fmla="*/ 1966571 h 6858000"/>
              <a:gd name="connsiteX4887" fmla="*/ 2942857 w 4626532"/>
              <a:gd name="connsiteY4887" fmla="*/ 2108231 h 6858000"/>
              <a:gd name="connsiteX4888" fmla="*/ 3101183 w 4626532"/>
              <a:gd name="connsiteY4888" fmla="*/ 2066566 h 6858000"/>
              <a:gd name="connsiteX4889" fmla="*/ 3276174 w 4626532"/>
              <a:gd name="connsiteY4889" fmla="*/ 2124897 h 6858000"/>
              <a:gd name="connsiteX4890" fmla="*/ 3192845 w 4626532"/>
              <a:gd name="connsiteY4890" fmla="*/ 2249891 h 6858000"/>
              <a:gd name="connsiteX4891" fmla="*/ 3376169 w 4626532"/>
              <a:gd name="connsiteY4891" fmla="*/ 2208226 h 6858000"/>
              <a:gd name="connsiteX4892" fmla="*/ 3534495 w 4626532"/>
              <a:gd name="connsiteY4892" fmla="*/ 2241558 h 6858000"/>
              <a:gd name="connsiteX4893" fmla="*/ 3392835 w 4626532"/>
              <a:gd name="connsiteY4893" fmla="*/ 2399883 h 6858000"/>
              <a:gd name="connsiteX4894" fmla="*/ 3601158 w 4626532"/>
              <a:gd name="connsiteY4894" fmla="*/ 2499879 h 6858000"/>
              <a:gd name="connsiteX4895" fmla="*/ 3801149 w 4626532"/>
              <a:gd name="connsiteY4895" fmla="*/ 2216559 h 6858000"/>
              <a:gd name="connsiteX4896" fmla="*/ 3617824 w 4626532"/>
              <a:gd name="connsiteY4896" fmla="*/ 1883242 h 6858000"/>
              <a:gd name="connsiteX4897" fmla="*/ 2634539 w 4626532"/>
              <a:gd name="connsiteY4897" fmla="*/ 1366600 h 6858000"/>
              <a:gd name="connsiteX4898" fmla="*/ 2376218 w 4626532"/>
              <a:gd name="connsiteY4898" fmla="*/ 1249939 h 6858000"/>
              <a:gd name="connsiteX4899" fmla="*/ 2284556 w 4626532"/>
              <a:gd name="connsiteY4899" fmla="*/ 1291604 h 6858000"/>
              <a:gd name="connsiteX4900" fmla="*/ 2117897 w 4626532"/>
              <a:gd name="connsiteY4900" fmla="*/ 1316603 h 6858000"/>
              <a:gd name="connsiteX4901" fmla="*/ 1651253 w 4626532"/>
              <a:gd name="connsiteY4901" fmla="*/ 1249939 h 6858000"/>
              <a:gd name="connsiteX4902" fmla="*/ 1851243 w 4626532"/>
              <a:gd name="connsiteY4902" fmla="*/ 1058282 h 6858000"/>
              <a:gd name="connsiteX4903" fmla="*/ 1701251 w 4626532"/>
              <a:gd name="connsiteY4903" fmla="*/ 1049949 h 6858000"/>
              <a:gd name="connsiteX4904" fmla="*/ 1417931 w 4626532"/>
              <a:gd name="connsiteY4904" fmla="*/ 991619 h 6858000"/>
              <a:gd name="connsiteX4905" fmla="*/ 1626254 w 4626532"/>
              <a:gd name="connsiteY4905" fmla="*/ 874958 h 6858000"/>
              <a:gd name="connsiteX4906" fmla="*/ 1309603 w 4626532"/>
              <a:gd name="connsiteY4906" fmla="*/ 608304 h 6858000"/>
              <a:gd name="connsiteX4907" fmla="*/ 1317936 w 4626532"/>
              <a:gd name="connsiteY4907" fmla="*/ 599971 h 6858000"/>
              <a:gd name="connsiteX4908" fmla="*/ 1526259 w 4626532"/>
              <a:gd name="connsiteY4908" fmla="*/ 666634 h 6858000"/>
              <a:gd name="connsiteX4909" fmla="*/ 1542925 w 4626532"/>
              <a:gd name="connsiteY4909" fmla="*/ 658301 h 6858000"/>
              <a:gd name="connsiteX4910" fmla="*/ 1426264 w 4626532"/>
              <a:gd name="connsiteY4910" fmla="*/ 341650 h 6858000"/>
              <a:gd name="connsiteX4911" fmla="*/ 1426264 w 4626532"/>
              <a:gd name="connsiteY4911" fmla="*/ 158326 h 6858000"/>
              <a:gd name="connsiteX4912" fmla="*/ 1467929 w 4626532"/>
              <a:gd name="connsiteY4912" fmla="*/ 0 h 6858000"/>
              <a:gd name="connsiteX4913" fmla="*/ 1792913 w 4626532"/>
              <a:gd name="connsiteY4913" fmla="*/ 4416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</a:cxnLst>
            <a:rect l="l" t="t" r="r" b="b"/>
            <a:pathLst>
              <a:path w="4626532" h="6858000">
                <a:moveTo>
                  <a:pt x="3051185" y="6674676"/>
                </a:moveTo>
                <a:cubicBezTo>
                  <a:pt x="3042852" y="6691342"/>
                  <a:pt x="3042852" y="6708008"/>
                  <a:pt x="3026186" y="6716340"/>
                </a:cubicBezTo>
                <a:cubicBezTo>
                  <a:pt x="3026186" y="6708008"/>
                  <a:pt x="3017853" y="6658010"/>
                  <a:pt x="2992855" y="6658010"/>
                </a:cubicBezTo>
                <a:cubicBezTo>
                  <a:pt x="2976189" y="6658010"/>
                  <a:pt x="2951190" y="6683009"/>
                  <a:pt x="2926191" y="6699675"/>
                </a:cubicBezTo>
                <a:lnTo>
                  <a:pt x="2917858" y="6666343"/>
                </a:lnTo>
                <a:cubicBezTo>
                  <a:pt x="2959523" y="6649677"/>
                  <a:pt x="3001187" y="6658010"/>
                  <a:pt x="3051185" y="6641344"/>
                </a:cubicBezTo>
                <a:lnTo>
                  <a:pt x="3051185" y="6674676"/>
                </a:lnTo>
                <a:close/>
                <a:moveTo>
                  <a:pt x="3342838" y="6683009"/>
                </a:moveTo>
                <a:cubicBezTo>
                  <a:pt x="3334505" y="6674676"/>
                  <a:pt x="3334505" y="6666343"/>
                  <a:pt x="3317839" y="6666343"/>
                </a:cubicBezTo>
                <a:cubicBezTo>
                  <a:pt x="3292840" y="6666343"/>
                  <a:pt x="3284507" y="6691342"/>
                  <a:pt x="3276174" y="6708008"/>
                </a:cubicBezTo>
                <a:lnTo>
                  <a:pt x="3276174" y="6633011"/>
                </a:lnTo>
                <a:cubicBezTo>
                  <a:pt x="3292840" y="6633011"/>
                  <a:pt x="3309506" y="6633011"/>
                  <a:pt x="3326172" y="6624678"/>
                </a:cubicBezTo>
                <a:cubicBezTo>
                  <a:pt x="3334505" y="6633011"/>
                  <a:pt x="3351170" y="6658010"/>
                  <a:pt x="3342838" y="6683009"/>
                </a:cubicBezTo>
                <a:close/>
                <a:moveTo>
                  <a:pt x="3259508" y="6641344"/>
                </a:moveTo>
                <a:cubicBezTo>
                  <a:pt x="3259508" y="6666343"/>
                  <a:pt x="3242842" y="6683009"/>
                  <a:pt x="3234509" y="6699675"/>
                </a:cubicBezTo>
                <a:cubicBezTo>
                  <a:pt x="3217844" y="6699675"/>
                  <a:pt x="3192845" y="6674676"/>
                  <a:pt x="3184512" y="6658010"/>
                </a:cubicBezTo>
                <a:lnTo>
                  <a:pt x="3184512" y="6633011"/>
                </a:lnTo>
                <a:cubicBezTo>
                  <a:pt x="3184512" y="6633011"/>
                  <a:pt x="3176179" y="6641344"/>
                  <a:pt x="3201178" y="6641344"/>
                </a:cubicBezTo>
                <a:cubicBezTo>
                  <a:pt x="3217844" y="6641344"/>
                  <a:pt x="3226177" y="6633011"/>
                  <a:pt x="3242842" y="6616345"/>
                </a:cubicBezTo>
                <a:cubicBezTo>
                  <a:pt x="3251175" y="6624678"/>
                  <a:pt x="3259508" y="6624678"/>
                  <a:pt x="3259508" y="6641344"/>
                </a:cubicBezTo>
                <a:close/>
                <a:moveTo>
                  <a:pt x="2976189" y="6574681"/>
                </a:moveTo>
                <a:cubicBezTo>
                  <a:pt x="2976189" y="6583014"/>
                  <a:pt x="2942857" y="6649677"/>
                  <a:pt x="2909525" y="6649677"/>
                </a:cubicBezTo>
                <a:cubicBezTo>
                  <a:pt x="2909525" y="6641344"/>
                  <a:pt x="2901192" y="6633011"/>
                  <a:pt x="2901192" y="6608012"/>
                </a:cubicBezTo>
                <a:cubicBezTo>
                  <a:pt x="2901192" y="6558015"/>
                  <a:pt x="2926191" y="6583014"/>
                  <a:pt x="2967856" y="6558015"/>
                </a:cubicBezTo>
                <a:cubicBezTo>
                  <a:pt x="2967856" y="6558015"/>
                  <a:pt x="2976189" y="6549682"/>
                  <a:pt x="2976189" y="6574681"/>
                </a:cubicBezTo>
                <a:close/>
                <a:moveTo>
                  <a:pt x="3159513" y="6574681"/>
                </a:moveTo>
                <a:lnTo>
                  <a:pt x="3159513" y="6549682"/>
                </a:lnTo>
                <a:lnTo>
                  <a:pt x="3159513" y="6574681"/>
                </a:lnTo>
                <a:close/>
                <a:moveTo>
                  <a:pt x="3009520" y="6633011"/>
                </a:moveTo>
                <a:lnTo>
                  <a:pt x="2984522" y="6633011"/>
                </a:lnTo>
                <a:lnTo>
                  <a:pt x="2984522" y="6608012"/>
                </a:lnTo>
                <a:cubicBezTo>
                  <a:pt x="2976189" y="6533016"/>
                  <a:pt x="3017853" y="6574681"/>
                  <a:pt x="3051185" y="6541349"/>
                </a:cubicBezTo>
                <a:cubicBezTo>
                  <a:pt x="3051185" y="6574681"/>
                  <a:pt x="3084517" y="6583014"/>
                  <a:pt x="3009520" y="6633011"/>
                </a:cubicBezTo>
                <a:close/>
                <a:moveTo>
                  <a:pt x="3309506" y="6533016"/>
                </a:moveTo>
                <a:cubicBezTo>
                  <a:pt x="3309506" y="6549682"/>
                  <a:pt x="3309506" y="6574681"/>
                  <a:pt x="3317839" y="6608012"/>
                </a:cubicBezTo>
                <a:lnTo>
                  <a:pt x="3276174" y="6608012"/>
                </a:lnTo>
                <a:lnTo>
                  <a:pt x="3276174" y="6533016"/>
                </a:lnTo>
                <a:lnTo>
                  <a:pt x="3309506" y="6533016"/>
                </a:lnTo>
                <a:close/>
                <a:moveTo>
                  <a:pt x="3259508" y="6558015"/>
                </a:moveTo>
                <a:cubicBezTo>
                  <a:pt x="3259508" y="6574681"/>
                  <a:pt x="3217844" y="6616345"/>
                  <a:pt x="3184512" y="6616345"/>
                </a:cubicBezTo>
                <a:cubicBezTo>
                  <a:pt x="3184512" y="6616345"/>
                  <a:pt x="3176179" y="6608012"/>
                  <a:pt x="3167846" y="6608012"/>
                </a:cubicBezTo>
                <a:cubicBezTo>
                  <a:pt x="3176179" y="6591347"/>
                  <a:pt x="3184512" y="6566348"/>
                  <a:pt x="3176179" y="6541349"/>
                </a:cubicBezTo>
                <a:cubicBezTo>
                  <a:pt x="3201178" y="6541349"/>
                  <a:pt x="3226177" y="6533016"/>
                  <a:pt x="3251175" y="6524683"/>
                </a:cubicBezTo>
                <a:cubicBezTo>
                  <a:pt x="3251175" y="6533016"/>
                  <a:pt x="3259508" y="6533016"/>
                  <a:pt x="3259508" y="6558015"/>
                </a:cubicBezTo>
                <a:close/>
                <a:moveTo>
                  <a:pt x="2967856" y="6491351"/>
                </a:moveTo>
                <a:cubicBezTo>
                  <a:pt x="2967856" y="6524683"/>
                  <a:pt x="2934524" y="6541349"/>
                  <a:pt x="2917858" y="6549682"/>
                </a:cubicBezTo>
                <a:cubicBezTo>
                  <a:pt x="2926191" y="6524683"/>
                  <a:pt x="2934524" y="6491351"/>
                  <a:pt x="2959523" y="6466353"/>
                </a:cubicBezTo>
                <a:cubicBezTo>
                  <a:pt x="2967856" y="6474686"/>
                  <a:pt x="2967856" y="6474686"/>
                  <a:pt x="2967856" y="6491351"/>
                </a:cubicBezTo>
                <a:close/>
                <a:moveTo>
                  <a:pt x="3059518" y="6508017"/>
                </a:moveTo>
                <a:cubicBezTo>
                  <a:pt x="3042852" y="6524683"/>
                  <a:pt x="3017853" y="6533016"/>
                  <a:pt x="2992855" y="6541349"/>
                </a:cubicBezTo>
                <a:cubicBezTo>
                  <a:pt x="2992855" y="6541349"/>
                  <a:pt x="2984522" y="6541349"/>
                  <a:pt x="2984522" y="6524683"/>
                </a:cubicBezTo>
                <a:cubicBezTo>
                  <a:pt x="2984522" y="6483018"/>
                  <a:pt x="3009520" y="6458020"/>
                  <a:pt x="3059518" y="6449687"/>
                </a:cubicBezTo>
                <a:lnTo>
                  <a:pt x="3059518" y="6508017"/>
                </a:lnTo>
                <a:close/>
                <a:moveTo>
                  <a:pt x="3309506" y="6508017"/>
                </a:moveTo>
                <a:lnTo>
                  <a:pt x="3267841" y="6508017"/>
                </a:lnTo>
                <a:cubicBezTo>
                  <a:pt x="3276174" y="6483018"/>
                  <a:pt x="3276174" y="6458020"/>
                  <a:pt x="3276174" y="6433021"/>
                </a:cubicBezTo>
                <a:cubicBezTo>
                  <a:pt x="3292840" y="6433021"/>
                  <a:pt x="3317839" y="6433021"/>
                  <a:pt x="3334505" y="6424688"/>
                </a:cubicBezTo>
                <a:cubicBezTo>
                  <a:pt x="3326172" y="6449687"/>
                  <a:pt x="3309506" y="6483018"/>
                  <a:pt x="3309506" y="6508017"/>
                </a:cubicBezTo>
                <a:close/>
                <a:moveTo>
                  <a:pt x="3259508" y="6458020"/>
                </a:moveTo>
                <a:cubicBezTo>
                  <a:pt x="3259508" y="6483018"/>
                  <a:pt x="3226177" y="6499684"/>
                  <a:pt x="3209511" y="6516350"/>
                </a:cubicBezTo>
                <a:cubicBezTo>
                  <a:pt x="3209511" y="6516350"/>
                  <a:pt x="3176179" y="6516350"/>
                  <a:pt x="3167846" y="6508017"/>
                </a:cubicBezTo>
                <a:cubicBezTo>
                  <a:pt x="3176179" y="6491351"/>
                  <a:pt x="3184512" y="6466353"/>
                  <a:pt x="3184512" y="6441354"/>
                </a:cubicBezTo>
                <a:cubicBezTo>
                  <a:pt x="3201178" y="6441354"/>
                  <a:pt x="3226177" y="6433021"/>
                  <a:pt x="3251175" y="6424688"/>
                </a:cubicBezTo>
                <a:cubicBezTo>
                  <a:pt x="3251175" y="6433021"/>
                  <a:pt x="3259508" y="6433021"/>
                  <a:pt x="3259508" y="6458020"/>
                </a:cubicBezTo>
                <a:close/>
                <a:moveTo>
                  <a:pt x="2884526" y="6424688"/>
                </a:moveTo>
                <a:cubicBezTo>
                  <a:pt x="2884526" y="6441354"/>
                  <a:pt x="2867861" y="6458020"/>
                  <a:pt x="2859528" y="6474686"/>
                </a:cubicBezTo>
                <a:cubicBezTo>
                  <a:pt x="2859528" y="6466353"/>
                  <a:pt x="2851195" y="6449687"/>
                  <a:pt x="2834529" y="6433021"/>
                </a:cubicBezTo>
                <a:cubicBezTo>
                  <a:pt x="2851195" y="6424688"/>
                  <a:pt x="2867861" y="6408022"/>
                  <a:pt x="2876194" y="6399689"/>
                </a:cubicBezTo>
                <a:cubicBezTo>
                  <a:pt x="2876194" y="6408022"/>
                  <a:pt x="2884526" y="6399689"/>
                  <a:pt x="2884526" y="6424688"/>
                </a:cubicBezTo>
                <a:close/>
                <a:moveTo>
                  <a:pt x="2901192" y="6441354"/>
                </a:moveTo>
                <a:cubicBezTo>
                  <a:pt x="2892859" y="6408022"/>
                  <a:pt x="2892859" y="6391356"/>
                  <a:pt x="2934524" y="6391356"/>
                </a:cubicBezTo>
                <a:cubicBezTo>
                  <a:pt x="2917858" y="6408022"/>
                  <a:pt x="2909525" y="6424688"/>
                  <a:pt x="2901192" y="6441354"/>
                </a:cubicBezTo>
                <a:close/>
                <a:moveTo>
                  <a:pt x="2801197" y="6374690"/>
                </a:moveTo>
                <a:cubicBezTo>
                  <a:pt x="2801197" y="6391356"/>
                  <a:pt x="2776198" y="6424688"/>
                  <a:pt x="2759533" y="6449687"/>
                </a:cubicBezTo>
                <a:cubicBezTo>
                  <a:pt x="2759533" y="6424688"/>
                  <a:pt x="2767865" y="6391356"/>
                  <a:pt x="2792864" y="6358025"/>
                </a:cubicBezTo>
                <a:cubicBezTo>
                  <a:pt x="2792864" y="6358025"/>
                  <a:pt x="2801197" y="6349692"/>
                  <a:pt x="2801197" y="6374690"/>
                </a:cubicBezTo>
                <a:close/>
                <a:moveTo>
                  <a:pt x="3059518" y="6383023"/>
                </a:moveTo>
                <a:cubicBezTo>
                  <a:pt x="3059518" y="6383023"/>
                  <a:pt x="3051185" y="6433021"/>
                  <a:pt x="3017853" y="6441354"/>
                </a:cubicBezTo>
                <a:lnTo>
                  <a:pt x="2976189" y="6441354"/>
                </a:lnTo>
                <a:cubicBezTo>
                  <a:pt x="2984522" y="6408022"/>
                  <a:pt x="3009520" y="6366357"/>
                  <a:pt x="3051185" y="6349692"/>
                </a:cubicBezTo>
                <a:cubicBezTo>
                  <a:pt x="3051185" y="6358025"/>
                  <a:pt x="3059518" y="6358025"/>
                  <a:pt x="3059518" y="6383023"/>
                </a:cubicBezTo>
                <a:close/>
                <a:moveTo>
                  <a:pt x="3251175" y="6383023"/>
                </a:moveTo>
                <a:cubicBezTo>
                  <a:pt x="3234509" y="6399689"/>
                  <a:pt x="3209511" y="6416355"/>
                  <a:pt x="3192845" y="6424688"/>
                </a:cubicBezTo>
                <a:cubicBezTo>
                  <a:pt x="3201178" y="6399689"/>
                  <a:pt x="3226177" y="6366357"/>
                  <a:pt x="3251175" y="6341359"/>
                </a:cubicBezTo>
                <a:lnTo>
                  <a:pt x="3251175" y="6383023"/>
                </a:lnTo>
                <a:close/>
                <a:moveTo>
                  <a:pt x="3084517" y="6433021"/>
                </a:moveTo>
                <a:lnTo>
                  <a:pt x="3076184" y="6358025"/>
                </a:lnTo>
                <a:cubicBezTo>
                  <a:pt x="3092850" y="6358025"/>
                  <a:pt x="3117848" y="6349692"/>
                  <a:pt x="3142847" y="6341359"/>
                </a:cubicBezTo>
                <a:cubicBezTo>
                  <a:pt x="3134514" y="6366357"/>
                  <a:pt x="3109516" y="6399689"/>
                  <a:pt x="3084517" y="6433021"/>
                </a:cubicBezTo>
                <a:close/>
                <a:moveTo>
                  <a:pt x="3392835" y="6333026"/>
                </a:moveTo>
                <a:cubicBezTo>
                  <a:pt x="3384502" y="6341359"/>
                  <a:pt x="3376169" y="6349692"/>
                  <a:pt x="3376169" y="6358025"/>
                </a:cubicBezTo>
                <a:cubicBezTo>
                  <a:pt x="3376169" y="6349692"/>
                  <a:pt x="3376169" y="6333026"/>
                  <a:pt x="3367836" y="6333026"/>
                </a:cubicBezTo>
                <a:lnTo>
                  <a:pt x="3392835" y="6333026"/>
                </a:lnTo>
                <a:close/>
                <a:moveTo>
                  <a:pt x="3351170" y="6349692"/>
                </a:moveTo>
                <a:cubicBezTo>
                  <a:pt x="3351170" y="6374690"/>
                  <a:pt x="3317839" y="6416355"/>
                  <a:pt x="3284507" y="6416355"/>
                </a:cubicBezTo>
                <a:cubicBezTo>
                  <a:pt x="3284507" y="6416355"/>
                  <a:pt x="3276174" y="6408022"/>
                  <a:pt x="3267841" y="6408022"/>
                </a:cubicBezTo>
                <a:lnTo>
                  <a:pt x="3267841" y="6333026"/>
                </a:lnTo>
                <a:cubicBezTo>
                  <a:pt x="3276174" y="6333026"/>
                  <a:pt x="3267841" y="6341359"/>
                  <a:pt x="3284507" y="6341359"/>
                </a:cubicBezTo>
                <a:cubicBezTo>
                  <a:pt x="3309506" y="6341359"/>
                  <a:pt x="3326172" y="6324693"/>
                  <a:pt x="3342838" y="6324693"/>
                </a:cubicBezTo>
                <a:cubicBezTo>
                  <a:pt x="3351170" y="6333026"/>
                  <a:pt x="3351170" y="6333026"/>
                  <a:pt x="3351170" y="6349692"/>
                </a:cubicBezTo>
                <a:close/>
                <a:moveTo>
                  <a:pt x="2876194" y="6341359"/>
                </a:moveTo>
                <a:cubicBezTo>
                  <a:pt x="2876194" y="6349692"/>
                  <a:pt x="2851195" y="6391356"/>
                  <a:pt x="2817863" y="6408022"/>
                </a:cubicBezTo>
                <a:lnTo>
                  <a:pt x="2817863" y="6349692"/>
                </a:lnTo>
                <a:cubicBezTo>
                  <a:pt x="2834529" y="6341359"/>
                  <a:pt x="2851195" y="6333026"/>
                  <a:pt x="2867861" y="6316360"/>
                </a:cubicBezTo>
                <a:cubicBezTo>
                  <a:pt x="2867861" y="6324693"/>
                  <a:pt x="2876194" y="6316360"/>
                  <a:pt x="2876194" y="6341359"/>
                </a:cubicBezTo>
                <a:close/>
                <a:moveTo>
                  <a:pt x="2817863" y="6324693"/>
                </a:moveTo>
                <a:cubicBezTo>
                  <a:pt x="2826196" y="6316360"/>
                  <a:pt x="2842862" y="6299694"/>
                  <a:pt x="2851195" y="6299694"/>
                </a:cubicBezTo>
                <a:cubicBezTo>
                  <a:pt x="2842862" y="6308027"/>
                  <a:pt x="2826196" y="6324693"/>
                  <a:pt x="2817863" y="6324693"/>
                </a:cubicBezTo>
                <a:close/>
                <a:moveTo>
                  <a:pt x="2959523" y="6308027"/>
                </a:moveTo>
                <a:cubicBezTo>
                  <a:pt x="2959523" y="6324693"/>
                  <a:pt x="2951190" y="6366357"/>
                  <a:pt x="2917858" y="6374690"/>
                </a:cubicBezTo>
                <a:lnTo>
                  <a:pt x="2892859" y="6374690"/>
                </a:lnTo>
                <a:lnTo>
                  <a:pt x="2892859" y="6316360"/>
                </a:lnTo>
                <a:cubicBezTo>
                  <a:pt x="2909525" y="6308027"/>
                  <a:pt x="2934524" y="6299694"/>
                  <a:pt x="2951190" y="6283028"/>
                </a:cubicBezTo>
                <a:cubicBezTo>
                  <a:pt x="2959523" y="6291361"/>
                  <a:pt x="2959523" y="6291361"/>
                  <a:pt x="2959523" y="6308027"/>
                </a:cubicBezTo>
                <a:close/>
                <a:moveTo>
                  <a:pt x="2984522" y="6324693"/>
                </a:moveTo>
                <a:cubicBezTo>
                  <a:pt x="2959523" y="6266362"/>
                  <a:pt x="3009520" y="6283028"/>
                  <a:pt x="3042852" y="6258029"/>
                </a:cubicBezTo>
                <a:cubicBezTo>
                  <a:pt x="3026186" y="6283028"/>
                  <a:pt x="3001187" y="6299694"/>
                  <a:pt x="2984522" y="6324693"/>
                </a:cubicBezTo>
                <a:close/>
                <a:moveTo>
                  <a:pt x="3151180" y="6266362"/>
                </a:moveTo>
                <a:cubicBezTo>
                  <a:pt x="3151180" y="6283028"/>
                  <a:pt x="3134514" y="6316360"/>
                  <a:pt x="3109516" y="6333026"/>
                </a:cubicBezTo>
                <a:lnTo>
                  <a:pt x="3067851" y="6333026"/>
                </a:lnTo>
                <a:cubicBezTo>
                  <a:pt x="3076184" y="6308027"/>
                  <a:pt x="3109516" y="6283028"/>
                  <a:pt x="3142847" y="6249696"/>
                </a:cubicBezTo>
                <a:cubicBezTo>
                  <a:pt x="3142847" y="6249696"/>
                  <a:pt x="3151180" y="6241364"/>
                  <a:pt x="3151180" y="6266362"/>
                </a:cubicBezTo>
                <a:close/>
                <a:moveTo>
                  <a:pt x="3267841" y="6258029"/>
                </a:moveTo>
                <a:cubicBezTo>
                  <a:pt x="3267841" y="6249696"/>
                  <a:pt x="3267841" y="6241364"/>
                  <a:pt x="3276174" y="6241364"/>
                </a:cubicBezTo>
                <a:cubicBezTo>
                  <a:pt x="3284507" y="6241364"/>
                  <a:pt x="3276174" y="6249696"/>
                  <a:pt x="3267841" y="6258029"/>
                </a:cubicBezTo>
                <a:close/>
                <a:moveTo>
                  <a:pt x="2884526" y="6291361"/>
                </a:moveTo>
                <a:lnTo>
                  <a:pt x="2884526" y="6266362"/>
                </a:lnTo>
                <a:cubicBezTo>
                  <a:pt x="2901192" y="6258029"/>
                  <a:pt x="2926191" y="6241364"/>
                  <a:pt x="2942857" y="6233031"/>
                </a:cubicBezTo>
                <a:cubicBezTo>
                  <a:pt x="2934524" y="6258029"/>
                  <a:pt x="2892859" y="6283028"/>
                  <a:pt x="2884526" y="6291361"/>
                </a:cubicBezTo>
                <a:close/>
                <a:moveTo>
                  <a:pt x="3242842" y="6249696"/>
                </a:moveTo>
                <a:cubicBezTo>
                  <a:pt x="3242842" y="6274695"/>
                  <a:pt x="3242842" y="6266362"/>
                  <a:pt x="3234509" y="6274695"/>
                </a:cubicBezTo>
                <a:cubicBezTo>
                  <a:pt x="3226177" y="6274695"/>
                  <a:pt x="3209511" y="6316360"/>
                  <a:pt x="3159513" y="6316360"/>
                </a:cubicBezTo>
                <a:cubicBezTo>
                  <a:pt x="3159513" y="6241364"/>
                  <a:pt x="3184512" y="6241364"/>
                  <a:pt x="3234509" y="6224698"/>
                </a:cubicBezTo>
                <a:cubicBezTo>
                  <a:pt x="3242842" y="6233031"/>
                  <a:pt x="3242842" y="6233031"/>
                  <a:pt x="3242842" y="6249696"/>
                </a:cubicBezTo>
                <a:close/>
                <a:moveTo>
                  <a:pt x="3451166" y="6241364"/>
                </a:moveTo>
                <a:cubicBezTo>
                  <a:pt x="3451166" y="6266362"/>
                  <a:pt x="3417834" y="6291361"/>
                  <a:pt x="3401168" y="6308027"/>
                </a:cubicBezTo>
                <a:lnTo>
                  <a:pt x="3359503" y="6308027"/>
                </a:lnTo>
                <a:cubicBezTo>
                  <a:pt x="3342838" y="6216365"/>
                  <a:pt x="3401168" y="6233031"/>
                  <a:pt x="3442833" y="6216365"/>
                </a:cubicBezTo>
                <a:cubicBezTo>
                  <a:pt x="3442833" y="6224698"/>
                  <a:pt x="3451166" y="6224698"/>
                  <a:pt x="3451166" y="6241364"/>
                </a:cubicBezTo>
                <a:close/>
                <a:moveTo>
                  <a:pt x="3351170" y="6249696"/>
                </a:moveTo>
                <a:cubicBezTo>
                  <a:pt x="3351170" y="6266362"/>
                  <a:pt x="3317839" y="6299694"/>
                  <a:pt x="3301173" y="6316360"/>
                </a:cubicBezTo>
                <a:lnTo>
                  <a:pt x="3267841" y="6308027"/>
                </a:lnTo>
                <a:cubicBezTo>
                  <a:pt x="3292840" y="6274695"/>
                  <a:pt x="3326172" y="6241364"/>
                  <a:pt x="3334505" y="6216365"/>
                </a:cubicBezTo>
                <a:cubicBezTo>
                  <a:pt x="3342838" y="6224698"/>
                  <a:pt x="3351170" y="6224698"/>
                  <a:pt x="3351170" y="6249696"/>
                </a:cubicBezTo>
                <a:close/>
                <a:moveTo>
                  <a:pt x="3742818" y="6233031"/>
                </a:moveTo>
                <a:cubicBezTo>
                  <a:pt x="3734485" y="6224698"/>
                  <a:pt x="3734485" y="6216365"/>
                  <a:pt x="3742818" y="6208032"/>
                </a:cubicBezTo>
                <a:cubicBezTo>
                  <a:pt x="3742818" y="6216365"/>
                  <a:pt x="3751151" y="6233031"/>
                  <a:pt x="3742818" y="6233031"/>
                </a:cubicBezTo>
                <a:close/>
                <a:moveTo>
                  <a:pt x="3042852" y="6199699"/>
                </a:moveTo>
                <a:cubicBezTo>
                  <a:pt x="3034519" y="6224698"/>
                  <a:pt x="3017853" y="6241364"/>
                  <a:pt x="3001187" y="6258029"/>
                </a:cubicBezTo>
                <a:lnTo>
                  <a:pt x="2967856" y="6258029"/>
                </a:lnTo>
                <a:lnTo>
                  <a:pt x="2967856" y="6224698"/>
                </a:lnTo>
                <a:cubicBezTo>
                  <a:pt x="2992855" y="6199699"/>
                  <a:pt x="3017853" y="6191366"/>
                  <a:pt x="3042852" y="6183033"/>
                </a:cubicBezTo>
                <a:lnTo>
                  <a:pt x="3042852" y="6199699"/>
                </a:lnTo>
                <a:close/>
                <a:moveTo>
                  <a:pt x="3134514" y="6208032"/>
                </a:moveTo>
                <a:cubicBezTo>
                  <a:pt x="3117848" y="6216365"/>
                  <a:pt x="3092850" y="6233031"/>
                  <a:pt x="3067851" y="6241364"/>
                </a:cubicBezTo>
                <a:lnTo>
                  <a:pt x="3059518" y="6166367"/>
                </a:lnTo>
                <a:cubicBezTo>
                  <a:pt x="3076184" y="6166367"/>
                  <a:pt x="3101183" y="6158034"/>
                  <a:pt x="3134514" y="6141368"/>
                </a:cubicBezTo>
                <a:lnTo>
                  <a:pt x="3134514" y="6208032"/>
                </a:lnTo>
                <a:close/>
                <a:moveTo>
                  <a:pt x="3817814" y="6124703"/>
                </a:moveTo>
                <a:cubicBezTo>
                  <a:pt x="3826147" y="6133035"/>
                  <a:pt x="3826147" y="6141368"/>
                  <a:pt x="3834480" y="6149701"/>
                </a:cubicBezTo>
                <a:lnTo>
                  <a:pt x="3826147" y="6199699"/>
                </a:lnTo>
                <a:cubicBezTo>
                  <a:pt x="3809481" y="6191366"/>
                  <a:pt x="3784483" y="6174700"/>
                  <a:pt x="3767817" y="6174700"/>
                </a:cubicBezTo>
                <a:lnTo>
                  <a:pt x="3767817" y="6124703"/>
                </a:lnTo>
                <a:lnTo>
                  <a:pt x="3817814" y="6124703"/>
                </a:lnTo>
                <a:close/>
                <a:moveTo>
                  <a:pt x="3234509" y="6166367"/>
                </a:moveTo>
                <a:cubicBezTo>
                  <a:pt x="3234509" y="6183033"/>
                  <a:pt x="3226177" y="6224698"/>
                  <a:pt x="3176179" y="6224698"/>
                </a:cubicBezTo>
                <a:cubicBezTo>
                  <a:pt x="3184512" y="6224698"/>
                  <a:pt x="3201178" y="6208032"/>
                  <a:pt x="3209511" y="6183033"/>
                </a:cubicBezTo>
                <a:lnTo>
                  <a:pt x="3201178" y="6174700"/>
                </a:lnTo>
                <a:cubicBezTo>
                  <a:pt x="3192845" y="6183033"/>
                  <a:pt x="3176179" y="6191366"/>
                  <a:pt x="3159513" y="6191366"/>
                </a:cubicBezTo>
                <a:lnTo>
                  <a:pt x="3159513" y="6149701"/>
                </a:lnTo>
                <a:cubicBezTo>
                  <a:pt x="3176179" y="6149701"/>
                  <a:pt x="3201178" y="6141368"/>
                  <a:pt x="3217844" y="6124703"/>
                </a:cubicBezTo>
                <a:cubicBezTo>
                  <a:pt x="3226177" y="6133035"/>
                  <a:pt x="3234509" y="6141368"/>
                  <a:pt x="3234509" y="6166367"/>
                </a:cubicBezTo>
                <a:close/>
                <a:moveTo>
                  <a:pt x="3342838" y="6149701"/>
                </a:moveTo>
                <a:cubicBezTo>
                  <a:pt x="3342838" y="6191366"/>
                  <a:pt x="3292840" y="6216365"/>
                  <a:pt x="3276174" y="6216365"/>
                </a:cubicBezTo>
                <a:cubicBezTo>
                  <a:pt x="3251175" y="6216365"/>
                  <a:pt x="3259508" y="6208032"/>
                  <a:pt x="3251175" y="6208032"/>
                </a:cubicBezTo>
                <a:cubicBezTo>
                  <a:pt x="3251175" y="6133035"/>
                  <a:pt x="3276174" y="6133035"/>
                  <a:pt x="3326172" y="6116370"/>
                </a:cubicBezTo>
                <a:cubicBezTo>
                  <a:pt x="3334505" y="6124703"/>
                  <a:pt x="3342838" y="6133035"/>
                  <a:pt x="3342838" y="6149701"/>
                </a:cubicBezTo>
                <a:close/>
                <a:moveTo>
                  <a:pt x="3751151" y="6141368"/>
                </a:moveTo>
                <a:cubicBezTo>
                  <a:pt x="3751151" y="6158034"/>
                  <a:pt x="3742818" y="6174700"/>
                  <a:pt x="3734485" y="6191366"/>
                </a:cubicBezTo>
                <a:cubicBezTo>
                  <a:pt x="3734485" y="6191366"/>
                  <a:pt x="3726152" y="6191366"/>
                  <a:pt x="3717819" y="6199699"/>
                </a:cubicBezTo>
                <a:cubicBezTo>
                  <a:pt x="3701153" y="6183033"/>
                  <a:pt x="3684488" y="6158034"/>
                  <a:pt x="3667822" y="6124703"/>
                </a:cubicBezTo>
                <a:cubicBezTo>
                  <a:pt x="3684488" y="6124703"/>
                  <a:pt x="3709486" y="6116370"/>
                  <a:pt x="3734485" y="6108037"/>
                </a:cubicBezTo>
                <a:cubicBezTo>
                  <a:pt x="3742818" y="6116370"/>
                  <a:pt x="3751151" y="6116370"/>
                  <a:pt x="3751151" y="6141368"/>
                </a:cubicBezTo>
                <a:close/>
                <a:moveTo>
                  <a:pt x="3542828" y="6133035"/>
                </a:moveTo>
                <a:cubicBezTo>
                  <a:pt x="3542828" y="6158034"/>
                  <a:pt x="3509496" y="6183033"/>
                  <a:pt x="3484497" y="6208032"/>
                </a:cubicBezTo>
                <a:cubicBezTo>
                  <a:pt x="3476164" y="6199699"/>
                  <a:pt x="3459499" y="6199699"/>
                  <a:pt x="3451166" y="6191366"/>
                </a:cubicBezTo>
                <a:cubicBezTo>
                  <a:pt x="3459499" y="6174700"/>
                  <a:pt x="3467831" y="6149701"/>
                  <a:pt x="3459499" y="6124703"/>
                </a:cubicBezTo>
                <a:cubicBezTo>
                  <a:pt x="3484497" y="6124703"/>
                  <a:pt x="3509496" y="6116370"/>
                  <a:pt x="3534495" y="6108037"/>
                </a:cubicBezTo>
                <a:cubicBezTo>
                  <a:pt x="3534495" y="6116370"/>
                  <a:pt x="3542828" y="6116370"/>
                  <a:pt x="3542828" y="6133035"/>
                </a:cubicBezTo>
                <a:close/>
                <a:moveTo>
                  <a:pt x="3442833" y="6149701"/>
                </a:moveTo>
                <a:cubicBezTo>
                  <a:pt x="3442833" y="6149701"/>
                  <a:pt x="3434500" y="6199699"/>
                  <a:pt x="3401168" y="6208032"/>
                </a:cubicBezTo>
                <a:lnTo>
                  <a:pt x="3351170" y="6208032"/>
                </a:lnTo>
                <a:cubicBezTo>
                  <a:pt x="3351170" y="6124703"/>
                  <a:pt x="3376169" y="6124703"/>
                  <a:pt x="3426167" y="6108037"/>
                </a:cubicBezTo>
                <a:cubicBezTo>
                  <a:pt x="3434500" y="6116370"/>
                  <a:pt x="3442833" y="6124703"/>
                  <a:pt x="3442833" y="6149701"/>
                </a:cubicBezTo>
                <a:close/>
                <a:moveTo>
                  <a:pt x="3801149" y="6099704"/>
                </a:moveTo>
                <a:cubicBezTo>
                  <a:pt x="3784483" y="6099704"/>
                  <a:pt x="3767817" y="6099704"/>
                  <a:pt x="3751151" y="6091371"/>
                </a:cubicBezTo>
                <a:cubicBezTo>
                  <a:pt x="3751151" y="6091371"/>
                  <a:pt x="3759484" y="6083038"/>
                  <a:pt x="3759484" y="6074705"/>
                </a:cubicBezTo>
                <a:cubicBezTo>
                  <a:pt x="3767817" y="6074705"/>
                  <a:pt x="3784483" y="6083038"/>
                  <a:pt x="3801149" y="6099704"/>
                </a:cubicBezTo>
                <a:close/>
                <a:moveTo>
                  <a:pt x="3117848" y="6108037"/>
                </a:moveTo>
                <a:cubicBezTo>
                  <a:pt x="3117848" y="6091371"/>
                  <a:pt x="3101183" y="6066372"/>
                  <a:pt x="3092850" y="6049706"/>
                </a:cubicBezTo>
                <a:cubicBezTo>
                  <a:pt x="3092850" y="6049706"/>
                  <a:pt x="3101183" y="6041373"/>
                  <a:pt x="3109516" y="6041373"/>
                </a:cubicBezTo>
                <a:cubicBezTo>
                  <a:pt x="3117848" y="6058039"/>
                  <a:pt x="3117848" y="6083038"/>
                  <a:pt x="3117848" y="6108037"/>
                </a:cubicBezTo>
                <a:close/>
                <a:moveTo>
                  <a:pt x="2184561" y="6066372"/>
                </a:moveTo>
                <a:cubicBezTo>
                  <a:pt x="2126230" y="6074705"/>
                  <a:pt x="2059567" y="6066372"/>
                  <a:pt x="2001236" y="6066372"/>
                </a:cubicBezTo>
                <a:cubicBezTo>
                  <a:pt x="2009569" y="6033040"/>
                  <a:pt x="2042901" y="6041373"/>
                  <a:pt x="2067899" y="6041373"/>
                </a:cubicBezTo>
                <a:cubicBezTo>
                  <a:pt x="2084565" y="6041373"/>
                  <a:pt x="2142896" y="6049706"/>
                  <a:pt x="2184561" y="6066372"/>
                </a:cubicBezTo>
                <a:close/>
                <a:moveTo>
                  <a:pt x="3742818" y="6058039"/>
                </a:moveTo>
                <a:cubicBezTo>
                  <a:pt x="3742818" y="6066372"/>
                  <a:pt x="3726152" y="6083038"/>
                  <a:pt x="3709486" y="6099704"/>
                </a:cubicBezTo>
                <a:cubicBezTo>
                  <a:pt x="3659489" y="6099704"/>
                  <a:pt x="3659489" y="6091371"/>
                  <a:pt x="3651156" y="6091371"/>
                </a:cubicBezTo>
                <a:cubicBezTo>
                  <a:pt x="3659489" y="6074705"/>
                  <a:pt x="3667822" y="6049706"/>
                  <a:pt x="3659489" y="6024707"/>
                </a:cubicBezTo>
                <a:cubicBezTo>
                  <a:pt x="3684488" y="6033040"/>
                  <a:pt x="3717819" y="6049706"/>
                  <a:pt x="3742818" y="6058039"/>
                </a:cubicBezTo>
                <a:close/>
                <a:moveTo>
                  <a:pt x="3226177" y="6066372"/>
                </a:moveTo>
                <a:cubicBezTo>
                  <a:pt x="3226177" y="6066372"/>
                  <a:pt x="3201178" y="6116370"/>
                  <a:pt x="3184512" y="6124703"/>
                </a:cubicBezTo>
                <a:lnTo>
                  <a:pt x="3134514" y="6116370"/>
                </a:lnTo>
                <a:lnTo>
                  <a:pt x="3134514" y="6049706"/>
                </a:lnTo>
                <a:cubicBezTo>
                  <a:pt x="3151180" y="6049706"/>
                  <a:pt x="3176179" y="6041373"/>
                  <a:pt x="3201178" y="6024707"/>
                </a:cubicBezTo>
                <a:cubicBezTo>
                  <a:pt x="3209511" y="6033040"/>
                  <a:pt x="3226177" y="6041373"/>
                  <a:pt x="3226177" y="6066372"/>
                </a:cubicBezTo>
                <a:close/>
                <a:moveTo>
                  <a:pt x="2276223" y="6041373"/>
                </a:moveTo>
                <a:cubicBezTo>
                  <a:pt x="2259557" y="6049706"/>
                  <a:pt x="2234558" y="6066372"/>
                  <a:pt x="2209559" y="6066372"/>
                </a:cubicBezTo>
                <a:cubicBezTo>
                  <a:pt x="2192893" y="6066372"/>
                  <a:pt x="2167895" y="6033040"/>
                  <a:pt x="2151229" y="6024707"/>
                </a:cubicBezTo>
                <a:cubicBezTo>
                  <a:pt x="2192893" y="6033040"/>
                  <a:pt x="2234558" y="6041373"/>
                  <a:pt x="2276223" y="6041373"/>
                </a:cubicBezTo>
                <a:close/>
                <a:moveTo>
                  <a:pt x="3326172" y="6058039"/>
                </a:moveTo>
                <a:cubicBezTo>
                  <a:pt x="3326172" y="6083038"/>
                  <a:pt x="3292840" y="6116370"/>
                  <a:pt x="3267841" y="6116370"/>
                </a:cubicBezTo>
                <a:cubicBezTo>
                  <a:pt x="3251175" y="6116370"/>
                  <a:pt x="3259508" y="6108037"/>
                  <a:pt x="3242842" y="6108037"/>
                </a:cubicBezTo>
                <a:lnTo>
                  <a:pt x="3242842" y="6033040"/>
                </a:lnTo>
                <a:cubicBezTo>
                  <a:pt x="3259508" y="6033040"/>
                  <a:pt x="3284507" y="6024707"/>
                  <a:pt x="3301173" y="6016374"/>
                </a:cubicBezTo>
                <a:cubicBezTo>
                  <a:pt x="3317839" y="6024707"/>
                  <a:pt x="3326172" y="6033040"/>
                  <a:pt x="3326172" y="6058039"/>
                </a:cubicBezTo>
                <a:close/>
                <a:moveTo>
                  <a:pt x="3642823" y="6041373"/>
                </a:moveTo>
                <a:cubicBezTo>
                  <a:pt x="3642823" y="6058039"/>
                  <a:pt x="3626157" y="6083038"/>
                  <a:pt x="3609491" y="6099704"/>
                </a:cubicBezTo>
                <a:cubicBezTo>
                  <a:pt x="3551161" y="6099704"/>
                  <a:pt x="3551161" y="6091371"/>
                  <a:pt x="3542828" y="6091371"/>
                </a:cubicBezTo>
                <a:cubicBezTo>
                  <a:pt x="3559494" y="6066372"/>
                  <a:pt x="3559494" y="6041373"/>
                  <a:pt x="3551161" y="6016374"/>
                </a:cubicBezTo>
                <a:cubicBezTo>
                  <a:pt x="3559494" y="6016374"/>
                  <a:pt x="3551161" y="6024707"/>
                  <a:pt x="3576160" y="6024707"/>
                </a:cubicBezTo>
                <a:cubicBezTo>
                  <a:pt x="3592825" y="6024707"/>
                  <a:pt x="3609491" y="6016374"/>
                  <a:pt x="3626157" y="6008042"/>
                </a:cubicBezTo>
                <a:cubicBezTo>
                  <a:pt x="3634490" y="6016374"/>
                  <a:pt x="3642823" y="6016374"/>
                  <a:pt x="3642823" y="6041373"/>
                </a:cubicBezTo>
                <a:close/>
                <a:moveTo>
                  <a:pt x="3534495" y="6041373"/>
                </a:moveTo>
                <a:cubicBezTo>
                  <a:pt x="3534495" y="6066372"/>
                  <a:pt x="3517829" y="6091371"/>
                  <a:pt x="3501163" y="6099704"/>
                </a:cubicBezTo>
                <a:lnTo>
                  <a:pt x="3442833" y="6099704"/>
                </a:lnTo>
                <a:cubicBezTo>
                  <a:pt x="3451166" y="6066372"/>
                  <a:pt x="3451166" y="6049706"/>
                  <a:pt x="3451166" y="6033040"/>
                </a:cubicBezTo>
                <a:cubicBezTo>
                  <a:pt x="3467831" y="6024707"/>
                  <a:pt x="3492830" y="6008042"/>
                  <a:pt x="3509496" y="6008042"/>
                </a:cubicBezTo>
                <a:cubicBezTo>
                  <a:pt x="3534495" y="6008042"/>
                  <a:pt x="3534495" y="6024707"/>
                  <a:pt x="3534495" y="6041373"/>
                </a:cubicBezTo>
                <a:close/>
                <a:moveTo>
                  <a:pt x="3426167" y="6049706"/>
                </a:moveTo>
                <a:cubicBezTo>
                  <a:pt x="3426167" y="6074705"/>
                  <a:pt x="3426167" y="6083038"/>
                  <a:pt x="3384502" y="6108037"/>
                </a:cubicBezTo>
                <a:lnTo>
                  <a:pt x="3342838" y="6099704"/>
                </a:lnTo>
                <a:lnTo>
                  <a:pt x="3342838" y="6024707"/>
                </a:lnTo>
                <a:cubicBezTo>
                  <a:pt x="3367836" y="6024707"/>
                  <a:pt x="3392835" y="6016374"/>
                  <a:pt x="3417834" y="6008042"/>
                </a:cubicBezTo>
                <a:cubicBezTo>
                  <a:pt x="3426167" y="6024707"/>
                  <a:pt x="3426167" y="6033040"/>
                  <a:pt x="3426167" y="6049706"/>
                </a:cubicBezTo>
                <a:close/>
                <a:moveTo>
                  <a:pt x="2417883" y="6008042"/>
                </a:moveTo>
                <a:lnTo>
                  <a:pt x="2376218" y="6008042"/>
                </a:lnTo>
                <a:cubicBezTo>
                  <a:pt x="2384551" y="5999709"/>
                  <a:pt x="2384551" y="5983043"/>
                  <a:pt x="2401217" y="5983043"/>
                </a:cubicBezTo>
                <a:cubicBezTo>
                  <a:pt x="2401217" y="5991376"/>
                  <a:pt x="2409550" y="5999709"/>
                  <a:pt x="2417883" y="6008042"/>
                </a:cubicBezTo>
                <a:close/>
                <a:moveTo>
                  <a:pt x="3576160" y="5999709"/>
                </a:moveTo>
                <a:cubicBezTo>
                  <a:pt x="3559494" y="5999709"/>
                  <a:pt x="3542828" y="5991376"/>
                  <a:pt x="3534495" y="5974710"/>
                </a:cubicBezTo>
                <a:cubicBezTo>
                  <a:pt x="3551161" y="5983043"/>
                  <a:pt x="3567827" y="5991376"/>
                  <a:pt x="3576160" y="5999709"/>
                </a:cubicBezTo>
                <a:close/>
                <a:moveTo>
                  <a:pt x="2967856" y="5983043"/>
                </a:moveTo>
                <a:cubicBezTo>
                  <a:pt x="2976189" y="5974710"/>
                  <a:pt x="2992855" y="5983043"/>
                  <a:pt x="2992855" y="5991376"/>
                </a:cubicBezTo>
                <a:cubicBezTo>
                  <a:pt x="2984522" y="5983043"/>
                  <a:pt x="2976189" y="5983043"/>
                  <a:pt x="2967856" y="5983043"/>
                </a:cubicBezTo>
                <a:close/>
                <a:moveTo>
                  <a:pt x="2284556" y="6016374"/>
                </a:moveTo>
                <a:lnTo>
                  <a:pt x="2217892" y="6016374"/>
                </a:lnTo>
                <a:cubicBezTo>
                  <a:pt x="2226225" y="6008042"/>
                  <a:pt x="2242891" y="5983043"/>
                  <a:pt x="2251224" y="5966377"/>
                </a:cubicBezTo>
                <a:cubicBezTo>
                  <a:pt x="2259557" y="5974710"/>
                  <a:pt x="2276223" y="5983043"/>
                  <a:pt x="2284556" y="6016374"/>
                </a:cubicBezTo>
                <a:close/>
                <a:moveTo>
                  <a:pt x="2084565" y="6008042"/>
                </a:moveTo>
                <a:cubicBezTo>
                  <a:pt x="2067899" y="6008042"/>
                  <a:pt x="2051234" y="6016374"/>
                  <a:pt x="2034568" y="6016374"/>
                </a:cubicBezTo>
                <a:cubicBezTo>
                  <a:pt x="2009569" y="6016374"/>
                  <a:pt x="2001236" y="5991376"/>
                  <a:pt x="1976237" y="5974710"/>
                </a:cubicBezTo>
                <a:lnTo>
                  <a:pt x="2026235" y="5966377"/>
                </a:lnTo>
                <a:cubicBezTo>
                  <a:pt x="2042901" y="5974710"/>
                  <a:pt x="2067899" y="5991376"/>
                  <a:pt x="2084565" y="6008042"/>
                </a:cubicBezTo>
                <a:close/>
                <a:moveTo>
                  <a:pt x="1992903" y="6024707"/>
                </a:moveTo>
                <a:cubicBezTo>
                  <a:pt x="1992903" y="6058039"/>
                  <a:pt x="1959571" y="6058039"/>
                  <a:pt x="1951238" y="6058039"/>
                </a:cubicBezTo>
                <a:cubicBezTo>
                  <a:pt x="1926240" y="6058039"/>
                  <a:pt x="1842910" y="6033040"/>
                  <a:pt x="1792913" y="6024707"/>
                </a:cubicBezTo>
                <a:cubicBezTo>
                  <a:pt x="1826245" y="6033040"/>
                  <a:pt x="1876242" y="6041373"/>
                  <a:pt x="1892908" y="6041373"/>
                </a:cubicBezTo>
                <a:cubicBezTo>
                  <a:pt x="1917907" y="6041373"/>
                  <a:pt x="1917907" y="6041373"/>
                  <a:pt x="1926240" y="6016374"/>
                </a:cubicBezTo>
                <a:cubicBezTo>
                  <a:pt x="1876242" y="6016374"/>
                  <a:pt x="1826245" y="6008042"/>
                  <a:pt x="1776247" y="5999709"/>
                </a:cubicBezTo>
                <a:cubicBezTo>
                  <a:pt x="1801246" y="5991376"/>
                  <a:pt x="1834578" y="5966377"/>
                  <a:pt x="1859576" y="5966377"/>
                </a:cubicBezTo>
                <a:cubicBezTo>
                  <a:pt x="1876242" y="5966377"/>
                  <a:pt x="1992903" y="5983043"/>
                  <a:pt x="1992903" y="6024707"/>
                </a:cubicBezTo>
                <a:close/>
                <a:moveTo>
                  <a:pt x="2151229" y="5999709"/>
                </a:moveTo>
                <a:cubicBezTo>
                  <a:pt x="2134563" y="5991376"/>
                  <a:pt x="2117897" y="5991376"/>
                  <a:pt x="2101231" y="5983043"/>
                </a:cubicBezTo>
                <a:cubicBezTo>
                  <a:pt x="2101231" y="5974710"/>
                  <a:pt x="2109564" y="5958044"/>
                  <a:pt x="2109564" y="5949711"/>
                </a:cubicBezTo>
                <a:cubicBezTo>
                  <a:pt x="2126230" y="5958044"/>
                  <a:pt x="2142896" y="5983043"/>
                  <a:pt x="2151229" y="5999709"/>
                </a:cubicBezTo>
                <a:close/>
                <a:moveTo>
                  <a:pt x="3101183" y="5983043"/>
                </a:moveTo>
                <a:cubicBezTo>
                  <a:pt x="3101183" y="6008042"/>
                  <a:pt x="3092850" y="6016374"/>
                  <a:pt x="3076184" y="6033040"/>
                </a:cubicBezTo>
                <a:cubicBezTo>
                  <a:pt x="3051185" y="6024707"/>
                  <a:pt x="3026186" y="6008042"/>
                  <a:pt x="3009520" y="5983043"/>
                </a:cubicBezTo>
                <a:cubicBezTo>
                  <a:pt x="3017853" y="5974710"/>
                  <a:pt x="3042852" y="5966377"/>
                  <a:pt x="3067851" y="5941378"/>
                </a:cubicBezTo>
                <a:cubicBezTo>
                  <a:pt x="3084517" y="5949711"/>
                  <a:pt x="3101183" y="5966377"/>
                  <a:pt x="3101183" y="5983043"/>
                </a:cubicBezTo>
                <a:close/>
                <a:moveTo>
                  <a:pt x="2634539" y="5966377"/>
                </a:moveTo>
                <a:cubicBezTo>
                  <a:pt x="2617873" y="5974710"/>
                  <a:pt x="2592874" y="5974710"/>
                  <a:pt x="2576208" y="5983043"/>
                </a:cubicBezTo>
                <a:cubicBezTo>
                  <a:pt x="2584541" y="5974710"/>
                  <a:pt x="2601207" y="5958044"/>
                  <a:pt x="2609540" y="5941378"/>
                </a:cubicBezTo>
                <a:lnTo>
                  <a:pt x="2634539" y="5966377"/>
                </a:lnTo>
                <a:close/>
                <a:moveTo>
                  <a:pt x="3201178" y="5966377"/>
                </a:moveTo>
                <a:cubicBezTo>
                  <a:pt x="3201178" y="5991376"/>
                  <a:pt x="3184512" y="6008042"/>
                  <a:pt x="3167846" y="6024707"/>
                </a:cubicBezTo>
                <a:lnTo>
                  <a:pt x="3117848" y="6024707"/>
                </a:lnTo>
                <a:cubicBezTo>
                  <a:pt x="3117848" y="5999709"/>
                  <a:pt x="3117848" y="5974710"/>
                  <a:pt x="3109516" y="5949711"/>
                </a:cubicBezTo>
                <a:cubicBezTo>
                  <a:pt x="3126181" y="5949711"/>
                  <a:pt x="3151180" y="5941378"/>
                  <a:pt x="3176179" y="5924712"/>
                </a:cubicBezTo>
                <a:cubicBezTo>
                  <a:pt x="3192845" y="5933045"/>
                  <a:pt x="3201178" y="5949711"/>
                  <a:pt x="3201178" y="5966377"/>
                </a:cubicBezTo>
                <a:close/>
                <a:moveTo>
                  <a:pt x="2501212" y="5949711"/>
                </a:moveTo>
                <a:lnTo>
                  <a:pt x="2501212" y="5991376"/>
                </a:lnTo>
                <a:cubicBezTo>
                  <a:pt x="2492879" y="5991376"/>
                  <a:pt x="2476213" y="5999709"/>
                  <a:pt x="2434548" y="5999709"/>
                </a:cubicBezTo>
                <a:cubicBezTo>
                  <a:pt x="2434548" y="5991376"/>
                  <a:pt x="2426215" y="5983043"/>
                  <a:pt x="2417883" y="5974710"/>
                </a:cubicBezTo>
                <a:cubicBezTo>
                  <a:pt x="2434548" y="5966377"/>
                  <a:pt x="2459547" y="5941378"/>
                  <a:pt x="2459547" y="5924712"/>
                </a:cubicBezTo>
                <a:cubicBezTo>
                  <a:pt x="2467880" y="5924712"/>
                  <a:pt x="2484546" y="5933045"/>
                  <a:pt x="2501212" y="5949711"/>
                </a:cubicBezTo>
                <a:close/>
                <a:moveTo>
                  <a:pt x="2009569" y="5949711"/>
                </a:moveTo>
                <a:lnTo>
                  <a:pt x="1967904" y="5949711"/>
                </a:lnTo>
                <a:lnTo>
                  <a:pt x="1992903" y="5924712"/>
                </a:lnTo>
                <a:cubicBezTo>
                  <a:pt x="2001236" y="5933045"/>
                  <a:pt x="2009569" y="5941378"/>
                  <a:pt x="2009569" y="5949711"/>
                </a:cubicBezTo>
                <a:close/>
                <a:moveTo>
                  <a:pt x="709632" y="5991376"/>
                </a:moveTo>
                <a:cubicBezTo>
                  <a:pt x="709632" y="5991376"/>
                  <a:pt x="701299" y="5991376"/>
                  <a:pt x="701299" y="5974710"/>
                </a:cubicBezTo>
                <a:cubicBezTo>
                  <a:pt x="701299" y="5949711"/>
                  <a:pt x="726298" y="5933045"/>
                  <a:pt x="751297" y="5924712"/>
                </a:cubicBezTo>
                <a:cubicBezTo>
                  <a:pt x="742964" y="5941378"/>
                  <a:pt x="726298" y="5966377"/>
                  <a:pt x="709632" y="5991376"/>
                </a:cubicBezTo>
                <a:close/>
                <a:moveTo>
                  <a:pt x="684633" y="6016374"/>
                </a:moveTo>
                <a:cubicBezTo>
                  <a:pt x="676300" y="6016374"/>
                  <a:pt x="659635" y="6024707"/>
                  <a:pt x="642969" y="6033040"/>
                </a:cubicBezTo>
                <a:cubicBezTo>
                  <a:pt x="592971" y="6033040"/>
                  <a:pt x="592971" y="6024707"/>
                  <a:pt x="584638" y="6024707"/>
                </a:cubicBezTo>
                <a:cubicBezTo>
                  <a:pt x="592971" y="6008042"/>
                  <a:pt x="601304" y="5999709"/>
                  <a:pt x="601304" y="5974710"/>
                </a:cubicBezTo>
                <a:cubicBezTo>
                  <a:pt x="601304" y="5958044"/>
                  <a:pt x="584638" y="5958044"/>
                  <a:pt x="584638" y="5933045"/>
                </a:cubicBezTo>
                <a:cubicBezTo>
                  <a:pt x="584638" y="5891381"/>
                  <a:pt x="651302" y="5974710"/>
                  <a:pt x="684633" y="5991376"/>
                </a:cubicBezTo>
                <a:lnTo>
                  <a:pt x="684633" y="6016374"/>
                </a:lnTo>
                <a:close/>
                <a:moveTo>
                  <a:pt x="3517829" y="5966377"/>
                </a:moveTo>
                <a:cubicBezTo>
                  <a:pt x="3509496" y="5983043"/>
                  <a:pt x="3492830" y="5999709"/>
                  <a:pt x="3467831" y="5999709"/>
                </a:cubicBezTo>
                <a:cubicBezTo>
                  <a:pt x="3451166" y="5999709"/>
                  <a:pt x="3442833" y="5991376"/>
                  <a:pt x="3434500" y="5991376"/>
                </a:cubicBezTo>
                <a:lnTo>
                  <a:pt x="3434500" y="5916379"/>
                </a:lnTo>
                <a:cubicBezTo>
                  <a:pt x="3459499" y="5924712"/>
                  <a:pt x="3492830" y="5949711"/>
                  <a:pt x="3517829" y="5966377"/>
                </a:cubicBezTo>
                <a:close/>
                <a:moveTo>
                  <a:pt x="2859528" y="5958044"/>
                </a:moveTo>
                <a:lnTo>
                  <a:pt x="2792864" y="5958044"/>
                </a:lnTo>
                <a:cubicBezTo>
                  <a:pt x="2801197" y="5949711"/>
                  <a:pt x="2817863" y="5933045"/>
                  <a:pt x="2826196" y="5916379"/>
                </a:cubicBezTo>
                <a:cubicBezTo>
                  <a:pt x="2834529" y="5916379"/>
                  <a:pt x="2851195" y="5933045"/>
                  <a:pt x="2859528" y="5958044"/>
                </a:cubicBezTo>
                <a:close/>
                <a:moveTo>
                  <a:pt x="3309506" y="5949711"/>
                </a:moveTo>
                <a:cubicBezTo>
                  <a:pt x="3309506" y="5958044"/>
                  <a:pt x="3284507" y="5999709"/>
                  <a:pt x="3276174" y="6008042"/>
                </a:cubicBezTo>
                <a:lnTo>
                  <a:pt x="3217844" y="6008042"/>
                </a:lnTo>
                <a:lnTo>
                  <a:pt x="3217844" y="5933045"/>
                </a:lnTo>
                <a:cubicBezTo>
                  <a:pt x="3234509" y="5933045"/>
                  <a:pt x="3259508" y="5924712"/>
                  <a:pt x="3284507" y="5908046"/>
                </a:cubicBezTo>
                <a:cubicBezTo>
                  <a:pt x="3301173" y="5924712"/>
                  <a:pt x="3309506" y="5933045"/>
                  <a:pt x="3309506" y="5949711"/>
                </a:cubicBezTo>
                <a:close/>
                <a:moveTo>
                  <a:pt x="3417834" y="5949711"/>
                </a:moveTo>
                <a:cubicBezTo>
                  <a:pt x="3417834" y="5966377"/>
                  <a:pt x="3401168" y="5983043"/>
                  <a:pt x="3384502" y="5999709"/>
                </a:cubicBezTo>
                <a:lnTo>
                  <a:pt x="3326172" y="5999709"/>
                </a:lnTo>
                <a:lnTo>
                  <a:pt x="3326172" y="5924712"/>
                </a:lnTo>
                <a:cubicBezTo>
                  <a:pt x="3342838" y="5924712"/>
                  <a:pt x="3367836" y="5916379"/>
                  <a:pt x="3392835" y="5899713"/>
                </a:cubicBezTo>
                <a:cubicBezTo>
                  <a:pt x="3409501" y="5916379"/>
                  <a:pt x="3417834" y="5924712"/>
                  <a:pt x="3417834" y="5949711"/>
                </a:cubicBezTo>
                <a:close/>
                <a:moveTo>
                  <a:pt x="2367885" y="5958044"/>
                </a:moveTo>
                <a:cubicBezTo>
                  <a:pt x="2367885" y="5983043"/>
                  <a:pt x="2351219" y="5999709"/>
                  <a:pt x="2334553" y="6016374"/>
                </a:cubicBezTo>
                <a:lnTo>
                  <a:pt x="2309554" y="6016374"/>
                </a:lnTo>
                <a:cubicBezTo>
                  <a:pt x="2309554" y="5999709"/>
                  <a:pt x="2292889" y="5974710"/>
                  <a:pt x="2276223" y="5958044"/>
                </a:cubicBezTo>
                <a:cubicBezTo>
                  <a:pt x="2292889" y="5949711"/>
                  <a:pt x="2317887" y="5924712"/>
                  <a:pt x="2326220" y="5899713"/>
                </a:cubicBezTo>
                <a:cubicBezTo>
                  <a:pt x="2334553" y="5908046"/>
                  <a:pt x="2367885" y="5941378"/>
                  <a:pt x="2367885" y="5958044"/>
                </a:cubicBezTo>
                <a:close/>
                <a:moveTo>
                  <a:pt x="2726201" y="5941378"/>
                </a:moveTo>
                <a:cubicBezTo>
                  <a:pt x="2726201" y="5958044"/>
                  <a:pt x="2717868" y="5958044"/>
                  <a:pt x="2717868" y="5966377"/>
                </a:cubicBezTo>
                <a:lnTo>
                  <a:pt x="2659537" y="5966377"/>
                </a:lnTo>
                <a:cubicBezTo>
                  <a:pt x="2659537" y="5958044"/>
                  <a:pt x="2642872" y="5941378"/>
                  <a:pt x="2634539" y="5941378"/>
                </a:cubicBezTo>
                <a:cubicBezTo>
                  <a:pt x="2642872" y="5933045"/>
                  <a:pt x="2667870" y="5916379"/>
                  <a:pt x="2684536" y="5891381"/>
                </a:cubicBezTo>
                <a:cubicBezTo>
                  <a:pt x="2701202" y="5899713"/>
                  <a:pt x="2726201" y="5924712"/>
                  <a:pt x="2726201" y="5941378"/>
                </a:cubicBezTo>
                <a:close/>
                <a:moveTo>
                  <a:pt x="2226225" y="5949711"/>
                </a:moveTo>
                <a:cubicBezTo>
                  <a:pt x="2226225" y="5966377"/>
                  <a:pt x="2209559" y="5983043"/>
                  <a:pt x="2192893" y="5999709"/>
                </a:cubicBezTo>
                <a:cubicBezTo>
                  <a:pt x="2167895" y="5983043"/>
                  <a:pt x="2151229" y="5958044"/>
                  <a:pt x="2142896" y="5941378"/>
                </a:cubicBezTo>
                <a:cubicBezTo>
                  <a:pt x="2159562" y="5924712"/>
                  <a:pt x="2176228" y="5908046"/>
                  <a:pt x="2184561" y="5891381"/>
                </a:cubicBezTo>
                <a:cubicBezTo>
                  <a:pt x="2201226" y="5899713"/>
                  <a:pt x="2226225" y="5924712"/>
                  <a:pt x="2226225" y="5949711"/>
                </a:cubicBezTo>
                <a:close/>
                <a:moveTo>
                  <a:pt x="2959523" y="5924712"/>
                </a:moveTo>
                <a:cubicBezTo>
                  <a:pt x="2959523" y="5958044"/>
                  <a:pt x="2934524" y="5966377"/>
                  <a:pt x="2917858" y="5966377"/>
                </a:cubicBezTo>
                <a:cubicBezTo>
                  <a:pt x="2867861" y="5966377"/>
                  <a:pt x="2892859" y="5949711"/>
                  <a:pt x="2859528" y="5916379"/>
                </a:cubicBezTo>
                <a:cubicBezTo>
                  <a:pt x="2876194" y="5908046"/>
                  <a:pt x="2901192" y="5899713"/>
                  <a:pt x="2917858" y="5874715"/>
                </a:cubicBezTo>
                <a:cubicBezTo>
                  <a:pt x="2942857" y="5883048"/>
                  <a:pt x="2959523" y="5908046"/>
                  <a:pt x="2959523" y="5924712"/>
                </a:cubicBezTo>
                <a:close/>
                <a:moveTo>
                  <a:pt x="2084565" y="5933045"/>
                </a:moveTo>
                <a:cubicBezTo>
                  <a:pt x="2084565" y="5949711"/>
                  <a:pt x="2084565" y="5958044"/>
                  <a:pt x="2076232" y="5966377"/>
                </a:cubicBezTo>
                <a:cubicBezTo>
                  <a:pt x="2059567" y="5958044"/>
                  <a:pt x="2034568" y="5941378"/>
                  <a:pt x="2017902" y="5916379"/>
                </a:cubicBezTo>
                <a:cubicBezTo>
                  <a:pt x="2026235" y="5908046"/>
                  <a:pt x="2034568" y="5891381"/>
                  <a:pt x="2042901" y="5874715"/>
                </a:cubicBezTo>
                <a:cubicBezTo>
                  <a:pt x="2067899" y="5891381"/>
                  <a:pt x="2084565" y="5908046"/>
                  <a:pt x="2084565" y="5933045"/>
                </a:cubicBezTo>
                <a:close/>
                <a:moveTo>
                  <a:pt x="2584541" y="5916379"/>
                </a:moveTo>
                <a:cubicBezTo>
                  <a:pt x="2584541" y="5941378"/>
                  <a:pt x="2567875" y="5966377"/>
                  <a:pt x="2551209" y="5974710"/>
                </a:cubicBezTo>
                <a:lnTo>
                  <a:pt x="2526211" y="5974710"/>
                </a:lnTo>
                <a:cubicBezTo>
                  <a:pt x="2526211" y="5958044"/>
                  <a:pt x="2517878" y="5933045"/>
                  <a:pt x="2501212" y="5916379"/>
                </a:cubicBezTo>
                <a:cubicBezTo>
                  <a:pt x="2509545" y="5908046"/>
                  <a:pt x="2534544" y="5891381"/>
                  <a:pt x="2542876" y="5866382"/>
                </a:cubicBezTo>
                <a:cubicBezTo>
                  <a:pt x="2567875" y="5874715"/>
                  <a:pt x="2584541" y="5908046"/>
                  <a:pt x="2584541" y="5916379"/>
                </a:cubicBezTo>
                <a:close/>
                <a:moveTo>
                  <a:pt x="1826245" y="5949711"/>
                </a:moveTo>
                <a:cubicBezTo>
                  <a:pt x="1809579" y="5974710"/>
                  <a:pt x="1751248" y="5974710"/>
                  <a:pt x="1742915" y="5974710"/>
                </a:cubicBezTo>
                <a:cubicBezTo>
                  <a:pt x="1684585" y="5974710"/>
                  <a:pt x="1642920" y="5958044"/>
                  <a:pt x="1617921" y="5891381"/>
                </a:cubicBezTo>
                <a:cubicBezTo>
                  <a:pt x="1651253" y="5899713"/>
                  <a:pt x="1709584" y="5933045"/>
                  <a:pt x="1759581" y="5933045"/>
                </a:cubicBezTo>
                <a:cubicBezTo>
                  <a:pt x="1726249" y="5908046"/>
                  <a:pt x="1684585" y="5899713"/>
                  <a:pt x="1642920" y="5874715"/>
                </a:cubicBezTo>
                <a:cubicBezTo>
                  <a:pt x="1659586" y="5866382"/>
                  <a:pt x="1684585" y="5849716"/>
                  <a:pt x="1701251" y="5849716"/>
                </a:cubicBezTo>
                <a:cubicBezTo>
                  <a:pt x="1726249" y="5849716"/>
                  <a:pt x="1809579" y="5916379"/>
                  <a:pt x="1826245" y="5949711"/>
                </a:cubicBezTo>
                <a:close/>
                <a:moveTo>
                  <a:pt x="726298" y="5908046"/>
                </a:moveTo>
                <a:cubicBezTo>
                  <a:pt x="709632" y="5924712"/>
                  <a:pt x="684633" y="5949711"/>
                  <a:pt x="684633" y="5966377"/>
                </a:cubicBezTo>
                <a:cubicBezTo>
                  <a:pt x="634636" y="5941378"/>
                  <a:pt x="634636" y="5933045"/>
                  <a:pt x="634636" y="5908046"/>
                </a:cubicBezTo>
                <a:cubicBezTo>
                  <a:pt x="634636" y="5883048"/>
                  <a:pt x="642969" y="5891381"/>
                  <a:pt x="684633" y="5849716"/>
                </a:cubicBezTo>
                <a:cubicBezTo>
                  <a:pt x="684633" y="5849716"/>
                  <a:pt x="684633" y="5899713"/>
                  <a:pt x="726298" y="5908046"/>
                </a:cubicBezTo>
                <a:close/>
                <a:moveTo>
                  <a:pt x="3067851" y="5891381"/>
                </a:moveTo>
                <a:cubicBezTo>
                  <a:pt x="3067851" y="5899713"/>
                  <a:pt x="3034519" y="5924712"/>
                  <a:pt x="3017853" y="5949711"/>
                </a:cubicBezTo>
                <a:lnTo>
                  <a:pt x="2992855" y="5949711"/>
                </a:lnTo>
                <a:cubicBezTo>
                  <a:pt x="2984522" y="5933045"/>
                  <a:pt x="2984522" y="5908046"/>
                  <a:pt x="2967856" y="5883048"/>
                </a:cubicBezTo>
                <a:cubicBezTo>
                  <a:pt x="2976189" y="5874715"/>
                  <a:pt x="3001187" y="5866382"/>
                  <a:pt x="3026186" y="5841383"/>
                </a:cubicBezTo>
                <a:cubicBezTo>
                  <a:pt x="3042852" y="5849716"/>
                  <a:pt x="3067851" y="5874715"/>
                  <a:pt x="3067851" y="5891381"/>
                </a:cubicBezTo>
                <a:close/>
                <a:moveTo>
                  <a:pt x="2442881" y="5899713"/>
                </a:moveTo>
                <a:cubicBezTo>
                  <a:pt x="2442881" y="5899713"/>
                  <a:pt x="2434548" y="5924712"/>
                  <a:pt x="2401217" y="5958044"/>
                </a:cubicBezTo>
                <a:cubicBezTo>
                  <a:pt x="2384551" y="5949711"/>
                  <a:pt x="2384551" y="5924712"/>
                  <a:pt x="2359552" y="5899713"/>
                </a:cubicBezTo>
                <a:cubicBezTo>
                  <a:pt x="2367885" y="5891381"/>
                  <a:pt x="2392884" y="5866382"/>
                  <a:pt x="2409550" y="5841383"/>
                </a:cubicBezTo>
                <a:cubicBezTo>
                  <a:pt x="2426215" y="5858049"/>
                  <a:pt x="2442881" y="5874715"/>
                  <a:pt x="2442881" y="5899713"/>
                </a:cubicBezTo>
                <a:close/>
                <a:moveTo>
                  <a:pt x="2809530" y="5883048"/>
                </a:moveTo>
                <a:cubicBezTo>
                  <a:pt x="2809530" y="5924712"/>
                  <a:pt x="2784531" y="5924712"/>
                  <a:pt x="2751200" y="5949711"/>
                </a:cubicBezTo>
                <a:cubicBezTo>
                  <a:pt x="2751200" y="5924712"/>
                  <a:pt x="2734534" y="5899713"/>
                  <a:pt x="2717868" y="5883048"/>
                </a:cubicBezTo>
                <a:cubicBezTo>
                  <a:pt x="2734534" y="5874715"/>
                  <a:pt x="2759533" y="5858049"/>
                  <a:pt x="2776198" y="5833050"/>
                </a:cubicBezTo>
                <a:cubicBezTo>
                  <a:pt x="2801197" y="5849716"/>
                  <a:pt x="2809530" y="5858049"/>
                  <a:pt x="2809530" y="5883048"/>
                </a:cubicBezTo>
                <a:close/>
                <a:moveTo>
                  <a:pt x="2301222" y="5883048"/>
                </a:moveTo>
                <a:cubicBezTo>
                  <a:pt x="2301222" y="5899713"/>
                  <a:pt x="2284556" y="5924712"/>
                  <a:pt x="2267890" y="5941378"/>
                </a:cubicBezTo>
                <a:cubicBezTo>
                  <a:pt x="2242891" y="5924712"/>
                  <a:pt x="2242891" y="5908046"/>
                  <a:pt x="2217892" y="5883048"/>
                </a:cubicBezTo>
                <a:cubicBezTo>
                  <a:pt x="2234558" y="5866382"/>
                  <a:pt x="2259557" y="5841383"/>
                  <a:pt x="2267890" y="5824717"/>
                </a:cubicBezTo>
                <a:cubicBezTo>
                  <a:pt x="2284556" y="5833050"/>
                  <a:pt x="2301222" y="5858049"/>
                  <a:pt x="2301222" y="5883048"/>
                </a:cubicBezTo>
                <a:close/>
                <a:moveTo>
                  <a:pt x="1984570" y="5899713"/>
                </a:moveTo>
                <a:cubicBezTo>
                  <a:pt x="1984570" y="5924712"/>
                  <a:pt x="1884575" y="5941378"/>
                  <a:pt x="1884575" y="5941378"/>
                </a:cubicBezTo>
                <a:cubicBezTo>
                  <a:pt x="1842910" y="5941378"/>
                  <a:pt x="1859576" y="5916379"/>
                  <a:pt x="1809579" y="5883048"/>
                </a:cubicBezTo>
                <a:cubicBezTo>
                  <a:pt x="1842910" y="5883048"/>
                  <a:pt x="1876242" y="5891381"/>
                  <a:pt x="1926240" y="5899713"/>
                </a:cubicBezTo>
                <a:cubicBezTo>
                  <a:pt x="1926240" y="5899713"/>
                  <a:pt x="1934573" y="5891381"/>
                  <a:pt x="1934573" y="5874715"/>
                </a:cubicBezTo>
                <a:cubicBezTo>
                  <a:pt x="1892908" y="5874715"/>
                  <a:pt x="1842910" y="5866382"/>
                  <a:pt x="1801246" y="5858049"/>
                </a:cubicBezTo>
                <a:cubicBezTo>
                  <a:pt x="1826245" y="5858049"/>
                  <a:pt x="1859576" y="5824717"/>
                  <a:pt x="1884575" y="5824717"/>
                </a:cubicBezTo>
                <a:cubicBezTo>
                  <a:pt x="1926240" y="5824717"/>
                  <a:pt x="1984570" y="5849716"/>
                  <a:pt x="1984570" y="5899713"/>
                </a:cubicBezTo>
                <a:close/>
                <a:moveTo>
                  <a:pt x="1467929" y="5841383"/>
                </a:moveTo>
                <a:cubicBezTo>
                  <a:pt x="1484595" y="5841383"/>
                  <a:pt x="1484595" y="5824717"/>
                  <a:pt x="1509593" y="5824717"/>
                </a:cubicBezTo>
                <a:cubicBezTo>
                  <a:pt x="1526259" y="5824717"/>
                  <a:pt x="1592923" y="5891381"/>
                  <a:pt x="1626254" y="5933045"/>
                </a:cubicBezTo>
                <a:lnTo>
                  <a:pt x="1626254" y="5966377"/>
                </a:lnTo>
                <a:lnTo>
                  <a:pt x="1601256" y="5966377"/>
                </a:lnTo>
                <a:cubicBezTo>
                  <a:pt x="1526259" y="5916379"/>
                  <a:pt x="1434597" y="5916379"/>
                  <a:pt x="1426264" y="5849716"/>
                </a:cubicBezTo>
                <a:cubicBezTo>
                  <a:pt x="1467929" y="5874715"/>
                  <a:pt x="1501260" y="5916379"/>
                  <a:pt x="1559591" y="5924712"/>
                </a:cubicBezTo>
                <a:cubicBezTo>
                  <a:pt x="1526259" y="5891381"/>
                  <a:pt x="1476262" y="5858049"/>
                  <a:pt x="1434597" y="5824717"/>
                </a:cubicBezTo>
                <a:cubicBezTo>
                  <a:pt x="1442930" y="5824717"/>
                  <a:pt x="1442930" y="5841383"/>
                  <a:pt x="1467929" y="5841383"/>
                </a:cubicBezTo>
                <a:close/>
                <a:moveTo>
                  <a:pt x="3384502" y="5874715"/>
                </a:moveTo>
                <a:cubicBezTo>
                  <a:pt x="3367836" y="5891381"/>
                  <a:pt x="3351170" y="5899713"/>
                  <a:pt x="3334505" y="5899713"/>
                </a:cubicBezTo>
                <a:cubicBezTo>
                  <a:pt x="3309506" y="5899713"/>
                  <a:pt x="3309506" y="5891381"/>
                  <a:pt x="3301173" y="5891381"/>
                </a:cubicBezTo>
                <a:cubicBezTo>
                  <a:pt x="3301173" y="5883048"/>
                  <a:pt x="3309506" y="5866382"/>
                  <a:pt x="3309506" y="5849716"/>
                </a:cubicBezTo>
                <a:cubicBezTo>
                  <a:pt x="3309506" y="5824717"/>
                  <a:pt x="3301173" y="5824717"/>
                  <a:pt x="3292840" y="5816384"/>
                </a:cubicBezTo>
                <a:cubicBezTo>
                  <a:pt x="3317839" y="5824717"/>
                  <a:pt x="3351170" y="5841383"/>
                  <a:pt x="3384502" y="5874715"/>
                </a:cubicBezTo>
                <a:close/>
                <a:moveTo>
                  <a:pt x="3176179" y="5874715"/>
                </a:moveTo>
                <a:cubicBezTo>
                  <a:pt x="3176179" y="5891381"/>
                  <a:pt x="3151180" y="5916379"/>
                  <a:pt x="3134514" y="5924712"/>
                </a:cubicBezTo>
                <a:lnTo>
                  <a:pt x="3092850" y="5924712"/>
                </a:lnTo>
                <a:cubicBezTo>
                  <a:pt x="3092850" y="5899713"/>
                  <a:pt x="3084517" y="5874715"/>
                  <a:pt x="3076184" y="5849716"/>
                </a:cubicBezTo>
                <a:cubicBezTo>
                  <a:pt x="3092850" y="5841383"/>
                  <a:pt x="3117848" y="5833050"/>
                  <a:pt x="3142847" y="5816384"/>
                </a:cubicBezTo>
                <a:cubicBezTo>
                  <a:pt x="3159513" y="5833050"/>
                  <a:pt x="3176179" y="5849716"/>
                  <a:pt x="3176179" y="5874715"/>
                </a:cubicBezTo>
                <a:close/>
                <a:moveTo>
                  <a:pt x="2667870" y="5858049"/>
                </a:moveTo>
                <a:cubicBezTo>
                  <a:pt x="2667870" y="5874715"/>
                  <a:pt x="2642872" y="5899713"/>
                  <a:pt x="2617873" y="5916379"/>
                </a:cubicBezTo>
                <a:cubicBezTo>
                  <a:pt x="2609540" y="5899713"/>
                  <a:pt x="2592874" y="5874715"/>
                  <a:pt x="2584541" y="5849716"/>
                </a:cubicBezTo>
                <a:cubicBezTo>
                  <a:pt x="2601207" y="5841383"/>
                  <a:pt x="2617873" y="5824717"/>
                  <a:pt x="2626206" y="5808051"/>
                </a:cubicBezTo>
                <a:cubicBezTo>
                  <a:pt x="2651205" y="5816384"/>
                  <a:pt x="2667870" y="5841383"/>
                  <a:pt x="2667870" y="5858049"/>
                </a:cubicBezTo>
                <a:close/>
                <a:moveTo>
                  <a:pt x="2167895" y="5858049"/>
                </a:moveTo>
                <a:cubicBezTo>
                  <a:pt x="2167895" y="5883048"/>
                  <a:pt x="2151229" y="5908046"/>
                  <a:pt x="2126230" y="5924712"/>
                </a:cubicBezTo>
                <a:cubicBezTo>
                  <a:pt x="2101231" y="5908046"/>
                  <a:pt x="2101231" y="5891381"/>
                  <a:pt x="2076232" y="5866382"/>
                </a:cubicBezTo>
                <a:cubicBezTo>
                  <a:pt x="2084565" y="5858049"/>
                  <a:pt x="2117897" y="5824717"/>
                  <a:pt x="2117897" y="5808051"/>
                </a:cubicBezTo>
                <a:cubicBezTo>
                  <a:pt x="2134563" y="5816384"/>
                  <a:pt x="2167895" y="5841383"/>
                  <a:pt x="2167895" y="5858049"/>
                </a:cubicBezTo>
                <a:close/>
                <a:moveTo>
                  <a:pt x="2001236" y="5891381"/>
                </a:moveTo>
                <a:cubicBezTo>
                  <a:pt x="2001236" y="5883048"/>
                  <a:pt x="2001236" y="5866382"/>
                  <a:pt x="1992903" y="5808051"/>
                </a:cubicBezTo>
                <a:cubicBezTo>
                  <a:pt x="2009569" y="5816384"/>
                  <a:pt x="2026235" y="5824717"/>
                  <a:pt x="2026235" y="5849716"/>
                </a:cubicBezTo>
                <a:cubicBezTo>
                  <a:pt x="2026235" y="5866382"/>
                  <a:pt x="2017902" y="5883048"/>
                  <a:pt x="2001236" y="5891381"/>
                </a:cubicBezTo>
                <a:close/>
                <a:moveTo>
                  <a:pt x="3284507" y="5849716"/>
                </a:moveTo>
                <a:cubicBezTo>
                  <a:pt x="3284507" y="5874715"/>
                  <a:pt x="3267841" y="5899713"/>
                  <a:pt x="3251175" y="5908046"/>
                </a:cubicBezTo>
                <a:lnTo>
                  <a:pt x="3201178" y="5908046"/>
                </a:lnTo>
                <a:cubicBezTo>
                  <a:pt x="3192845" y="5883048"/>
                  <a:pt x="3192845" y="5849716"/>
                  <a:pt x="3184512" y="5824717"/>
                </a:cubicBezTo>
                <a:cubicBezTo>
                  <a:pt x="3192845" y="5816384"/>
                  <a:pt x="3226177" y="5833050"/>
                  <a:pt x="3251175" y="5799718"/>
                </a:cubicBezTo>
                <a:cubicBezTo>
                  <a:pt x="3267841" y="5816384"/>
                  <a:pt x="3284507" y="5833050"/>
                  <a:pt x="3284507" y="5849716"/>
                </a:cubicBezTo>
                <a:close/>
                <a:moveTo>
                  <a:pt x="2909525" y="5833050"/>
                </a:moveTo>
                <a:cubicBezTo>
                  <a:pt x="2909525" y="5858049"/>
                  <a:pt x="2884526" y="5883048"/>
                  <a:pt x="2867861" y="5891381"/>
                </a:cubicBezTo>
                <a:lnTo>
                  <a:pt x="2834529" y="5891381"/>
                </a:lnTo>
                <a:cubicBezTo>
                  <a:pt x="2834529" y="5874715"/>
                  <a:pt x="2826196" y="5849716"/>
                  <a:pt x="2809530" y="5833050"/>
                </a:cubicBezTo>
                <a:cubicBezTo>
                  <a:pt x="2817863" y="5824717"/>
                  <a:pt x="2842862" y="5808051"/>
                  <a:pt x="2859528" y="5783052"/>
                </a:cubicBezTo>
                <a:cubicBezTo>
                  <a:pt x="2867861" y="5783052"/>
                  <a:pt x="2909525" y="5824717"/>
                  <a:pt x="2909525" y="5833050"/>
                </a:cubicBezTo>
                <a:close/>
                <a:moveTo>
                  <a:pt x="2526211" y="5833050"/>
                </a:moveTo>
                <a:cubicBezTo>
                  <a:pt x="2526211" y="5849716"/>
                  <a:pt x="2509545" y="5866382"/>
                  <a:pt x="2476213" y="5899713"/>
                </a:cubicBezTo>
                <a:cubicBezTo>
                  <a:pt x="2467880" y="5883048"/>
                  <a:pt x="2459547" y="5858049"/>
                  <a:pt x="2434548" y="5833050"/>
                </a:cubicBezTo>
                <a:cubicBezTo>
                  <a:pt x="2451214" y="5824717"/>
                  <a:pt x="2476213" y="5799718"/>
                  <a:pt x="2484546" y="5783052"/>
                </a:cubicBezTo>
                <a:cubicBezTo>
                  <a:pt x="2517878" y="5799718"/>
                  <a:pt x="2526211" y="5808051"/>
                  <a:pt x="2526211" y="5833050"/>
                </a:cubicBezTo>
                <a:close/>
                <a:moveTo>
                  <a:pt x="792961" y="5833050"/>
                </a:moveTo>
                <a:cubicBezTo>
                  <a:pt x="792961" y="5849716"/>
                  <a:pt x="767963" y="5874715"/>
                  <a:pt x="759630" y="5899713"/>
                </a:cubicBezTo>
                <a:cubicBezTo>
                  <a:pt x="717965" y="5866382"/>
                  <a:pt x="709632" y="5849716"/>
                  <a:pt x="709632" y="5833050"/>
                </a:cubicBezTo>
                <a:cubicBezTo>
                  <a:pt x="709632" y="5808051"/>
                  <a:pt x="709632" y="5799718"/>
                  <a:pt x="751297" y="5783052"/>
                </a:cubicBezTo>
                <a:cubicBezTo>
                  <a:pt x="759630" y="5791385"/>
                  <a:pt x="792961" y="5808051"/>
                  <a:pt x="792961" y="5833050"/>
                </a:cubicBezTo>
                <a:close/>
                <a:moveTo>
                  <a:pt x="2384551" y="5816384"/>
                </a:moveTo>
                <a:cubicBezTo>
                  <a:pt x="2384551" y="5833050"/>
                  <a:pt x="2359552" y="5866382"/>
                  <a:pt x="2334553" y="5883048"/>
                </a:cubicBezTo>
                <a:cubicBezTo>
                  <a:pt x="2326220" y="5866382"/>
                  <a:pt x="2317887" y="5841383"/>
                  <a:pt x="2292889" y="5816384"/>
                </a:cubicBezTo>
                <a:cubicBezTo>
                  <a:pt x="2309554" y="5808051"/>
                  <a:pt x="2334553" y="5783052"/>
                  <a:pt x="2342886" y="5766387"/>
                </a:cubicBezTo>
                <a:cubicBezTo>
                  <a:pt x="2359552" y="5774720"/>
                  <a:pt x="2384551" y="5791385"/>
                  <a:pt x="2384551" y="5816384"/>
                </a:cubicBezTo>
                <a:close/>
                <a:moveTo>
                  <a:pt x="2759533" y="5808051"/>
                </a:moveTo>
                <a:cubicBezTo>
                  <a:pt x="2759533" y="5824717"/>
                  <a:pt x="2701202" y="5858049"/>
                  <a:pt x="2692869" y="5866382"/>
                </a:cubicBezTo>
                <a:cubicBezTo>
                  <a:pt x="2692869" y="5849716"/>
                  <a:pt x="2684536" y="5824717"/>
                  <a:pt x="2667870" y="5808051"/>
                </a:cubicBezTo>
                <a:cubicBezTo>
                  <a:pt x="2676203" y="5791385"/>
                  <a:pt x="2701202" y="5774720"/>
                  <a:pt x="2709535" y="5749721"/>
                </a:cubicBezTo>
                <a:cubicBezTo>
                  <a:pt x="2726201" y="5758054"/>
                  <a:pt x="2759533" y="5783052"/>
                  <a:pt x="2759533" y="5808051"/>
                </a:cubicBezTo>
                <a:close/>
                <a:moveTo>
                  <a:pt x="2242891" y="5799718"/>
                </a:moveTo>
                <a:cubicBezTo>
                  <a:pt x="2242891" y="5824717"/>
                  <a:pt x="2226225" y="5849716"/>
                  <a:pt x="2209559" y="5858049"/>
                </a:cubicBezTo>
                <a:lnTo>
                  <a:pt x="2184561" y="5858049"/>
                </a:lnTo>
                <a:cubicBezTo>
                  <a:pt x="2184561" y="5841383"/>
                  <a:pt x="2167895" y="5816384"/>
                  <a:pt x="2151229" y="5799718"/>
                </a:cubicBezTo>
                <a:cubicBezTo>
                  <a:pt x="2167895" y="5791385"/>
                  <a:pt x="2192893" y="5766387"/>
                  <a:pt x="2201226" y="5749721"/>
                </a:cubicBezTo>
                <a:cubicBezTo>
                  <a:pt x="2217892" y="5758054"/>
                  <a:pt x="2242891" y="5783052"/>
                  <a:pt x="2242891" y="5799718"/>
                </a:cubicBezTo>
                <a:close/>
                <a:moveTo>
                  <a:pt x="3167846" y="5741388"/>
                </a:moveTo>
                <a:cubicBezTo>
                  <a:pt x="3192845" y="5749721"/>
                  <a:pt x="3217844" y="5766387"/>
                  <a:pt x="3242842" y="5774720"/>
                </a:cubicBezTo>
                <a:cubicBezTo>
                  <a:pt x="3234509" y="5791385"/>
                  <a:pt x="3209511" y="5808051"/>
                  <a:pt x="3192845" y="5808051"/>
                </a:cubicBezTo>
                <a:cubicBezTo>
                  <a:pt x="3167846" y="5808051"/>
                  <a:pt x="3159513" y="5799718"/>
                  <a:pt x="3151180" y="5791385"/>
                </a:cubicBezTo>
                <a:lnTo>
                  <a:pt x="3151180" y="5741388"/>
                </a:lnTo>
                <a:lnTo>
                  <a:pt x="3167846" y="5741388"/>
                </a:lnTo>
                <a:close/>
                <a:moveTo>
                  <a:pt x="1276271" y="5799718"/>
                </a:moveTo>
                <a:cubicBezTo>
                  <a:pt x="1234607" y="5783052"/>
                  <a:pt x="1234607" y="5766387"/>
                  <a:pt x="1234607" y="5741388"/>
                </a:cubicBezTo>
                <a:cubicBezTo>
                  <a:pt x="1242940" y="5758054"/>
                  <a:pt x="1267938" y="5783052"/>
                  <a:pt x="1276271" y="5799718"/>
                </a:cubicBezTo>
                <a:close/>
                <a:moveTo>
                  <a:pt x="3017853" y="5799718"/>
                </a:moveTo>
                <a:cubicBezTo>
                  <a:pt x="3017853" y="5833050"/>
                  <a:pt x="2984522" y="5849716"/>
                  <a:pt x="2959523" y="5849716"/>
                </a:cubicBezTo>
                <a:cubicBezTo>
                  <a:pt x="2901192" y="5849716"/>
                  <a:pt x="2951190" y="5833050"/>
                  <a:pt x="2892859" y="5774720"/>
                </a:cubicBezTo>
                <a:cubicBezTo>
                  <a:pt x="2917858" y="5774720"/>
                  <a:pt x="2942857" y="5758054"/>
                  <a:pt x="2967856" y="5733055"/>
                </a:cubicBezTo>
                <a:cubicBezTo>
                  <a:pt x="2984522" y="5749721"/>
                  <a:pt x="3017853" y="5774720"/>
                  <a:pt x="3017853" y="5799718"/>
                </a:cubicBezTo>
                <a:close/>
                <a:moveTo>
                  <a:pt x="2101231" y="5791385"/>
                </a:moveTo>
                <a:cubicBezTo>
                  <a:pt x="2101231" y="5816384"/>
                  <a:pt x="2076232" y="5841383"/>
                  <a:pt x="2059567" y="5849716"/>
                </a:cubicBezTo>
                <a:cubicBezTo>
                  <a:pt x="2042901" y="5833050"/>
                  <a:pt x="2034568" y="5808051"/>
                  <a:pt x="2017902" y="5783052"/>
                </a:cubicBezTo>
                <a:cubicBezTo>
                  <a:pt x="2034568" y="5774720"/>
                  <a:pt x="2051234" y="5749721"/>
                  <a:pt x="2059567" y="5733055"/>
                </a:cubicBezTo>
                <a:cubicBezTo>
                  <a:pt x="2076232" y="5741388"/>
                  <a:pt x="2101231" y="5774720"/>
                  <a:pt x="2101231" y="5791385"/>
                </a:cubicBezTo>
                <a:close/>
                <a:moveTo>
                  <a:pt x="1326269" y="5749721"/>
                </a:moveTo>
                <a:cubicBezTo>
                  <a:pt x="1367934" y="5774720"/>
                  <a:pt x="1392932" y="5841383"/>
                  <a:pt x="1417931" y="5883048"/>
                </a:cubicBezTo>
                <a:cubicBezTo>
                  <a:pt x="1359601" y="5866382"/>
                  <a:pt x="1292937" y="5774720"/>
                  <a:pt x="1251273" y="5733055"/>
                </a:cubicBezTo>
                <a:cubicBezTo>
                  <a:pt x="1276271" y="5741388"/>
                  <a:pt x="1301270" y="5733055"/>
                  <a:pt x="1326269" y="5749721"/>
                </a:cubicBezTo>
                <a:close/>
                <a:moveTo>
                  <a:pt x="3134514" y="5766387"/>
                </a:moveTo>
                <a:cubicBezTo>
                  <a:pt x="3134514" y="5808051"/>
                  <a:pt x="3084517" y="5824717"/>
                  <a:pt x="3067851" y="5824717"/>
                </a:cubicBezTo>
                <a:cubicBezTo>
                  <a:pt x="3009520" y="5824717"/>
                  <a:pt x="3067851" y="5783052"/>
                  <a:pt x="3017853" y="5749721"/>
                </a:cubicBezTo>
                <a:cubicBezTo>
                  <a:pt x="3034519" y="5741388"/>
                  <a:pt x="3067851" y="5724722"/>
                  <a:pt x="3084517" y="5724722"/>
                </a:cubicBezTo>
                <a:cubicBezTo>
                  <a:pt x="3117848" y="5724722"/>
                  <a:pt x="3134514" y="5749721"/>
                  <a:pt x="3134514" y="5766387"/>
                </a:cubicBezTo>
                <a:close/>
                <a:moveTo>
                  <a:pt x="2609540" y="5783052"/>
                </a:moveTo>
                <a:cubicBezTo>
                  <a:pt x="2609540" y="5799718"/>
                  <a:pt x="2576208" y="5841383"/>
                  <a:pt x="2551209" y="5841383"/>
                </a:cubicBezTo>
                <a:cubicBezTo>
                  <a:pt x="2551209" y="5824717"/>
                  <a:pt x="2542876" y="5799718"/>
                  <a:pt x="2517878" y="5774720"/>
                </a:cubicBezTo>
                <a:cubicBezTo>
                  <a:pt x="2534544" y="5766387"/>
                  <a:pt x="2559542" y="5741388"/>
                  <a:pt x="2567875" y="5724722"/>
                </a:cubicBezTo>
                <a:cubicBezTo>
                  <a:pt x="2584541" y="5733055"/>
                  <a:pt x="2609540" y="5758054"/>
                  <a:pt x="2609540" y="5783052"/>
                </a:cubicBezTo>
                <a:close/>
                <a:moveTo>
                  <a:pt x="1851243" y="5799718"/>
                </a:moveTo>
                <a:cubicBezTo>
                  <a:pt x="1851243" y="5824717"/>
                  <a:pt x="1809579" y="5841383"/>
                  <a:pt x="1784580" y="5841383"/>
                </a:cubicBezTo>
                <a:cubicBezTo>
                  <a:pt x="1709584" y="5841383"/>
                  <a:pt x="1717917" y="5816384"/>
                  <a:pt x="1684585" y="5758054"/>
                </a:cubicBezTo>
                <a:cubicBezTo>
                  <a:pt x="1709584" y="5774720"/>
                  <a:pt x="1734582" y="5783052"/>
                  <a:pt x="1759581" y="5799718"/>
                </a:cubicBezTo>
                <a:lnTo>
                  <a:pt x="1801246" y="5791385"/>
                </a:lnTo>
                <a:cubicBezTo>
                  <a:pt x="1767914" y="5774720"/>
                  <a:pt x="1726249" y="5758054"/>
                  <a:pt x="1692918" y="5741388"/>
                </a:cubicBezTo>
                <a:cubicBezTo>
                  <a:pt x="1717917" y="5741388"/>
                  <a:pt x="1734582" y="5716389"/>
                  <a:pt x="1751248" y="5716389"/>
                </a:cubicBezTo>
                <a:cubicBezTo>
                  <a:pt x="1801246" y="5716389"/>
                  <a:pt x="1851243" y="5799718"/>
                  <a:pt x="1851243" y="5799718"/>
                </a:cubicBezTo>
                <a:close/>
                <a:moveTo>
                  <a:pt x="1609588" y="5716389"/>
                </a:moveTo>
                <a:cubicBezTo>
                  <a:pt x="1642920" y="5749721"/>
                  <a:pt x="1684585" y="5783052"/>
                  <a:pt x="1684585" y="5816384"/>
                </a:cubicBezTo>
                <a:cubicBezTo>
                  <a:pt x="1684585" y="5833050"/>
                  <a:pt x="1651253" y="5849716"/>
                  <a:pt x="1634587" y="5849716"/>
                </a:cubicBezTo>
                <a:cubicBezTo>
                  <a:pt x="1609588" y="5849716"/>
                  <a:pt x="1559591" y="5824717"/>
                  <a:pt x="1526259" y="5799718"/>
                </a:cubicBezTo>
                <a:cubicBezTo>
                  <a:pt x="1534592" y="5783052"/>
                  <a:pt x="1526259" y="5758054"/>
                  <a:pt x="1517926" y="5733055"/>
                </a:cubicBezTo>
                <a:cubicBezTo>
                  <a:pt x="1542925" y="5758054"/>
                  <a:pt x="1592923" y="5799718"/>
                  <a:pt x="1634587" y="5799718"/>
                </a:cubicBezTo>
                <a:cubicBezTo>
                  <a:pt x="1609588" y="5774720"/>
                  <a:pt x="1567924" y="5741388"/>
                  <a:pt x="1526259" y="5716389"/>
                </a:cubicBezTo>
                <a:lnTo>
                  <a:pt x="1609588" y="5716389"/>
                </a:lnTo>
                <a:close/>
                <a:moveTo>
                  <a:pt x="3042852" y="5716389"/>
                </a:moveTo>
                <a:cubicBezTo>
                  <a:pt x="3017853" y="5716389"/>
                  <a:pt x="2992855" y="5716389"/>
                  <a:pt x="2976189" y="5708056"/>
                </a:cubicBezTo>
                <a:cubicBezTo>
                  <a:pt x="2992855" y="5708056"/>
                  <a:pt x="3017853" y="5716389"/>
                  <a:pt x="3042852" y="5716389"/>
                </a:cubicBezTo>
                <a:close/>
                <a:moveTo>
                  <a:pt x="801294" y="5808051"/>
                </a:moveTo>
                <a:cubicBezTo>
                  <a:pt x="792961" y="5799718"/>
                  <a:pt x="784629" y="5791385"/>
                  <a:pt x="784629" y="5766387"/>
                </a:cubicBezTo>
                <a:cubicBezTo>
                  <a:pt x="784629" y="5741388"/>
                  <a:pt x="801294" y="5699723"/>
                  <a:pt x="834626" y="5708056"/>
                </a:cubicBezTo>
                <a:cubicBezTo>
                  <a:pt x="826293" y="5749721"/>
                  <a:pt x="809627" y="5783052"/>
                  <a:pt x="801294" y="5808051"/>
                </a:cubicBezTo>
                <a:close/>
                <a:moveTo>
                  <a:pt x="726298" y="5766387"/>
                </a:moveTo>
                <a:lnTo>
                  <a:pt x="701299" y="5791385"/>
                </a:lnTo>
                <a:cubicBezTo>
                  <a:pt x="692966" y="5766387"/>
                  <a:pt x="676300" y="5749721"/>
                  <a:pt x="651302" y="5724722"/>
                </a:cubicBezTo>
                <a:cubicBezTo>
                  <a:pt x="659635" y="5716389"/>
                  <a:pt x="667968" y="5716389"/>
                  <a:pt x="676300" y="5708056"/>
                </a:cubicBezTo>
                <a:cubicBezTo>
                  <a:pt x="684633" y="5716389"/>
                  <a:pt x="701299" y="5741388"/>
                  <a:pt x="726298" y="5766387"/>
                </a:cubicBezTo>
                <a:close/>
                <a:moveTo>
                  <a:pt x="2951190" y="5708056"/>
                </a:moveTo>
                <a:cubicBezTo>
                  <a:pt x="2942857" y="5741388"/>
                  <a:pt x="2909525" y="5741388"/>
                  <a:pt x="2892859" y="5758054"/>
                </a:cubicBezTo>
                <a:lnTo>
                  <a:pt x="2867861" y="5758054"/>
                </a:lnTo>
                <a:cubicBezTo>
                  <a:pt x="2867861" y="5741388"/>
                  <a:pt x="2859528" y="5716389"/>
                  <a:pt x="2851195" y="5699723"/>
                </a:cubicBezTo>
                <a:cubicBezTo>
                  <a:pt x="2884526" y="5708056"/>
                  <a:pt x="2917858" y="5708056"/>
                  <a:pt x="2951190" y="5708056"/>
                </a:cubicBezTo>
                <a:close/>
                <a:moveTo>
                  <a:pt x="2842862" y="5749721"/>
                </a:moveTo>
                <a:cubicBezTo>
                  <a:pt x="2842862" y="5749721"/>
                  <a:pt x="2834529" y="5799718"/>
                  <a:pt x="2801197" y="5808051"/>
                </a:cubicBezTo>
                <a:lnTo>
                  <a:pt x="2776198" y="5808051"/>
                </a:lnTo>
                <a:cubicBezTo>
                  <a:pt x="2776198" y="5791385"/>
                  <a:pt x="2767865" y="5766387"/>
                  <a:pt x="2751200" y="5741388"/>
                </a:cubicBezTo>
                <a:cubicBezTo>
                  <a:pt x="2767865" y="5733055"/>
                  <a:pt x="2792864" y="5716389"/>
                  <a:pt x="2801197" y="5699723"/>
                </a:cubicBezTo>
                <a:cubicBezTo>
                  <a:pt x="2817863" y="5699723"/>
                  <a:pt x="2842862" y="5716389"/>
                  <a:pt x="2842862" y="5749721"/>
                </a:cubicBezTo>
                <a:close/>
                <a:moveTo>
                  <a:pt x="2467880" y="5749721"/>
                </a:moveTo>
                <a:cubicBezTo>
                  <a:pt x="2467880" y="5766387"/>
                  <a:pt x="2451214" y="5799718"/>
                  <a:pt x="2426215" y="5816384"/>
                </a:cubicBezTo>
                <a:cubicBezTo>
                  <a:pt x="2401217" y="5799718"/>
                  <a:pt x="2401217" y="5783052"/>
                  <a:pt x="2376218" y="5758054"/>
                </a:cubicBezTo>
                <a:cubicBezTo>
                  <a:pt x="2384551" y="5749721"/>
                  <a:pt x="2409550" y="5724722"/>
                  <a:pt x="2426215" y="5699723"/>
                </a:cubicBezTo>
                <a:cubicBezTo>
                  <a:pt x="2442881" y="5708056"/>
                  <a:pt x="2467880" y="5724722"/>
                  <a:pt x="2467880" y="5749721"/>
                </a:cubicBezTo>
                <a:close/>
                <a:moveTo>
                  <a:pt x="2776198" y="5699723"/>
                </a:moveTo>
                <a:cubicBezTo>
                  <a:pt x="2767865" y="5708056"/>
                  <a:pt x="2751200" y="5716389"/>
                  <a:pt x="2742867" y="5724722"/>
                </a:cubicBezTo>
                <a:lnTo>
                  <a:pt x="2717868" y="5724722"/>
                </a:lnTo>
                <a:lnTo>
                  <a:pt x="2717868" y="5691390"/>
                </a:lnTo>
                <a:cubicBezTo>
                  <a:pt x="2734534" y="5691390"/>
                  <a:pt x="2759533" y="5699723"/>
                  <a:pt x="2776198" y="5699723"/>
                </a:cubicBezTo>
                <a:close/>
                <a:moveTo>
                  <a:pt x="2692869" y="5691390"/>
                </a:moveTo>
                <a:lnTo>
                  <a:pt x="2692869" y="5749721"/>
                </a:lnTo>
                <a:cubicBezTo>
                  <a:pt x="2684536" y="5758054"/>
                  <a:pt x="2667870" y="5766387"/>
                  <a:pt x="2659537" y="5774720"/>
                </a:cubicBezTo>
                <a:lnTo>
                  <a:pt x="2634539" y="5774720"/>
                </a:lnTo>
                <a:cubicBezTo>
                  <a:pt x="2634539" y="5758054"/>
                  <a:pt x="2617873" y="5733055"/>
                  <a:pt x="2601207" y="5716389"/>
                </a:cubicBezTo>
                <a:cubicBezTo>
                  <a:pt x="2617873" y="5708056"/>
                  <a:pt x="2626206" y="5683057"/>
                  <a:pt x="2642872" y="5683057"/>
                </a:cubicBezTo>
                <a:cubicBezTo>
                  <a:pt x="2667870" y="5683057"/>
                  <a:pt x="2676203" y="5691390"/>
                  <a:pt x="2692869" y="5691390"/>
                </a:cubicBezTo>
                <a:close/>
                <a:moveTo>
                  <a:pt x="2317887" y="5741388"/>
                </a:moveTo>
                <a:cubicBezTo>
                  <a:pt x="2317887" y="5766387"/>
                  <a:pt x="2309554" y="5774720"/>
                  <a:pt x="2276223" y="5799718"/>
                </a:cubicBezTo>
                <a:cubicBezTo>
                  <a:pt x="2267890" y="5791385"/>
                  <a:pt x="2251224" y="5766387"/>
                  <a:pt x="2234558" y="5741388"/>
                </a:cubicBezTo>
                <a:cubicBezTo>
                  <a:pt x="2242891" y="5733055"/>
                  <a:pt x="2267890" y="5708056"/>
                  <a:pt x="2276223" y="5683057"/>
                </a:cubicBezTo>
                <a:cubicBezTo>
                  <a:pt x="2309554" y="5691390"/>
                  <a:pt x="2317887" y="5724722"/>
                  <a:pt x="2317887" y="5741388"/>
                </a:cubicBezTo>
                <a:close/>
                <a:moveTo>
                  <a:pt x="2076232" y="5699723"/>
                </a:moveTo>
                <a:cubicBezTo>
                  <a:pt x="2084565" y="5691390"/>
                  <a:pt x="2092898" y="5683057"/>
                  <a:pt x="2101231" y="5683057"/>
                </a:cubicBezTo>
                <a:cubicBezTo>
                  <a:pt x="2101231" y="5691390"/>
                  <a:pt x="2084565" y="5699723"/>
                  <a:pt x="2076232" y="5699723"/>
                </a:cubicBezTo>
                <a:close/>
                <a:moveTo>
                  <a:pt x="1984570" y="5741388"/>
                </a:moveTo>
                <a:cubicBezTo>
                  <a:pt x="1984570" y="5783052"/>
                  <a:pt x="1901241" y="5799718"/>
                  <a:pt x="1892908" y="5799718"/>
                </a:cubicBezTo>
                <a:cubicBezTo>
                  <a:pt x="1867909" y="5799718"/>
                  <a:pt x="1859576" y="5766387"/>
                  <a:pt x="1834578" y="5741388"/>
                </a:cubicBezTo>
                <a:cubicBezTo>
                  <a:pt x="1859576" y="5749721"/>
                  <a:pt x="1892908" y="5758054"/>
                  <a:pt x="1917907" y="5758054"/>
                </a:cubicBezTo>
                <a:cubicBezTo>
                  <a:pt x="1934573" y="5758054"/>
                  <a:pt x="1934573" y="5749721"/>
                  <a:pt x="1942906" y="5741388"/>
                </a:cubicBezTo>
                <a:cubicBezTo>
                  <a:pt x="1909574" y="5724722"/>
                  <a:pt x="1876242" y="5724722"/>
                  <a:pt x="1842910" y="5716389"/>
                </a:cubicBezTo>
                <a:cubicBezTo>
                  <a:pt x="1859576" y="5708056"/>
                  <a:pt x="1876242" y="5683057"/>
                  <a:pt x="1901241" y="5683057"/>
                </a:cubicBezTo>
                <a:cubicBezTo>
                  <a:pt x="1942906" y="5683057"/>
                  <a:pt x="1984570" y="5724722"/>
                  <a:pt x="1984570" y="5741388"/>
                </a:cubicBezTo>
                <a:close/>
                <a:moveTo>
                  <a:pt x="2617873" y="5683057"/>
                </a:moveTo>
                <a:cubicBezTo>
                  <a:pt x="2609540" y="5683057"/>
                  <a:pt x="2592874" y="5691390"/>
                  <a:pt x="2567875" y="5699723"/>
                </a:cubicBezTo>
                <a:lnTo>
                  <a:pt x="2567875" y="5666392"/>
                </a:lnTo>
                <a:cubicBezTo>
                  <a:pt x="2584541" y="5666392"/>
                  <a:pt x="2601207" y="5674724"/>
                  <a:pt x="2617873" y="5683057"/>
                </a:cubicBezTo>
                <a:close/>
                <a:moveTo>
                  <a:pt x="2176228" y="5724722"/>
                </a:moveTo>
                <a:cubicBezTo>
                  <a:pt x="2176228" y="5741388"/>
                  <a:pt x="2151229" y="5774720"/>
                  <a:pt x="2134563" y="5783052"/>
                </a:cubicBezTo>
                <a:cubicBezTo>
                  <a:pt x="2117897" y="5774720"/>
                  <a:pt x="2109564" y="5749721"/>
                  <a:pt x="2092898" y="5733055"/>
                </a:cubicBezTo>
                <a:cubicBezTo>
                  <a:pt x="2101231" y="5716389"/>
                  <a:pt x="2126230" y="5691390"/>
                  <a:pt x="2134563" y="5666392"/>
                </a:cubicBezTo>
                <a:cubicBezTo>
                  <a:pt x="2151229" y="5674724"/>
                  <a:pt x="2176228" y="5699723"/>
                  <a:pt x="2176228" y="5724722"/>
                </a:cubicBezTo>
                <a:close/>
                <a:moveTo>
                  <a:pt x="2726201" y="5666392"/>
                </a:moveTo>
                <a:cubicBezTo>
                  <a:pt x="2709535" y="5666392"/>
                  <a:pt x="2692869" y="5666392"/>
                  <a:pt x="2684536" y="5658059"/>
                </a:cubicBezTo>
                <a:cubicBezTo>
                  <a:pt x="2692869" y="5658059"/>
                  <a:pt x="2709535" y="5658059"/>
                  <a:pt x="2726201" y="5666392"/>
                </a:cubicBezTo>
                <a:close/>
                <a:moveTo>
                  <a:pt x="3076184" y="5699723"/>
                </a:moveTo>
                <a:cubicBezTo>
                  <a:pt x="3067851" y="5691390"/>
                  <a:pt x="3059518" y="5691390"/>
                  <a:pt x="3051185" y="5691390"/>
                </a:cubicBezTo>
                <a:cubicBezTo>
                  <a:pt x="3076184" y="5674724"/>
                  <a:pt x="3101183" y="5658059"/>
                  <a:pt x="3126181" y="5649726"/>
                </a:cubicBezTo>
                <a:cubicBezTo>
                  <a:pt x="3126181" y="5658059"/>
                  <a:pt x="3101183" y="5683057"/>
                  <a:pt x="3076184" y="5699723"/>
                </a:cubicBezTo>
                <a:close/>
                <a:moveTo>
                  <a:pt x="2551209" y="5691390"/>
                </a:moveTo>
                <a:cubicBezTo>
                  <a:pt x="2551209" y="5708056"/>
                  <a:pt x="2534544" y="5733055"/>
                  <a:pt x="2517878" y="5749721"/>
                </a:cubicBezTo>
                <a:lnTo>
                  <a:pt x="2484546" y="5749721"/>
                </a:lnTo>
                <a:cubicBezTo>
                  <a:pt x="2484546" y="5733055"/>
                  <a:pt x="2476213" y="5716389"/>
                  <a:pt x="2459547" y="5699723"/>
                </a:cubicBezTo>
                <a:cubicBezTo>
                  <a:pt x="2467880" y="5683057"/>
                  <a:pt x="2492879" y="5666392"/>
                  <a:pt x="2501212" y="5649726"/>
                </a:cubicBezTo>
                <a:cubicBezTo>
                  <a:pt x="2509545" y="5649726"/>
                  <a:pt x="2551209" y="5658059"/>
                  <a:pt x="2551209" y="5691390"/>
                </a:cubicBezTo>
                <a:close/>
                <a:moveTo>
                  <a:pt x="1434597" y="5658059"/>
                </a:moveTo>
                <a:cubicBezTo>
                  <a:pt x="1451263" y="5658059"/>
                  <a:pt x="1492927" y="5733055"/>
                  <a:pt x="1509593" y="5774720"/>
                </a:cubicBezTo>
                <a:lnTo>
                  <a:pt x="1509593" y="5799718"/>
                </a:lnTo>
                <a:cubicBezTo>
                  <a:pt x="1501260" y="5808051"/>
                  <a:pt x="1492927" y="5808051"/>
                  <a:pt x="1476262" y="5808051"/>
                </a:cubicBezTo>
                <a:cubicBezTo>
                  <a:pt x="1392932" y="5808051"/>
                  <a:pt x="1351268" y="5741388"/>
                  <a:pt x="1351268" y="5699723"/>
                </a:cubicBezTo>
                <a:lnTo>
                  <a:pt x="1351268" y="5658059"/>
                </a:lnTo>
                <a:cubicBezTo>
                  <a:pt x="1376266" y="5691390"/>
                  <a:pt x="1409598" y="5724722"/>
                  <a:pt x="1442930" y="5766387"/>
                </a:cubicBezTo>
                <a:lnTo>
                  <a:pt x="1459596" y="5749721"/>
                </a:lnTo>
                <a:cubicBezTo>
                  <a:pt x="1434597" y="5724722"/>
                  <a:pt x="1401265" y="5683057"/>
                  <a:pt x="1376266" y="5649726"/>
                </a:cubicBezTo>
                <a:cubicBezTo>
                  <a:pt x="1392932" y="5658059"/>
                  <a:pt x="1409598" y="5658059"/>
                  <a:pt x="1434597" y="5658059"/>
                </a:cubicBezTo>
                <a:close/>
                <a:moveTo>
                  <a:pt x="801294" y="5691390"/>
                </a:moveTo>
                <a:cubicBezTo>
                  <a:pt x="784629" y="5708056"/>
                  <a:pt x="767963" y="5733055"/>
                  <a:pt x="759630" y="5758054"/>
                </a:cubicBezTo>
                <a:cubicBezTo>
                  <a:pt x="726298" y="5733055"/>
                  <a:pt x="709632" y="5724722"/>
                  <a:pt x="709632" y="5699723"/>
                </a:cubicBezTo>
                <a:cubicBezTo>
                  <a:pt x="709632" y="5674724"/>
                  <a:pt x="726298" y="5658059"/>
                  <a:pt x="742964" y="5641393"/>
                </a:cubicBezTo>
                <a:cubicBezTo>
                  <a:pt x="759630" y="5649726"/>
                  <a:pt x="776296" y="5674724"/>
                  <a:pt x="801294" y="5691390"/>
                </a:cubicBezTo>
                <a:close/>
                <a:moveTo>
                  <a:pt x="651302" y="5699723"/>
                </a:moveTo>
                <a:cubicBezTo>
                  <a:pt x="651302" y="5699723"/>
                  <a:pt x="651302" y="5708056"/>
                  <a:pt x="634636" y="5708056"/>
                </a:cubicBezTo>
                <a:cubicBezTo>
                  <a:pt x="609637" y="5708056"/>
                  <a:pt x="601304" y="5683057"/>
                  <a:pt x="576305" y="5666392"/>
                </a:cubicBezTo>
                <a:cubicBezTo>
                  <a:pt x="576305" y="5658059"/>
                  <a:pt x="584638" y="5649726"/>
                  <a:pt x="592971" y="5641393"/>
                </a:cubicBezTo>
                <a:cubicBezTo>
                  <a:pt x="617970" y="5649726"/>
                  <a:pt x="634636" y="5683057"/>
                  <a:pt x="651302" y="5699723"/>
                </a:cubicBezTo>
                <a:close/>
                <a:moveTo>
                  <a:pt x="2476213" y="5649726"/>
                </a:moveTo>
                <a:lnTo>
                  <a:pt x="2451214" y="5674724"/>
                </a:lnTo>
                <a:lnTo>
                  <a:pt x="2426215" y="5674724"/>
                </a:lnTo>
                <a:cubicBezTo>
                  <a:pt x="2426215" y="5666392"/>
                  <a:pt x="2417883" y="5649726"/>
                  <a:pt x="2417883" y="5633060"/>
                </a:cubicBezTo>
                <a:cubicBezTo>
                  <a:pt x="2434548" y="5641393"/>
                  <a:pt x="2459547" y="5641393"/>
                  <a:pt x="2476213" y="5649726"/>
                </a:cubicBezTo>
                <a:close/>
                <a:moveTo>
                  <a:pt x="2401217" y="5674724"/>
                </a:moveTo>
                <a:cubicBezTo>
                  <a:pt x="2401217" y="5699723"/>
                  <a:pt x="2392884" y="5708056"/>
                  <a:pt x="2367885" y="5733055"/>
                </a:cubicBezTo>
                <a:lnTo>
                  <a:pt x="2342886" y="5733055"/>
                </a:lnTo>
                <a:cubicBezTo>
                  <a:pt x="2342886" y="5716389"/>
                  <a:pt x="2326220" y="5691390"/>
                  <a:pt x="2309554" y="5674724"/>
                </a:cubicBezTo>
                <a:cubicBezTo>
                  <a:pt x="2326220" y="5666392"/>
                  <a:pt x="2342886" y="5633060"/>
                  <a:pt x="2359552" y="5633060"/>
                </a:cubicBezTo>
                <a:cubicBezTo>
                  <a:pt x="2401217" y="5633060"/>
                  <a:pt x="2401217" y="5674724"/>
                  <a:pt x="2401217" y="5674724"/>
                </a:cubicBezTo>
                <a:close/>
                <a:moveTo>
                  <a:pt x="2259557" y="5658059"/>
                </a:moveTo>
                <a:cubicBezTo>
                  <a:pt x="2259557" y="5666392"/>
                  <a:pt x="2234558" y="5708056"/>
                  <a:pt x="2201226" y="5724722"/>
                </a:cubicBezTo>
                <a:cubicBezTo>
                  <a:pt x="2201226" y="5708056"/>
                  <a:pt x="2192893" y="5683057"/>
                  <a:pt x="2167895" y="5658059"/>
                </a:cubicBezTo>
                <a:cubicBezTo>
                  <a:pt x="2184561" y="5649726"/>
                  <a:pt x="2209559" y="5641393"/>
                  <a:pt x="2251224" y="5633060"/>
                </a:cubicBezTo>
                <a:cubicBezTo>
                  <a:pt x="2251224" y="5641393"/>
                  <a:pt x="2259557" y="5633060"/>
                  <a:pt x="2259557" y="5658059"/>
                </a:cubicBezTo>
                <a:close/>
                <a:moveTo>
                  <a:pt x="2326220" y="5633060"/>
                </a:moveTo>
                <a:lnTo>
                  <a:pt x="2301222" y="5658059"/>
                </a:lnTo>
                <a:cubicBezTo>
                  <a:pt x="2284556" y="5649726"/>
                  <a:pt x="2276223" y="5633060"/>
                  <a:pt x="2284556" y="5624727"/>
                </a:cubicBezTo>
                <a:cubicBezTo>
                  <a:pt x="2309554" y="5624727"/>
                  <a:pt x="2317887" y="5633060"/>
                  <a:pt x="2326220" y="5633060"/>
                </a:cubicBezTo>
                <a:close/>
                <a:moveTo>
                  <a:pt x="2901192" y="5616394"/>
                </a:moveTo>
                <a:lnTo>
                  <a:pt x="2901192" y="5674724"/>
                </a:lnTo>
                <a:cubicBezTo>
                  <a:pt x="2892859" y="5683057"/>
                  <a:pt x="2901192" y="5683057"/>
                  <a:pt x="2876194" y="5683057"/>
                </a:cubicBezTo>
                <a:cubicBezTo>
                  <a:pt x="2859528" y="5683057"/>
                  <a:pt x="2851195" y="5674724"/>
                  <a:pt x="2859528" y="5666392"/>
                </a:cubicBezTo>
                <a:cubicBezTo>
                  <a:pt x="2851195" y="5658059"/>
                  <a:pt x="2834529" y="5666392"/>
                  <a:pt x="2759533" y="5674724"/>
                </a:cubicBezTo>
                <a:cubicBezTo>
                  <a:pt x="2776198" y="5649726"/>
                  <a:pt x="2809530" y="5633060"/>
                  <a:pt x="2842862" y="5616394"/>
                </a:cubicBezTo>
                <a:lnTo>
                  <a:pt x="2901192" y="5616394"/>
                </a:lnTo>
                <a:close/>
                <a:moveTo>
                  <a:pt x="2101231" y="5649726"/>
                </a:moveTo>
                <a:cubicBezTo>
                  <a:pt x="2067899" y="5674724"/>
                  <a:pt x="2034568" y="5699723"/>
                  <a:pt x="2009569" y="5733055"/>
                </a:cubicBezTo>
                <a:cubicBezTo>
                  <a:pt x="2001236" y="5716389"/>
                  <a:pt x="1984570" y="5699723"/>
                  <a:pt x="1967904" y="5683057"/>
                </a:cubicBezTo>
                <a:cubicBezTo>
                  <a:pt x="2001236" y="5674724"/>
                  <a:pt x="2034568" y="5691390"/>
                  <a:pt x="2067899" y="5666392"/>
                </a:cubicBezTo>
                <a:cubicBezTo>
                  <a:pt x="2034568" y="5658059"/>
                  <a:pt x="2001236" y="5658059"/>
                  <a:pt x="1967904" y="5666392"/>
                </a:cubicBezTo>
                <a:cubicBezTo>
                  <a:pt x="2009569" y="5616394"/>
                  <a:pt x="1984570" y="5616394"/>
                  <a:pt x="2026235" y="5616394"/>
                </a:cubicBezTo>
                <a:cubicBezTo>
                  <a:pt x="2051234" y="5616394"/>
                  <a:pt x="2076232" y="5616394"/>
                  <a:pt x="2101231" y="5649726"/>
                </a:cubicBezTo>
                <a:close/>
                <a:moveTo>
                  <a:pt x="1742915" y="5683057"/>
                </a:moveTo>
                <a:cubicBezTo>
                  <a:pt x="1742915" y="5716389"/>
                  <a:pt x="1692918" y="5724722"/>
                  <a:pt x="1684585" y="5724722"/>
                </a:cubicBezTo>
                <a:cubicBezTo>
                  <a:pt x="1634587" y="5724722"/>
                  <a:pt x="1609588" y="5666392"/>
                  <a:pt x="1609588" y="5624727"/>
                </a:cubicBezTo>
                <a:cubicBezTo>
                  <a:pt x="1634587" y="5649726"/>
                  <a:pt x="1667919" y="5674724"/>
                  <a:pt x="1692918" y="5683057"/>
                </a:cubicBezTo>
                <a:cubicBezTo>
                  <a:pt x="1692918" y="5683057"/>
                  <a:pt x="1701251" y="5683057"/>
                  <a:pt x="1709584" y="5674724"/>
                </a:cubicBezTo>
                <a:cubicBezTo>
                  <a:pt x="1684585" y="5658059"/>
                  <a:pt x="1651253" y="5633060"/>
                  <a:pt x="1626254" y="5608061"/>
                </a:cubicBezTo>
                <a:cubicBezTo>
                  <a:pt x="1634587" y="5608061"/>
                  <a:pt x="1667919" y="5608061"/>
                  <a:pt x="1684585" y="5599728"/>
                </a:cubicBezTo>
                <a:cubicBezTo>
                  <a:pt x="1692918" y="5608061"/>
                  <a:pt x="1742915" y="5649726"/>
                  <a:pt x="1742915" y="5683057"/>
                </a:cubicBezTo>
                <a:close/>
                <a:moveTo>
                  <a:pt x="1876242" y="5658059"/>
                </a:moveTo>
                <a:cubicBezTo>
                  <a:pt x="1876242" y="5699723"/>
                  <a:pt x="1809579" y="5699723"/>
                  <a:pt x="1809579" y="5699723"/>
                </a:cubicBezTo>
                <a:cubicBezTo>
                  <a:pt x="1751248" y="5699723"/>
                  <a:pt x="1776247" y="5691390"/>
                  <a:pt x="1751248" y="5633060"/>
                </a:cubicBezTo>
                <a:cubicBezTo>
                  <a:pt x="1767914" y="5641393"/>
                  <a:pt x="1809579" y="5666392"/>
                  <a:pt x="1842910" y="5658059"/>
                </a:cubicBezTo>
                <a:cubicBezTo>
                  <a:pt x="1826245" y="5641393"/>
                  <a:pt x="1792913" y="5633060"/>
                  <a:pt x="1759581" y="5616394"/>
                </a:cubicBezTo>
                <a:cubicBezTo>
                  <a:pt x="1776247" y="5608061"/>
                  <a:pt x="1792913" y="5591395"/>
                  <a:pt x="1809579" y="5591395"/>
                </a:cubicBezTo>
                <a:cubicBezTo>
                  <a:pt x="1834578" y="5591395"/>
                  <a:pt x="1876242" y="5633060"/>
                  <a:pt x="1876242" y="5658059"/>
                </a:cubicBezTo>
                <a:close/>
                <a:moveTo>
                  <a:pt x="1159610" y="5633060"/>
                </a:moveTo>
                <a:cubicBezTo>
                  <a:pt x="1192942" y="5666392"/>
                  <a:pt x="1201275" y="5716389"/>
                  <a:pt x="1217941" y="5758054"/>
                </a:cubicBezTo>
                <a:cubicBezTo>
                  <a:pt x="1151277" y="5724722"/>
                  <a:pt x="1109613" y="5658059"/>
                  <a:pt x="1092947" y="5591395"/>
                </a:cubicBezTo>
                <a:cubicBezTo>
                  <a:pt x="1117946" y="5616394"/>
                  <a:pt x="1142944" y="5608061"/>
                  <a:pt x="1159610" y="5633060"/>
                </a:cubicBezTo>
                <a:close/>
                <a:moveTo>
                  <a:pt x="1084614" y="5641393"/>
                </a:moveTo>
                <a:cubicBezTo>
                  <a:pt x="1084614" y="5633060"/>
                  <a:pt x="1067948" y="5649726"/>
                  <a:pt x="1067948" y="5624727"/>
                </a:cubicBezTo>
                <a:lnTo>
                  <a:pt x="1067948" y="5591395"/>
                </a:lnTo>
                <a:cubicBezTo>
                  <a:pt x="1076281" y="5608061"/>
                  <a:pt x="1084614" y="5624727"/>
                  <a:pt x="1084614" y="5641393"/>
                </a:cubicBezTo>
                <a:close/>
                <a:moveTo>
                  <a:pt x="726298" y="5624727"/>
                </a:moveTo>
                <a:cubicBezTo>
                  <a:pt x="709632" y="5641393"/>
                  <a:pt x="692966" y="5666392"/>
                  <a:pt x="684633" y="5683057"/>
                </a:cubicBezTo>
                <a:cubicBezTo>
                  <a:pt x="659635" y="5674724"/>
                  <a:pt x="634636" y="5633060"/>
                  <a:pt x="634636" y="5624727"/>
                </a:cubicBezTo>
                <a:cubicBezTo>
                  <a:pt x="634636" y="5599728"/>
                  <a:pt x="651302" y="5574729"/>
                  <a:pt x="676300" y="5574729"/>
                </a:cubicBezTo>
                <a:cubicBezTo>
                  <a:pt x="701299" y="5574729"/>
                  <a:pt x="709632" y="5608061"/>
                  <a:pt x="726298" y="5624727"/>
                </a:cubicBezTo>
                <a:close/>
                <a:moveTo>
                  <a:pt x="2492879" y="5591395"/>
                </a:moveTo>
                <a:cubicBezTo>
                  <a:pt x="2492879" y="5616394"/>
                  <a:pt x="2484546" y="5616394"/>
                  <a:pt x="2484546" y="5624727"/>
                </a:cubicBezTo>
                <a:cubicBezTo>
                  <a:pt x="2467880" y="5616394"/>
                  <a:pt x="2451214" y="5624727"/>
                  <a:pt x="2451214" y="5608061"/>
                </a:cubicBezTo>
                <a:cubicBezTo>
                  <a:pt x="2451214" y="5583062"/>
                  <a:pt x="2392884" y="5608061"/>
                  <a:pt x="2367885" y="5608061"/>
                </a:cubicBezTo>
                <a:cubicBezTo>
                  <a:pt x="2367885" y="5608061"/>
                  <a:pt x="2367885" y="5599728"/>
                  <a:pt x="2359552" y="5591395"/>
                </a:cubicBezTo>
                <a:cubicBezTo>
                  <a:pt x="2376218" y="5574729"/>
                  <a:pt x="2417883" y="5566396"/>
                  <a:pt x="2434548" y="5566396"/>
                </a:cubicBezTo>
                <a:cubicBezTo>
                  <a:pt x="2459547" y="5566396"/>
                  <a:pt x="2492879" y="5558063"/>
                  <a:pt x="2492879" y="5591395"/>
                </a:cubicBezTo>
                <a:close/>
                <a:moveTo>
                  <a:pt x="1551258" y="5566396"/>
                </a:moveTo>
                <a:cubicBezTo>
                  <a:pt x="1576257" y="5599728"/>
                  <a:pt x="1592923" y="5641393"/>
                  <a:pt x="1592923" y="5658059"/>
                </a:cubicBezTo>
                <a:cubicBezTo>
                  <a:pt x="1592923" y="5683057"/>
                  <a:pt x="1576257" y="5699723"/>
                  <a:pt x="1559591" y="5699723"/>
                </a:cubicBezTo>
                <a:cubicBezTo>
                  <a:pt x="1534592" y="5699723"/>
                  <a:pt x="1459596" y="5674724"/>
                  <a:pt x="1459596" y="5641393"/>
                </a:cubicBezTo>
                <a:cubicBezTo>
                  <a:pt x="1459596" y="5616394"/>
                  <a:pt x="1467929" y="5591395"/>
                  <a:pt x="1467929" y="5574729"/>
                </a:cubicBezTo>
                <a:cubicBezTo>
                  <a:pt x="1492927" y="5608061"/>
                  <a:pt x="1517926" y="5633060"/>
                  <a:pt x="1542925" y="5658059"/>
                </a:cubicBezTo>
                <a:cubicBezTo>
                  <a:pt x="1542925" y="5658059"/>
                  <a:pt x="1551258" y="5658059"/>
                  <a:pt x="1559591" y="5649726"/>
                </a:cubicBezTo>
                <a:cubicBezTo>
                  <a:pt x="1534592" y="5624727"/>
                  <a:pt x="1509593" y="5591395"/>
                  <a:pt x="1484595" y="5566396"/>
                </a:cubicBezTo>
                <a:lnTo>
                  <a:pt x="1551258" y="5566396"/>
                </a:lnTo>
                <a:close/>
                <a:moveTo>
                  <a:pt x="876291" y="5624727"/>
                </a:moveTo>
                <a:cubicBezTo>
                  <a:pt x="859625" y="5641393"/>
                  <a:pt x="842959" y="5666392"/>
                  <a:pt x="834626" y="5683057"/>
                </a:cubicBezTo>
                <a:cubicBezTo>
                  <a:pt x="801294" y="5666392"/>
                  <a:pt x="784629" y="5641393"/>
                  <a:pt x="784629" y="5624727"/>
                </a:cubicBezTo>
                <a:cubicBezTo>
                  <a:pt x="784629" y="5599728"/>
                  <a:pt x="801294" y="5583062"/>
                  <a:pt x="834626" y="5566396"/>
                </a:cubicBezTo>
                <a:cubicBezTo>
                  <a:pt x="834626" y="5583062"/>
                  <a:pt x="859625" y="5608061"/>
                  <a:pt x="876291" y="5624727"/>
                </a:cubicBezTo>
                <a:close/>
                <a:moveTo>
                  <a:pt x="584638" y="5624727"/>
                </a:moveTo>
                <a:cubicBezTo>
                  <a:pt x="576305" y="5624727"/>
                  <a:pt x="567972" y="5641393"/>
                  <a:pt x="551307" y="5641393"/>
                </a:cubicBezTo>
                <a:cubicBezTo>
                  <a:pt x="526308" y="5641393"/>
                  <a:pt x="517975" y="5616394"/>
                  <a:pt x="501309" y="5599728"/>
                </a:cubicBezTo>
                <a:cubicBezTo>
                  <a:pt x="501309" y="5591395"/>
                  <a:pt x="517975" y="5574729"/>
                  <a:pt x="526308" y="5566396"/>
                </a:cubicBezTo>
                <a:cubicBezTo>
                  <a:pt x="551307" y="5574729"/>
                  <a:pt x="559640" y="5599728"/>
                  <a:pt x="584638" y="5624727"/>
                </a:cubicBezTo>
                <a:close/>
                <a:moveTo>
                  <a:pt x="2342886" y="5599728"/>
                </a:moveTo>
                <a:cubicBezTo>
                  <a:pt x="2334553" y="5599728"/>
                  <a:pt x="2334553" y="5608061"/>
                  <a:pt x="2317887" y="5608061"/>
                </a:cubicBezTo>
                <a:cubicBezTo>
                  <a:pt x="2292889" y="5608061"/>
                  <a:pt x="2309554" y="5591395"/>
                  <a:pt x="2284556" y="5591395"/>
                </a:cubicBezTo>
                <a:cubicBezTo>
                  <a:pt x="2267890" y="5591395"/>
                  <a:pt x="2234558" y="5608061"/>
                  <a:pt x="2209559" y="5616394"/>
                </a:cubicBezTo>
                <a:cubicBezTo>
                  <a:pt x="2226225" y="5541398"/>
                  <a:pt x="2226225" y="5558063"/>
                  <a:pt x="2267890" y="5558063"/>
                </a:cubicBezTo>
                <a:cubicBezTo>
                  <a:pt x="2301222" y="5558063"/>
                  <a:pt x="2326220" y="5549731"/>
                  <a:pt x="2342886" y="5599728"/>
                </a:cubicBezTo>
                <a:close/>
                <a:moveTo>
                  <a:pt x="3067851" y="5549731"/>
                </a:moveTo>
                <a:cubicBezTo>
                  <a:pt x="3067851" y="5558063"/>
                  <a:pt x="3076184" y="5558063"/>
                  <a:pt x="3076184" y="5574729"/>
                </a:cubicBezTo>
                <a:cubicBezTo>
                  <a:pt x="3076184" y="5591395"/>
                  <a:pt x="3026186" y="5691390"/>
                  <a:pt x="3009520" y="5691390"/>
                </a:cubicBezTo>
                <a:cubicBezTo>
                  <a:pt x="2984522" y="5691390"/>
                  <a:pt x="2967856" y="5683057"/>
                  <a:pt x="2951190" y="5683057"/>
                </a:cubicBezTo>
                <a:cubicBezTo>
                  <a:pt x="2976189" y="5666392"/>
                  <a:pt x="3001187" y="5633060"/>
                  <a:pt x="3017853" y="5599728"/>
                </a:cubicBezTo>
                <a:cubicBezTo>
                  <a:pt x="2984522" y="5624727"/>
                  <a:pt x="2951190" y="5658059"/>
                  <a:pt x="2917858" y="5683057"/>
                </a:cubicBezTo>
                <a:cubicBezTo>
                  <a:pt x="2917858" y="5616394"/>
                  <a:pt x="2951190" y="5574729"/>
                  <a:pt x="3017853" y="5549731"/>
                </a:cubicBezTo>
                <a:lnTo>
                  <a:pt x="3067851" y="5549731"/>
                </a:lnTo>
                <a:close/>
                <a:moveTo>
                  <a:pt x="2642872" y="5549731"/>
                </a:moveTo>
                <a:cubicBezTo>
                  <a:pt x="2642872" y="5558063"/>
                  <a:pt x="2651205" y="5549731"/>
                  <a:pt x="2651205" y="5574729"/>
                </a:cubicBezTo>
                <a:cubicBezTo>
                  <a:pt x="2651205" y="5583062"/>
                  <a:pt x="2626206" y="5649726"/>
                  <a:pt x="2601207" y="5649726"/>
                </a:cubicBezTo>
                <a:cubicBezTo>
                  <a:pt x="2576208" y="5649726"/>
                  <a:pt x="2567875" y="5641393"/>
                  <a:pt x="2551209" y="5641393"/>
                </a:cubicBezTo>
                <a:cubicBezTo>
                  <a:pt x="2559542" y="5633060"/>
                  <a:pt x="2584541" y="5616394"/>
                  <a:pt x="2609540" y="5591395"/>
                </a:cubicBezTo>
                <a:cubicBezTo>
                  <a:pt x="2609540" y="5591395"/>
                  <a:pt x="2609540" y="5583062"/>
                  <a:pt x="2592874" y="5583062"/>
                </a:cubicBezTo>
                <a:cubicBezTo>
                  <a:pt x="2567875" y="5583062"/>
                  <a:pt x="2542876" y="5616394"/>
                  <a:pt x="2517878" y="5633060"/>
                </a:cubicBezTo>
                <a:cubicBezTo>
                  <a:pt x="2509545" y="5624727"/>
                  <a:pt x="2509545" y="5624727"/>
                  <a:pt x="2509545" y="5599728"/>
                </a:cubicBezTo>
                <a:cubicBezTo>
                  <a:pt x="2509545" y="5566396"/>
                  <a:pt x="2567875" y="5541398"/>
                  <a:pt x="2601207" y="5541398"/>
                </a:cubicBezTo>
                <a:cubicBezTo>
                  <a:pt x="2617873" y="5541398"/>
                  <a:pt x="2626206" y="5549731"/>
                  <a:pt x="2642872" y="5549731"/>
                </a:cubicBezTo>
                <a:close/>
                <a:moveTo>
                  <a:pt x="1984570" y="5591395"/>
                </a:moveTo>
                <a:cubicBezTo>
                  <a:pt x="1984570" y="5624727"/>
                  <a:pt x="1942906" y="5658059"/>
                  <a:pt x="1917907" y="5658059"/>
                </a:cubicBezTo>
                <a:lnTo>
                  <a:pt x="1892908" y="5658059"/>
                </a:lnTo>
                <a:cubicBezTo>
                  <a:pt x="1892908" y="5641393"/>
                  <a:pt x="1884575" y="5624727"/>
                  <a:pt x="1876242" y="5608061"/>
                </a:cubicBezTo>
                <a:lnTo>
                  <a:pt x="1951238" y="5608061"/>
                </a:lnTo>
                <a:cubicBezTo>
                  <a:pt x="1934573" y="5591395"/>
                  <a:pt x="1884575" y="5574729"/>
                  <a:pt x="1876242" y="5583062"/>
                </a:cubicBezTo>
                <a:cubicBezTo>
                  <a:pt x="1892908" y="5566396"/>
                  <a:pt x="1901241" y="5541398"/>
                  <a:pt x="1917907" y="5541398"/>
                </a:cubicBezTo>
                <a:cubicBezTo>
                  <a:pt x="1942906" y="5541398"/>
                  <a:pt x="1984570" y="5566396"/>
                  <a:pt x="1984570" y="5591395"/>
                </a:cubicBezTo>
                <a:close/>
                <a:moveTo>
                  <a:pt x="1284604" y="5649726"/>
                </a:moveTo>
                <a:cubicBezTo>
                  <a:pt x="1284604" y="5633060"/>
                  <a:pt x="1242940" y="5574729"/>
                  <a:pt x="1226274" y="5541398"/>
                </a:cubicBezTo>
                <a:cubicBezTo>
                  <a:pt x="1242940" y="5549731"/>
                  <a:pt x="1267938" y="5558063"/>
                  <a:pt x="1284604" y="5558063"/>
                </a:cubicBezTo>
                <a:cubicBezTo>
                  <a:pt x="1309603" y="5599728"/>
                  <a:pt x="1334602" y="5674724"/>
                  <a:pt x="1334602" y="5691390"/>
                </a:cubicBezTo>
                <a:cubicBezTo>
                  <a:pt x="1334602" y="5716389"/>
                  <a:pt x="1326269" y="5716389"/>
                  <a:pt x="1326269" y="5724722"/>
                </a:cubicBezTo>
                <a:lnTo>
                  <a:pt x="1292937" y="5724722"/>
                </a:lnTo>
                <a:cubicBezTo>
                  <a:pt x="1251273" y="5724722"/>
                  <a:pt x="1184609" y="5624727"/>
                  <a:pt x="1184609" y="5608061"/>
                </a:cubicBezTo>
                <a:cubicBezTo>
                  <a:pt x="1184609" y="5591395"/>
                  <a:pt x="1201275" y="5566396"/>
                  <a:pt x="1201275" y="5541398"/>
                </a:cubicBezTo>
                <a:cubicBezTo>
                  <a:pt x="1234607" y="5616394"/>
                  <a:pt x="1284604" y="5683057"/>
                  <a:pt x="1284604" y="5649726"/>
                </a:cubicBezTo>
                <a:close/>
                <a:moveTo>
                  <a:pt x="2201226" y="5566396"/>
                </a:moveTo>
                <a:cubicBezTo>
                  <a:pt x="2201226" y="5608061"/>
                  <a:pt x="2134563" y="5641393"/>
                  <a:pt x="2126230" y="5641393"/>
                </a:cubicBezTo>
                <a:cubicBezTo>
                  <a:pt x="2101231" y="5641393"/>
                  <a:pt x="2092898" y="5608061"/>
                  <a:pt x="2076232" y="5608061"/>
                </a:cubicBezTo>
                <a:cubicBezTo>
                  <a:pt x="2101231" y="5599728"/>
                  <a:pt x="2126230" y="5591395"/>
                  <a:pt x="2151229" y="5591395"/>
                </a:cubicBezTo>
                <a:lnTo>
                  <a:pt x="2167895" y="5574729"/>
                </a:lnTo>
                <a:cubicBezTo>
                  <a:pt x="2159562" y="5566396"/>
                  <a:pt x="2167895" y="5566396"/>
                  <a:pt x="2142896" y="5566396"/>
                </a:cubicBezTo>
                <a:cubicBezTo>
                  <a:pt x="2126230" y="5566396"/>
                  <a:pt x="2092898" y="5574729"/>
                  <a:pt x="2067899" y="5583062"/>
                </a:cubicBezTo>
                <a:cubicBezTo>
                  <a:pt x="2092898" y="5558063"/>
                  <a:pt x="2101231" y="5524732"/>
                  <a:pt x="2126230" y="5524732"/>
                </a:cubicBezTo>
                <a:cubicBezTo>
                  <a:pt x="2159562" y="5524732"/>
                  <a:pt x="2201226" y="5541398"/>
                  <a:pt x="2201226" y="5566396"/>
                </a:cubicBezTo>
                <a:close/>
                <a:moveTo>
                  <a:pt x="2809530" y="5533065"/>
                </a:moveTo>
                <a:cubicBezTo>
                  <a:pt x="2809530" y="5558063"/>
                  <a:pt x="2767865" y="5641393"/>
                  <a:pt x="2734534" y="5641393"/>
                </a:cubicBezTo>
                <a:cubicBezTo>
                  <a:pt x="2709535" y="5641393"/>
                  <a:pt x="2692869" y="5633060"/>
                  <a:pt x="2676203" y="5633060"/>
                </a:cubicBezTo>
                <a:cubicBezTo>
                  <a:pt x="2701202" y="5616394"/>
                  <a:pt x="2734534" y="5591395"/>
                  <a:pt x="2767865" y="5558063"/>
                </a:cubicBezTo>
                <a:cubicBezTo>
                  <a:pt x="2767865" y="5558063"/>
                  <a:pt x="2767865" y="5549731"/>
                  <a:pt x="2751200" y="5549731"/>
                </a:cubicBezTo>
                <a:cubicBezTo>
                  <a:pt x="2726201" y="5549731"/>
                  <a:pt x="2692869" y="5591395"/>
                  <a:pt x="2659537" y="5624727"/>
                </a:cubicBezTo>
                <a:cubicBezTo>
                  <a:pt x="2651205" y="5549731"/>
                  <a:pt x="2717868" y="5508066"/>
                  <a:pt x="2776198" y="5508066"/>
                </a:cubicBezTo>
                <a:cubicBezTo>
                  <a:pt x="2792864" y="5508066"/>
                  <a:pt x="2809530" y="5516399"/>
                  <a:pt x="2809530" y="5533065"/>
                </a:cubicBezTo>
                <a:close/>
                <a:moveTo>
                  <a:pt x="801294" y="5558063"/>
                </a:moveTo>
                <a:cubicBezTo>
                  <a:pt x="784629" y="5566396"/>
                  <a:pt x="767963" y="5591395"/>
                  <a:pt x="759630" y="5616394"/>
                </a:cubicBezTo>
                <a:cubicBezTo>
                  <a:pt x="734631" y="5599728"/>
                  <a:pt x="709632" y="5566396"/>
                  <a:pt x="709632" y="5549731"/>
                </a:cubicBezTo>
                <a:cubicBezTo>
                  <a:pt x="709632" y="5524732"/>
                  <a:pt x="734631" y="5508066"/>
                  <a:pt x="751297" y="5499733"/>
                </a:cubicBezTo>
                <a:cubicBezTo>
                  <a:pt x="767963" y="5508066"/>
                  <a:pt x="776296" y="5533065"/>
                  <a:pt x="801294" y="5558063"/>
                </a:cubicBezTo>
                <a:close/>
                <a:moveTo>
                  <a:pt x="651302" y="5558063"/>
                </a:moveTo>
                <a:cubicBezTo>
                  <a:pt x="634636" y="5574729"/>
                  <a:pt x="617970" y="5591395"/>
                  <a:pt x="617970" y="5608061"/>
                </a:cubicBezTo>
                <a:cubicBezTo>
                  <a:pt x="601304" y="5608061"/>
                  <a:pt x="567972" y="5574729"/>
                  <a:pt x="567972" y="5558063"/>
                </a:cubicBezTo>
                <a:cubicBezTo>
                  <a:pt x="567972" y="5533065"/>
                  <a:pt x="584638" y="5516399"/>
                  <a:pt x="601304" y="5499733"/>
                </a:cubicBezTo>
                <a:cubicBezTo>
                  <a:pt x="617970" y="5508066"/>
                  <a:pt x="626303" y="5533065"/>
                  <a:pt x="651302" y="5558063"/>
                </a:cubicBezTo>
                <a:close/>
                <a:moveTo>
                  <a:pt x="942954" y="5549731"/>
                </a:moveTo>
                <a:cubicBezTo>
                  <a:pt x="934621" y="5558063"/>
                  <a:pt x="917955" y="5583062"/>
                  <a:pt x="901290" y="5608061"/>
                </a:cubicBezTo>
                <a:cubicBezTo>
                  <a:pt x="851292" y="5583062"/>
                  <a:pt x="859625" y="5558063"/>
                  <a:pt x="859625" y="5549731"/>
                </a:cubicBezTo>
                <a:cubicBezTo>
                  <a:pt x="859625" y="5533065"/>
                  <a:pt x="851292" y="5499733"/>
                  <a:pt x="901290" y="5491400"/>
                </a:cubicBezTo>
                <a:cubicBezTo>
                  <a:pt x="909622" y="5508066"/>
                  <a:pt x="926288" y="5533065"/>
                  <a:pt x="942954" y="5549731"/>
                </a:cubicBezTo>
                <a:close/>
                <a:moveTo>
                  <a:pt x="517975" y="5549731"/>
                </a:moveTo>
                <a:cubicBezTo>
                  <a:pt x="509642" y="5549731"/>
                  <a:pt x="492976" y="5566396"/>
                  <a:pt x="476310" y="5583062"/>
                </a:cubicBezTo>
                <a:cubicBezTo>
                  <a:pt x="459644" y="5574729"/>
                  <a:pt x="426313" y="5558063"/>
                  <a:pt x="426313" y="5541398"/>
                </a:cubicBezTo>
                <a:cubicBezTo>
                  <a:pt x="426313" y="5516399"/>
                  <a:pt x="442978" y="5508066"/>
                  <a:pt x="459644" y="5491400"/>
                </a:cubicBezTo>
                <a:cubicBezTo>
                  <a:pt x="476310" y="5499733"/>
                  <a:pt x="492976" y="5533065"/>
                  <a:pt x="517975" y="5549731"/>
                </a:cubicBezTo>
                <a:close/>
                <a:moveTo>
                  <a:pt x="1801246" y="5549731"/>
                </a:moveTo>
                <a:cubicBezTo>
                  <a:pt x="1801246" y="5566396"/>
                  <a:pt x="1792913" y="5574729"/>
                  <a:pt x="1776247" y="5591395"/>
                </a:cubicBezTo>
                <a:lnTo>
                  <a:pt x="1709584" y="5591395"/>
                </a:lnTo>
                <a:cubicBezTo>
                  <a:pt x="1701251" y="5574729"/>
                  <a:pt x="1709584" y="5549731"/>
                  <a:pt x="1709584" y="5524732"/>
                </a:cubicBezTo>
                <a:cubicBezTo>
                  <a:pt x="1726249" y="5541398"/>
                  <a:pt x="1742915" y="5549731"/>
                  <a:pt x="1759581" y="5558063"/>
                </a:cubicBezTo>
                <a:cubicBezTo>
                  <a:pt x="1759581" y="5558063"/>
                  <a:pt x="1767914" y="5558063"/>
                  <a:pt x="1776247" y="5549731"/>
                </a:cubicBezTo>
                <a:cubicBezTo>
                  <a:pt x="1759581" y="5533065"/>
                  <a:pt x="1742915" y="5524732"/>
                  <a:pt x="1726249" y="5508066"/>
                </a:cubicBezTo>
                <a:cubicBezTo>
                  <a:pt x="1742915" y="5508066"/>
                  <a:pt x="1759581" y="5499733"/>
                  <a:pt x="1776247" y="5483067"/>
                </a:cubicBezTo>
                <a:cubicBezTo>
                  <a:pt x="1784580" y="5499733"/>
                  <a:pt x="1801246" y="5524732"/>
                  <a:pt x="1801246" y="5549731"/>
                </a:cubicBezTo>
                <a:close/>
                <a:moveTo>
                  <a:pt x="1659586" y="5483067"/>
                </a:moveTo>
                <a:cubicBezTo>
                  <a:pt x="1676252" y="5499733"/>
                  <a:pt x="1684585" y="5516399"/>
                  <a:pt x="1684585" y="5541398"/>
                </a:cubicBezTo>
                <a:cubicBezTo>
                  <a:pt x="1684585" y="5558063"/>
                  <a:pt x="1676252" y="5591395"/>
                  <a:pt x="1642920" y="5591395"/>
                </a:cubicBezTo>
                <a:cubicBezTo>
                  <a:pt x="1617921" y="5591395"/>
                  <a:pt x="1567924" y="5566396"/>
                  <a:pt x="1567924" y="5549731"/>
                </a:cubicBezTo>
                <a:cubicBezTo>
                  <a:pt x="1567924" y="5524732"/>
                  <a:pt x="1584590" y="5516399"/>
                  <a:pt x="1584590" y="5499733"/>
                </a:cubicBezTo>
                <a:cubicBezTo>
                  <a:pt x="1601256" y="5516399"/>
                  <a:pt x="1617921" y="5533065"/>
                  <a:pt x="1626254" y="5549731"/>
                </a:cubicBezTo>
                <a:cubicBezTo>
                  <a:pt x="1626254" y="5549731"/>
                  <a:pt x="1634587" y="5558063"/>
                  <a:pt x="1651253" y="5549731"/>
                </a:cubicBezTo>
                <a:cubicBezTo>
                  <a:pt x="1642920" y="5533065"/>
                  <a:pt x="1617921" y="5508066"/>
                  <a:pt x="1601256" y="5483067"/>
                </a:cubicBezTo>
                <a:lnTo>
                  <a:pt x="1659586" y="5483067"/>
                </a:lnTo>
                <a:close/>
                <a:moveTo>
                  <a:pt x="342983" y="5508066"/>
                </a:moveTo>
                <a:cubicBezTo>
                  <a:pt x="317985" y="5508066"/>
                  <a:pt x="309652" y="5499733"/>
                  <a:pt x="301319" y="5499733"/>
                </a:cubicBezTo>
                <a:cubicBezTo>
                  <a:pt x="309652" y="5491400"/>
                  <a:pt x="326317" y="5483067"/>
                  <a:pt x="334650" y="5483067"/>
                </a:cubicBezTo>
                <a:cubicBezTo>
                  <a:pt x="334650" y="5491400"/>
                  <a:pt x="342983" y="5499733"/>
                  <a:pt x="342983" y="5508066"/>
                </a:cubicBezTo>
                <a:close/>
                <a:moveTo>
                  <a:pt x="2017902" y="5474734"/>
                </a:moveTo>
                <a:cubicBezTo>
                  <a:pt x="2051234" y="5491400"/>
                  <a:pt x="2076232" y="5499733"/>
                  <a:pt x="2076232" y="5524732"/>
                </a:cubicBezTo>
                <a:cubicBezTo>
                  <a:pt x="2076232" y="5549731"/>
                  <a:pt x="2017902" y="5583062"/>
                  <a:pt x="2009569" y="5591395"/>
                </a:cubicBezTo>
                <a:cubicBezTo>
                  <a:pt x="2001236" y="5583062"/>
                  <a:pt x="1984570" y="5558063"/>
                  <a:pt x="1967904" y="5541398"/>
                </a:cubicBezTo>
                <a:cubicBezTo>
                  <a:pt x="1976237" y="5541398"/>
                  <a:pt x="2034568" y="5549731"/>
                  <a:pt x="2051234" y="5524732"/>
                </a:cubicBezTo>
                <a:cubicBezTo>
                  <a:pt x="2026235" y="5516399"/>
                  <a:pt x="2001236" y="5516399"/>
                  <a:pt x="1976237" y="5516399"/>
                </a:cubicBezTo>
                <a:cubicBezTo>
                  <a:pt x="1984570" y="5508066"/>
                  <a:pt x="1992903" y="5491400"/>
                  <a:pt x="2001236" y="5474734"/>
                </a:cubicBezTo>
                <a:lnTo>
                  <a:pt x="2017902" y="5474734"/>
                </a:lnTo>
                <a:close/>
                <a:moveTo>
                  <a:pt x="201324" y="5474734"/>
                </a:moveTo>
                <a:cubicBezTo>
                  <a:pt x="201324" y="5483067"/>
                  <a:pt x="201324" y="5499733"/>
                  <a:pt x="209656" y="5508066"/>
                </a:cubicBezTo>
                <a:cubicBezTo>
                  <a:pt x="192991" y="5524732"/>
                  <a:pt x="167992" y="5533065"/>
                  <a:pt x="142993" y="5541398"/>
                </a:cubicBezTo>
                <a:lnTo>
                  <a:pt x="142993" y="5516399"/>
                </a:lnTo>
                <a:cubicBezTo>
                  <a:pt x="151326" y="5508066"/>
                  <a:pt x="159659" y="5491400"/>
                  <a:pt x="176325" y="5474734"/>
                </a:cubicBezTo>
                <a:lnTo>
                  <a:pt x="201324" y="5474734"/>
                </a:lnTo>
                <a:close/>
                <a:moveTo>
                  <a:pt x="3234509" y="5499733"/>
                </a:moveTo>
                <a:cubicBezTo>
                  <a:pt x="3234509" y="5533065"/>
                  <a:pt x="3209511" y="5591395"/>
                  <a:pt x="3159513" y="5616394"/>
                </a:cubicBezTo>
                <a:cubicBezTo>
                  <a:pt x="3142847" y="5624727"/>
                  <a:pt x="3117848" y="5633060"/>
                  <a:pt x="3101183" y="5641393"/>
                </a:cubicBezTo>
                <a:cubicBezTo>
                  <a:pt x="3101183" y="5608061"/>
                  <a:pt x="3192845" y="5566396"/>
                  <a:pt x="3184512" y="5516399"/>
                </a:cubicBezTo>
                <a:cubicBezTo>
                  <a:pt x="3151180" y="5549731"/>
                  <a:pt x="3109516" y="5591395"/>
                  <a:pt x="3084517" y="5624727"/>
                </a:cubicBezTo>
                <a:cubicBezTo>
                  <a:pt x="3067851" y="5541398"/>
                  <a:pt x="3159513" y="5466401"/>
                  <a:pt x="3226177" y="5466401"/>
                </a:cubicBezTo>
                <a:cubicBezTo>
                  <a:pt x="3226177" y="5474734"/>
                  <a:pt x="3234509" y="5483067"/>
                  <a:pt x="3234509" y="5499733"/>
                </a:cubicBezTo>
                <a:close/>
                <a:moveTo>
                  <a:pt x="1442930" y="5558063"/>
                </a:moveTo>
                <a:lnTo>
                  <a:pt x="1442930" y="5633060"/>
                </a:lnTo>
                <a:cubicBezTo>
                  <a:pt x="1434597" y="5633060"/>
                  <a:pt x="1442930" y="5641393"/>
                  <a:pt x="1417931" y="5641393"/>
                </a:cubicBezTo>
                <a:cubicBezTo>
                  <a:pt x="1376266" y="5641393"/>
                  <a:pt x="1309603" y="5574729"/>
                  <a:pt x="1309603" y="5541398"/>
                </a:cubicBezTo>
                <a:cubicBezTo>
                  <a:pt x="1309603" y="5524732"/>
                  <a:pt x="1326269" y="5499733"/>
                  <a:pt x="1326269" y="5483067"/>
                </a:cubicBezTo>
                <a:cubicBezTo>
                  <a:pt x="1342935" y="5516399"/>
                  <a:pt x="1409598" y="5624727"/>
                  <a:pt x="1409598" y="5574729"/>
                </a:cubicBezTo>
                <a:cubicBezTo>
                  <a:pt x="1409598" y="5558063"/>
                  <a:pt x="1359601" y="5499733"/>
                  <a:pt x="1351268" y="5466401"/>
                </a:cubicBezTo>
                <a:cubicBezTo>
                  <a:pt x="1359601" y="5483067"/>
                  <a:pt x="1442930" y="5499733"/>
                  <a:pt x="1442930" y="5558063"/>
                </a:cubicBezTo>
                <a:close/>
                <a:moveTo>
                  <a:pt x="559640" y="5508066"/>
                </a:moveTo>
                <a:cubicBezTo>
                  <a:pt x="559640" y="5516399"/>
                  <a:pt x="551307" y="5533065"/>
                  <a:pt x="542974" y="5541398"/>
                </a:cubicBezTo>
                <a:lnTo>
                  <a:pt x="501309" y="5499733"/>
                </a:lnTo>
                <a:lnTo>
                  <a:pt x="501309" y="5466401"/>
                </a:lnTo>
                <a:cubicBezTo>
                  <a:pt x="517975" y="5474734"/>
                  <a:pt x="542974" y="5499733"/>
                  <a:pt x="559640" y="5508066"/>
                </a:cubicBezTo>
                <a:close/>
                <a:moveTo>
                  <a:pt x="2959523" y="5458068"/>
                </a:moveTo>
                <a:cubicBezTo>
                  <a:pt x="2959523" y="5466401"/>
                  <a:pt x="2967856" y="5474734"/>
                  <a:pt x="2967856" y="5491400"/>
                </a:cubicBezTo>
                <a:cubicBezTo>
                  <a:pt x="2967856" y="5516399"/>
                  <a:pt x="2942857" y="5558063"/>
                  <a:pt x="2909525" y="5591395"/>
                </a:cubicBezTo>
                <a:lnTo>
                  <a:pt x="2842862" y="5591395"/>
                </a:lnTo>
                <a:lnTo>
                  <a:pt x="2926191" y="5508066"/>
                </a:lnTo>
                <a:cubicBezTo>
                  <a:pt x="2867861" y="5491400"/>
                  <a:pt x="2867861" y="5549731"/>
                  <a:pt x="2826196" y="5566396"/>
                </a:cubicBezTo>
                <a:lnTo>
                  <a:pt x="2826196" y="5508066"/>
                </a:lnTo>
                <a:lnTo>
                  <a:pt x="2901192" y="5458068"/>
                </a:lnTo>
                <a:lnTo>
                  <a:pt x="2959523" y="5458068"/>
                </a:lnTo>
                <a:close/>
                <a:moveTo>
                  <a:pt x="1892908" y="5516399"/>
                </a:moveTo>
                <a:cubicBezTo>
                  <a:pt x="1892908" y="5516399"/>
                  <a:pt x="1884575" y="5541398"/>
                  <a:pt x="1859576" y="5566396"/>
                </a:cubicBezTo>
                <a:lnTo>
                  <a:pt x="1817912" y="5558063"/>
                </a:lnTo>
                <a:lnTo>
                  <a:pt x="1817912" y="5508066"/>
                </a:lnTo>
                <a:cubicBezTo>
                  <a:pt x="1834578" y="5516399"/>
                  <a:pt x="1851243" y="5524732"/>
                  <a:pt x="1876242" y="5524732"/>
                </a:cubicBezTo>
                <a:cubicBezTo>
                  <a:pt x="1867909" y="5508066"/>
                  <a:pt x="1842910" y="5491400"/>
                  <a:pt x="1826245" y="5491400"/>
                </a:cubicBezTo>
                <a:cubicBezTo>
                  <a:pt x="1842910" y="5483067"/>
                  <a:pt x="1859576" y="5466401"/>
                  <a:pt x="1867909" y="5449735"/>
                </a:cubicBezTo>
                <a:cubicBezTo>
                  <a:pt x="1876242" y="5466401"/>
                  <a:pt x="1892908" y="5491400"/>
                  <a:pt x="1892908" y="5516399"/>
                </a:cubicBezTo>
                <a:close/>
                <a:moveTo>
                  <a:pt x="2417883" y="5483067"/>
                </a:moveTo>
                <a:cubicBezTo>
                  <a:pt x="2417883" y="5516399"/>
                  <a:pt x="2351219" y="5558063"/>
                  <a:pt x="2351219" y="5558063"/>
                </a:cubicBezTo>
                <a:cubicBezTo>
                  <a:pt x="2326220" y="5558063"/>
                  <a:pt x="2317887" y="5541398"/>
                  <a:pt x="2301222" y="5533065"/>
                </a:cubicBezTo>
                <a:cubicBezTo>
                  <a:pt x="2326220" y="5516399"/>
                  <a:pt x="2359552" y="5499733"/>
                  <a:pt x="2384551" y="5483067"/>
                </a:cubicBezTo>
                <a:cubicBezTo>
                  <a:pt x="2384551" y="5483067"/>
                  <a:pt x="2384551" y="5474734"/>
                  <a:pt x="2367885" y="5474734"/>
                </a:cubicBezTo>
                <a:cubicBezTo>
                  <a:pt x="2342886" y="5474734"/>
                  <a:pt x="2317887" y="5499733"/>
                  <a:pt x="2292889" y="5508066"/>
                </a:cubicBezTo>
                <a:cubicBezTo>
                  <a:pt x="2301222" y="5449735"/>
                  <a:pt x="2301222" y="5441402"/>
                  <a:pt x="2351219" y="5441402"/>
                </a:cubicBezTo>
                <a:cubicBezTo>
                  <a:pt x="2392884" y="5441402"/>
                  <a:pt x="2417883" y="5449735"/>
                  <a:pt x="2417883" y="5483067"/>
                </a:cubicBezTo>
                <a:close/>
                <a:moveTo>
                  <a:pt x="976286" y="5516399"/>
                </a:moveTo>
                <a:lnTo>
                  <a:pt x="959620" y="5533065"/>
                </a:lnTo>
                <a:cubicBezTo>
                  <a:pt x="934621" y="5516399"/>
                  <a:pt x="926288" y="5483067"/>
                  <a:pt x="926288" y="5474734"/>
                </a:cubicBezTo>
                <a:cubicBezTo>
                  <a:pt x="926288" y="5458068"/>
                  <a:pt x="934621" y="5449735"/>
                  <a:pt x="934621" y="5441402"/>
                </a:cubicBezTo>
                <a:cubicBezTo>
                  <a:pt x="951287" y="5466401"/>
                  <a:pt x="959620" y="5491400"/>
                  <a:pt x="976286" y="5516399"/>
                </a:cubicBezTo>
                <a:close/>
                <a:moveTo>
                  <a:pt x="2559542" y="5466401"/>
                </a:moveTo>
                <a:cubicBezTo>
                  <a:pt x="2559542" y="5491400"/>
                  <a:pt x="2509545" y="5558063"/>
                  <a:pt x="2492879" y="5558063"/>
                </a:cubicBezTo>
                <a:cubicBezTo>
                  <a:pt x="2476213" y="5558063"/>
                  <a:pt x="2459547" y="5541398"/>
                  <a:pt x="2442881" y="5541398"/>
                </a:cubicBezTo>
                <a:cubicBezTo>
                  <a:pt x="2451214" y="5524732"/>
                  <a:pt x="2501212" y="5508066"/>
                  <a:pt x="2509545" y="5466401"/>
                </a:cubicBezTo>
                <a:cubicBezTo>
                  <a:pt x="2484546" y="5483067"/>
                  <a:pt x="2451214" y="5508066"/>
                  <a:pt x="2426215" y="5516399"/>
                </a:cubicBezTo>
                <a:cubicBezTo>
                  <a:pt x="2434548" y="5499733"/>
                  <a:pt x="2434548" y="5483067"/>
                  <a:pt x="2434548" y="5466401"/>
                </a:cubicBezTo>
                <a:cubicBezTo>
                  <a:pt x="2451214" y="5441402"/>
                  <a:pt x="2501212" y="5433070"/>
                  <a:pt x="2517878" y="5433070"/>
                </a:cubicBezTo>
                <a:cubicBezTo>
                  <a:pt x="2551209" y="5433070"/>
                  <a:pt x="2559542" y="5441402"/>
                  <a:pt x="2559542" y="5466401"/>
                </a:cubicBezTo>
                <a:close/>
                <a:moveTo>
                  <a:pt x="1042949" y="5558063"/>
                </a:moveTo>
                <a:lnTo>
                  <a:pt x="1042949" y="5583062"/>
                </a:lnTo>
                <a:cubicBezTo>
                  <a:pt x="1009618" y="5533065"/>
                  <a:pt x="976286" y="5483067"/>
                  <a:pt x="959620" y="5433070"/>
                </a:cubicBezTo>
                <a:cubicBezTo>
                  <a:pt x="1009618" y="5458068"/>
                  <a:pt x="1026283" y="5508066"/>
                  <a:pt x="1042949" y="5558063"/>
                </a:cubicBezTo>
                <a:close/>
                <a:moveTo>
                  <a:pt x="2276223" y="5474734"/>
                </a:moveTo>
                <a:cubicBezTo>
                  <a:pt x="2276223" y="5491400"/>
                  <a:pt x="2234558" y="5541398"/>
                  <a:pt x="2217892" y="5541398"/>
                </a:cubicBezTo>
                <a:cubicBezTo>
                  <a:pt x="2192893" y="5541398"/>
                  <a:pt x="2184561" y="5516399"/>
                  <a:pt x="2167895" y="5508066"/>
                </a:cubicBezTo>
                <a:cubicBezTo>
                  <a:pt x="2192893" y="5499733"/>
                  <a:pt x="2217892" y="5491400"/>
                  <a:pt x="2242891" y="5474734"/>
                </a:cubicBezTo>
                <a:cubicBezTo>
                  <a:pt x="2242891" y="5474734"/>
                  <a:pt x="2242891" y="5466401"/>
                  <a:pt x="2234558" y="5458068"/>
                </a:cubicBezTo>
                <a:lnTo>
                  <a:pt x="2159562" y="5483067"/>
                </a:lnTo>
                <a:cubicBezTo>
                  <a:pt x="2184561" y="5433070"/>
                  <a:pt x="2167895" y="5424737"/>
                  <a:pt x="2209559" y="5424737"/>
                </a:cubicBezTo>
                <a:cubicBezTo>
                  <a:pt x="2251224" y="5424737"/>
                  <a:pt x="2276223" y="5441402"/>
                  <a:pt x="2276223" y="5474734"/>
                </a:cubicBezTo>
                <a:close/>
                <a:moveTo>
                  <a:pt x="867958" y="5483067"/>
                </a:moveTo>
                <a:cubicBezTo>
                  <a:pt x="859625" y="5491400"/>
                  <a:pt x="842959" y="5516399"/>
                  <a:pt x="834626" y="5541398"/>
                </a:cubicBezTo>
                <a:cubicBezTo>
                  <a:pt x="784629" y="5541398"/>
                  <a:pt x="784629" y="5491400"/>
                  <a:pt x="784629" y="5483067"/>
                </a:cubicBezTo>
                <a:cubicBezTo>
                  <a:pt x="784629" y="5466401"/>
                  <a:pt x="784629" y="5433070"/>
                  <a:pt x="826293" y="5424737"/>
                </a:cubicBezTo>
                <a:cubicBezTo>
                  <a:pt x="834626" y="5433070"/>
                  <a:pt x="842959" y="5458068"/>
                  <a:pt x="867958" y="5483067"/>
                </a:cubicBezTo>
                <a:close/>
                <a:moveTo>
                  <a:pt x="726298" y="5483067"/>
                </a:moveTo>
                <a:cubicBezTo>
                  <a:pt x="717965" y="5491400"/>
                  <a:pt x="701299" y="5516399"/>
                  <a:pt x="684633" y="5541398"/>
                </a:cubicBezTo>
                <a:cubicBezTo>
                  <a:pt x="659635" y="5524732"/>
                  <a:pt x="642969" y="5499733"/>
                  <a:pt x="642969" y="5483067"/>
                </a:cubicBezTo>
                <a:cubicBezTo>
                  <a:pt x="642969" y="5474734"/>
                  <a:pt x="642969" y="5424737"/>
                  <a:pt x="684633" y="5424737"/>
                </a:cubicBezTo>
                <a:cubicBezTo>
                  <a:pt x="692966" y="5433070"/>
                  <a:pt x="701299" y="5458068"/>
                  <a:pt x="726298" y="5483067"/>
                </a:cubicBezTo>
                <a:close/>
                <a:moveTo>
                  <a:pt x="584638" y="5474734"/>
                </a:moveTo>
                <a:cubicBezTo>
                  <a:pt x="584638" y="5474734"/>
                  <a:pt x="584638" y="5483067"/>
                  <a:pt x="576305" y="5491400"/>
                </a:cubicBezTo>
                <a:cubicBezTo>
                  <a:pt x="559640" y="5474734"/>
                  <a:pt x="542974" y="5449735"/>
                  <a:pt x="534641" y="5424737"/>
                </a:cubicBezTo>
                <a:cubicBezTo>
                  <a:pt x="551307" y="5433070"/>
                  <a:pt x="559640" y="5458068"/>
                  <a:pt x="584638" y="5474734"/>
                </a:cubicBezTo>
                <a:close/>
                <a:moveTo>
                  <a:pt x="1509593" y="5508066"/>
                </a:moveTo>
                <a:cubicBezTo>
                  <a:pt x="1509593" y="5508066"/>
                  <a:pt x="1517926" y="5508066"/>
                  <a:pt x="1526259" y="5499733"/>
                </a:cubicBezTo>
                <a:cubicBezTo>
                  <a:pt x="1509593" y="5474734"/>
                  <a:pt x="1492927" y="5441402"/>
                  <a:pt x="1484595" y="5416404"/>
                </a:cubicBezTo>
                <a:cubicBezTo>
                  <a:pt x="1534592" y="5424737"/>
                  <a:pt x="1559591" y="5441402"/>
                  <a:pt x="1559591" y="5499733"/>
                </a:cubicBezTo>
                <a:cubicBezTo>
                  <a:pt x="1559591" y="5516399"/>
                  <a:pt x="1551258" y="5549731"/>
                  <a:pt x="1526259" y="5549731"/>
                </a:cubicBezTo>
                <a:cubicBezTo>
                  <a:pt x="1509593" y="5549731"/>
                  <a:pt x="1434597" y="5516399"/>
                  <a:pt x="1434597" y="5483067"/>
                </a:cubicBezTo>
                <a:cubicBezTo>
                  <a:pt x="1434597" y="5458068"/>
                  <a:pt x="1451263" y="5441402"/>
                  <a:pt x="1459596" y="5416404"/>
                </a:cubicBezTo>
                <a:cubicBezTo>
                  <a:pt x="1467929" y="5441402"/>
                  <a:pt x="1484595" y="5474734"/>
                  <a:pt x="1509593" y="5508066"/>
                </a:cubicBezTo>
                <a:close/>
                <a:moveTo>
                  <a:pt x="451311" y="5474734"/>
                </a:moveTo>
                <a:cubicBezTo>
                  <a:pt x="434646" y="5483067"/>
                  <a:pt x="409647" y="5508066"/>
                  <a:pt x="401314" y="5533065"/>
                </a:cubicBezTo>
                <a:cubicBezTo>
                  <a:pt x="376315" y="5516399"/>
                  <a:pt x="359649" y="5491400"/>
                  <a:pt x="359649" y="5474734"/>
                </a:cubicBezTo>
                <a:cubicBezTo>
                  <a:pt x="359649" y="5449735"/>
                  <a:pt x="376315" y="5433070"/>
                  <a:pt x="392981" y="5416404"/>
                </a:cubicBezTo>
                <a:cubicBezTo>
                  <a:pt x="409647" y="5424737"/>
                  <a:pt x="426313" y="5458068"/>
                  <a:pt x="451311" y="5474734"/>
                </a:cubicBezTo>
                <a:close/>
                <a:moveTo>
                  <a:pt x="2709535" y="5408071"/>
                </a:moveTo>
                <a:lnTo>
                  <a:pt x="2709535" y="5449735"/>
                </a:lnTo>
                <a:cubicBezTo>
                  <a:pt x="2701202" y="5483067"/>
                  <a:pt x="2667870" y="5533065"/>
                  <a:pt x="2651205" y="5533065"/>
                </a:cubicBezTo>
                <a:cubicBezTo>
                  <a:pt x="2626206" y="5533065"/>
                  <a:pt x="2601207" y="5524732"/>
                  <a:pt x="2584541" y="5524732"/>
                </a:cubicBezTo>
                <a:cubicBezTo>
                  <a:pt x="2592874" y="5508066"/>
                  <a:pt x="2651205" y="5483067"/>
                  <a:pt x="2659537" y="5441402"/>
                </a:cubicBezTo>
                <a:cubicBezTo>
                  <a:pt x="2634539" y="5458068"/>
                  <a:pt x="2601207" y="5483067"/>
                  <a:pt x="2576208" y="5508066"/>
                </a:cubicBezTo>
                <a:cubicBezTo>
                  <a:pt x="2592874" y="5466401"/>
                  <a:pt x="2559542" y="5416404"/>
                  <a:pt x="2634539" y="5408071"/>
                </a:cubicBezTo>
                <a:lnTo>
                  <a:pt x="2709535" y="5408071"/>
                </a:lnTo>
                <a:close/>
                <a:moveTo>
                  <a:pt x="484643" y="5449735"/>
                </a:moveTo>
                <a:cubicBezTo>
                  <a:pt x="484643" y="5449735"/>
                  <a:pt x="476310" y="5458068"/>
                  <a:pt x="476310" y="5466401"/>
                </a:cubicBezTo>
                <a:cubicBezTo>
                  <a:pt x="459644" y="5458068"/>
                  <a:pt x="434646" y="5424737"/>
                  <a:pt x="434646" y="5408071"/>
                </a:cubicBezTo>
                <a:cubicBezTo>
                  <a:pt x="451311" y="5424737"/>
                  <a:pt x="467977" y="5433070"/>
                  <a:pt x="484643" y="5449735"/>
                </a:cubicBezTo>
                <a:close/>
                <a:moveTo>
                  <a:pt x="301319" y="5466401"/>
                </a:moveTo>
                <a:cubicBezTo>
                  <a:pt x="267987" y="5499733"/>
                  <a:pt x="259654" y="5483067"/>
                  <a:pt x="234655" y="5508066"/>
                </a:cubicBezTo>
                <a:cubicBezTo>
                  <a:pt x="226322" y="5491400"/>
                  <a:pt x="217989" y="5483067"/>
                  <a:pt x="217989" y="5458068"/>
                </a:cubicBezTo>
                <a:cubicBezTo>
                  <a:pt x="217989" y="5441402"/>
                  <a:pt x="242988" y="5416404"/>
                  <a:pt x="259654" y="5408071"/>
                </a:cubicBezTo>
                <a:cubicBezTo>
                  <a:pt x="267987" y="5416404"/>
                  <a:pt x="284653" y="5441402"/>
                  <a:pt x="301319" y="5466401"/>
                </a:cubicBezTo>
                <a:close/>
                <a:moveTo>
                  <a:pt x="1976237" y="5458068"/>
                </a:moveTo>
                <a:cubicBezTo>
                  <a:pt x="1976237" y="5491400"/>
                  <a:pt x="1942906" y="5508066"/>
                  <a:pt x="1917907" y="5516399"/>
                </a:cubicBezTo>
                <a:cubicBezTo>
                  <a:pt x="1917907" y="5499733"/>
                  <a:pt x="1917907" y="5483067"/>
                  <a:pt x="1901241" y="5466401"/>
                </a:cubicBezTo>
                <a:cubicBezTo>
                  <a:pt x="1917907" y="5466401"/>
                  <a:pt x="1942906" y="5474734"/>
                  <a:pt x="1959571" y="5466401"/>
                </a:cubicBezTo>
                <a:cubicBezTo>
                  <a:pt x="1942906" y="5449735"/>
                  <a:pt x="1917907" y="5433070"/>
                  <a:pt x="1901241" y="5441402"/>
                </a:cubicBezTo>
                <a:cubicBezTo>
                  <a:pt x="1909574" y="5433070"/>
                  <a:pt x="1926240" y="5416404"/>
                  <a:pt x="1934573" y="5399738"/>
                </a:cubicBezTo>
                <a:cubicBezTo>
                  <a:pt x="1967904" y="5408071"/>
                  <a:pt x="1976237" y="5441402"/>
                  <a:pt x="1976237" y="5458068"/>
                </a:cubicBezTo>
                <a:close/>
                <a:moveTo>
                  <a:pt x="159659" y="5449735"/>
                </a:moveTo>
                <a:cubicBezTo>
                  <a:pt x="159659" y="5458068"/>
                  <a:pt x="151326" y="5466401"/>
                  <a:pt x="142993" y="5474734"/>
                </a:cubicBezTo>
                <a:cubicBezTo>
                  <a:pt x="134660" y="5466401"/>
                  <a:pt x="109661" y="5449735"/>
                  <a:pt x="84663" y="5441402"/>
                </a:cubicBezTo>
                <a:cubicBezTo>
                  <a:pt x="92995" y="5433070"/>
                  <a:pt x="101328" y="5416404"/>
                  <a:pt x="117994" y="5399738"/>
                </a:cubicBezTo>
                <a:cubicBezTo>
                  <a:pt x="126327" y="5408071"/>
                  <a:pt x="142993" y="5433070"/>
                  <a:pt x="159659" y="5449735"/>
                </a:cubicBezTo>
                <a:close/>
                <a:moveTo>
                  <a:pt x="2101231" y="5391405"/>
                </a:moveTo>
                <a:cubicBezTo>
                  <a:pt x="2126230" y="5399738"/>
                  <a:pt x="2151229" y="5416404"/>
                  <a:pt x="2151229" y="5441402"/>
                </a:cubicBezTo>
                <a:cubicBezTo>
                  <a:pt x="2151229" y="5474734"/>
                  <a:pt x="2117897" y="5499733"/>
                  <a:pt x="2101231" y="5499733"/>
                </a:cubicBezTo>
                <a:cubicBezTo>
                  <a:pt x="2076232" y="5499733"/>
                  <a:pt x="2067899" y="5474734"/>
                  <a:pt x="2051234" y="5466401"/>
                </a:cubicBezTo>
                <a:cubicBezTo>
                  <a:pt x="2076232" y="5458068"/>
                  <a:pt x="2101231" y="5449735"/>
                  <a:pt x="2117897" y="5433070"/>
                </a:cubicBezTo>
                <a:lnTo>
                  <a:pt x="2109564" y="5424737"/>
                </a:lnTo>
                <a:cubicBezTo>
                  <a:pt x="2092898" y="5433070"/>
                  <a:pt x="2067899" y="5441402"/>
                  <a:pt x="2051234" y="5441402"/>
                </a:cubicBezTo>
                <a:cubicBezTo>
                  <a:pt x="2059567" y="5424737"/>
                  <a:pt x="2067899" y="5408071"/>
                  <a:pt x="2067899" y="5391405"/>
                </a:cubicBezTo>
                <a:lnTo>
                  <a:pt x="2101231" y="5391405"/>
                </a:lnTo>
                <a:close/>
                <a:moveTo>
                  <a:pt x="1776247" y="5416404"/>
                </a:moveTo>
                <a:cubicBezTo>
                  <a:pt x="1776247" y="5458068"/>
                  <a:pt x="1742915" y="5483067"/>
                  <a:pt x="1717917" y="5483067"/>
                </a:cubicBezTo>
                <a:cubicBezTo>
                  <a:pt x="1701251" y="5483067"/>
                  <a:pt x="1692918" y="5474734"/>
                  <a:pt x="1684585" y="5466401"/>
                </a:cubicBezTo>
                <a:cubicBezTo>
                  <a:pt x="1684585" y="5449735"/>
                  <a:pt x="1701251" y="5424737"/>
                  <a:pt x="1701251" y="5408071"/>
                </a:cubicBezTo>
                <a:cubicBezTo>
                  <a:pt x="1709584" y="5424737"/>
                  <a:pt x="1726249" y="5441402"/>
                  <a:pt x="1742915" y="5458068"/>
                </a:cubicBezTo>
                <a:cubicBezTo>
                  <a:pt x="1742915" y="5458068"/>
                  <a:pt x="1751248" y="5458068"/>
                  <a:pt x="1751248" y="5441402"/>
                </a:cubicBezTo>
                <a:cubicBezTo>
                  <a:pt x="1751248" y="5416404"/>
                  <a:pt x="1726249" y="5416404"/>
                  <a:pt x="1717917" y="5399738"/>
                </a:cubicBezTo>
                <a:cubicBezTo>
                  <a:pt x="1734582" y="5399738"/>
                  <a:pt x="1751248" y="5399738"/>
                  <a:pt x="1767914" y="5391405"/>
                </a:cubicBezTo>
                <a:cubicBezTo>
                  <a:pt x="1776247" y="5399738"/>
                  <a:pt x="1776247" y="5399738"/>
                  <a:pt x="1776247" y="5416404"/>
                </a:cubicBezTo>
                <a:close/>
                <a:moveTo>
                  <a:pt x="3126181" y="5391405"/>
                </a:moveTo>
                <a:lnTo>
                  <a:pt x="3126181" y="5416404"/>
                </a:lnTo>
                <a:cubicBezTo>
                  <a:pt x="3117848" y="5458068"/>
                  <a:pt x="3092850" y="5499733"/>
                  <a:pt x="3067851" y="5524732"/>
                </a:cubicBezTo>
                <a:cubicBezTo>
                  <a:pt x="3042852" y="5524732"/>
                  <a:pt x="3017853" y="5533065"/>
                  <a:pt x="2992855" y="5541398"/>
                </a:cubicBezTo>
                <a:cubicBezTo>
                  <a:pt x="3026186" y="5508066"/>
                  <a:pt x="3051185" y="5474734"/>
                  <a:pt x="3084517" y="5441402"/>
                </a:cubicBezTo>
                <a:lnTo>
                  <a:pt x="3067851" y="5424737"/>
                </a:lnTo>
                <a:cubicBezTo>
                  <a:pt x="3042852" y="5458068"/>
                  <a:pt x="3009520" y="5491400"/>
                  <a:pt x="2984522" y="5524732"/>
                </a:cubicBezTo>
                <a:cubicBezTo>
                  <a:pt x="2984522" y="5508066"/>
                  <a:pt x="2992855" y="5491400"/>
                  <a:pt x="2984522" y="5474734"/>
                </a:cubicBezTo>
                <a:cubicBezTo>
                  <a:pt x="2984522" y="5408071"/>
                  <a:pt x="3059518" y="5383072"/>
                  <a:pt x="3084517" y="5383072"/>
                </a:cubicBezTo>
                <a:cubicBezTo>
                  <a:pt x="3109516" y="5383072"/>
                  <a:pt x="3117848" y="5391405"/>
                  <a:pt x="3126181" y="5391405"/>
                </a:cubicBezTo>
                <a:close/>
                <a:moveTo>
                  <a:pt x="1142944" y="5424737"/>
                </a:moveTo>
                <a:cubicBezTo>
                  <a:pt x="1159610" y="5458068"/>
                  <a:pt x="1176276" y="5516399"/>
                  <a:pt x="1176276" y="5533065"/>
                </a:cubicBezTo>
                <a:cubicBezTo>
                  <a:pt x="1176276" y="5558063"/>
                  <a:pt x="1167943" y="5583062"/>
                  <a:pt x="1159610" y="5599728"/>
                </a:cubicBezTo>
                <a:cubicBezTo>
                  <a:pt x="1109613" y="5591395"/>
                  <a:pt x="1042949" y="5491400"/>
                  <a:pt x="1042949" y="5466401"/>
                </a:cubicBezTo>
                <a:cubicBezTo>
                  <a:pt x="1042949" y="5441402"/>
                  <a:pt x="1067948" y="5416404"/>
                  <a:pt x="1067948" y="5391405"/>
                </a:cubicBezTo>
                <a:cubicBezTo>
                  <a:pt x="1084614" y="5433070"/>
                  <a:pt x="1101280" y="5483067"/>
                  <a:pt x="1126279" y="5533065"/>
                </a:cubicBezTo>
                <a:cubicBezTo>
                  <a:pt x="1126279" y="5533065"/>
                  <a:pt x="1134612" y="5533065"/>
                  <a:pt x="1134612" y="5516399"/>
                </a:cubicBezTo>
                <a:cubicBezTo>
                  <a:pt x="1134612" y="5491400"/>
                  <a:pt x="1101280" y="5424737"/>
                  <a:pt x="1092947" y="5383072"/>
                </a:cubicBezTo>
                <a:cubicBezTo>
                  <a:pt x="1101280" y="5399738"/>
                  <a:pt x="1126279" y="5416404"/>
                  <a:pt x="1142944" y="5424737"/>
                </a:cubicBezTo>
                <a:close/>
                <a:moveTo>
                  <a:pt x="3259508" y="5516399"/>
                </a:moveTo>
                <a:cubicBezTo>
                  <a:pt x="3259508" y="5499733"/>
                  <a:pt x="3251175" y="5483067"/>
                  <a:pt x="3251175" y="5458068"/>
                </a:cubicBezTo>
                <a:cubicBezTo>
                  <a:pt x="3251175" y="5441402"/>
                  <a:pt x="3309506" y="5399738"/>
                  <a:pt x="3342838" y="5374739"/>
                </a:cubicBezTo>
                <a:cubicBezTo>
                  <a:pt x="3317839" y="5416404"/>
                  <a:pt x="3284507" y="5466401"/>
                  <a:pt x="3259508" y="5516399"/>
                </a:cubicBezTo>
                <a:close/>
                <a:moveTo>
                  <a:pt x="1859576" y="5391405"/>
                </a:moveTo>
                <a:cubicBezTo>
                  <a:pt x="1859576" y="5416404"/>
                  <a:pt x="1842910" y="5441402"/>
                  <a:pt x="1826245" y="5466401"/>
                </a:cubicBezTo>
                <a:lnTo>
                  <a:pt x="1792913" y="5466401"/>
                </a:lnTo>
                <a:cubicBezTo>
                  <a:pt x="1792913" y="5449735"/>
                  <a:pt x="1801246" y="5433070"/>
                  <a:pt x="1801246" y="5416404"/>
                </a:cubicBezTo>
                <a:cubicBezTo>
                  <a:pt x="1809579" y="5424737"/>
                  <a:pt x="1826245" y="5433070"/>
                  <a:pt x="1834578" y="5441402"/>
                </a:cubicBezTo>
                <a:lnTo>
                  <a:pt x="1851243" y="5424737"/>
                </a:lnTo>
                <a:cubicBezTo>
                  <a:pt x="1842910" y="5416404"/>
                  <a:pt x="1826245" y="5408071"/>
                  <a:pt x="1817912" y="5399738"/>
                </a:cubicBezTo>
                <a:cubicBezTo>
                  <a:pt x="1817912" y="5391405"/>
                  <a:pt x="1834578" y="5383072"/>
                  <a:pt x="1851243" y="5366406"/>
                </a:cubicBezTo>
                <a:cubicBezTo>
                  <a:pt x="1859576" y="5374739"/>
                  <a:pt x="1859576" y="5374739"/>
                  <a:pt x="1859576" y="5391405"/>
                </a:cubicBezTo>
                <a:close/>
                <a:moveTo>
                  <a:pt x="2859528" y="5391405"/>
                </a:moveTo>
                <a:cubicBezTo>
                  <a:pt x="2859528" y="5408071"/>
                  <a:pt x="2834529" y="5491400"/>
                  <a:pt x="2801197" y="5491400"/>
                </a:cubicBezTo>
                <a:cubicBezTo>
                  <a:pt x="2776198" y="5491400"/>
                  <a:pt x="2767865" y="5483067"/>
                  <a:pt x="2751200" y="5483067"/>
                </a:cubicBezTo>
                <a:cubicBezTo>
                  <a:pt x="2767865" y="5449735"/>
                  <a:pt x="2809530" y="5433070"/>
                  <a:pt x="2809530" y="5399738"/>
                </a:cubicBezTo>
                <a:cubicBezTo>
                  <a:pt x="2784531" y="5416404"/>
                  <a:pt x="2751200" y="5449735"/>
                  <a:pt x="2726201" y="5474734"/>
                </a:cubicBezTo>
                <a:cubicBezTo>
                  <a:pt x="2726201" y="5466401"/>
                  <a:pt x="2734534" y="5449735"/>
                  <a:pt x="2734534" y="5441402"/>
                </a:cubicBezTo>
                <a:cubicBezTo>
                  <a:pt x="2734534" y="5433070"/>
                  <a:pt x="2734534" y="5424737"/>
                  <a:pt x="2726201" y="5416404"/>
                </a:cubicBezTo>
                <a:cubicBezTo>
                  <a:pt x="2751200" y="5366406"/>
                  <a:pt x="2792864" y="5358073"/>
                  <a:pt x="2817863" y="5358073"/>
                </a:cubicBezTo>
                <a:cubicBezTo>
                  <a:pt x="2859528" y="5358073"/>
                  <a:pt x="2859528" y="5383072"/>
                  <a:pt x="2859528" y="5391405"/>
                </a:cubicBezTo>
                <a:close/>
                <a:moveTo>
                  <a:pt x="926288" y="5416404"/>
                </a:moveTo>
                <a:cubicBezTo>
                  <a:pt x="926288" y="5441402"/>
                  <a:pt x="909622" y="5449735"/>
                  <a:pt x="901290" y="5466401"/>
                </a:cubicBezTo>
                <a:cubicBezTo>
                  <a:pt x="867958" y="5449735"/>
                  <a:pt x="851292" y="5416404"/>
                  <a:pt x="851292" y="5408071"/>
                </a:cubicBezTo>
                <a:cubicBezTo>
                  <a:pt x="851292" y="5391405"/>
                  <a:pt x="867958" y="5366406"/>
                  <a:pt x="884624" y="5358073"/>
                </a:cubicBezTo>
                <a:cubicBezTo>
                  <a:pt x="884624" y="5358073"/>
                  <a:pt x="926288" y="5391405"/>
                  <a:pt x="926288" y="5416404"/>
                </a:cubicBezTo>
                <a:close/>
                <a:moveTo>
                  <a:pt x="801294" y="5416404"/>
                </a:moveTo>
                <a:cubicBezTo>
                  <a:pt x="784629" y="5424737"/>
                  <a:pt x="767963" y="5449735"/>
                  <a:pt x="759630" y="5474734"/>
                </a:cubicBezTo>
                <a:cubicBezTo>
                  <a:pt x="742964" y="5466401"/>
                  <a:pt x="709632" y="5441402"/>
                  <a:pt x="709632" y="5424737"/>
                </a:cubicBezTo>
                <a:cubicBezTo>
                  <a:pt x="709632" y="5399738"/>
                  <a:pt x="726298" y="5374739"/>
                  <a:pt x="751297" y="5358073"/>
                </a:cubicBezTo>
                <a:cubicBezTo>
                  <a:pt x="759630" y="5366406"/>
                  <a:pt x="776296" y="5391405"/>
                  <a:pt x="801294" y="5416404"/>
                </a:cubicBezTo>
                <a:close/>
                <a:moveTo>
                  <a:pt x="659635" y="5408071"/>
                </a:moveTo>
                <a:cubicBezTo>
                  <a:pt x="651302" y="5424737"/>
                  <a:pt x="634636" y="5441402"/>
                  <a:pt x="617970" y="5466401"/>
                </a:cubicBezTo>
                <a:cubicBezTo>
                  <a:pt x="576305" y="5441402"/>
                  <a:pt x="576305" y="5416404"/>
                  <a:pt x="576305" y="5408071"/>
                </a:cubicBezTo>
                <a:cubicBezTo>
                  <a:pt x="576305" y="5391405"/>
                  <a:pt x="584638" y="5383072"/>
                  <a:pt x="584638" y="5374739"/>
                </a:cubicBezTo>
                <a:cubicBezTo>
                  <a:pt x="592971" y="5391405"/>
                  <a:pt x="609637" y="5408071"/>
                  <a:pt x="626303" y="5416404"/>
                </a:cubicBezTo>
                <a:cubicBezTo>
                  <a:pt x="626303" y="5416404"/>
                  <a:pt x="634636" y="5416404"/>
                  <a:pt x="634636" y="5399738"/>
                </a:cubicBezTo>
                <a:cubicBezTo>
                  <a:pt x="634636" y="5374739"/>
                  <a:pt x="626303" y="5374739"/>
                  <a:pt x="617970" y="5358073"/>
                </a:cubicBezTo>
                <a:cubicBezTo>
                  <a:pt x="626303" y="5366406"/>
                  <a:pt x="634636" y="5391405"/>
                  <a:pt x="659635" y="5408071"/>
                </a:cubicBezTo>
                <a:close/>
                <a:moveTo>
                  <a:pt x="376315" y="5391405"/>
                </a:moveTo>
                <a:cubicBezTo>
                  <a:pt x="367982" y="5408071"/>
                  <a:pt x="342983" y="5433070"/>
                  <a:pt x="334650" y="5458068"/>
                </a:cubicBezTo>
                <a:cubicBezTo>
                  <a:pt x="309652" y="5441402"/>
                  <a:pt x="292986" y="5416404"/>
                  <a:pt x="292986" y="5399738"/>
                </a:cubicBezTo>
                <a:cubicBezTo>
                  <a:pt x="292986" y="5374739"/>
                  <a:pt x="292986" y="5358073"/>
                  <a:pt x="317985" y="5358073"/>
                </a:cubicBezTo>
                <a:cubicBezTo>
                  <a:pt x="334650" y="5358073"/>
                  <a:pt x="351316" y="5374739"/>
                  <a:pt x="376315" y="5391405"/>
                </a:cubicBezTo>
                <a:close/>
                <a:moveTo>
                  <a:pt x="242988" y="5391405"/>
                </a:moveTo>
                <a:cubicBezTo>
                  <a:pt x="226322" y="5399738"/>
                  <a:pt x="209656" y="5424737"/>
                  <a:pt x="192991" y="5449735"/>
                </a:cubicBezTo>
                <a:cubicBezTo>
                  <a:pt x="176325" y="5441402"/>
                  <a:pt x="151326" y="5416404"/>
                  <a:pt x="151326" y="5391405"/>
                </a:cubicBezTo>
                <a:cubicBezTo>
                  <a:pt x="151326" y="5366406"/>
                  <a:pt x="176325" y="5358073"/>
                  <a:pt x="201324" y="5358073"/>
                </a:cubicBezTo>
                <a:cubicBezTo>
                  <a:pt x="217989" y="5358073"/>
                  <a:pt x="226322" y="5383072"/>
                  <a:pt x="242988" y="5391405"/>
                </a:cubicBezTo>
                <a:close/>
                <a:moveTo>
                  <a:pt x="1667919" y="5358073"/>
                </a:moveTo>
                <a:cubicBezTo>
                  <a:pt x="1667919" y="5366406"/>
                  <a:pt x="1676252" y="5374739"/>
                  <a:pt x="1676252" y="5399738"/>
                </a:cubicBezTo>
                <a:cubicBezTo>
                  <a:pt x="1676252" y="5416404"/>
                  <a:pt x="1659586" y="5466401"/>
                  <a:pt x="1626254" y="5466401"/>
                </a:cubicBezTo>
                <a:cubicBezTo>
                  <a:pt x="1609588" y="5466401"/>
                  <a:pt x="1576257" y="5441402"/>
                  <a:pt x="1559591" y="5416404"/>
                </a:cubicBezTo>
                <a:cubicBezTo>
                  <a:pt x="1576257" y="5399738"/>
                  <a:pt x="1584590" y="5383072"/>
                  <a:pt x="1584590" y="5366406"/>
                </a:cubicBezTo>
                <a:cubicBezTo>
                  <a:pt x="1601256" y="5383072"/>
                  <a:pt x="1609588" y="5408071"/>
                  <a:pt x="1634587" y="5433070"/>
                </a:cubicBezTo>
                <a:cubicBezTo>
                  <a:pt x="1634587" y="5433070"/>
                  <a:pt x="1642920" y="5433070"/>
                  <a:pt x="1642920" y="5416404"/>
                </a:cubicBezTo>
                <a:cubicBezTo>
                  <a:pt x="1642920" y="5391405"/>
                  <a:pt x="1617921" y="5374739"/>
                  <a:pt x="1609588" y="5349740"/>
                </a:cubicBezTo>
                <a:cubicBezTo>
                  <a:pt x="1617921" y="5358073"/>
                  <a:pt x="1651253" y="5358073"/>
                  <a:pt x="1667919" y="5358073"/>
                </a:cubicBezTo>
                <a:close/>
                <a:moveTo>
                  <a:pt x="492976" y="5383072"/>
                </a:moveTo>
                <a:cubicBezTo>
                  <a:pt x="484643" y="5374739"/>
                  <a:pt x="476310" y="5358073"/>
                  <a:pt x="484643" y="5349740"/>
                </a:cubicBezTo>
                <a:cubicBezTo>
                  <a:pt x="484643" y="5366406"/>
                  <a:pt x="492976" y="5374739"/>
                  <a:pt x="492976" y="5383072"/>
                </a:cubicBezTo>
                <a:close/>
                <a:moveTo>
                  <a:pt x="284653" y="5349740"/>
                </a:moveTo>
                <a:cubicBezTo>
                  <a:pt x="284653" y="5358073"/>
                  <a:pt x="276320" y="5374739"/>
                  <a:pt x="267987" y="5383072"/>
                </a:cubicBezTo>
                <a:cubicBezTo>
                  <a:pt x="259654" y="5374739"/>
                  <a:pt x="217989" y="5358073"/>
                  <a:pt x="251321" y="5349740"/>
                </a:cubicBezTo>
                <a:lnTo>
                  <a:pt x="284653" y="5349740"/>
                </a:lnTo>
                <a:close/>
                <a:moveTo>
                  <a:pt x="1301270" y="5408071"/>
                </a:moveTo>
                <a:lnTo>
                  <a:pt x="1301270" y="5524732"/>
                </a:lnTo>
                <a:cubicBezTo>
                  <a:pt x="1292937" y="5533065"/>
                  <a:pt x="1292937" y="5533065"/>
                  <a:pt x="1276271" y="5533065"/>
                </a:cubicBezTo>
                <a:cubicBezTo>
                  <a:pt x="1226274" y="5533065"/>
                  <a:pt x="1176276" y="5433070"/>
                  <a:pt x="1176276" y="5416404"/>
                </a:cubicBezTo>
                <a:cubicBezTo>
                  <a:pt x="1176276" y="5399738"/>
                  <a:pt x="1201275" y="5374739"/>
                  <a:pt x="1209608" y="5358073"/>
                </a:cubicBezTo>
                <a:cubicBezTo>
                  <a:pt x="1209608" y="5433070"/>
                  <a:pt x="1267938" y="5483067"/>
                  <a:pt x="1267938" y="5458068"/>
                </a:cubicBezTo>
                <a:cubicBezTo>
                  <a:pt x="1267938" y="5441402"/>
                  <a:pt x="1234607" y="5383072"/>
                  <a:pt x="1226274" y="5341407"/>
                </a:cubicBezTo>
                <a:cubicBezTo>
                  <a:pt x="1234607" y="5374739"/>
                  <a:pt x="1301270" y="5366406"/>
                  <a:pt x="1301270" y="5408071"/>
                </a:cubicBezTo>
                <a:close/>
                <a:moveTo>
                  <a:pt x="1834578" y="5349740"/>
                </a:moveTo>
                <a:cubicBezTo>
                  <a:pt x="1826245" y="5366406"/>
                  <a:pt x="1809579" y="5374739"/>
                  <a:pt x="1792913" y="5374739"/>
                </a:cubicBezTo>
                <a:cubicBezTo>
                  <a:pt x="1792913" y="5366406"/>
                  <a:pt x="1809579" y="5349740"/>
                  <a:pt x="1817912" y="5333074"/>
                </a:cubicBezTo>
                <a:lnTo>
                  <a:pt x="1834578" y="5349740"/>
                </a:lnTo>
                <a:close/>
                <a:moveTo>
                  <a:pt x="2476213" y="5349740"/>
                </a:moveTo>
                <a:cubicBezTo>
                  <a:pt x="2476213" y="5391405"/>
                  <a:pt x="2426215" y="5433070"/>
                  <a:pt x="2417883" y="5433070"/>
                </a:cubicBezTo>
                <a:cubicBezTo>
                  <a:pt x="2401217" y="5433070"/>
                  <a:pt x="2376218" y="5416404"/>
                  <a:pt x="2359552" y="5416404"/>
                </a:cubicBezTo>
                <a:cubicBezTo>
                  <a:pt x="2367885" y="5408071"/>
                  <a:pt x="2434548" y="5383072"/>
                  <a:pt x="2426215" y="5349740"/>
                </a:cubicBezTo>
                <a:cubicBezTo>
                  <a:pt x="2409550" y="5358073"/>
                  <a:pt x="2384551" y="5374739"/>
                  <a:pt x="2359552" y="5391405"/>
                </a:cubicBezTo>
                <a:lnTo>
                  <a:pt x="2359552" y="5333074"/>
                </a:lnTo>
                <a:cubicBezTo>
                  <a:pt x="2376218" y="5324741"/>
                  <a:pt x="2401217" y="5316409"/>
                  <a:pt x="2417883" y="5316409"/>
                </a:cubicBezTo>
                <a:cubicBezTo>
                  <a:pt x="2442881" y="5316409"/>
                  <a:pt x="2476213" y="5324741"/>
                  <a:pt x="2476213" y="5349740"/>
                </a:cubicBezTo>
                <a:close/>
                <a:moveTo>
                  <a:pt x="2342886" y="5366406"/>
                </a:moveTo>
                <a:cubicBezTo>
                  <a:pt x="2342886" y="5383072"/>
                  <a:pt x="2309554" y="5433070"/>
                  <a:pt x="2284556" y="5433070"/>
                </a:cubicBezTo>
                <a:cubicBezTo>
                  <a:pt x="2267890" y="5433070"/>
                  <a:pt x="2259557" y="5416404"/>
                  <a:pt x="2242891" y="5408071"/>
                </a:cubicBezTo>
                <a:cubicBezTo>
                  <a:pt x="2259557" y="5391405"/>
                  <a:pt x="2284556" y="5383072"/>
                  <a:pt x="2301222" y="5358073"/>
                </a:cubicBezTo>
                <a:lnTo>
                  <a:pt x="2292889" y="5349740"/>
                </a:lnTo>
                <a:cubicBezTo>
                  <a:pt x="2276223" y="5358073"/>
                  <a:pt x="2251224" y="5374739"/>
                  <a:pt x="2226225" y="5383072"/>
                </a:cubicBezTo>
                <a:cubicBezTo>
                  <a:pt x="2234558" y="5366406"/>
                  <a:pt x="2234558" y="5349740"/>
                  <a:pt x="2234558" y="5333074"/>
                </a:cubicBezTo>
                <a:cubicBezTo>
                  <a:pt x="2242891" y="5324741"/>
                  <a:pt x="2259557" y="5316409"/>
                  <a:pt x="2276223" y="5316409"/>
                </a:cubicBezTo>
                <a:cubicBezTo>
                  <a:pt x="2317887" y="5316409"/>
                  <a:pt x="2342886" y="5341407"/>
                  <a:pt x="2342886" y="5366406"/>
                </a:cubicBezTo>
                <a:close/>
                <a:moveTo>
                  <a:pt x="2209559" y="5316409"/>
                </a:moveTo>
                <a:cubicBezTo>
                  <a:pt x="2209559" y="5324741"/>
                  <a:pt x="2217892" y="5316409"/>
                  <a:pt x="2217892" y="5341407"/>
                </a:cubicBezTo>
                <a:cubicBezTo>
                  <a:pt x="2217892" y="5358073"/>
                  <a:pt x="2192893" y="5391405"/>
                  <a:pt x="2167895" y="5408071"/>
                </a:cubicBezTo>
                <a:cubicBezTo>
                  <a:pt x="2159562" y="5399738"/>
                  <a:pt x="2142896" y="5383072"/>
                  <a:pt x="2126230" y="5374739"/>
                </a:cubicBezTo>
                <a:cubicBezTo>
                  <a:pt x="2142896" y="5366406"/>
                  <a:pt x="2167895" y="5358073"/>
                  <a:pt x="2192893" y="5341407"/>
                </a:cubicBezTo>
                <a:cubicBezTo>
                  <a:pt x="2184561" y="5333074"/>
                  <a:pt x="2192893" y="5333074"/>
                  <a:pt x="2167895" y="5333074"/>
                </a:cubicBezTo>
                <a:cubicBezTo>
                  <a:pt x="2151229" y="5333074"/>
                  <a:pt x="2109564" y="5349740"/>
                  <a:pt x="2076232" y="5366406"/>
                </a:cubicBezTo>
                <a:cubicBezTo>
                  <a:pt x="2067899" y="5358073"/>
                  <a:pt x="2059567" y="5333074"/>
                  <a:pt x="2051234" y="5316409"/>
                </a:cubicBezTo>
                <a:lnTo>
                  <a:pt x="2209559" y="5316409"/>
                </a:lnTo>
                <a:close/>
                <a:moveTo>
                  <a:pt x="1417931" y="5341407"/>
                </a:moveTo>
                <a:cubicBezTo>
                  <a:pt x="1426264" y="5358073"/>
                  <a:pt x="1434597" y="5383072"/>
                  <a:pt x="1434597" y="5408071"/>
                </a:cubicBezTo>
                <a:cubicBezTo>
                  <a:pt x="1434597" y="5441402"/>
                  <a:pt x="1434597" y="5466401"/>
                  <a:pt x="1392932" y="5466401"/>
                </a:cubicBezTo>
                <a:cubicBezTo>
                  <a:pt x="1334602" y="5466401"/>
                  <a:pt x="1317936" y="5383072"/>
                  <a:pt x="1317936" y="5374739"/>
                </a:cubicBezTo>
                <a:cubicBezTo>
                  <a:pt x="1317936" y="5358073"/>
                  <a:pt x="1342935" y="5333074"/>
                  <a:pt x="1342935" y="5316409"/>
                </a:cubicBezTo>
                <a:cubicBezTo>
                  <a:pt x="1351268" y="5341407"/>
                  <a:pt x="1359601" y="5374739"/>
                  <a:pt x="1367934" y="5408071"/>
                </a:cubicBezTo>
                <a:cubicBezTo>
                  <a:pt x="1376266" y="5416404"/>
                  <a:pt x="1401265" y="5391405"/>
                  <a:pt x="1401265" y="5408071"/>
                </a:cubicBezTo>
                <a:cubicBezTo>
                  <a:pt x="1401265" y="5391405"/>
                  <a:pt x="1376266" y="5341407"/>
                  <a:pt x="1367934" y="5308076"/>
                </a:cubicBezTo>
                <a:cubicBezTo>
                  <a:pt x="1384599" y="5324741"/>
                  <a:pt x="1409598" y="5333074"/>
                  <a:pt x="1417931" y="5341407"/>
                </a:cubicBezTo>
                <a:close/>
                <a:moveTo>
                  <a:pt x="2617873" y="5324741"/>
                </a:moveTo>
                <a:cubicBezTo>
                  <a:pt x="2617873" y="5349740"/>
                  <a:pt x="2584541" y="5416404"/>
                  <a:pt x="2559542" y="5416404"/>
                </a:cubicBezTo>
                <a:cubicBezTo>
                  <a:pt x="2534544" y="5416404"/>
                  <a:pt x="2517878" y="5408071"/>
                  <a:pt x="2501212" y="5408071"/>
                </a:cubicBezTo>
                <a:cubicBezTo>
                  <a:pt x="2526211" y="5391405"/>
                  <a:pt x="2559542" y="5366406"/>
                  <a:pt x="2584541" y="5341407"/>
                </a:cubicBezTo>
                <a:cubicBezTo>
                  <a:pt x="2584541" y="5341407"/>
                  <a:pt x="2584541" y="5333074"/>
                  <a:pt x="2567875" y="5333074"/>
                </a:cubicBezTo>
                <a:cubicBezTo>
                  <a:pt x="2542876" y="5333074"/>
                  <a:pt x="2517878" y="5366406"/>
                  <a:pt x="2492879" y="5391405"/>
                </a:cubicBezTo>
                <a:cubicBezTo>
                  <a:pt x="2476213" y="5324741"/>
                  <a:pt x="2517878" y="5299743"/>
                  <a:pt x="2567875" y="5299743"/>
                </a:cubicBezTo>
                <a:cubicBezTo>
                  <a:pt x="2584541" y="5299743"/>
                  <a:pt x="2617873" y="5308076"/>
                  <a:pt x="2617873" y="5324741"/>
                </a:cubicBezTo>
                <a:close/>
                <a:moveTo>
                  <a:pt x="1751248" y="5358073"/>
                </a:moveTo>
                <a:lnTo>
                  <a:pt x="1767914" y="5341407"/>
                </a:lnTo>
                <a:cubicBezTo>
                  <a:pt x="1759581" y="5333074"/>
                  <a:pt x="1751248" y="5316409"/>
                  <a:pt x="1742915" y="5299743"/>
                </a:cubicBezTo>
                <a:lnTo>
                  <a:pt x="1792913" y="5299743"/>
                </a:lnTo>
                <a:lnTo>
                  <a:pt x="1792913" y="5324741"/>
                </a:lnTo>
                <a:cubicBezTo>
                  <a:pt x="1784580" y="5349740"/>
                  <a:pt x="1767914" y="5366406"/>
                  <a:pt x="1751248" y="5374739"/>
                </a:cubicBezTo>
                <a:lnTo>
                  <a:pt x="1701251" y="5374739"/>
                </a:lnTo>
                <a:cubicBezTo>
                  <a:pt x="1701251" y="5366406"/>
                  <a:pt x="1692918" y="5374739"/>
                  <a:pt x="1692918" y="5349740"/>
                </a:cubicBezTo>
                <a:cubicBezTo>
                  <a:pt x="1692918" y="5333074"/>
                  <a:pt x="1717917" y="5316409"/>
                  <a:pt x="1717917" y="5299743"/>
                </a:cubicBezTo>
                <a:cubicBezTo>
                  <a:pt x="1726249" y="5316409"/>
                  <a:pt x="1734582" y="5341407"/>
                  <a:pt x="1751248" y="5358073"/>
                </a:cubicBezTo>
                <a:close/>
                <a:moveTo>
                  <a:pt x="567972" y="5358073"/>
                </a:moveTo>
                <a:cubicBezTo>
                  <a:pt x="567972" y="5374739"/>
                  <a:pt x="559640" y="5383072"/>
                  <a:pt x="551307" y="5399738"/>
                </a:cubicBezTo>
                <a:cubicBezTo>
                  <a:pt x="517975" y="5374739"/>
                  <a:pt x="509642" y="5358073"/>
                  <a:pt x="509642" y="5341407"/>
                </a:cubicBezTo>
                <a:cubicBezTo>
                  <a:pt x="509642" y="5316409"/>
                  <a:pt x="509642" y="5316409"/>
                  <a:pt x="517975" y="5299743"/>
                </a:cubicBezTo>
                <a:cubicBezTo>
                  <a:pt x="534641" y="5308076"/>
                  <a:pt x="567972" y="5333074"/>
                  <a:pt x="567972" y="5358073"/>
                </a:cubicBezTo>
                <a:close/>
                <a:moveTo>
                  <a:pt x="3276174" y="5333074"/>
                </a:moveTo>
                <a:cubicBezTo>
                  <a:pt x="3276174" y="5383072"/>
                  <a:pt x="3226177" y="5466401"/>
                  <a:pt x="3159513" y="5458068"/>
                </a:cubicBezTo>
                <a:cubicBezTo>
                  <a:pt x="3192845" y="5424737"/>
                  <a:pt x="3209511" y="5391405"/>
                  <a:pt x="3234509" y="5358073"/>
                </a:cubicBezTo>
                <a:cubicBezTo>
                  <a:pt x="3234509" y="5358073"/>
                  <a:pt x="3234509" y="5349740"/>
                  <a:pt x="3226177" y="5341407"/>
                </a:cubicBezTo>
                <a:cubicBezTo>
                  <a:pt x="3201178" y="5374739"/>
                  <a:pt x="3167846" y="5416404"/>
                  <a:pt x="3142847" y="5449735"/>
                </a:cubicBezTo>
                <a:cubicBezTo>
                  <a:pt x="3142847" y="5424737"/>
                  <a:pt x="3126181" y="5383072"/>
                  <a:pt x="3142847" y="5366406"/>
                </a:cubicBezTo>
                <a:cubicBezTo>
                  <a:pt x="3159513" y="5324741"/>
                  <a:pt x="3226177" y="5291410"/>
                  <a:pt x="3242842" y="5291410"/>
                </a:cubicBezTo>
                <a:cubicBezTo>
                  <a:pt x="3284507" y="5291410"/>
                  <a:pt x="3276174" y="5316409"/>
                  <a:pt x="3276174" y="5333074"/>
                </a:cubicBezTo>
                <a:close/>
                <a:moveTo>
                  <a:pt x="3009520" y="5333074"/>
                </a:moveTo>
                <a:cubicBezTo>
                  <a:pt x="3009520" y="5391405"/>
                  <a:pt x="2959523" y="5449735"/>
                  <a:pt x="2892859" y="5441402"/>
                </a:cubicBezTo>
                <a:cubicBezTo>
                  <a:pt x="2917858" y="5416404"/>
                  <a:pt x="2942857" y="5383072"/>
                  <a:pt x="2976189" y="5349740"/>
                </a:cubicBezTo>
                <a:cubicBezTo>
                  <a:pt x="2976189" y="5349740"/>
                  <a:pt x="2976189" y="5341407"/>
                  <a:pt x="2959523" y="5341407"/>
                </a:cubicBezTo>
                <a:cubicBezTo>
                  <a:pt x="2934524" y="5341407"/>
                  <a:pt x="2901192" y="5399738"/>
                  <a:pt x="2876194" y="5424737"/>
                </a:cubicBezTo>
                <a:lnTo>
                  <a:pt x="2876194" y="5349740"/>
                </a:lnTo>
                <a:cubicBezTo>
                  <a:pt x="2909525" y="5324741"/>
                  <a:pt x="2959523" y="5291410"/>
                  <a:pt x="2976189" y="5291410"/>
                </a:cubicBezTo>
                <a:cubicBezTo>
                  <a:pt x="3009520" y="5291410"/>
                  <a:pt x="3009520" y="5316409"/>
                  <a:pt x="3009520" y="5333074"/>
                </a:cubicBezTo>
                <a:close/>
                <a:moveTo>
                  <a:pt x="2042901" y="5374739"/>
                </a:moveTo>
                <a:cubicBezTo>
                  <a:pt x="2042901" y="5408071"/>
                  <a:pt x="2034568" y="5433070"/>
                  <a:pt x="2001236" y="5449735"/>
                </a:cubicBezTo>
                <a:lnTo>
                  <a:pt x="1976237" y="5399738"/>
                </a:lnTo>
                <a:cubicBezTo>
                  <a:pt x="1992903" y="5399738"/>
                  <a:pt x="2017902" y="5399738"/>
                  <a:pt x="2034568" y="5383072"/>
                </a:cubicBezTo>
                <a:cubicBezTo>
                  <a:pt x="2009569" y="5374739"/>
                  <a:pt x="1976237" y="5374739"/>
                  <a:pt x="1951238" y="5374739"/>
                </a:cubicBezTo>
                <a:cubicBezTo>
                  <a:pt x="1959571" y="5341407"/>
                  <a:pt x="1959571" y="5316409"/>
                  <a:pt x="1959571" y="5291410"/>
                </a:cubicBezTo>
                <a:cubicBezTo>
                  <a:pt x="2026235" y="5291410"/>
                  <a:pt x="2042901" y="5341407"/>
                  <a:pt x="2042901" y="5374739"/>
                </a:cubicBezTo>
                <a:close/>
                <a:moveTo>
                  <a:pt x="867958" y="5341407"/>
                </a:moveTo>
                <a:cubicBezTo>
                  <a:pt x="851292" y="5358073"/>
                  <a:pt x="834626" y="5383072"/>
                  <a:pt x="834626" y="5399738"/>
                </a:cubicBezTo>
                <a:cubicBezTo>
                  <a:pt x="801294" y="5399738"/>
                  <a:pt x="784629" y="5358073"/>
                  <a:pt x="784629" y="5341407"/>
                </a:cubicBezTo>
                <a:cubicBezTo>
                  <a:pt x="784629" y="5333074"/>
                  <a:pt x="784629" y="5283077"/>
                  <a:pt x="826293" y="5283077"/>
                </a:cubicBezTo>
                <a:cubicBezTo>
                  <a:pt x="834626" y="5299743"/>
                  <a:pt x="842959" y="5324741"/>
                  <a:pt x="867958" y="5341407"/>
                </a:cubicBezTo>
                <a:close/>
                <a:moveTo>
                  <a:pt x="726298" y="5341407"/>
                </a:moveTo>
                <a:cubicBezTo>
                  <a:pt x="726298" y="5366406"/>
                  <a:pt x="692966" y="5383072"/>
                  <a:pt x="692966" y="5399738"/>
                </a:cubicBezTo>
                <a:cubicBezTo>
                  <a:pt x="676300" y="5391405"/>
                  <a:pt x="642969" y="5366406"/>
                  <a:pt x="642969" y="5349740"/>
                </a:cubicBezTo>
                <a:cubicBezTo>
                  <a:pt x="642969" y="5324741"/>
                  <a:pt x="667968" y="5291410"/>
                  <a:pt x="692966" y="5283077"/>
                </a:cubicBezTo>
                <a:cubicBezTo>
                  <a:pt x="701299" y="5299743"/>
                  <a:pt x="726298" y="5324741"/>
                  <a:pt x="726298" y="5341407"/>
                </a:cubicBezTo>
                <a:close/>
                <a:moveTo>
                  <a:pt x="1509593" y="5358073"/>
                </a:moveTo>
                <a:cubicBezTo>
                  <a:pt x="1509593" y="5366406"/>
                  <a:pt x="1534592" y="5341407"/>
                  <a:pt x="1534592" y="5358073"/>
                </a:cubicBezTo>
                <a:cubicBezTo>
                  <a:pt x="1534592" y="5341407"/>
                  <a:pt x="1509593" y="5299743"/>
                  <a:pt x="1501260" y="5274744"/>
                </a:cubicBezTo>
                <a:cubicBezTo>
                  <a:pt x="1559591" y="5291410"/>
                  <a:pt x="1567924" y="5291410"/>
                  <a:pt x="1567924" y="5333074"/>
                </a:cubicBezTo>
                <a:cubicBezTo>
                  <a:pt x="1567924" y="5366406"/>
                  <a:pt x="1551258" y="5408071"/>
                  <a:pt x="1526259" y="5408071"/>
                </a:cubicBezTo>
                <a:cubicBezTo>
                  <a:pt x="1492927" y="5408071"/>
                  <a:pt x="1451263" y="5358073"/>
                  <a:pt x="1451263" y="5333074"/>
                </a:cubicBezTo>
                <a:cubicBezTo>
                  <a:pt x="1451263" y="5316409"/>
                  <a:pt x="1476262" y="5291410"/>
                  <a:pt x="1484595" y="5274744"/>
                </a:cubicBezTo>
                <a:cubicBezTo>
                  <a:pt x="1492927" y="5299743"/>
                  <a:pt x="1501260" y="5333074"/>
                  <a:pt x="1509593" y="5358073"/>
                </a:cubicBezTo>
                <a:close/>
                <a:moveTo>
                  <a:pt x="451311" y="5333074"/>
                </a:moveTo>
                <a:cubicBezTo>
                  <a:pt x="434646" y="5324741"/>
                  <a:pt x="409647" y="5299743"/>
                  <a:pt x="392981" y="5283077"/>
                </a:cubicBezTo>
                <a:cubicBezTo>
                  <a:pt x="392981" y="5283077"/>
                  <a:pt x="392981" y="5274744"/>
                  <a:pt x="401314" y="5274744"/>
                </a:cubicBezTo>
                <a:cubicBezTo>
                  <a:pt x="417980" y="5283077"/>
                  <a:pt x="426313" y="5308076"/>
                  <a:pt x="451311" y="5333074"/>
                </a:cubicBezTo>
                <a:close/>
                <a:moveTo>
                  <a:pt x="2351219" y="5316409"/>
                </a:moveTo>
                <a:cubicBezTo>
                  <a:pt x="2334553" y="5308076"/>
                  <a:pt x="2309554" y="5299743"/>
                  <a:pt x="2292889" y="5299743"/>
                </a:cubicBezTo>
                <a:cubicBezTo>
                  <a:pt x="2317887" y="5291410"/>
                  <a:pt x="2351219" y="5274744"/>
                  <a:pt x="2384551" y="5266411"/>
                </a:cubicBezTo>
                <a:cubicBezTo>
                  <a:pt x="2376218" y="5283077"/>
                  <a:pt x="2367885" y="5299743"/>
                  <a:pt x="2351219" y="5316409"/>
                </a:cubicBezTo>
                <a:close/>
                <a:moveTo>
                  <a:pt x="1934573" y="5308076"/>
                </a:moveTo>
                <a:cubicBezTo>
                  <a:pt x="1934573" y="5324741"/>
                  <a:pt x="1909574" y="5424737"/>
                  <a:pt x="1876242" y="5424737"/>
                </a:cubicBezTo>
                <a:lnTo>
                  <a:pt x="1876242" y="5399738"/>
                </a:lnTo>
                <a:cubicBezTo>
                  <a:pt x="1884575" y="5383072"/>
                  <a:pt x="1901241" y="5391405"/>
                  <a:pt x="1917907" y="5383072"/>
                </a:cubicBezTo>
                <a:cubicBezTo>
                  <a:pt x="1909574" y="5366406"/>
                  <a:pt x="1867909" y="5366406"/>
                  <a:pt x="1867909" y="5341407"/>
                </a:cubicBezTo>
                <a:cubicBezTo>
                  <a:pt x="1867909" y="5324741"/>
                  <a:pt x="1901241" y="5291410"/>
                  <a:pt x="1909574" y="5266411"/>
                </a:cubicBezTo>
                <a:cubicBezTo>
                  <a:pt x="1934573" y="5291410"/>
                  <a:pt x="1934573" y="5291410"/>
                  <a:pt x="1934573" y="5308076"/>
                </a:cubicBezTo>
                <a:close/>
                <a:moveTo>
                  <a:pt x="759630" y="5333074"/>
                </a:moveTo>
                <a:cubicBezTo>
                  <a:pt x="751297" y="5333074"/>
                  <a:pt x="734631" y="5316409"/>
                  <a:pt x="717965" y="5299743"/>
                </a:cubicBezTo>
                <a:cubicBezTo>
                  <a:pt x="726298" y="5274744"/>
                  <a:pt x="759630" y="5266411"/>
                  <a:pt x="801294" y="5274744"/>
                </a:cubicBezTo>
                <a:cubicBezTo>
                  <a:pt x="784629" y="5283077"/>
                  <a:pt x="767963" y="5308076"/>
                  <a:pt x="759630" y="5333074"/>
                </a:cubicBezTo>
                <a:close/>
                <a:moveTo>
                  <a:pt x="2759533" y="5291410"/>
                </a:moveTo>
                <a:cubicBezTo>
                  <a:pt x="2759533" y="5316409"/>
                  <a:pt x="2726201" y="5391405"/>
                  <a:pt x="2709535" y="5391405"/>
                </a:cubicBezTo>
                <a:cubicBezTo>
                  <a:pt x="2692869" y="5391405"/>
                  <a:pt x="2701202" y="5358073"/>
                  <a:pt x="2642872" y="5383072"/>
                </a:cubicBezTo>
                <a:cubicBezTo>
                  <a:pt x="2667870" y="5366406"/>
                  <a:pt x="2701202" y="5333074"/>
                  <a:pt x="2717868" y="5308076"/>
                </a:cubicBezTo>
                <a:cubicBezTo>
                  <a:pt x="2717868" y="5308076"/>
                  <a:pt x="2717868" y="5299743"/>
                  <a:pt x="2709535" y="5291410"/>
                </a:cubicBezTo>
                <a:lnTo>
                  <a:pt x="2634539" y="5366406"/>
                </a:lnTo>
                <a:cubicBezTo>
                  <a:pt x="2601207" y="5299743"/>
                  <a:pt x="2684536" y="5258078"/>
                  <a:pt x="2717868" y="5258078"/>
                </a:cubicBezTo>
                <a:cubicBezTo>
                  <a:pt x="2742867" y="5258078"/>
                  <a:pt x="2759533" y="5274744"/>
                  <a:pt x="2759533" y="5291410"/>
                </a:cubicBezTo>
                <a:close/>
                <a:moveTo>
                  <a:pt x="2409550" y="5274744"/>
                </a:moveTo>
                <a:cubicBezTo>
                  <a:pt x="2417883" y="5249745"/>
                  <a:pt x="2434548" y="5233079"/>
                  <a:pt x="2459547" y="5233079"/>
                </a:cubicBezTo>
                <a:cubicBezTo>
                  <a:pt x="2442881" y="5249745"/>
                  <a:pt x="2426215" y="5258078"/>
                  <a:pt x="2409550" y="5274744"/>
                </a:cubicBezTo>
                <a:close/>
                <a:moveTo>
                  <a:pt x="1701251" y="5274744"/>
                </a:moveTo>
                <a:cubicBezTo>
                  <a:pt x="1701251" y="5316409"/>
                  <a:pt x="1676252" y="5341407"/>
                  <a:pt x="1642920" y="5341407"/>
                </a:cubicBezTo>
                <a:cubicBezTo>
                  <a:pt x="1617921" y="5341407"/>
                  <a:pt x="1584590" y="5308076"/>
                  <a:pt x="1584590" y="5291410"/>
                </a:cubicBezTo>
                <a:cubicBezTo>
                  <a:pt x="1584590" y="5266411"/>
                  <a:pt x="1609588" y="5258078"/>
                  <a:pt x="1617921" y="5241412"/>
                </a:cubicBezTo>
                <a:cubicBezTo>
                  <a:pt x="1634587" y="5316409"/>
                  <a:pt x="1667919" y="5324741"/>
                  <a:pt x="1667919" y="5299743"/>
                </a:cubicBezTo>
                <a:cubicBezTo>
                  <a:pt x="1667919" y="5283077"/>
                  <a:pt x="1651253" y="5258078"/>
                  <a:pt x="1642920" y="5233079"/>
                </a:cubicBezTo>
                <a:cubicBezTo>
                  <a:pt x="1676252" y="5258078"/>
                  <a:pt x="1701251" y="5241412"/>
                  <a:pt x="1701251" y="5274744"/>
                </a:cubicBezTo>
                <a:close/>
                <a:moveTo>
                  <a:pt x="826293" y="5258078"/>
                </a:moveTo>
                <a:cubicBezTo>
                  <a:pt x="826293" y="5258078"/>
                  <a:pt x="817960" y="5258078"/>
                  <a:pt x="809627" y="5249745"/>
                </a:cubicBezTo>
                <a:cubicBezTo>
                  <a:pt x="817960" y="5241412"/>
                  <a:pt x="826293" y="5233079"/>
                  <a:pt x="834626" y="5233079"/>
                </a:cubicBezTo>
                <a:cubicBezTo>
                  <a:pt x="834626" y="5241412"/>
                  <a:pt x="826293" y="5249745"/>
                  <a:pt x="826293" y="5258078"/>
                </a:cubicBezTo>
                <a:close/>
                <a:moveTo>
                  <a:pt x="509642" y="5283077"/>
                </a:moveTo>
                <a:cubicBezTo>
                  <a:pt x="501309" y="5291410"/>
                  <a:pt x="492976" y="5308076"/>
                  <a:pt x="484643" y="5324741"/>
                </a:cubicBezTo>
                <a:cubicBezTo>
                  <a:pt x="467977" y="5316409"/>
                  <a:pt x="451311" y="5299743"/>
                  <a:pt x="442978" y="5283077"/>
                </a:cubicBezTo>
                <a:lnTo>
                  <a:pt x="451311" y="5233079"/>
                </a:lnTo>
                <a:cubicBezTo>
                  <a:pt x="467977" y="5241412"/>
                  <a:pt x="492976" y="5266411"/>
                  <a:pt x="509642" y="5283077"/>
                </a:cubicBezTo>
                <a:close/>
                <a:moveTo>
                  <a:pt x="1001285" y="5374739"/>
                </a:moveTo>
                <a:cubicBezTo>
                  <a:pt x="1009618" y="5366406"/>
                  <a:pt x="1009618" y="5366406"/>
                  <a:pt x="1009618" y="5349740"/>
                </a:cubicBezTo>
                <a:cubicBezTo>
                  <a:pt x="1009618" y="5324741"/>
                  <a:pt x="992952" y="5266411"/>
                  <a:pt x="984619" y="5224746"/>
                </a:cubicBezTo>
                <a:cubicBezTo>
                  <a:pt x="1001285" y="5241412"/>
                  <a:pt x="1017951" y="5266411"/>
                  <a:pt x="1034616" y="5274744"/>
                </a:cubicBezTo>
                <a:cubicBezTo>
                  <a:pt x="1042949" y="5299743"/>
                  <a:pt x="1051282" y="5324741"/>
                  <a:pt x="1051282" y="5349740"/>
                </a:cubicBezTo>
                <a:cubicBezTo>
                  <a:pt x="1051282" y="5383072"/>
                  <a:pt x="1034616" y="5424737"/>
                  <a:pt x="1017951" y="5449735"/>
                </a:cubicBezTo>
                <a:cubicBezTo>
                  <a:pt x="1001285" y="5441402"/>
                  <a:pt x="967953" y="5416404"/>
                  <a:pt x="959620" y="5399738"/>
                </a:cubicBezTo>
                <a:cubicBezTo>
                  <a:pt x="934621" y="5366406"/>
                  <a:pt x="926288" y="5324741"/>
                  <a:pt x="926288" y="5299743"/>
                </a:cubicBezTo>
                <a:cubicBezTo>
                  <a:pt x="926288" y="5283077"/>
                  <a:pt x="959620" y="5249745"/>
                  <a:pt x="959620" y="5224746"/>
                </a:cubicBezTo>
                <a:cubicBezTo>
                  <a:pt x="967953" y="5258078"/>
                  <a:pt x="967953" y="5349740"/>
                  <a:pt x="1001285" y="5374739"/>
                </a:cubicBezTo>
                <a:close/>
                <a:moveTo>
                  <a:pt x="3159513" y="5216413"/>
                </a:moveTo>
                <a:lnTo>
                  <a:pt x="3159513" y="5274744"/>
                </a:lnTo>
                <a:cubicBezTo>
                  <a:pt x="3134514" y="5341407"/>
                  <a:pt x="3109516" y="5358073"/>
                  <a:pt x="3051185" y="5366406"/>
                </a:cubicBezTo>
                <a:cubicBezTo>
                  <a:pt x="3067851" y="5341407"/>
                  <a:pt x="3101183" y="5308076"/>
                  <a:pt x="3117848" y="5274744"/>
                </a:cubicBezTo>
                <a:cubicBezTo>
                  <a:pt x="3117848" y="5274744"/>
                  <a:pt x="3117848" y="5266411"/>
                  <a:pt x="3109516" y="5258078"/>
                </a:cubicBezTo>
                <a:lnTo>
                  <a:pt x="3034519" y="5358073"/>
                </a:lnTo>
                <a:cubicBezTo>
                  <a:pt x="3034519" y="5341407"/>
                  <a:pt x="3026186" y="5308076"/>
                  <a:pt x="3026186" y="5291410"/>
                </a:cubicBezTo>
                <a:cubicBezTo>
                  <a:pt x="3026186" y="5266411"/>
                  <a:pt x="3076184" y="5233079"/>
                  <a:pt x="3109516" y="5216413"/>
                </a:cubicBezTo>
                <a:lnTo>
                  <a:pt x="3159513" y="5216413"/>
                </a:lnTo>
                <a:close/>
                <a:moveTo>
                  <a:pt x="1884575" y="5249745"/>
                </a:moveTo>
                <a:cubicBezTo>
                  <a:pt x="1884575" y="5274744"/>
                  <a:pt x="1867909" y="5308076"/>
                  <a:pt x="1851243" y="5333074"/>
                </a:cubicBezTo>
                <a:cubicBezTo>
                  <a:pt x="1834578" y="5316409"/>
                  <a:pt x="1817912" y="5308076"/>
                  <a:pt x="1817912" y="5283077"/>
                </a:cubicBezTo>
                <a:cubicBezTo>
                  <a:pt x="1817912" y="5266411"/>
                  <a:pt x="1851243" y="5241412"/>
                  <a:pt x="1859576" y="5216413"/>
                </a:cubicBezTo>
                <a:cubicBezTo>
                  <a:pt x="1867909" y="5233079"/>
                  <a:pt x="1884575" y="5233079"/>
                  <a:pt x="1884575" y="5249745"/>
                </a:cubicBezTo>
                <a:close/>
                <a:moveTo>
                  <a:pt x="892957" y="5324741"/>
                </a:moveTo>
                <a:cubicBezTo>
                  <a:pt x="867958" y="5308076"/>
                  <a:pt x="851292" y="5283077"/>
                  <a:pt x="851292" y="5266411"/>
                </a:cubicBezTo>
                <a:cubicBezTo>
                  <a:pt x="851292" y="5241412"/>
                  <a:pt x="867958" y="5224746"/>
                  <a:pt x="884624" y="5216413"/>
                </a:cubicBezTo>
                <a:cubicBezTo>
                  <a:pt x="884624" y="5233079"/>
                  <a:pt x="884624" y="5249745"/>
                  <a:pt x="892957" y="5324741"/>
                </a:cubicBezTo>
                <a:close/>
                <a:moveTo>
                  <a:pt x="659635" y="5266411"/>
                </a:moveTo>
                <a:cubicBezTo>
                  <a:pt x="659635" y="5291410"/>
                  <a:pt x="634636" y="5308076"/>
                  <a:pt x="626303" y="5324741"/>
                </a:cubicBezTo>
                <a:cubicBezTo>
                  <a:pt x="592971" y="5299743"/>
                  <a:pt x="584638" y="5283077"/>
                  <a:pt x="584638" y="5266411"/>
                </a:cubicBezTo>
                <a:cubicBezTo>
                  <a:pt x="584638" y="5241412"/>
                  <a:pt x="592971" y="5233079"/>
                  <a:pt x="609637" y="5216413"/>
                </a:cubicBezTo>
                <a:cubicBezTo>
                  <a:pt x="626303" y="5224746"/>
                  <a:pt x="659635" y="5249745"/>
                  <a:pt x="659635" y="5266411"/>
                </a:cubicBezTo>
                <a:close/>
                <a:moveTo>
                  <a:pt x="2901192" y="5249745"/>
                </a:moveTo>
                <a:cubicBezTo>
                  <a:pt x="2901192" y="5266411"/>
                  <a:pt x="2884526" y="5308076"/>
                  <a:pt x="2859528" y="5341407"/>
                </a:cubicBezTo>
                <a:lnTo>
                  <a:pt x="2792864" y="5341407"/>
                </a:lnTo>
                <a:cubicBezTo>
                  <a:pt x="2817863" y="5316409"/>
                  <a:pt x="2842862" y="5283077"/>
                  <a:pt x="2859528" y="5258078"/>
                </a:cubicBezTo>
                <a:cubicBezTo>
                  <a:pt x="2859528" y="5258078"/>
                  <a:pt x="2859528" y="5249745"/>
                  <a:pt x="2851195" y="5241412"/>
                </a:cubicBezTo>
                <a:cubicBezTo>
                  <a:pt x="2834529" y="5266411"/>
                  <a:pt x="2801197" y="5299743"/>
                  <a:pt x="2776198" y="5324741"/>
                </a:cubicBezTo>
                <a:cubicBezTo>
                  <a:pt x="2776198" y="5316409"/>
                  <a:pt x="2784531" y="5316409"/>
                  <a:pt x="2784531" y="5291410"/>
                </a:cubicBezTo>
                <a:cubicBezTo>
                  <a:pt x="2784531" y="5274744"/>
                  <a:pt x="2776198" y="5266411"/>
                  <a:pt x="2767865" y="5258078"/>
                </a:cubicBezTo>
                <a:cubicBezTo>
                  <a:pt x="2801197" y="5233079"/>
                  <a:pt x="2842862" y="5208080"/>
                  <a:pt x="2867861" y="5208080"/>
                </a:cubicBezTo>
                <a:cubicBezTo>
                  <a:pt x="2892859" y="5208080"/>
                  <a:pt x="2901192" y="5233079"/>
                  <a:pt x="2901192" y="5249745"/>
                </a:cubicBezTo>
                <a:close/>
                <a:moveTo>
                  <a:pt x="2517878" y="5233079"/>
                </a:moveTo>
                <a:cubicBezTo>
                  <a:pt x="2517878" y="5241412"/>
                  <a:pt x="2501212" y="5308076"/>
                  <a:pt x="2476213" y="5308076"/>
                </a:cubicBezTo>
                <a:cubicBezTo>
                  <a:pt x="2451214" y="5308076"/>
                  <a:pt x="2434548" y="5299743"/>
                  <a:pt x="2417883" y="5291410"/>
                </a:cubicBezTo>
                <a:cubicBezTo>
                  <a:pt x="2442881" y="5274744"/>
                  <a:pt x="2484546" y="5258078"/>
                  <a:pt x="2484546" y="5233079"/>
                </a:cubicBezTo>
                <a:cubicBezTo>
                  <a:pt x="2484546" y="5216413"/>
                  <a:pt x="2476213" y="5224746"/>
                  <a:pt x="2467880" y="5224746"/>
                </a:cubicBezTo>
                <a:cubicBezTo>
                  <a:pt x="2476213" y="5224746"/>
                  <a:pt x="2492879" y="5216413"/>
                  <a:pt x="2509545" y="5208080"/>
                </a:cubicBezTo>
                <a:cubicBezTo>
                  <a:pt x="2517878" y="5216413"/>
                  <a:pt x="2517878" y="5208080"/>
                  <a:pt x="2517878" y="5233079"/>
                </a:cubicBezTo>
                <a:close/>
                <a:moveTo>
                  <a:pt x="1142944" y="5341407"/>
                </a:moveTo>
                <a:cubicBezTo>
                  <a:pt x="1142944" y="5341407"/>
                  <a:pt x="1151277" y="5341407"/>
                  <a:pt x="1151277" y="5324741"/>
                </a:cubicBezTo>
                <a:cubicBezTo>
                  <a:pt x="1151277" y="5299743"/>
                  <a:pt x="1134612" y="5241412"/>
                  <a:pt x="1126279" y="5199748"/>
                </a:cubicBezTo>
                <a:cubicBezTo>
                  <a:pt x="1134612" y="5216413"/>
                  <a:pt x="1159610" y="5241412"/>
                  <a:pt x="1176276" y="5241412"/>
                </a:cubicBezTo>
                <a:cubicBezTo>
                  <a:pt x="1184609" y="5258078"/>
                  <a:pt x="1184609" y="5283077"/>
                  <a:pt x="1184609" y="5308076"/>
                </a:cubicBezTo>
                <a:cubicBezTo>
                  <a:pt x="1184609" y="5324741"/>
                  <a:pt x="1184609" y="5366406"/>
                  <a:pt x="1167943" y="5399738"/>
                </a:cubicBezTo>
                <a:lnTo>
                  <a:pt x="1142944" y="5399738"/>
                </a:lnTo>
                <a:cubicBezTo>
                  <a:pt x="1101280" y="5383072"/>
                  <a:pt x="1067948" y="5299743"/>
                  <a:pt x="1067948" y="5274744"/>
                </a:cubicBezTo>
                <a:cubicBezTo>
                  <a:pt x="1067948" y="5258078"/>
                  <a:pt x="1092947" y="5224746"/>
                  <a:pt x="1101280" y="5199748"/>
                </a:cubicBezTo>
                <a:cubicBezTo>
                  <a:pt x="1109613" y="5241412"/>
                  <a:pt x="1101280" y="5299743"/>
                  <a:pt x="1142944" y="5341407"/>
                </a:cubicBezTo>
                <a:close/>
                <a:moveTo>
                  <a:pt x="392981" y="5258078"/>
                </a:moveTo>
                <a:cubicBezTo>
                  <a:pt x="384648" y="5266411"/>
                  <a:pt x="384648" y="5274744"/>
                  <a:pt x="359649" y="5274744"/>
                </a:cubicBezTo>
                <a:cubicBezTo>
                  <a:pt x="342983" y="5274744"/>
                  <a:pt x="317985" y="5258078"/>
                  <a:pt x="301319" y="5249745"/>
                </a:cubicBezTo>
                <a:cubicBezTo>
                  <a:pt x="309652" y="5233079"/>
                  <a:pt x="317985" y="5216413"/>
                  <a:pt x="334650" y="5199748"/>
                </a:cubicBezTo>
                <a:cubicBezTo>
                  <a:pt x="351316" y="5208080"/>
                  <a:pt x="367982" y="5241412"/>
                  <a:pt x="392981" y="5258078"/>
                </a:cubicBezTo>
                <a:close/>
                <a:moveTo>
                  <a:pt x="226322" y="5249745"/>
                </a:moveTo>
                <a:cubicBezTo>
                  <a:pt x="209656" y="5241412"/>
                  <a:pt x="184658" y="5241412"/>
                  <a:pt x="159659" y="5241412"/>
                </a:cubicBezTo>
                <a:cubicBezTo>
                  <a:pt x="159659" y="5216413"/>
                  <a:pt x="192991" y="5183082"/>
                  <a:pt x="217989" y="5191415"/>
                </a:cubicBezTo>
                <a:cubicBezTo>
                  <a:pt x="217989" y="5208080"/>
                  <a:pt x="226322" y="5224746"/>
                  <a:pt x="226322" y="5249745"/>
                </a:cubicBezTo>
                <a:close/>
                <a:moveTo>
                  <a:pt x="3426167" y="5208080"/>
                </a:moveTo>
                <a:cubicBezTo>
                  <a:pt x="3426167" y="5233079"/>
                  <a:pt x="3384502" y="5308076"/>
                  <a:pt x="3351170" y="5341407"/>
                </a:cubicBezTo>
                <a:cubicBezTo>
                  <a:pt x="3351170" y="5349740"/>
                  <a:pt x="3334505" y="5358073"/>
                  <a:pt x="3317839" y="5366406"/>
                </a:cubicBezTo>
                <a:cubicBezTo>
                  <a:pt x="3342838" y="5333074"/>
                  <a:pt x="3367836" y="5291410"/>
                  <a:pt x="3384502" y="5241412"/>
                </a:cubicBezTo>
                <a:cubicBezTo>
                  <a:pt x="3351170" y="5274744"/>
                  <a:pt x="3326172" y="5316409"/>
                  <a:pt x="3301173" y="5358073"/>
                </a:cubicBezTo>
                <a:cubicBezTo>
                  <a:pt x="3301173" y="5291410"/>
                  <a:pt x="3284507" y="5308076"/>
                  <a:pt x="3284507" y="5283077"/>
                </a:cubicBezTo>
                <a:cubicBezTo>
                  <a:pt x="3284507" y="5258078"/>
                  <a:pt x="3376169" y="5183082"/>
                  <a:pt x="3392835" y="5183082"/>
                </a:cubicBezTo>
                <a:cubicBezTo>
                  <a:pt x="3417834" y="5183082"/>
                  <a:pt x="3426167" y="5191415"/>
                  <a:pt x="3426167" y="5208080"/>
                </a:cubicBezTo>
                <a:close/>
                <a:moveTo>
                  <a:pt x="1259605" y="5291410"/>
                </a:moveTo>
                <a:cubicBezTo>
                  <a:pt x="1267938" y="5291410"/>
                  <a:pt x="1267938" y="5299743"/>
                  <a:pt x="1276271" y="5308076"/>
                </a:cubicBezTo>
                <a:lnTo>
                  <a:pt x="1292937" y="5291410"/>
                </a:lnTo>
                <a:cubicBezTo>
                  <a:pt x="1284604" y="5266411"/>
                  <a:pt x="1276271" y="5233079"/>
                  <a:pt x="1267938" y="5183082"/>
                </a:cubicBezTo>
                <a:cubicBezTo>
                  <a:pt x="1317936" y="5233079"/>
                  <a:pt x="1326269" y="5208080"/>
                  <a:pt x="1326269" y="5266411"/>
                </a:cubicBezTo>
                <a:cubicBezTo>
                  <a:pt x="1326269" y="5274744"/>
                  <a:pt x="1317936" y="5358073"/>
                  <a:pt x="1284604" y="5358073"/>
                </a:cubicBezTo>
                <a:cubicBezTo>
                  <a:pt x="1234607" y="5358073"/>
                  <a:pt x="1209608" y="5258078"/>
                  <a:pt x="1209608" y="5249745"/>
                </a:cubicBezTo>
                <a:cubicBezTo>
                  <a:pt x="1209608" y="5224746"/>
                  <a:pt x="1234607" y="5208080"/>
                  <a:pt x="1242940" y="5183082"/>
                </a:cubicBezTo>
                <a:cubicBezTo>
                  <a:pt x="1251273" y="5216413"/>
                  <a:pt x="1251273" y="5249745"/>
                  <a:pt x="1259605" y="5291410"/>
                </a:cubicBezTo>
                <a:close/>
                <a:moveTo>
                  <a:pt x="2651205" y="5208080"/>
                </a:moveTo>
                <a:cubicBezTo>
                  <a:pt x="2651205" y="5216413"/>
                  <a:pt x="2634539" y="5283077"/>
                  <a:pt x="2609540" y="5283077"/>
                </a:cubicBezTo>
                <a:cubicBezTo>
                  <a:pt x="2584541" y="5283077"/>
                  <a:pt x="2567875" y="5274744"/>
                  <a:pt x="2551209" y="5274744"/>
                </a:cubicBezTo>
                <a:cubicBezTo>
                  <a:pt x="2559542" y="5266411"/>
                  <a:pt x="2601207" y="5233079"/>
                  <a:pt x="2609540" y="5199748"/>
                </a:cubicBezTo>
                <a:cubicBezTo>
                  <a:pt x="2584541" y="5216413"/>
                  <a:pt x="2559542" y="5241412"/>
                  <a:pt x="2534544" y="5266411"/>
                </a:cubicBezTo>
                <a:cubicBezTo>
                  <a:pt x="2542876" y="5249745"/>
                  <a:pt x="2542876" y="5224746"/>
                  <a:pt x="2534544" y="5199748"/>
                </a:cubicBezTo>
                <a:cubicBezTo>
                  <a:pt x="2559542" y="5183082"/>
                  <a:pt x="2584541" y="5166416"/>
                  <a:pt x="2609540" y="5166416"/>
                </a:cubicBezTo>
                <a:cubicBezTo>
                  <a:pt x="2634539" y="5166416"/>
                  <a:pt x="2651205" y="5174749"/>
                  <a:pt x="2651205" y="5208080"/>
                </a:cubicBezTo>
                <a:close/>
                <a:moveTo>
                  <a:pt x="434646" y="5216413"/>
                </a:moveTo>
                <a:cubicBezTo>
                  <a:pt x="426313" y="5224746"/>
                  <a:pt x="417980" y="5241412"/>
                  <a:pt x="417980" y="5249745"/>
                </a:cubicBezTo>
                <a:cubicBezTo>
                  <a:pt x="401314" y="5241412"/>
                  <a:pt x="384648" y="5224746"/>
                  <a:pt x="376315" y="5208080"/>
                </a:cubicBezTo>
                <a:lnTo>
                  <a:pt x="384648" y="5166416"/>
                </a:lnTo>
                <a:cubicBezTo>
                  <a:pt x="401314" y="5183082"/>
                  <a:pt x="426313" y="5199748"/>
                  <a:pt x="434646" y="5216413"/>
                </a:cubicBezTo>
                <a:close/>
                <a:moveTo>
                  <a:pt x="1417931" y="5274744"/>
                </a:moveTo>
                <a:cubicBezTo>
                  <a:pt x="1426264" y="5266411"/>
                  <a:pt x="1426264" y="5266411"/>
                  <a:pt x="1426264" y="5249745"/>
                </a:cubicBezTo>
                <a:cubicBezTo>
                  <a:pt x="1426264" y="5224746"/>
                  <a:pt x="1417931" y="5191415"/>
                  <a:pt x="1409598" y="5158083"/>
                </a:cubicBezTo>
                <a:cubicBezTo>
                  <a:pt x="1426264" y="5199748"/>
                  <a:pt x="1467929" y="5166416"/>
                  <a:pt x="1467929" y="5224746"/>
                </a:cubicBezTo>
                <a:cubicBezTo>
                  <a:pt x="1467929" y="5258078"/>
                  <a:pt x="1451263" y="5316409"/>
                  <a:pt x="1417931" y="5316409"/>
                </a:cubicBezTo>
                <a:cubicBezTo>
                  <a:pt x="1384599" y="5316409"/>
                  <a:pt x="1342935" y="5233079"/>
                  <a:pt x="1342935" y="5216413"/>
                </a:cubicBezTo>
                <a:cubicBezTo>
                  <a:pt x="1342935" y="5191415"/>
                  <a:pt x="1376266" y="5183082"/>
                  <a:pt x="1384599" y="5158083"/>
                </a:cubicBezTo>
                <a:cubicBezTo>
                  <a:pt x="1392932" y="5191415"/>
                  <a:pt x="1401265" y="5233079"/>
                  <a:pt x="1417931" y="5274744"/>
                </a:cubicBezTo>
                <a:close/>
                <a:moveTo>
                  <a:pt x="1551258" y="5241412"/>
                </a:moveTo>
                <a:cubicBezTo>
                  <a:pt x="1559591" y="5233079"/>
                  <a:pt x="1567924" y="5241412"/>
                  <a:pt x="1567924" y="5216413"/>
                </a:cubicBezTo>
                <a:cubicBezTo>
                  <a:pt x="1567924" y="5199748"/>
                  <a:pt x="1559591" y="5174749"/>
                  <a:pt x="1551258" y="5141417"/>
                </a:cubicBezTo>
                <a:cubicBezTo>
                  <a:pt x="1567924" y="5158083"/>
                  <a:pt x="1584590" y="5166416"/>
                  <a:pt x="1601256" y="5166416"/>
                </a:cubicBezTo>
                <a:lnTo>
                  <a:pt x="1601256" y="5224746"/>
                </a:lnTo>
                <a:cubicBezTo>
                  <a:pt x="1592923" y="5249745"/>
                  <a:pt x="1567924" y="5274744"/>
                  <a:pt x="1551258" y="5274744"/>
                </a:cubicBezTo>
                <a:cubicBezTo>
                  <a:pt x="1526259" y="5274744"/>
                  <a:pt x="1484595" y="5208080"/>
                  <a:pt x="1484595" y="5199748"/>
                </a:cubicBezTo>
                <a:cubicBezTo>
                  <a:pt x="1484595" y="5174749"/>
                  <a:pt x="1509593" y="5166416"/>
                  <a:pt x="1526259" y="5141417"/>
                </a:cubicBezTo>
                <a:cubicBezTo>
                  <a:pt x="1534592" y="5174749"/>
                  <a:pt x="1534592" y="5208080"/>
                  <a:pt x="1551258" y="5241412"/>
                </a:cubicBezTo>
                <a:close/>
                <a:moveTo>
                  <a:pt x="601304" y="5199748"/>
                </a:moveTo>
                <a:cubicBezTo>
                  <a:pt x="584638" y="5208080"/>
                  <a:pt x="567972" y="5233079"/>
                  <a:pt x="559640" y="5249745"/>
                </a:cubicBezTo>
                <a:cubicBezTo>
                  <a:pt x="542974" y="5241412"/>
                  <a:pt x="517975" y="5208080"/>
                  <a:pt x="517975" y="5191415"/>
                </a:cubicBezTo>
                <a:cubicBezTo>
                  <a:pt x="517975" y="5166416"/>
                  <a:pt x="526308" y="5158083"/>
                  <a:pt x="542974" y="5141417"/>
                </a:cubicBezTo>
                <a:cubicBezTo>
                  <a:pt x="567972" y="5149750"/>
                  <a:pt x="576305" y="5174749"/>
                  <a:pt x="601304" y="5199748"/>
                </a:cubicBezTo>
                <a:close/>
                <a:moveTo>
                  <a:pt x="3042852" y="5174749"/>
                </a:moveTo>
                <a:cubicBezTo>
                  <a:pt x="3042852" y="5216413"/>
                  <a:pt x="3009520" y="5283077"/>
                  <a:pt x="2934524" y="5283077"/>
                </a:cubicBezTo>
                <a:cubicBezTo>
                  <a:pt x="2959523" y="5258078"/>
                  <a:pt x="2984522" y="5224746"/>
                  <a:pt x="3001187" y="5191415"/>
                </a:cubicBezTo>
                <a:cubicBezTo>
                  <a:pt x="3001187" y="5191415"/>
                  <a:pt x="3001187" y="5183082"/>
                  <a:pt x="2992855" y="5174749"/>
                </a:cubicBezTo>
                <a:cubicBezTo>
                  <a:pt x="2967856" y="5199748"/>
                  <a:pt x="2942857" y="5233079"/>
                  <a:pt x="2926191" y="5258078"/>
                </a:cubicBezTo>
                <a:cubicBezTo>
                  <a:pt x="2926191" y="5241412"/>
                  <a:pt x="2909525" y="5224746"/>
                  <a:pt x="2909525" y="5199748"/>
                </a:cubicBezTo>
                <a:cubicBezTo>
                  <a:pt x="2909525" y="5183082"/>
                  <a:pt x="2984522" y="5133084"/>
                  <a:pt x="3001187" y="5133084"/>
                </a:cubicBezTo>
                <a:cubicBezTo>
                  <a:pt x="3034519" y="5133084"/>
                  <a:pt x="3042852" y="5158083"/>
                  <a:pt x="3042852" y="5174749"/>
                </a:cubicBezTo>
                <a:close/>
                <a:moveTo>
                  <a:pt x="1834578" y="5216413"/>
                </a:moveTo>
                <a:cubicBezTo>
                  <a:pt x="1834578" y="5258078"/>
                  <a:pt x="1784580" y="5274744"/>
                  <a:pt x="1767914" y="5274744"/>
                </a:cubicBezTo>
                <a:cubicBezTo>
                  <a:pt x="1742915" y="5274744"/>
                  <a:pt x="1734582" y="5266411"/>
                  <a:pt x="1717917" y="5249745"/>
                </a:cubicBezTo>
                <a:cubicBezTo>
                  <a:pt x="1726249" y="5241412"/>
                  <a:pt x="1751248" y="5216413"/>
                  <a:pt x="1759581" y="5199748"/>
                </a:cubicBezTo>
                <a:cubicBezTo>
                  <a:pt x="1759581" y="5216413"/>
                  <a:pt x="1767914" y="5241412"/>
                  <a:pt x="1784580" y="5266411"/>
                </a:cubicBezTo>
                <a:lnTo>
                  <a:pt x="1801246" y="5249745"/>
                </a:lnTo>
                <a:cubicBezTo>
                  <a:pt x="1784580" y="5216413"/>
                  <a:pt x="1767914" y="5166416"/>
                  <a:pt x="1767914" y="5149750"/>
                </a:cubicBezTo>
                <a:cubicBezTo>
                  <a:pt x="1767914" y="5124751"/>
                  <a:pt x="1784580" y="5133084"/>
                  <a:pt x="1792913" y="5124751"/>
                </a:cubicBezTo>
                <a:cubicBezTo>
                  <a:pt x="1801246" y="5149750"/>
                  <a:pt x="1834578" y="5191415"/>
                  <a:pt x="1834578" y="5216413"/>
                </a:cubicBezTo>
                <a:close/>
                <a:moveTo>
                  <a:pt x="359649" y="5158083"/>
                </a:moveTo>
                <a:cubicBezTo>
                  <a:pt x="359649" y="5158083"/>
                  <a:pt x="359649" y="5166416"/>
                  <a:pt x="351316" y="5174749"/>
                </a:cubicBezTo>
                <a:cubicBezTo>
                  <a:pt x="334650" y="5166416"/>
                  <a:pt x="317985" y="5141417"/>
                  <a:pt x="309652" y="5124751"/>
                </a:cubicBezTo>
                <a:cubicBezTo>
                  <a:pt x="326317" y="5133084"/>
                  <a:pt x="342983" y="5141417"/>
                  <a:pt x="359649" y="5158083"/>
                </a:cubicBezTo>
                <a:close/>
                <a:moveTo>
                  <a:pt x="326317" y="5183082"/>
                </a:moveTo>
                <a:cubicBezTo>
                  <a:pt x="309652" y="5191415"/>
                  <a:pt x="292986" y="5216413"/>
                  <a:pt x="276320" y="5241412"/>
                </a:cubicBezTo>
                <a:cubicBezTo>
                  <a:pt x="259654" y="5233079"/>
                  <a:pt x="234655" y="5199748"/>
                  <a:pt x="234655" y="5183082"/>
                </a:cubicBezTo>
                <a:cubicBezTo>
                  <a:pt x="234655" y="5174749"/>
                  <a:pt x="234655" y="5124751"/>
                  <a:pt x="276320" y="5124751"/>
                </a:cubicBezTo>
                <a:cubicBezTo>
                  <a:pt x="292986" y="5141417"/>
                  <a:pt x="309652" y="5166416"/>
                  <a:pt x="326317" y="5183082"/>
                </a:cubicBezTo>
                <a:close/>
                <a:moveTo>
                  <a:pt x="3301173" y="5166416"/>
                </a:moveTo>
                <a:cubicBezTo>
                  <a:pt x="3301173" y="5183082"/>
                  <a:pt x="3284507" y="5233079"/>
                  <a:pt x="3267841" y="5258078"/>
                </a:cubicBezTo>
                <a:cubicBezTo>
                  <a:pt x="3251175" y="5266411"/>
                  <a:pt x="3226177" y="5274744"/>
                  <a:pt x="3201178" y="5291410"/>
                </a:cubicBezTo>
                <a:cubicBezTo>
                  <a:pt x="3201178" y="5258078"/>
                  <a:pt x="3251175" y="5216413"/>
                  <a:pt x="3259508" y="5166416"/>
                </a:cubicBezTo>
                <a:cubicBezTo>
                  <a:pt x="3234509" y="5191415"/>
                  <a:pt x="3209511" y="5233079"/>
                  <a:pt x="3184512" y="5274744"/>
                </a:cubicBezTo>
                <a:cubicBezTo>
                  <a:pt x="3184512" y="5258078"/>
                  <a:pt x="3167846" y="5224746"/>
                  <a:pt x="3167846" y="5208080"/>
                </a:cubicBezTo>
                <a:cubicBezTo>
                  <a:pt x="3167846" y="5174749"/>
                  <a:pt x="3259508" y="5116418"/>
                  <a:pt x="3276174" y="5116418"/>
                </a:cubicBezTo>
                <a:cubicBezTo>
                  <a:pt x="3309506" y="5116418"/>
                  <a:pt x="3301173" y="5166416"/>
                  <a:pt x="3301173" y="5166416"/>
                </a:cubicBezTo>
                <a:close/>
                <a:moveTo>
                  <a:pt x="2784531" y="5158083"/>
                </a:moveTo>
                <a:cubicBezTo>
                  <a:pt x="2784531" y="5183082"/>
                  <a:pt x="2767865" y="5216413"/>
                  <a:pt x="2751200" y="5241412"/>
                </a:cubicBezTo>
                <a:lnTo>
                  <a:pt x="2684536" y="5241412"/>
                </a:lnTo>
                <a:cubicBezTo>
                  <a:pt x="2709535" y="5224746"/>
                  <a:pt x="2734534" y="5191415"/>
                  <a:pt x="2751200" y="5166416"/>
                </a:cubicBezTo>
                <a:cubicBezTo>
                  <a:pt x="2751200" y="5166416"/>
                  <a:pt x="2751200" y="5158083"/>
                  <a:pt x="2742867" y="5149750"/>
                </a:cubicBezTo>
                <a:cubicBezTo>
                  <a:pt x="2726201" y="5174749"/>
                  <a:pt x="2701202" y="5199748"/>
                  <a:pt x="2676203" y="5224746"/>
                </a:cubicBezTo>
                <a:cubicBezTo>
                  <a:pt x="2676203" y="5208080"/>
                  <a:pt x="2667870" y="5183082"/>
                  <a:pt x="2667870" y="5166416"/>
                </a:cubicBezTo>
                <a:cubicBezTo>
                  <a:pt x="2667870" y="5141417"/>
                  <a:pt x="2726201" y="5116418"/>
                  <a:pt x="2742867" y="5116418"/>
                </a:cubicBezTo>
                <a:cubicBezTo>
                  <a:pt x="2784531" y="5116418"/>
                  <a:pt x="2784531" y="5141417"/>
                  <a:pt x="2784531" y="5158083"/>
                </a:cubicBezTo>
                <a:close/>
                <a:moveTo>
                  <a:pt x="1692918" y="5199748"/>
                </a:moveTo>
                <a:cubicBezTo>
                  <a:pt x="1701251" y="5183082"/>
                  <a:pt x="1701251" y="5166416"/>
                  <a:pt x="1692918" y="5124751"/>
                </a:cubicBezTo>
                <a:cubicBezTo>
                  <a:pt x="1709584" y="5133084"/>
                  <a:pt x="1742915" y="5133084"/>
                  <a:pt x="1742915" y="5166416"/>
                </a:cubicBezTo>
                <a:cubicBezTo>
                  <a:pt x="1742915" y="5183082"/>
                  <a:pt x="1709584" y="5233079"/>
                  <a:pt x="1692918" y="5233079"/>
                </a:cubicBezTo>
                <a:cubicBezTo>
                  <a:pt x="1667919" y="5233079"/>
                  <a:pt x="1626254" y="5191415"/>
                  <a:pt x="1626254" y="5166416"/>
                </a:cubicBezTo>
                <a:cubicBezTo>
                  <a:pt x="1626254" y="5149750"/>
                  <a:pt x="1659586" y="5133084"/>
                  <a:pt x="1667919" y="5116418"/>
                </a:cubicBezTo>
                <a:cubicBezTo>
                  <a:pt x="1659586" y="5124751"/>
                  <a:pt x="1667919" y="5183082"/>
                  <a:pt x="1692918" y="5199748"/>
                </a:cubicBezTo>
                <a:close/>
                <a:moveTo>
                  <a:pt x="176325" y="5166416"/>
                </a:moveTo>
                <a:cubicBezTo>
                  <a:pt x="167992" y="5183082"/>
                  <a:pt x="151326" y="5208080"/>
                  <a:pt x="134660" y="5233079"/>
                </a:cubicBezTo>
                <a:cubicBezTo>
                  <a:pt x="134660" y="5233079"/>
                  <a:pt x="126327" y="5224746"/>
                  <a:pt x="117994" y="5224746"/>
                </a:cubicBezTo>
                <a:cubicBezTo>
                  <a:pt x="134660" y="5216413"/>
                  <a:pt x="142993" y="5208080"/>
                  <a:pt x="142993" y="5183082"/>
                </a:cubicBezTo>
                <a:cubicBezTo>
                  <a:pt x="142993" y="5166416"/>
                  <a:pt x="126327" y="5149750"/>
                  <a:pt x="109661" y="5141417"/>
                </a:cubicBezTo>
                <a:cubicBezTo>
                  <a:pt x="109661" y="5133084"/>
                  <a:pt x="117994" y="5124751"/>
                  <a:pt x="126327" y="5116418"/>
                </a:cubicBezTo>
                <a:cubicBezTo>
                  <a:pt x="142993" y="5124751"/>
                  <a:pt x="159659" y="5149750"/>
                  <a:pt x="176325" y="5166416"/>
                </a:cubicBezTo>
                <a:close/>
                <a:moveTo>
                  <a:pt x="251321" y="5108085"/>
                </a:moveTo>
                <a:cubicBezTo>
                  <a:pt x="242988" y="5116418"/>
                  <a:pt x="226322" y="5141417"/>
                  <a:pt x="209656" y="5166416"/>
                </a:cubicBezTo>
                <a:cubicBezTo>
                  <a:pt x="167992" y="5149750"/>
                  <a:pt x="167992" y="5116418"/>
                  <a:pt x="167992" y="5099752"/>
                </a:cubicBezTo>
                <a:lnTo>
                  <a:pt x="251321" y="5108085"/>
                </a:lnTo>
                <a:close/>
                <a:moveTo>
                  <a:pt x="951287" y="5141417"/>
                </a:moveTo>
                <a:cubicBezTo>
                  <a:pt x="951287" y="5166416"/>
                  <a:pt x="926288" y="5249745"/>
                  <a:pt x="909622" y="5266411"/>
                </a:cubicBezTo>
                <a:cubicBezTo>
                  <a:pt x="909622" y="5116418"/>
                  <a:pt x="917955" y="5099752"/>
                  <a:pt x="917955" y="5083087"/>
                </a:cubicBezTo>
                <a:cubicBezTo>
                  <a:pt x="951287" y="5099752"/>
                  <a:pt x="951287" y="5108085"/>
                  <a:pt x="951287" y="5141417"/>
                </a:cubicBezTo>
                <a:close/>
                <a:moveTo>
                  <a:pt x="2642872" y="5149750"/>
                </a:moveTo>
                <a:cubicBezTo>
                  <a:pt x="2617873" y="5149750"/>
                  <a:pt x="2617873" y="5141417"/>
                  <a:pt x="2601207" y="5141417"/>
                </a:cubicBezTo>
                <a:cubicBezTo>
                  <a:pt x="2626206" y="5124751"/>
                  <a:pt x="2651205" y="5099752"/>
                  <a:pt x="2676203" y="5074754"/>
                </a:cubicBezTo>
                <a:cubicBezTo>
                  <a:pt x="2676203" y="5099752"/>
                  <a:pt x="2676203" y="5149750"/>
                  <a:pt x="2642872" y="5149750"/>
                </a:cubicBezTo>
                <a:close/>
                <a:moveTo>
                  <a:pt x="551307" y="5108085"/>
                </a:moveTo>
                <a:cubicBezTo>
                  <a:pt x="534641" y="5099752"/>
                  <a:pt x="526308" y="5083087"/>
                  <a:pt x="526308" y="5066421"/>
                </a:cubicBezTo>
                <a:cubicBezTo>
                  <a:pt x="534641" y="5074754"/>
                  <a:pt x="542974" y="5091419"/>
                  <a:pt x="551307" y="5108085"/>
                </a:cubicBezTo>
                <a:close/>
                <a:moveTo>
                  <a:pt x="534641" y="5124751"/>
                </a:moveTo>
                <a:cubicBezTo>
                  <a:pt x="517975" y="5141417"/>
                  <a:pt x="501309" y="5166416"/>
                  <a:pt x="492976" y="5183082"/>
                </a:cubicBezTo>
                <a:cubicBezTo>
                  <a:pt x="451311" y="5149750"/>
                  <a:pt x="451311" y="5141417"/>
                  <a:pt x="451311" y="5116418"/>
                </a:cubicBezTo>
                <a:cubicBezTo>
                  <a:pt x="451311" y="5108085"/>
                  <a:pt x="451311" y="5083087"/>
                  <a:pt x="492976" y="5066421"/>
                </a:cubicBezTo>
                <a:cubicBezTo>
                  <a:pt x="501309" y="5083087"/>
                  <a:pt x="517975" y="5108085"/>
                  <a:pt x="534641" y="5124751"/>
                </a:cubicBezTo>
                <a:close/>
                <a:moveTo>
                  <a:pt x="2926191" y="5099752"/>
                </a:moveTo>
                <a:cubicBezTo>
                  <a:pt x="2926191" y="5124751"/>
                  <a:pt x="2901192" y="5166416"/>
                  <a:pt x="2892859" y="5191415"/>
                </a:cubicBezTo>
                <a:lnTo>
                  <a:pt x="2826196" y="5191415"/>
                </a:lnTo>
                <a:cubicBezTo>
                  <a:pt x="2842862" y="5166416"/>
                  <a:pt x="2867861" y="5133084"/>
                  <a:pt x="2884526" y="5108085"/>
                </a:cubicBezTo>
                <a:cubicBezTo>
                  <a:pt x="2884526" y="5108085"/>
                  <a:pt x="2884526" y="5099752"/>
                  <a:pt x="2876194" y="5091419"/>
                </a:cubicBezTo>
                <a:cubicBezTo>
                  <a:pt x="2859528" y="5116418"/>
                  <a:pt x="2834529" y="5149750"/>
                  <a:pt x="2809530" y="5174749"/>
                </a:cubicBezTo>
                <a:cubicBezTo>
                  <a:pt x="2809530" y="5158083"/>
                  <a:pt x="2801197" y="5133084"/>
                  <a:pt x="2801197" y="5116418"/>
                </a:cubicBezTo>
                <a:cubicBezTo>
                  <a:pt x="2801197" y="5091419"/>
                  <a:pt x="2859528" y="5058088"/>
                  <a:pt x="2884526" y="5058088"/>
                </a:cubicBezTo>
                <a:cubicBezTo>
                  <a:pt x="2917858" y="5058088"/>
                  <a:pt x="2926191" y="5083087"/>
                  <a:pt x="2926191" y="5099752"/>
                </a:cubicBezTo>
                <a:close/>
                <a:moveTo>
                  <a:pt x="376315" y="5099752"/>
                </a:moveTo>
                <a:cubicBezTo>
                  <a:pt x="359649" y="5074754"/>
                  <a:pt x="326317" y="5066421"/>
                  <a:pt x="351316" y="5058088"/>
                </a:cubicBezTo>
                <a:cubicBezTo>
                  <a:pt x="359649" y="5066421"/>
                  <a:pt x="367982" y="5083087"/>
                  <a:pt x="376315" y="5099752"/>
                </a:cubicBezTo>
                <a:close/>
                <a:moveTo>
                  <a:pt x="3184512" y="5083087"/>
                </a:moveTo>
                <a:cubicBezTo>
                  <a:pt x="3184512" y="5108085"/>
                  <a:pt x="3167846" y="5158083"/>
                  <a:pt x="3142847" y="5183082"/>
                </a:cubicBezTo>
                <a:cubicBezTo>
                  <a:pt x="3134514" y="5191415"/>
                  <a:pt x="3109516" y="5191415"/>
                  <a:pt x="3084517" y="5208080"/>
                </a:cubicBezTo>
                <a:cubicBezTo>
                  <a:pt x="3092850" y="5166416"/>
                  <a:pt x="3126181" y="5141417"/>
                  <a:pt x="3134514" y="5099752"/>
                </a:cubicBezTo>
                <a:cubicBezTo>
                  <a:pt x="3109516" y="5124751"/>
                  <a:pt x="3084517" y="5158083"/>
                  <a:pt x="3067851" y="5191415"/>
                </a:cubicBezTo>
                <a:cubicBezTo>
                  <a:pt x="3067851" y="5174749"/>
                  <a:pt x="3051185" y="5141417"/>
                  <a:pt x="3051185" y="5124751"/>
                </a:cubicBezTo>
                <a:cubicBezTo>
                  <a:pt x="3051185" y="5091419"/>
                  <a:pt x="3126181" y="5049755"/>
                  <a:pt x="3142847" y="5049755"/>
                </a:cubicBezTo>
                <a:cubicBezTo>
                  <a:pt x="3167846" y="5049755"/>
                  <a:pt x="3184512" y="5074754"/>
                  <a:pt x="3184512" y="5083087"/>
                </a:cubicBezTo>
                <a:close/>
                <a:moveTo>
                  <a:pt x="1042949" y="5183082"/>
                </a:moveTo>
                <a:cubicBezTo>
                  <a:pt x="1051282" y="5174749"/>
                  <a:pt x="1051282" y="5183082"/>
                  <a:pt x="1051282" y="5158083"/>
                </a:cubicBezTo>
                <a:cubicBezTo>
                  <a:pt x="1051282" y="5141417"/>
                  <a:pt x="1042949" y="5083087"/>
                  <a:pt x="1034616" y="5041422"/>
                </a:cubicBezTo>
                <a:cubicBezTo>
                  <a:pt x="1059615" y="5091419"/>
                  <a:pt x="1092947" y="5074754"/>
                  <a:pt x="1092947" y="5124751"/>
                </a:cubicBezTo>
                <a:cubicBezTo>
                  <a:pt x="1092947" y="5141417"/>
                  <a:pt x="1084614" y="5174749"/>
                  <a:pt x="1076281" y="5199748"/>
                </a:cubicBezTo>
                <a:cubicBezTo>
                  <a:pt x="1076281" y="5216413"/>
                  <a:pt x="1067948" y="5233079"/>
                  <a:pt x="1051282" y="5249745"/>
                </a:cubicBezTo>
                <a:cubicBezTo>
                  <a:pt x="1034616" y="5249745"/>
                  <a:pt x="1009618" y="5233079"/>
                  <a:pt x="1001285" y="5216413"/>
                </a:cubicBezTo>
                <a:cubicBezTo>
                  <a:pt x="984619" y="5183082"/>
                  <a:pt x="967953" y="5124751"/>
                  <a:pt x="967953" y="5108085"/>
                </a:cubicBezTo>
                <a:cubicBezTo>
                  <a:pt x="967953" y="5083087"/>
                  <a:pt x="1009618" y="5066421"/>
                  <a:pt x="1017951" y="5041422"/>
                </a:cubicBezTo>
                <a:cubicBezTo>
                  <a:pt x="1017951" y="5083087"/>
                  <a:pt x="1001285" y="5141417"/>
                  <a:pt x="1042949" y="5183082"/>
                </a:cubicBezTo>
                <a:close/>
                <a:moveTo>
                  <a:pt x="1184609" y="5166416"/>
                </a:moveTo>
                <a:cubicBezTo>
                  <a:pt x="1192942" y="5158083"/>
                  <a:pt x="1184609" y="5141417"/>
                  <a:pt x="1184609" y="5049755"/>
                </a:cubicBezTo>
                <a:cubicBezTo>
                  <a:pt x="1201275" y="5066421"/>
                  <a:pt x="1234607" y="5083087"/>
                  <a:pt x="1234607" y="5108085"/>
                </a:cubicBezTo>
                <a:cubicBezTo>
                  <a:pt x="1234607" y="5116418"/>
                  <a:pt x="1201275" y="5208080"/>
                  <a:pt x="1192942" y="5224746"/>
                </a:cubicBezTo>
                <a:cubicBezTo>
                  <a:pt x="1151277" y="5208080"/>
                  <a:pt x="1117946" y="5149750"/>
                  <a:pt x="1117946" y="5116418"/>
                </a:cubicBezTo>
                <a:cubicBezTo>
                  <a:pt x="1117946" y="5091419"/>
                  <a:pt x="1142944" y="5058088"/>
                  <a:pt x="1159610" y="5033089"/>
                </a:cubicBezTo>
                <a:cubicBezTo>
                  <a:pt x="1167943" y="5058088"/>
                  <a:pt x="1134612" y="5133084"/>
                  <a:pt x="1184609" y="5166416"/>
                </a:cubicBezTo>
                <a:close/>
                <a:moveTo>
                  <a:pt x="1467929" y="5133084"/>
                </a:moveTo>
                <a:cubicBezTo>
                  <a:pt x="1476262" y="5124751"/>
                  <a:pt x="1476262" y="5108085"/>
                  <a:pt x="1467929" y="5024756"/>
                </a:cubicBezTo>
                <a:cubicBezTo>
                  <a:pt x="1509593" y="5058088"/>
                  <a:pt x="1517926" y="5041422"/>
                  <a:pt x="1517926" y="5074754"/>
                </a:cubicBezTo>
                <a:cubicBezTo>
                  <a:pt x="1517926" y="5124751"/>
                  <a:pt x="1492927" y="5166416"/>
                  <a:pt x="1459596" y="5166416"/>
                </a:cubicBezTo>
                <a:cubicBezTo>
                  <a:pt x="1409598" y="5166416"/>
                  <a:pt x="1401265" y="5099752"/>
                  <a:pt x="1401265" y="5083087"/>
                </a:cubicBezTo>
                <a:cubicBezTo>
                  <a:pt x="1401265" y="5066421"/>
                  <a:pt x="1426264" y="5049755"/>
                  <a:pt x="1442930" y="5024756"/>
                </a:cubicBezTo>
                <a:cubicBezTo>
                  <a:pt x="1442930" y="5041422"/>
                  <a:pt x="1434597" y="5108085"/>
                  <a:pt x="1467929" y="5133084"/>
                </a:cubicBezTo>
                <a:close/>
                <a:moveTo>
                  <a:pt x="1326269" y="5149750"/>
                </a:moveTo>
                <a:lnTo>
                  <a:pt x="1326269" y="5033089"/>
                </a:lnTo>
                <a:cubicBezTo>
                  <a:pt x="1342935" y="5058088"/>
                  <a:pt x="1376266" y="5066421"/>
                  <a:pt x="1376266" y="5083087"/>
                </a:cubicBezTo>
                <a:cubicBezTo>
                  <a:pt x="1376266" y="5124751"/>
                  <a:pt x="1351268" y="5199748"/>
                  <a:pt x="1317936" y="5199748"/>
                </a:cubicBezTo>
                <a:cubicBezTo>
                  <a:pt x="1276271" y="5199748"/>
                  <a:pt x="1259605" y="5099752"/>
                  <a:pt x="1259605" y="5099752"/>
                </a:cubicBezTo>
                <a:cubicBezTo>
                  <a:pt x="1259605" y="5083087"/>
                  <a:pt x="1292937" y="5049755"/>
                  <a:pt x="1301270" y="5024756"/>
                </a:cubicBezTo>
                <a:cubicBezTo>
                  <a:pt x="1301270" y="5049755"/>
                  <a:pt x="1276271" y="5133084"/>
                  <a:pt x="1326269" y="5149750"/>
                </a:cubicBezTo>
                <a:close/>
                <a:moveTo>
                  <a:pt x="1601256" y="5116418"/>
                </a:moveTo>
                <a:cubicBezTo>
                  <a:pt x="1634587" y="5083087"/>
                  <a:pt x="1609588" y="5049755"/>
                  <a:pt x="1609588" y="5016423"/>
                </a:cubicBezTo>
                <a:cubicBezTo>
                  <a:pt x="1617921" y="5033089"/>
                  <a:pt x="1642920" y="5049755"/>
                  <a:pt x="1659586" y="5049755"/>
                </a:cubicBezTo>
                <a:lnTo>
                  <a:pt x="1659586" y="5074754"/>
                </a:lnTo>
                <a:cubicBezTo>
                  <a:pt x="1651253" y="5108085"/>
                  <a:pt x="1626254" y="5149750"/>
                  <a:pt x="1601256" y="5149750"/>
                </a:cubicBezTo>
                <a:cubicBezTo>
                  <a:pt x="1542925" y="5149750"/>
                  <a:pt x="1542925" y="5066421"/>
                  <a:pt x="1542925" y="5066421"/>
                </a:cubicBezTo>
                <a:cubicBezTo>
                  <a:pt x="1542925" y="5049755"/>
                  <a:pt x="1576257" y="5033089"/>
                  <a:pt x="1584590" y="5016423"/>
                </a:cubicBezTo>
                <a:cubicBezTo>
                  <a:pt x="1584590" y="5049755"/>
                  <a:pt x="1592923" y="5083087"/>
                  <a:pt x="1601256" y="5116418"/>
                </a:cubicBezTo>
                <a:close/>
                <a:moveTo>
                  <a:pt x="326317" y="5049755"/>
                </a:moveTo>
                <a:cubicBezTo>
                  <a:pt x="317985" y="5049755"/>
                  <a:pt x="309652" y="5033089"/>
                  <a:pt x="309652" y="5016423"/>
                </a:cubicBezTo>
                <a:cubicBezTo>
                  <a:pt x="309652" y="5024756"/>
                  <a:pt x="326317" y="5041422"/>
                  <a:pt x="326317" y="5049755"/>
                </a:cubicBezTo>
                <a:close/>
                <a:moveTo>
                  <a:pt x="3434500" y="4999757"/>
                </a:moveTo>
                <a:cubicBezTo>
                  <a:pt x="3442833" y="5016423"/>
                  <a:pt x="3442833" y="5033089"/>
                  <a:pt x="3442833" y="5049755"/>
                </a:cubicBezTo>
                <a:cubicBezTo>
                  <a:pt x="3442833" y="5091419"/>
                  <a:pt x="3442833" y="5116418"/>
                  <a:pt x="3409501" y="5158083"/>
                </a:cubicBezTo>
                <a:cubicBezTo>
                  <a:pt x="3392835" y="5166416"/>
                  <a:pt x="3367836" y="5174749"/>
                  <a:pt x="3351170" y="5183082"/>
                </a:cubicBezTo>
                <a:cubicBezTo>
                  <a:pt x="3359503" y="5149750"/>
                  <a:pt x="3392835" y="5108085"/>
                  <a:pt x="3401168" y="5058088"/>
                </a:cubicBezTo>
                <a:cubicBezTo>
                  <a:pt x="3376169" y="5091419"/>
                  <a:pt x="3342838" y="5141417"/>
                  <a:pt x="3326172" y="5183082"/>
                </a:cubicBezTo>
                <a:cubicBezTo>
                  <a:pt x="3326172" y="5158083"/>
                  <a:pt x="3309506" y="5124751"/>
                  <a:pt x="3309506" y="5108085"/>
                </a:cubicBezTo>
                <a:cubicBezTo>
                  <a:pt x="3309506" y="5083087"/>
                  <a:pt x="3392835" y="4999757"/>
                  <a:pt x="3409501" y="4999757"/>
                </a:cubicBezTo>
                <a:lnTo>
                  <a:pt x="3434500" y="4999757"/>
                </a:lnTo>
                <a:close/>
                <a:moveTo>
                  <a:pt x="501309" y="5041422"/>
                </a:moveTo>
                <a:cubicBezTo>
                  <a:pt x="484643" y="5033089"/>
                  <a:pt x="459644" y="5008090"/>
                  <a:pt x="459644" y="4991424"/>
                </a:cubicBezTo>
                <a:cubicBezTo>
                  <a:pt x="476310" y="5008090"/>
                  <a:pt x="492976" y="5024756"/>
                  <a:pt x="501309" y="5041422"/>
                </a:cubicBezTo>
                <a:close/>
                <a:moveTo>
                  <a:pt x="467977" y="5049755"/>
                </a:moveTo>
                <a:cubicBezTo>
                  <a:pt x="451311" y="5066421"/>
                  <a:pt x="434646" y="5091419"/>
                  <a:pt x="426313" y="5108085"/>
                </a:cubicBezTo>
                <a:cubicBezTo>
                  <a:pt x="401314" y="5091419"/>
                  <a:pt x="384648" y="5066421"/>
                  <a:pt x="384648" y="5049755"/>
                </a:cubicBezTo>
                <a:cubicBezTo>
                  <a:pt x="384648" y="5024756"/>
                  <a:pt x="401314" y="5008090"/>
                  <a:pt x="417980" y="4991424"/>
                </a:cubicBezTo>
                <a:cubicBezTo>
                  <a:pt x="451311" y="5024756"/>
                  <a:pt x="426313" y="5008090"/>
                  <a:pt x="467977" y="5049755"/>
                </a:cubicBezTo>
                <a:close/>
                <a:moveTo>
                  <a:pt x="3059518" y="5033089"/>
                </a:moveTo>
                <a:cubicBezTo>
                  <a:pt x="3059518" y="5074754"/>
                  <a:pt x="3017853" y="5116418"/>
                  <a:pt x="2967856" y="5124751"/>
                </a:cubicBezTo>
                <a:cubicBezTo>
                  <a:pt x="2984522" y="5099752"/>
                  <a:pt x="3001187" y="5066421"/>
                  <a:pt x="3017853" y="5024756"/>
                </a:cubicBezTo>
                <a:cubicBezTo>
                  <a:pt x="2992855" y="5041422"/>
                  <a:pt x="2967856" y="5074754"/>
                  <a:pt x="2951190" y="5108085"/>
                </a:cubicBezTo>
                <a:cubicBezTo>
                  <a:pt x="2951190" y="5091419"/>
                  <a:pt x="2934524" y="5066421"/>
                  <a:pt x="2934524" y="5049755"/>
                </a:cubicBezTo>
                <a:cubicBezTo>
                  <a:pt x="2934524" y="4999757"/>
                  <a:pt x="3009520" y="4983091"/>
                  <a:pt x="3017853" y="4983091"/>
                </a:cubicBezTo>
                <a:cubicBezTo>
                  <a:pt x="3034519" y="4983091"/>
                  <a:pt x="3059518" y="5008090"/>
                  <a:pt x="3059518" y="5033089"/>
                </a:cubicBezTo>
                <a:close/>
                <a:moveTo>
                  <a:pt x="2801197" y="5024756"/>
                </a:moveTo>
                <a:cubicBezTo>
                  <a:pt x="2801197" y="5041422"/>
                  <a:pt x="2792864" y="5074754"/>
                  <a:pt x="2776198" y="5099752"/>
                </a:cubicBezTo>
                <a:lnTo>
                  <a:pt x="2717868" y="5099752"/>
                </a:lnTo>
                <a:cubicBezTo>
                  <a:pt x="2734534" y="5074754"/>
                  <a:pt x="2751200" y="5049755"/>
                  <a:pt x="2776198" y="5024756"/>
                </a:cubicBezTo>
                <a:cubicBezTo>
                  <a:pt x="2776198" y="5024756"/>
                  <a:pt x="2776198" y="5016423"/>
                  <a:pt x="2759533" y="5016423"/>
                </a:cubicBezTo>
                <a:cubicBezTo>
                  <a:pt x="2734534" y="5016423"/>
                  <a:pt x="2717868" y="5066421"/>
                  <a:pt x="2701202" y="5091419"/>
                </a:cubicBezTo>
                <a:cubicBezTo>
                  <a:pt x="2701202" y="5041422"/>
                  <a:pt x="2767865" y="4983091"/>
                  <a:pt x="2767865" y="4983091"/>
                </a:cubicBezTo>
                <a:cubicBezTo>
                  <a:pt x="2809530" y="4983091"/>
                  <a:pt x="2801197" y="5008090"/>
                  <a:pt x="2801197" y="5024756"/>
                </a:cubicBezTo>
                <a:close/>
                <a:moveTo>
                  <a:pt x="1776247" y="5116418"/>
                </a:moveTo>
                <a:lnTo>
                  <a:pt x="1717917" y="5116418"/>
                </a:lnTo>
                <a:cubicBezTo>
                  <a:pt x="1701251" y="5099752"/>
                  <a:pt x="1684585" y="5083087"/>
                  <a:pt x="1684585" y="5058088"/>
                </a:cubicBezTo>
                <a:cubicBezTo>
                  <a:pt x="1684585" y="5041422"/>
                  <a:pt x="1717917" y="5024756"/>
                  <a:pt x="1726249" y="5008090"/>
                </a:cubicBezTo>
                <a:cubicBezTo>
                  <a:pt x="1717917" y="5016423"/>
                  <a:pt x="1726249" y="5074754"/>
                  <a:pt x="1751248" y="5091419"/>
                </a:cubicBezTo>
                <a:cubicBezTo>
                  <a:pt x="1759581" y="5049755"/>
                  <a:pt x="1726249" y="4991424"/>
                  <a:pt x="1776247" y="4983091"/>
                </a:cubicBezTo>
                <a:lnTo>
                  <a:pt x="1776247" y="5116418"/>
                </a:lnTo>
                <a:close/>
                <a:moveTo>
                  <a:pt x="1659586" y="4999757"/>
                </a:moveTo>
                <a:cubicBezTo>
                  <a:pt x="1667919" y="4999757"/>
                  <a:pt x="1676252" y="4983091"/>
                  <a:pt x="1676252" y="4966426"/>
                </a:cubicBezTo>
                <a:cubicBezTo>
                  <a:pt x="1684585" y="4966426"/>
                  <a:pt x="1701251" y="4974758"/>
                  <a:pt x="1717917" y="4983091"/>
                </a:cubicBezTo>
                <a:cubicBezTo>
                  <a:pt x="1709584" y="4999757"/>
                  <a:pt x="1684585" y="5024756"/>
                  <a:pt x="1667919" y="5024756"/>
                </a:cubicBezTo>
                <a:cubicBezTo>
                  <a:pt x="1659586" y="5024756"/>
                  <a:pt x="1634587" y="5008090"/>
                  <a:pt x="1609588" y="4983091"/>
                </a:cubicBezTo>
                <a:cubicBezTo>
                  <a:pt x="1642920" y="4941427"/>
                  <a:pt x="1634587" y="4958093"/>
                  <a:pt x="1659586" y="4958093"/>
                </a:cubicBezTo>
                <a:cubicBezTo>
                  <a:pt x="1659586" y="4966426"/>
                  <a:pt x="1651253" y="4983091"/>
                  <a:pt x="1659586" y="4999757"/>
                </a:cubicBezTo>
                <a:close/>
                <a:moveTo>
                  <a:pt x="426313" y="4966426"/>
                </a:moveTo>
                <a:cubicBezTo>
                  <a:pt x="401314" y="4983091"/>
                  <a:pt x="376315" y="5008090"/>
                  <a:pt x="359649" y="5033089"/>
                </a:cubicBezTo>
                <a:cubicBezTo>
                  <a:pt x="359649" y="5033089"/>
                  <a:pt x="351316" y="5024756"/>
                  <a:pt x="342983" y="5024756"/>
                </a:cubicBezTo>
                <a:cubicBezTo>
                  <a:pt x="376315" y="4999757"/>
                  <a:pt x="376315" y="4974758"/>
                  <a:pt x="376315" y="4949760"/>
                </a:cubicBezTo>
                <a:cubicBezTo>
                  <a:pt x="392981" y="4958093"/>
                  <a:pt x="409647" y="4966426"/>
                  <a:pt x="426313" y="4966426"/>
                </a:cubicBezTo>
                <a:close/>
                <a:moveTo>
                  <a:pt x="3317839" y="4991424"/>
                </a:moveTo>
                <a:cubicBezTo>
                  <a:pt x="3317839" y="5049755"/>
                  <a:pt x="3292840" y="5099752"/>
                  <a:pt x="3217844" y="5116418"/>
                </a:cubicBezTo>
                <a:cubicBezTo>
                  <a:pt x="3226177" y="5083087"/>
                  <a:pt x="3276174" y="5033089"/>
                  <a:pt x="3267841" y="4999757"/>
                </a:cubicBezTo>
                <a:cubicBezTo>
                  <a:pt x="3251175" y="5024756"/>
                  <a:pt x="3226177" y="5066421"/>
                  <a:pt x="3201178" y="5108085"/>
                </a:cubicBezTo>
                <a:cubicBezTo>
                  <a:pt x="3201178" y="5091419"/>
                  <a:pt x="3184512" y="5058088"/>
                  <a:pt x="3184512" y="5041422"/>
                </a:cubicBezTo>
                <a:cubicBezTo>
                  <a:pt x="3184512" y="5016423"/>
                  <a:pt x="3259508" y="4941427"/>
                  <a:pt x="3284507" y="4941427"/>
                </a:cubicBezTo>
                <a:cubicBezTo>
                  <a:pt x="3317839" y="4941427"/>
                  <a:pt x="3317839" y="4983091"/>
                  <a:pt x="3317839" y="4991424"/>
                </a:cubicBezTo>
                <a:close/>
                <a:moveTo>
                  <a:pt x="1726249" y="4949760"/>
                </a:moveTo>
                <a:cubicBezTo>
                  <a:pt x="1709584" y="4958093"/>
                  <a:pt x="1692918" y="4949760"/>
                  <a:pt x="1692918" y="4941427"/>
                </a:cubicBezTo>
                <a:lnTo>
                  <a:pt x="1726249" y="4949760"/>
                </a:lnTo>
                <a:close/>
                <a:moveTo>
                  <a:pt x="1784580" y="4966426"/>
                </a:moveTo>
                <a:cubicBezTo>
                  <a:pt x="1776247" y="4966426"/>
                  <a:pt x="1759581" y="4958093"/>
                  <a:pt x="1751248" y="4958093"/>
                </a:cubicBezTo>
                <a:cubicBezTo>
                  <a:pt x="1759581" y="4949760"/>
                  <a:pt x="1767914" y="4933094"/>
                  <a:pt x="1784580" y="4933094"/>
                </a:cubicBezTo>
                <a:lnTo>
                  <a:pt x="1784580" y="4966426"/>
                </a:lnTo>
                <a:close/>
                <a:moveTo>
                  <a:pt x="1534592" y="4999757"/>
                </a:moveTo>
                <a:lnTo>
                  <a:pt x="1534592" y="4933094"/>
                </a:lnTo>
                <a:cubicBezTo>
                  <a:pt x="1551258" y="4949760"/>
                  <a:pt x="1567924" y="4958093"/>
                  <a:pt x="1584590" y="4966426"/>
                </a:cubicBezTo>
                <a:cubicBezTo>
                  <a:pt x="1567924" y="4991424"/>
                  <a:pt x="1542925" y="5041422"/>
                  <a:pt x="1526259" y="5041422"/>
                </a:cubicBezTo>
                <a:cubicBezTo>
                  <a:pt x="1501260" y="5041422"/>
                  <a:pt x="1484595" y="5008090"/>
                  <a:pt x="1467929" y="4983091"/>
                </a:cubicBezTo>
                <a:lnTo>
                  <a:pt x="1467929" y="4949760"/>
                </a:lnTo>
                <a:cubicBezTo>
                  <a:pt x="1484595" y="4949760"/>
                  <a:pt x="1501260" y="4941427"/>
                  <a:pt x="1517926" y="4924761"/>
                </a:cubicBezTo>
                <a:cubicBezTo>
                  <a:pt x="1509593" y="4949760"/>
                  <a:pt x="1484595" y="4966426"/>
                  <a:pt x="1534592" y="4999757"/>
                </a:cubicBezTo>
                <a:close/>
                <a:moveTo>
                  <a:pt x="2934524" y="4966426"/>
                </a:moveTo>
                <a:cubicBezTo>
                  <a:pt x="2934524" y="5016423"/>
                  <a:pt x="2892859" y="5041422"/>
                  <a:pt x="2851195" y="5041422"/>
                </a:cubicBezTo>
                <a:cubicBezTo>
                  <a:pt x="2867861" y="5016423"/>
                  <a:pt x="2884526" y="4983091"/>
                  <a:pt x="2892859" y="4949760"/>
                </a:cubicBezTo>
                <a:cubicBezTo>
                  <a:pt x="2867861" y="4966426"/>
                  <a:pt x="2851195" y="4999757"/>
                  <a:pt x="2826196" y="5033089"/>
                </a:cubicBezTo>
                <a:cubicBezTo>
                  <a:pt x="2826196" y="5016423"/>
                  <a:pt x="2809530" y="4991424"/>
                  <a:pt x="2809530" y="4974758"/>
                </a:cubicBezTo>
                <a:cubicBezTo>
                  <a:pt x="2809530" y="4949760"/>
                  <a:pt x="2867861" y="4908095"/>
                  <a:pt x="2892859" y="4908095"/>
                </a:cubicBezTo>
                <a:cubicBezTo>
                  <a:pt x="2926191" y="4908095"/>
                  <a:pt x="2934524" y="4949760"/>
                  <a:pt x="2934524" y="4966426"/>
                </a:cubicBezTo>
                <a:close/>
                <a:moveTo>
                  <a:pt x="1392932" y="5008090"/>
                </a:moveTo>
                <a:cubicBezTo>
                  <a:pt x="1392932" y="4974758"/>
                  <a:pt x="1392932" y="4933094"/>
                  <a:pt x="1401265" y="4899762"/>
                </a:cubicBezTo>
                <a:cubicBezTo>
                  <a:pt x="1401265" y="4916428"/>
                  <a:pt x="1442930" y="4933094"/>
                  <a:pt x="1442930" y="4958093"/>
                </a:cubicBezTo>
                <a:cubicBezTo>
                  <a:pt x="1442930" y="4991424"/>
                  <a:pt x="1401265" y="5049755"/>
                  <a:pt x="1376266" y="5049755"/>
                </a:cubicBezTo>
                <a:cubicBezTo>
                  <a:pt x="1334602" y="5049755"/>
                  <a:pt x="1326269" y="4966426"/>
                  <a:pt x="1326269" y="4958093"/>
                </a:cubicBezTo>
                <a:cubicBezTo>
                  <a:pt x="1326269" y="4916428"/>
                  <a:pt x="1326269" y="4941427"/>
                  <a:pt x="1376266" y="4899762"/>
                </a:cubicBezTo>
                <a:cubicBezTo>
                  <a:pt x="1367934" y="4916428"/>
                  <a:pt x="1342935" y="4983091"/>
                  <a:pt x="1392932" y="5008090"/>
                </a:cubicBezTo>
                <a:close/>
                <a:moveTo>
                  <a:pt x="3184512" y="4941427"/>
                </a:moveTo>
                <a:cubicBezTo>
                  <a:pt x="3184512" y="4991424"/>
                  <a:pt x="3167846" y="5033089"/>
                  <a:pt x="3101183" y="5041422"/>
                </a:cubicBezTo>
                <a:cubicBezTo>
                  <a:pt x="3117848" y="4999757"/>
                  <a:pt x="3142847" y="4974758"/>
                  <a:pt x="3142847" y="4933094"/>
                </a:cubicBezTo>
                <a:cubicBezTo>
                  <a:pt x="3117848" y="4958093"/>
                  <a:pt x="3101183" y="4991424"/>
                  <a:pt x="3084517" y="5024756"/>
                </a:cubicBezTo>
                <a:cubicBezTo>
                  <a:pt x="3076184" y="5008090"/>
                  <a:pt x="3059518" y="4983091"/>
                  <a:pt x="3059518" y="4966426"/>
                </a:cubicBezTo>
                <a:cubicBezTo>
                  <a:pt x="3059518" y="4933094"/>
                  <a:pt x="3134514" y="4891429"/>
                  <a:pt x="3151180" y="4891429"/>
                </a:cubicBezTo>
                <a:cubicBezTo>
                  <a:pt x="3192845" y="4891429"/>
                  <a:pt x="3184512" y="4933094"/>
                  <a:pt x="3184512" y="4941427"/>
                </a:cubicBezTo>
                <a:close/>
                <a:moveTo>
                  <a:pt x="1601256" y="4883096"/>
                </a:moveTo>
                <a:cubicBezTo>
                  <a:pt x="1601256" y="4891429"/>
                  <a:pt x="1592923" y="4908095"/>
                  <a:pt x="1601256" y="4941427"/>
                </a:cubicBezTo>
                <a:cubicBezTo>
                  <a:pt x="1617921" y="4924761"/>
                  <a:pt x="1617921" y="4908095"/>
                  <a:pt x="1626254" y="4891429"/>
                </a:cubicBezTo>
                <a:cubicBezTo>
                  <a:pt x="1634587" y="4908095"/>
                  <a:pt x="1651253" y="4924761"/>
                  <a:pt x="1659586" y="4933094"/>
                </a:cubicBezTo>
                <a:cubicBezTo>
                  <a:pt x="1642920" y="4941427"/>
                  <a:pt x="1626254" y="4941427"/>
                  <a:pt x="1609588" y="4941427"/>
                </a:cubicBezTo>
                <a:cubicBezTo>
                  <a:pt x="1592923" y="4941427"/>
                  <a:pt x="1551258" y="4941427"/>
                  <a:pt x="1551258" y="4908095"/>
                </a:cubicBezTo>
                <a:lnTo>
                  <a:pt x="1551258" y="4883096"/>
                </a:lnTo>
                <a:lnTo>
                  <a:pt x="1601256" y="4883096"/>
                </a:lnTo>
                <a:close/>
                <a:moveTo>
                  <a:pt x="1017951" y="4899762"/>
                </a:moveTo>
                <a:cubicBezTo>
                  <a:pt x="1017951" y="4916428"/>
                  <a:pt x="992952" y="5083087"/>
                  <a:pt x="951287" y="5083087"/>
                </a:cubicBezTo>
                <a:cubicBezTo>
                  <a:pt x="934621" y="5083087"/>
                  <a:pt x="942954" y="5074754"/>
                  <a:pt x="926288" y="5074754"/>
                </a:cubicBezTo>
                <a:cubicBezTo>
                  <a:pt x="934621" y="5033089"/>
                  <a:pt x="942954" y="5008090"/>
                  <a:pt x="942954" y="4991424"/>
                </a:cubicBezTo>
                <a:cubicBezTo>
                  <a:pt x="942954" y="4999757"/>
                  <a:pt x="942954" y="5008090"/>
                  <a:pt x="951287" y="5016423"/>
                </a:cubicBezTo>
                <a:cubicBezTo>
                  <a:pt x="976286" y="4983091"/>
                  <a:pt x="959620" y="4908095"/>
                  <a:pt x="1001285" y="4883096"/>
                </a:cubicBezTo>
                <a:cubicBezTo>
                  <a:pt x="1001285" y="4891429"/>
                  <a:pt x="1017951" y="4874763"/>
                  <a:pt x="1017951" y="4899762"/>
                </a:cubicBezTo>
                <a:close/>
                <a:moveTo>
                  <a:pt x="1251273" y="5008090"/>
                </a:moveTo>
                <a:cubicBezTo>
                  <a:pt x="1251273" y="4966426"/>
                  <a:pt x="1251273" y="4916428"/>
                  <a:pt x="1259605" y="4874763"/>
                </a:cubicBezTo>
                <a:cubicBezTo>
                  <a:pt x="1267938" y="4899762"/>
                  <a:pt x="1301270" y="4916428"/>
                  <a:pt x="1301270" y="4933094"/>
                </a:cubicBezTo>
                <a:cubicBezTo>
                  <a:pt x="1301270" y="4966426"/>
                  <a:pt x="1276271" y="5058088"/>
                  <a:pt x="1234607" y="5058088"/>
                </a:cubicBezTo>
                <a:cubicBezTo>
                  <a:pt x="1184609" y="5058088"/>
                  <a:pt x="1176276" y="4941427"/>
                  <a:pt x="1176276" y="4941427"/>
                </a:cubicBezTo>
                <a:cubicBezTo>
                  <a:pt x="1176276" y="4916428"/>
                  <a:pt x="1217941" y="4899762"/>
                  <a:pt x="1234607" y="4874763"/>
                </a:cubicBezTo>
                <a:cubicBezTo>
                  <a:pt x="1226274" y="4916428"/>
                  <a:pt x="1192942" y="4958093"/>
                  <a:pt x="1251273" y="5008090"/>
                </a:cubicBezTo>
                <a:close/>
                <a:moveTo>
                  <a:pt x="1701251" y="4858097"/>
                </a:moveTo>
                <a:cubicBezTo>
                  <a:pt x="1701251" y="4866430"/>
                  <a:pt x="1684585" y="4883096"/>
                  <a:pt x="1684585" y="4908095"/>
                </a:cubicBezTo>
                <a:cubicBezTo>
                  <a:pt x="1701251" y="4899762"/>
                  <a:pt x="1717917" y="4883096"/>
                  <a:pt x="1726249" y="4866430"/>
                </a:cubicBezTo>
                <a:cubicBezTo>
                  <a:pt x="1726249" y="4883096"/>
                  <a:pt x="1734582" y="4899762"/>
                  <a:pt x="1751248" y="4916428"/>
                </a:cubicBezTo>
                <a:cubicBezTo>
                  <a:pt x="1742915" y="4916428"/>
                  <a:pt x="1742915" y="4924761"/>
                  <a:pt x="1717917" y="4924761"/>
                </a:cubicBezTo>
                <a:cubicBezTo>
                  <a:pt x="1701251" y="4924761"/>
                  <a:pt x="1642920" y="4899762"/>
                  <a:pt x="1642920" y="4874763"/>
                </a:cubicBezTo>
                <a:cubicBezTo>
                  <a:pt x="1642920" y="4849765"/>
                  <a:pt x="1651253" y="4849765"/>
                  <a:pt x="1651253" y="4849765"/>
                </a:cubicBezTo>
                <a:cubicBezTo>
                  <a:pt x="1667919" y="4849765"/>
                  <a:pt x="1684585" y="4858097"/>
                  <a:pt x="1701251" y="4858097"/>
                </a:cubicBezTo>
                <a:close/>
                <a:moveTo>
                  <a:pt x="3467831" y="5058088"/>
                </a:moveTo>
                <a:cubicBezTo>
                  <a:pt x="3467831" y="5033089"/>
                  <a:pt x="3451166" y="4999757"/>
                  <a:pt x="3451166" y="4974758"/>
                </a:cubicBezTo>
                <a:cubicBezTo>
                  <a:pt x="3451166" y="4949760"/>
                  <a:pt x="3517829" y="4849765"/>
                  <a:pt x="3551161" y="4841432"/>
                </a:cubicBezTo>
                <a:cubicBezTo>
                  <a:pt x="3542828" y="4899762"/>
                  <a:pt x="3484497" y="4999757"/>
                  <a:pt x="3467831" y="5058088"/>
                </a:cubicBezTo>
                <a:close/>
                <a:moveTo>
                  <a:pt x="1159610" y="4916428"/>
                </a:moveTo>
                <a:cubicBezTo>
                  <a:pt x="1159610" y="4949760"/>
                  <a:pt x="1117946" y="5049755"/>
                  <a:pt x="1101280" y="5074754"/>
                </a:cubicBezTo>
                <a:cubicBezTo>
                  <a:pt x="1026283" y="5041422"/>
                  <a:pt x="1042949" y="4999757"/>
                  <a:pt x="1042949" y="4949760"/>
                </a:cubicBezTo>
                <a:cubicBezTo>
                  <a:pt x="1042949" y="4899762"/>
                  <a:pt x="1034616" y="4908095"/>
                  <a:pt x="1092947" y="4849765"/>
                </a:cubicBezTo>
                <a:cubicBezTo>
                  <a:pt x="1084614" y="4899762"/>
                  <a:pt x="1059615" y="4974758"/>
                  <a:pt x="1109613" y="5008090"/>
                </a:cubicBezTo>
                <a:cubicBezTo>
                  <a:pt x="1109613" y="4958093"/>
                  <a:pt x="1109613" y="4899762"/>
                  <a:pt x="1117946" y="4841432"/>
                </a:cubicBezTo>
                <a:cubicBezTo>
                  <a:pt x="1126279" y="4866430"/>
                  <a:pt x="1159610" y="4899762"/>
                  <a:pt x="1159610" y="4916428"/>
                </a:cubicBezTo>
                <a:close/>
                <a:moveTo>
                  <a:pt x="3059518" y="4883096"/>
                </a:moveTo>
                <a:cubicBezTo>
                  <a:pt x="3059518" y="4908095"/>
                  <a:pt x="3051185" y="4933094"/>
                  <a:pt x="3042852" y="4958093"/>
                </a:cubicBezTo>
                <a:cubicBezTo>
                  <a:pt x="3026186" y="4958093"/>
                  <a:pt x="3001187" y="4958093"/>
                  <a:pt x="2976189" y="4974758"/>
                </a:cubicBezTo>
                <a:cubicBezTo>
                  <a:pt x="2992855" y="4949760"/>
                  <a:pt x="3009520" y="4916428"/>
                  <a:pt x="3017853" y="4874763"/>
                </a:cubicBezTo>
                <a:cubicBezTo>
                  <a:pt x="2992855" y="4891429"/>
                  <a:pt x="2976189" y="4924761"/>
                  <a:pt x="2959523" y="4958093"/>
                </a:cubicBezTo>
                <a:cubicBezTo>
                  <a:pt x="2959523" y="4941427"/>
                  <a:pt x="2942857" y="4916428"/>
                  <a:pt x="2942857" y="4891429"/>
                </a:cubicBezTo>
                <a:cubicBezTo>
                  <a:pt x="2942857" y="4858097"/>
                  <a:pt x="3001187" y="4833099"/>
                  <a:pt x="3017853" y="4833099"/>
                </a:cubicBezTo>
                <a:cubicBezTo>
                  <a:pt x="3051185" y="4833099"/>
                  <a:pt x="3059518" y="4883096"/>
                  <a:pt x="3059518" y="4883096"/>
                </a:cubicBezTo>
                <a:close/>
                <a:moveTo>
                  <a:pt x="1817912" y="4841432"/>
                </a:moveTo>
                <a:cubicBezTo>
                  <a:pt x="1759581" y="4891429"/>
                  <a:pt x="1784580" y="4874763"/>
                  <a:pt x="1784580" y="4899762"/>
                </a:cubicBezTo>
                <a:cubicBezTo>
                  <a:pt x="1784580" y="4899762"/>
                  <a:pt x="1801246" y="4891429"/>
                  <a:pt x="1809579" y="4883096"/>
                </a:cubicBezTo>
                <a:cubicBezTo>
                  <a:pt x="1809579" y="4891429"/>
                  <a:pt x="1801246" y="4908095"/>
                  <a:pt x="1801246" y="4916428"/>
                </a:cubicBezTo>
                <a:cubicBezTo>
                  <a:pt x="1751248" y="4916428"/>
                  <a:pt x="1751248" y="4866430"/>
                  <a:pt x="1751248" y="4858097"/>
                </a:cubicBezTo>
                <a:cubicBezTo>
                  <a:pt x="1751248" y="4841432"/>
                  <a:pt x="1759581" y="4833099"/>
                  <a:pt x="1767914" y="4824766"/>
                </a:cubicBezTo>
                <a:cubicBezTo>
                  <a:pt x="1784580" y="4833099"/>
                  <a:pt x="1801246" y="4841432"/>
                  <a:pt x="1817912" y="4841432"/>
                </a:cubicBezTo>
                <a:close/>
                <a:moveTo>
                  <a:pt x="1459596" y="4899762"/>
                </a:moveTo>
                <a:cubicBezTo>
                  <a:pt x="1476262" y="4883096"/>
                  <a:pt x="1492927" y="4849765"/>
                  <a:pt x="1501260" y="4824766"/>
                </a:cubicBezTo>
                <a:cubicBezTo>
                  <a:pt x="1501260" y="4841432"/>
                  <a:pt x="1526259" y="4849765"/>
                  <a:pt x="1526259" y="4874763"/>
                </a:cubicBezTo>
                <a:cubicBezTo>
                  <a:pt x="1526259" y="4891429"/>
                  <a:pt x="1484595" y="4933094"/>
                  <a:pt x="1467929" y="4933094"/>
                </a:cubicBezTo>
                <a:cubicBezTo>
                  <a:pt x="1442930" y="4933094"/>
                  <a:pt x="1434597" y="4916428"/>
                  <a:pt x="1417931" y="4899762"/>
                </a:cubicBezTo>
                <a:lnTo>
                  <a:pt x="1417931" y="4824766"/>
                </a:lnTo>
                <a:cubicBezTo>
                  <a:pt x="1434597" y="4824766"/>
                  <a:pt x="1459596" y="4824766"/>
                  <a:pt x="1476262" y="4816433"/>
                </a:cubicBezTo>
                <a:cubicBezTo>
                  <a:pt x="1467929" y="4841432"/>
                  <a:pt x="1459596" y="4866430"/>
                  <a:pt x="1459596" y="4899762"/>
                </a:cubicBezTo>
                <a:close/>
                <a:moveTo>
                  <a:pt x="3442833" y="4883096"/>
                </a:moveTo>
                <a:cubicBezTo>
                  <a:pt x="3442833" y="4958093"/>
                  <a:pt x="3426167" y="4966426"/>
                  <a:pt x="3359503" y="5008090"/>
                </a:cubicBezTo>
                <a:lnTo>
                  <a:pt x="3409501" y="4883096"/>
                </a:lnTo>
                <a:cubicBezTo>
                  <a:pt x="3409501" y="4883096"/>
                  <a:pt x="3409501" y="4874763"/>
                  <a:pt x="3401168" y="4866430"/>
                </a:cubicBezTo>
                <a:cubicBezTo>
                  <a:pt x="3376169" y="4891429"/>
                  <a:pt x="3342838" y="4966426"/>
                  <a:pt x="3342838" y="4999757"/>
                </a:cubicBezTo>
                <a:cubicBezTo>
                  <a:pt x="3342838" y="4974758"/>
                  <a:pt x="3317839" y="4949760"/>
                  <a:pt x="3317839" y="4924761"/>
                </a:cubicBezTo>
                <a:cubicBezTo>
                  <a:pt x="3317839" y="4899762"/>
                  <a:pt x="3376169" y="4808100"/>
                  <a:pt x="3409501" y="4808100"/>
                </a:cubicBezTo>
                <a:cubicBezTo>
                  <a:pt x="3451166" y="4808100"/>
                  <a:pt x="3442833" y="4866430"/>
                  <a:pt x="3442833" y="4883096"/>
                </a:cubicBezTo>
                <a:close/>
                <a:moveTo>
                  <a:pt x="2926191" y="4833099"/>
                </a:moveTo>
                <a:cubicBezTo>
                  <a:pt x="2926191" y="4899762"/>
                  <a:pt x="2909525" y="4866430"/>
                  <a:pt x="2851195" y="4899762"/>
                </a:cubicBezTo>
                <a:cubicBezTo>
                  <a:pt x="2867861" y="4874763"/>
                  <a:pt x="2892859" y="4841432"/>
                  <a:pt x="2892859" y="4816433"/>
                </a:cubicBezTo>
                <a:cubicBezTo>
                  <a:pt x="2892859" y="4799767"/>
                  <a:pt x="2884526" y="4808100"/>
                  <a:pt x="2876194" y="4816433"/>
                </a:cubicBezTo>
                <a:cubicBezTo>
                  <a:pt x="2876194" y="4808100"/>
                  <a:pt x="2892859" y="4791434"/>
                  <a:pt x="2892859" y="4783101"/>
                </a:cubicBezTo>
                <a:cubicBezTo>
                  <a:pt x="2926191" y="4799767"/>
                  <a:pt x="2926191" y="4824766"/>
                  <a:pt x="2926191" y="4833099"/>
                </a:cubicBezTo>
                <a:close/>
                <a:moveTo>
                  <a:pt x="3309506" y="4841432"/>
                </a:moveTo>
                <a:cubicBezTo>
                  <a:pt x="3309506" y="4908095"/>
                  <a:pt x="3284507" y="4908095"/>
                  <a:pt x="3234509" y="4941427"/>
                </a:cubicBezTo>
                <a:cubicBezTo>
                  <a:pt x="3242842" y="4908095"/>
                  <a:pt x="3267841" y="4866430"/>
                  <a:pt x="3276174" y="4833099"/>
                </a:cubicBezTo>
                <a:cubicBezTo>
                  <a:pt x="3226177" y="4824766"/>
                  <a:pt x="3226177" y="4899762"/>
                  <a:pt x="3209511" y="4941427"/>
                </a:cubicBezTo>
                <a:cubicBezTo>
                  <a:pt x="3209511" y="4916428"/>
                  <a:pt x="3184512" y="4891429"/>
                  <a:pt x="3184512" y="4866430"/>
                </a:cubicBezTo>
                <a:cubicBezTo>
                  <a:pt x="3184512" y="4824766"/>
                  <a:pt x="3242842" y="4774768"/>
                  <a:pt x="3267841" y="4774768"/>
                </a:cubicBezTo>
                <a:cubicBezTo>
                  <a:pt x="3301173" y="4774768"/>
                  <a:pt x="3309506" y="4833099"/>
                  <a:pt x="3309506" y="4841432"/>
                </a:cubicBezTo>
                <a:close/>
                <a:moveTo>
                  <a:pt x="1592923" y="4766435"/>
                </a:moveTo>
                <a:cubicBezTo>
                  <a:pt x="1551258" y="4808100"/>
                  <a:pt x="1551258" y="4783101"/>
                  <a:pt x="1559591" y="4841432"/>
                </a:cubicBezTo>
                <a:cubicBezTo>
                  <a:pt x="1584590" y="4824766"/>
                  <a:pt x="1601256" y="4799767"/>
                  <a:pt x="1617921" y="4774768"/>
                </a:cubicBezTo>
                <a:cubicBezTo>
                  <a:pt x="1617921" y="4774768"/>
                  <a:pt x="1609588" y="4766435"/>
                  <a:pt x="1609588" y="4791434"/>
                </a:cubicBezTo>
                <a:cubicBezTo>
                  <a:pt x="1609588" y="4808100"/>
                  <a:pt x="1617921" y="4816433"/>
                  <a:pt x="1634587" y="4833099"/>
                </a:cubicBezTo>
                <a:cubicBezTo>
                  <a:pt x="1617921" y="4849765"/>
                  <a:pt x="1584590" y="4866430"/>
                  <a:pt x="1567924" y="4866430"/>
                </a:cubicBezTo>
                <a:cubicBezTo>
                  <a:pt x="1517926" y="4866430"/>
                  <a:pt x="1526259" y="4816433"/>
                  <a:pt x="1526259" y="4808100"/>
                </a:cubicBezTo>
                <a:cubicBezTo>
                  <a:pt x="1526259" y="4791434"/>
                  <a:pt x="1526259" y="4783101"/>
                  <a:pt x="1534592" y="4766435"/>
                </a:cubicBezTo>
                <a:lnTo>
                  <a:pt x="1592923" y="4766435"/>
                </a:lnTo>
                <a:close/>
                <a:moveTo>
                  <a:pt x="1317936" y="4824766"/>
                </a:moveTo>
                <a:lnTo>
                  <a:pt x="1326269" y="4866430"/>
                </a:lnTo>
                <a:cubicBezTo>
                  <a:pt x="1342935" y="4833099"/>
                  <a:pt x="1359601" y="4791434"/>
                  <a:pt x="1376266" y="4766435"/>
                </a:cubicBezTo>
                <a:cubicBezTo>
                  <a:pt x="1376266" y="4783101"/>
                  <a:pt x="1401265" y="4799767"/>
                  <a:pt x="1401265" y="4816433"/>
                </a:cubicBezTo>
                <a:cubicBezTo>
                  <a:pt x="1401265" y="4841432"/>
                  <a:pt x="1309603" y="4908095"/>
                  <a:pt x="1309603" y="4916428"/>
                </a:cubicBezTo>
                <a:cubicBezTo>
                  <a:pt x="1292937" y="4891429"/>
                  <a:pt x="1276271" y="4858097"/>
                  <a:pt x="1276271" y="4833099"/>
                </a:cubicBezTo>
                <a:cubicBezTo>
                  <a:pt x="1276271" y="4783101"/>
                  <a:pt x="1284604" y="4774768"/>
                  <a:pt x="1351268" y="4749769"/>
                </a:cubicBezTo>
                <a:cubicBezTo>
                  <a:pt x="1342935" y="4774768"/>
                  <a:pt x="1334602" y="4799767"/>
                  <a:pt x="1317936" y="4824766"/>
                </a:cubicBezTo>
                <a:close/>
                <a:moveTo>
                  <a:pt x="3176179" y="4808100"/>
                </a:moveTo>
                <a:cubicBezTo>
                  <a:pt x="3176179" y="4866430"/>
                  <a:pt x="3151180" y="4849765"/>
                  <a:pt x="3101183" y="4891429"/>
                </a:cubicBezTo>
                <a:cubicBezTo>
                  <a:pt x="3109516" y="4849765"/>
                  <a:pt x="3134514" y="4824766"/>
                  <a:pt x="3126181" y="4783101"/>
                </a:cubicBezTo>
                <a:cubicBezTo>
                  <a:pt x="3109516" y="4808100"/>
                  <a:pt x="3092850" y="4841432"/>
                  <a:pt x="3084517" y="4874763"/>
                </a:cubicBezTo>
                <a:cubicBezTo>
                  <a:pt x="3076184" y="4858097"/>
                  <a:pt x="3051185" y="4841432"/>
                  <a:pt x="3051185" y="4816433"/>
                </a:cubicBezTo>
                <a:cubicBezTo>
                  <a:pt x="3051185" y="4774768"/>
                  <a:pt x="3109516" y="4741436"/>
                  <a:pt x="3126181" y="4741436"/>
                </a:cubicBezTo>
                <a:cubicBezTo>
                  <a:pt x="3167846" y="4741436"/>
                  <a:pt x="3176179" y="4799767"/>
                  <a:pt x="3176179" y="4808100"/>
                </a:cubicBezTo>
                <a:close/>
                <a:moveTo>
                  <a:pt x="1034616" y="4883096"/>
                </a:moveTo>
                <a:cubicBezTo>
                  <a:pt x="1034616" y="4883096"/>
                  <a:pt x="1026283" y="4874763"/>
                  <a:pt x="1017951" y="4874763"/>
                </a:cubicBezTo>
                <a:cubicBezTo>
                  <a:pt x="1017951" y="4824766"/>
                  <a:pt x="1092947" y="4766435"/>
                  <a:pt x="1126279" y="4733104"/>
                </a:cubicBezTo>
                <a:cubicBezTo>
                  <a:pt x="1101280" y="4783101"/>
                  <a:pt x="1076281" y="4833099"/>
                  <a:pt x="1034616" y="4883096"/>
                </a:cubicBezTo>
                <a:close/>
                <a:moveTo>
                  <a:pt x="1726249" y="4733104"/>
                </a:moveTo>
                <a:cubicBezTo>
                  <a:pt x="1717917" y="4741436"/>
                  <a:pt x="1667919" y="4766435"/>
                  <a:pt x="1676252" y="4808100"/>
                </a:cubicBezTo>
                <a:cubicBezTo>
                  <a:pt x="1692918" y="4799767"/>
                  <a:pt x="1709584" y="4774768"/>
                  <a:pt x="1734582" y="4758102"/>
                </a:cubicBezTo>
                <a:cubicBezTo>
                  <a:pt x="1734582" y="4766435"/>
                  <a:pt x="1734582" y="4783101"/>
                  <a:pt x="1742915" y="4816433"/>
                </a:cubicBezTo>
                <a:cubicBezTo>
                  <a:pt x="1726249" y="4824766"/>
                  <a:pt x="1701251" y="4833099"/>
                  <a:pt x="1684585" y="4833099"/>
                </a:cubicBezTo>
                <a:cubicBezTo>
                  <a:pt x="1659586" y="4833099"/>
                  <a:pt x="1634587" y="4799767"/>
                  <a:pt x="1634587" y="4783101"/>
                </a:cubicBezTo>
                <a:cubicBezTo>
                  <a:pt x="1634587" y="4758102"/>
                  <a:pt x="1642920" y="4724771"/>
                  <a:pt x="1667919" y="4724771"/>
                </a:cubicBezTo>
                <a:cubicBezTo>
                  <a:pt x="1684585" y="4724771"/>
                  <a:pt x="1709584" y="4733104"/>
                  <a:pt x="1726249" y="4733104"/>
                </a:cubicBezTo>
                <a:close/>
                <a:moveTo>
                  <a:pt x="3042852" y="4749769"/>
                </a:moveTo>
                <a:cubicBezTo>
                  <a:pt x="3042852" y="4799767"/>
                  <a:pt x="3009520" y="4824766"/>
                  <a:pt x="2976189" y="4824766"/>
                </a:cubicBezTo>
                <a:cubicBezTo>
                  <a:pt x="2976189" y="4799767"/>
                  <a:pt x="3009520" y="4758102"/>
                  <a:pt x="2992855" y="4733104"/>
                </a:cubicBezTo>
                <a:cubicBezTo>
                  <a:pt x="2976189" y="4749769"/>
                  <a:pt x="2967856" y="4783101"/>
                  <a:pt x="2951190" y="4816433"/>
                </a:cubicBezTo>
                <a:cubicBezTo>
                  <a:pt x="2942857" y="4799767"/>
                  <a:pt x="2934524" y="4783101"/>
                  <a:pt x="2917858" y="4766435"/>
                </a:cubicBezTo>
                <a:cubicBezTo>
                  <a:pt x="2926191" y="4749769"/>
                  <a:pt x="2951190" y="4699772"/>
                  <a:pt x="2992855" y="4699772"/>
                </a:cubicBezTo>
                <a:cubicBezTo>
                  <a:pt x="3009520" y="4699772"/>
                  <a:pt x="3042852" y="4724771"/>
                  <a:pt x="3042852" y="4749769"/>
                </a:cubicBezTo>
                <a:close/>
                <a:moveTo>
                  <a:pt x="1867909" y="4708105"/>
                </a:moveTo>
                <a:cubicBezTo>
                  <a:pt x="1851243" y="4716438"/>
                  <a:pt x="1826245" y="4741436"/>
                  <a:pt x="1801246" y="4758102"/>
                </a:cubicBezTo>
                <a:cubicBezTo>
                  <a:pt x="1801246" y="4758102"/>
                  <a:pt x="1792913" y="4766435"/>
                  <a:pt x="1801246" y="4783101"/>
                </a:cubicBezTo>
                <a:cubicBezTo>
                  <a:pt x="1826245" y="4766435"/>
                  <a:pt x="1851243" y="4749769"/>
                  <a:pt x="1876242" y="4724771"/>
                </a:cubicBezTo>
                <a:cubicBezTo>
                  <a:pt x="1867909" y="4741436"/>
                  <a:pt x="1867909" y="4766435"/>
                  <a:pt x="1867909" y="4783101"/>
                </a:cubicBezTo>
                <a:cubicBezTo>
                  <a:pt x="1851243" y="4799767"/>
                  <a:pt x="1826245" y="4816433"/>
                  <a:pt x="1801246" y="4816433"/>
                </a:cubicBezTo>
                <a:cubicBezTo>
                  <a:pt x="1767914" y="4816433"/>
                  <a:pt x="1759581" y="4783101"/>
                  <a:pt x="1759581" y="4766435"/>
                </a:cubicBezTo>
                <a:cubicBezTo>
                  <a:pt x="1759581" y="4741436"/>
                  <a:pt x="1784580" y="4699772"/>
                  <a:pt x="1801246" y="4699772"/>
                </a:cubicBezTo>
                <a:cubicBezTo>
                  <a:pt x="1826245" y="4699772"/>
                  <a:pt x="1851243" y="4708105"/>
                  <a:pt x="1867909" y="4708105"/>
                </a:cubicBezTo>
                <a:close/>
                <a:moveTo>
                  <a:pt x="1184609" y="4824766"/>
                </a:moveTo>
                <a:cubicBezTo>
                  <a:pt x="1209608" y="4791434"/>
                  <a:pt x="1226274" y="4741436"/>
                  <a:pt x="1242940" y="4699772"/>
                </a:cubicBezTo>
                <a:cubicBezTo>
                  <a:pt x="1242940" y="4716438"/>
                  <a:pt x="1267938" y="4741436"/>
                  <a:pt x="1267938" y="4766435"/>
                </a:cubicBezTo>
                <a:cubicBezTo>
                  <a:pt x="1267938" y="4799767"/>
                  <a:pt x="1192942" y="4891429"/>
                  <a:pt x="1167943" y="4891429"/>
                </a:cubicBezTo>
                <a:cubicBezTo>
                  <a:pt x="1126279" y="4891429"/>
                  <a:pt x="1142944" y="4808100"/>
                  <a:pt x="1142944" y="4808100"/>
                </a:cubicBezTo>
                <a:cubicBezTo>
                  <a:pt x="1142944" y="4749769"/>
                  <a:pt x="1134612" y="4699772"/>
                  <a:pt x="1217941" y="4691439"/>
                </a:cubicBezTo>
                <a:cubicBezTo>
                  <a:pt x="1201275" y="4733104"/>
                  <a:pt x="1176276" y="4766435"/>
                  <a:pt x="1184609" y="4824766"/>
                </a:cubicBezTo>
                <a:close/>
                <a:moveTo>
                  <a:pt x="1892908" y="4758102"/>
                </a:moveTo>
                <a:cubicBezTo>
                  <a:pt x="1884575" y="4741436"/>
                  <a:pt x="1909574" y="4683106"/>
                  <a:pt x="1951238" y="4674773"/>
                </a:cubicBezTo>
                <a:cubicBezTo>
                  <a:pt x="1942906" y="4691439"/>
                  <a:pt x="1917907" y="4724771"/>
                  <a:pt x="1892908" y="4758102"/>
                </a:cubicBezTo>
                <a:close/>
                <a:moveTo>
                  <a:pt x="1442930" y="4766435"/>
                </a:moveTo>
                <a:cubicBezTo>
                  <a:pt x="1467929" y="4741436"/>
                  <a:pt x="1484595" y="4716438"/>
                  <a:pt x="1501260" y="4691439"/>
                </a:cubicBezTo>
                <a:cubicBezTo>
                  <a:pt x="1501260" y="4708105"/>
                  <a:pt x="1517926" y="4724771"/>
                  <a:pt x="1517926" y="4741436"/>
                </a:cubicBezTo>
                <a:cubicBezTo>
                  <a:pt x="1517926" y="4774768"/>
                  <a:pt x="1434597" y="4808100"/>
                  <a:pt x="1434597" y="4808100"/>
                </a:cubicBezTo>
                <a:cubicBezTo>
                  <a:pt x="1401265" y="4808100"/>
                  <a:pt x="1392932" y="4758102"/>
                  <a:pt x="1392932" y="4749769"/>
                </a:cubicBezTo>
                <a:cubicBezTo>
                  <a:pt x="1392932" y="4691439"/>
                  <a:pt x="1434597" y="4674773"/>
                  <a:pt x="1484595" y="4674773"/>
                </a:cubicBezTo>
                <a:cubicBezTo>
                  <a:pt x="1451263" y="4716438"/>
                  <a:pt x="1434597" y="4724771"/>
                  <a:pt x="1442930" y="4766435"/>
                </a:cubicBezTo>
                <a:close/>
                <a:moveTo>
                  <a:pt x="1167943" y="4691439"/>
                </a:moveTo>
                <a:cubicBezTo>
                  <a:pt x="1184609" y="4674773"/>
                  <a:pt x="1209608" y="4658107"/>
                  <a:pt x="1226274" y="4649774"/>
                </a:cubicBezTo>
                <a:cubicBezTo>
                  <a:pt x="1217941" y="4666440"/>
                  <a:pt x="1192942" y="4683106"/>
                  <a:pt x="1167943" y="4691439"/>
                </a:cubicBezTo>
                <a:close/>
                <a:moveTo>
                  <a:pt x="3559494" y="4741436"/>
                </a:moveTo>
                <a:cubicBezTo>
                  <a:pt x="3559494" y="4791434"/>
                  <a:pt x="3551161" y="4799767"/>
                  <a:pt x="3492830" y="4858097"/>
                </a:cubicBezTo>
                <a:cubicBezTo>
                  <a:pt x="3501163" y="4816433"/>
                  <a:pt x="3517829" y="4766435"/>
                  <a:pt x="3526162" y="4724771"/>
                </a:cubicBezTo>
                <a:lnTo>
                  <a:pt x="3509496" y="4708105"/>
                </a:lnTo>
                <a:cubicBezTo>
                  <a:pt x="3492830" y="4758102"/>
                  <a:pt x="3476164" y="4808100"/>
                  <a:pt x="3467831" y="4858097"/>
                </a:cubicBezTo>
                <a:cubicBezTo>
                  <a:pt x="3459499" y="4833099"/>
                  <a:pt x="3434500" y="4808100"/>
                  <a:pt x="3434500" y="4791434"/>
                </a:cubicBezTo>
                <a:cubicBezTo>
                  <a:pt x="3434500" y="4766435"/>
                  <a:pt x="3476164" y="4691439"/>
                  <a:pt x="3509496" y="4641441"/>
                </a:cubicBezTo>
                <a:cubicBezTo>
                  <a:pt x="3551161" y="4658107"/>
                  <a:pt x="3559494" y="4691439"/>
                  <a:pt x="3559494" y="4741436"/>
                </a:cubicBezTo>
                <a:close/>
                <a:moveTo>
                  <a:pt x="3417834" y="4724771"/>
                </a:moveTo>
                <a:cubicBezTo>
                  <a:pt x="3417834" y="4808100"/>
                  <a:pt x="3409501" y="4766435"/>
                  <a:pt x="3351170" y="4824766"/>
                </a:cubicBezTo>
                <a:cubicBezTo>
                  <a:pt x="3359503" y="4783101"/>
                  <a:pt x="3376169" y="4741436"/>
                  <a:pt x="3376169" y="4691439"/>
                </a:cubicBezTo>
                <a:cubicBezTo>
                  <a:pt x="3334505" y="4699772"/>
                  <a:pt x="3351170" y="4791434"/>
                  <a:pt x="3326172" y="4808100"/>
                </a:cubicBezTo>
                <a:cubicBezTo>
                  <a:pt x="3326172" y="4791434"/>
                  <a:pt x="3301173" y="4766435"/>
                  <a:pt x="3301173" y="4741436"/>
                </a:cubicBezTo>
                <a:cubicBezTo>
                  <a:pt x="3301173" y="4724771"/>
                  <a:pt x="3334505" y="4633108"/>
                  <a:pt x="3376169" y="4633108"/>
                </a:cubicBezTo>
                <a:cubicBezTo>
                  <a:pt x="3417834" y="4633108"/>
                  <a:pt x="3417834" y="4708105"/>
                  <a:pt x="3417834" y="4724771"/>
                </a:cubicBezTo>
                <a:close/>
                <a:moveTo>
                  <a:pt x="1634587" y="4624775"/>
                </a:moveTo>
                <a:cubicBezTo>
                  <a:pt x="1609588" y="4633108"/>
                  <a:pt x="1576257" y="4658107"/>
                  <a:pt x="1567924" y="4708105"/>
                </a:cubicBezTo>
                <a:cubicBezTo>
                  <a:pt x="1592923" y="4691439"/>
                  <a:pt x="1617921" y="4666440"/>
                  <a:pt x="1642920" y="4641441"/>
                </a:cubicBezTo>
                <a:cubicBezTo>
                  <a:pt x="1651253" y="4691439"/>
                  <a:pt x="1626254" y="4741436"/>
                  <a:pt x="1567924" y="4741436"/>
                </a:cubicBezTo>
                <a:cubicBezTo>
                  <a:pt x="1534592" y="4741436"/>
                  <a:pt x="1526259" y="4724771"/>
                  <a:pt x="1526259" y="4699772"/>
                </a:cubicBezTo>
                <a:cubicBezTo>
                  <a:pt x="1526259" y="4683106"/>
                  <a:pt x="1542925" y="4649774"/>
                  <a:pt x="1559591" y="4624775"/>
                </a:cubicBezTo>
                <a:lnTo>
                  <a:pt x="1634587" y="4624775"/>
                </a:lnTo>
                <a:close/>
                <a:moveTo>
                  <a:pt x="3276174" y="4658107"/>
                </a:moveTo>
                <a:lnTo>
                  <a:pt x="3276174" y="4749769"/>
                </a:lnTo>
                <a:cubicBezTo>
                  <a:pt x="3259508" y="4749769"/>
                  <a:pt x="3234509" y="4766435"/>
                  <a:pt x="3217844" y="4783101"/>
                </a:cubicBezTo>
                <a:cubicBezTo>
                  <a:pt x="3226177" y="4749769"/>
                  <a:pt x="3234509" y="4708105"/>
                  <a:pt x="3234509" y="4666440"/>
                </a:cubicBezTo>
                <a:cubicBezTo>
                  <a:pt x="3192845" y="4691439"/>
                  <a:pt x="3201178" y="4741436"/>
                  <a:pt x="3192845" y="4783101"/>
                </a:cubicBezTo>
                <a:cubicBezTo>
                  <a:pt x="3192845" y="4758102"/>
                  <a:pt x="3159513" y="4733104"/>
                  <a:pt x="3159513" y="4716438"/>
                </a:cubicBezTo>
                <a:cubicBezTo>
                  <a:pt x="3159513" y="4691439"/>
                  <a:pt x="3192845" y="4616443"/>
                  <a:pt x="3234509" y="4616443"/>
                </a:cubicBezTo>
                <a:cubicBezTo>
                  <a:pt x="3251175" y="4616443"/>
                  <a:pt x="3276174" y="4633108"/>
                  <a:pt x="3276174" y="4658107"/>
                </a:cubicBezTo>
                <a:close/>
                <a:moveTo>
                  <a:pt x="3134514" y="4633108"/>
                </a:moveTo>
                <a:lnTo>
                  <a:pt x="3134514" y="4716438"/>
                </a:lnTo>
                <a:cubicBezTo>
                  <a:pt x="3117848" y="4716438"/>
                  <a:pt x="3101183" y="4724771"/>
                  <a:pt x="3084517" y="4733104"/>
                </a:cubicBezTo>
                <a:cubicBezTo>
                  <a:pt x="3092850" y="4708105"/>
                  <a:pt x="3092850" y="4674773"/>
                  <a:pt x="3101183" y="4649774"/>
                </a:cubicBezTo>
                <a:cubicBezTo>
                  <a:pt x="3101183" y="4649774"/>
                  <a:pt x="3092850" y="4641441"/>
                  <a:pt x="3076184" y="4641441"/>
                </a:cubicBezTo>
                <a:cubicBezTo>
                  <a:pt x="3076184" y="4666440"/>
                  <a:pt x="3067851" y="4699772"/>
                  <a:pt x="3059518" y="4733104"/>
                </a:cubicBezTo>
                <a:cubicBezTo>
                  <a:pt x="3051185" y="4716438"/>
                  <a:pt x="3026186" y="4691439"/>
                  <a:pt x="3026186" y="4674773"/>
                </a:cubicBezTo>
                <a:cubicBezTo>
                  <a:pt x="3026186" y="4658107"/>
                  <a:pt x="3051185" y="4599777"/>
                  <a:pt x="3092850" y="4599777"/>
                </a:cubicBezTo>
                <a:cubicBezTo>
                  <a:pt x="3109516" y="4599777"/>
                  <a:pt x="3117848" y="4616443"/>
                  <a:pt x="3134514" y="4633108"/>
                </a:cubicBezTo>
                <a:close/>
                <a:moveTo>
                  <a:pt x="3001187" y="4649774"/>
                </a:moveTo>
                <a:lnTo>
                  <a:pt x="3001187" y="4674773"/>
                </a:lnTo>
                <a:cubicBezTo>
                  <a:pt x="2984522" y="4674773"/>
                  <a:pt x="2959523" y="4683106"/>
                  <a:pt x="2942857" y="4699772"/>
                </a:cubicBezTo>
                <a:cubicBezTo>
                  <a:pt x="2951190" y="4666440"/>
                  <a:pt x="2959523" y="4624775"/>
                  <a:pt x="2967856" y="4591444"/>
                </a:cubicBezTo>
                <a:cubicBezTo>
                  <a:pt x="2984522" y="4599777"/>
                  <a:pt x="2992855" y="4624775"/>
                  <a:pt x="3001187" y="4649774"/>
                </a:cubicBezTo>
                <a:close/>
                <a:moveTo>
                  <a:pt x="1767914" y="4599777"/>
                </a:moveTo>
                <a:cubicBezTo>
                  <a:pt x="1742915" y="4624775"/>
                  <a:pt x="1717917" y="4641441"/>
                  <a:pt x="1692918" y="4666440"/>
                </a:cubicBezTo>
                <a:cubicBezTo>
                  <a:pt x="1692918" y="4666440"/>
                  <a:pt x="1684585" y="4674773"/>
                  <a:pt x="1709584" y="4674773"/>
                </a:cubicBezTo>
                <a:cubicBezTo>
                  <a:pt x="1726249" y="4674773"/>
                  <a:pt x="1759581" y="4633108"/>
                  <a:pt x="1784580" y="4616443"/>
                </a:cubicBezTo>
                <a:cubicBezTo>
                  <a:pt x="1767914" y="4691439"/>
                  <a:pt x="1759581" y="4708105"/>
                  <a:pt x="1709584" y="4708105"/>
                </a:cubicBezTo>
                <a:cubicBezTo>
                  <a:pt x="1676252" y="4708105"/>
                  <a:pt x="1659586" y="4691439"/>
                  <a:pt x="1659586" y="4666440"/>
                </a:cubicBezTo>
                <a:cubicBezTo>
                  <a:pt x="1659586" y="4649774"/>
                  <a:pt x="1692918" y="4591444"/>
                  <a:pt x="1709584" y="4591444"/>
                </a:cubicBezTo>
                <a:cubicBezTo>
                  <a:pt x="1734582" y="4591444"/>
                  <a:pt x="1751248" y="4599777"/>
                  <a:pt x="1767914" y="4599777"/>
                </a:cubicBezTo>
                <a:close/>
                <a:moveTo>
                  <a:pt x="1309603" y="4683106"/>
                </a:moveTo>
                <a:cubicBezTo>
                  <a:pt x="1309603" y="4683106"/>
                  <a:pt x="1309603" y="4691439"/>
                  <a:pt x="1317936" y="4699772"/>
                </a:cubicBezTo>
                <a:lnTo>
                  <a:pt x="1392932" y="4599777"/>
                </a:lnTo>
                <a:cubicBezTo>
                  <a:pt x="1392932" y="4616443"/>
                  <a:pt x="1401265" y="4641441"/>
                  <a:pt x="1401265" y="4658107"/>
                </a:cubicBezTo>
                <a:cubicBezTo>
                  <a:pt x="1401265" y="4708105"/>
                  <a:pt x="1301270" y="4749769"/>
                  <a:pt x="1292937" y="4749769"/>
                </a:cubicBezTo>
                <a:cubicBezTo>
                  <a:pt x="1259605" y="4749769"/>
                  <a:pt x="1267938" y="4716438"/>
                  <a:pt x="1267938" y="4708105"/>
                </a:cubicBezTo>
                <a:cubicBezTo>
                  <a:pt x="1267938" y="4683106"/>
                  <a:pt x="1284604" y="4624775"/>
                  <a:pt x="1309603" y="4591444"/>
                </a:cubicBezTo>
                <a:cubicBezTo>
                  <a:pt x="1326269" y="4599777"/>
                  <a:pt x="1351268" y="4591444"/>
                  <a:pt x="1376266" y="4583111"/>
                </a:cubicBezTo>
                <a:cubicBezTo>
                  <a:pt x="1351268" y="4616443"/>
                  <a:pt x="1326269" y="4649774"/>
                  <a:pt x="1309603" y="4683106"/>
                </a:cubicBezTo>
                <a:close/>
                <a:moveTo>
                  <a:pt x="1934573" y="4566445"/>
                </a:moveTo>
                <a:cubicBezTo>
                  <a:pt x="1909574" y="4583111"/>
                  <a:pt x="1876242" y="4608110"/>
                  <a:pt x="1851243" y="4624775"/>
                </a:cubicBezTo>
                <a:cubicBezTo>
                  <a:pt x="1851243" y="4624775"/>
                  <a:pt x="1842910" y="4633108"/>
                  <a:pt x="1851243" y="4649774"/>
                </a:cubicBezTo>
                <a:cubicBezTo>
                  <a:pt x="1884575" y="4633108"/>
                  <a:pt x="1909574" y="4608110"/>
                  <a:pt x="1934573" y="4591444"/>
                </a:cubicBezTo>
                <a:cubicBezTo>
                  <a:pt x="1934573" y="4591444"/>
                  <a:pt x="1934573" y="4683106"/>
                  <a:pt x="1867909" y="4683106"/>
                </a:cubicBezTo>
                <a:lnTo>
                  <a:pt x="1809579" y="4683106"/>
                </a:lnTo>
                <a:cubicBezTo>
                  <a:pt x="1809579" y="4674773"/>
                  <a:pt x="1801246" y="4666440"/>
                  <a:pt x="1801246" y="4649774"/>
                </a:cubicBezTo>
                <a:cubicBezTo>
                  <a:pt x="1801246" y="4633108"/>
                  <a:pt x="1826245" y="4558112"/>
                  <a:pt x="1859576" y="4558112"/>
                </a:cubicBezTo>
                <a:cubicBezTo>
                  <a:pt x="1884575" y="4558112"/>
                  <a:pt x="1909574" y="4566445"/>
                  <a:pt x="1934573" y="4566445"/>
                </a:cubicBezTo>
                <a:close/>
                <a:moveTo>
                  <a:pt x="1526259" y="4524780"/>
                </a:moveTo>
                <a:cubicBezTo>
                  <a:pt x="1501260" y="4549779"/>
                  <a:pt x="1467929" y="4558112"/>
                  <a:pt x="1459596" y="4616443"/>
                </a:cubicBezTo>
                <a:cubicBezTo>
                  <a:pt x="1484595" y="4599777"/>
                  <a:pt x="1517926" y="4566445"/>
                  <a:pt x="1542925" y="4541446"/>
                </a:cubicBezTo>
                <a:cubicBezTo>
                  <a:pt x="1551258" y="4583111"/>
                  <a:pt x="1501260" y="4658107"/>
                  <a:pt x="1451263" y="4658107"/>
                </a:cubicBezTo>
                <a:cubicBezTo>
                  <a:pt x="1409598" y="4658107"/>
                  <a:pt x="1417931" y="4633108"/>
                  <a:pt x="1417931" y="4616443"/>
                </a:cubicBezTo>
                <a:cubicBezTo>
                  <a:pt x="1417931" y="4591444"/>
                  <a:pt x="1417931" y="4549779"/>
                  <a:pt x="1459596" y="4524780"/>
                </a:cubicBezTo>
                <a:lnTo>
                  <a:pt x="1526259" y="4524780"/>
                </a:lnTo>
                <a:close/>
                <a:moveTo>
                  <a:pt x="2067899" y="4524780"/>
                </a:moveTo>
                <a:cubicBezTo>
                  <a:pt x="2042901" y="4566445"/>
                  <a:pt x="1992903" y="4608110"/>
                  <a:pt x="1967904" y="4658107"/>
                </a:cubicBezTo>
                <a:cubicBezTo>
                  <a:pt x="1959571" y="4649774"/>
                  <a:pt x="1951238" y="4641441"/>
                  <a:pt x="1951238" y="4624775"/>
                </a:cubicBezTo>
                <a:cubicBezTo>
                  <a:pt x="1951238" y="4616443"/>
                  <a:pt x="1984570" y="4516447"/>
                  <a:pt x="2026235" y="4516447"/>
                </a:cubicBezTo>
                <a:cubicBezTo>
                  <a:pt x="2042901" y="4516447"/>
                  <a:pt x="2059567" y="4524780"/>
                  <a:pt x="2067899" y="4524780"/>
                </a:cubicBezTo>
                <a:close/>
                <a:moveTo>
                  <a:pt x="1326269" y="4574778"/>
                </a:moveTo>
                <a:cubicBezTo>
                  <a:pt x="1359601" y="4549779"/>
                  <a:pt x="1401265" y="4524780"/>
                  <a:pt x="1442930" y="4499782"/>
                </a:cubicBezTo>
                <a:cubicBezTo>
                  <a:pt x="1409598" y="4533113"/>
                  <a:pt x="1359601" y="4566445"/>
                  <a:pt x="1326269" y="4574778"/>
                </a:cubicBezTo>
                <a:close/>
                <a:moveTo>
                  <a:pt x="4051136" y="4508114"/>
                </a:moveTo>
                <a:lnTo>
                  <a:pt x="4067802" y="4491449"/>
                </a:lnTo>
                <a:cubicBezTo>
                  <a:pt x="4067802" y="4499782"/>
                  <a:pt x="4059469" y="4508114"/>
                  <a:pt x="4051136" y="4508114"/>
                </a:cubicBezTo>
                <a:close/>
                <a:moveTo>
                  <a:pt x="3084517" y="4549779"/>
                </a:moveTo>
                <a:cubicBezTo>
                  <a:pt x="3084517" y="4591444"/>
                  <a:pt x="3051185" y="4574778"/>
                  <a:pt x="3034519" y="4616443"/>
                </a:cubicBezTo>
                <a:cubicBezTo>
                  <a:pt x="3034519" y="4574778"/>
                  <a:pt x="3067851" y="4549779"/>
                  <a:pt x="3017853" y="4516447"/>
                </a:cubicBezTo>
                <a:cubicBezTo>
                  <a:pt x="3017853" y="4541446"/>
                  <a:pt x="3017853" y="4574778"/>
                  <a:pt x="3009520" y="4608110"/>
                </a:cubicBezTo>
                <a:cubicBezTo>
                  <a:pt x="3001187" y="4591444"/>
                  <a:pt x="2976189" y="4574778"/>
                  <a:pt x="2976189" y="4558112"/>
                </a:cubicBezTo>
                <a:cubicBezTo>
                  <a:pt x="2976189" y="4524780"/>
                  <a:pt x="2992855" y="4483116"/>
                  <a:pt x="3026186" y="4483116"/>
                </a:cubicBezTo>
                <a:cubicBezTo>
                  <a:pt x="3067851" y="4483116"/>
                  <a:pt x="3084517" y="4541446"/>
                  <a:pt x="3084517" y="4549779"/>
                </a:cubicBezTo>
                <a:close/>
                <a:moveTo>
                  <a:pt x="4326123" y="4491449"/>
                </a:moveTo>
                <a:cubicBezTo>
                  <a:pt x="4317790" y="4499782"/>
                  <a:pt x="4317790" y="4541446"/>
                  <a:pt x="4284458" y="4541446"/>
                </a:cubicBezTo>
                <a:cubicBezTo>
                  <a:pt x="4267792" y="4541446"/>
                  <a:pt x="4251127" y="4524780"/>
                  <a:pt x="4251127" y="4508114"/>
                </a:cubicBezTo>
                <a:cubicBezTo>
                  <a:pt x="4251127" y="4483116"/>
                  <a:pt x="4276125" y="4483116"/>
                  <a:pt x="4276125" y="4474783"/>
                </a:cubicBezTo>
                <a:cubicBezTo>
                  <a:pt x="4292791" y="4483116"/>
                  <a:pt x="4309457" y="4491449"/>
                  <a:pt x="4326123" y="4491449"/>
                </a:cubicBezTo>
                <a:close/>
                <a:moveTo>
                  <a:pt x="3226177" y="4558112"/>
                </a:moveTo>
                <a:cubicBezTo>
                  <a:pt x="3226177" y="4608110"/>
                  <a:pt x="3192845" y="4591444"/>
                  <a:pt x="3176179" y="4633108"/>
                </a:cubicBezTo>
                <a:cubicBezTo>
                  <a:pt x="3176179" y="4599777"/>
                  <a:pt x="3209511" y="4549779"/>
                  <a:pt x="3159513" y="4516447"/>
                </a:cubicBezTo>
                <a:cubicBezTo>
                  <a:pt x="3159513" y="4549779"/>
                  <a:pt x="3159513" y="4591444"/>
                  <a:pt x="3151180" y="4633108"/>
                </a:cubicBezTo>
                <a:cubicBezTo>
                  <a:pt x="3151180" y="4616443"/>
                  <a:pt x="3109516" y="4583111"/>
                  <a:pt x="3109516" y="4566445"/>
                </a:cubicBezTo>
                <a:cubicBezTo>
                  <a:pt x="3109516" y="4549779"/>
                  <a:pt x="3134514" y="4474783"/>
                  <a:pt x="3176179" y="4474783"/>
                </a:cubicBezTo>
                <a:cubicBezTo>
                  <a:pt x="3209511" y="4474783"/>
                  <a:pt x="3226177" y="4549779"/>
                  <a:pt x="3226177" y="4558112"/>
                </a:cubicBezTo>
                <a:close/>
                <a:moveTo>
                  <a:pt x="1692918" y="4483116"/>
                </a:moveTo>
                <a:cubicBezTo>
                  <a:pt x="1659586" y="4508114"/>
                  <a:pt x="1609588" y="4516447"/>
                  <a:pt x="1609588" y="4574778"/>
                </a:cubicBezTo>
                <a:cubicBezTo>
                  <a:pt x="1634587" y="4558112"/>
                  <a:pt x="1667919" y="4524780"/>
                  <a:pt x="1701251" y="4499782"/>
                </a:cubicBezTo>
                <a:cubicBezTo>
                  <a:pt x="1692918" y="4516447"/>
                  <a:pt x="1692918" y="4541446"/>
                  <a:pt x="1684585" y="4566445"/>
                </a:cubicBezTo>
                <a:cubicBezTo>
                  <a:pt x="1667919" y="4583111"/>
                  <a:pt x="1626254" y="4608110"/>
                  <a:pt x="1601256" y="4608110"/>
                </a:cubicBezTo>
                <a:cubicBezTo>
                  <a:pt x="1584590" y="4608110"/>
                  <a:pt x="1559591" y="4599777"/>
                  <a:pt x="1559591" y="4574778"/>
                </a:cubicBezTo>
                <a:cubicBezTo>
                  <a:pt x="1559591" y="4566445"/>
                  <a:pt x="1584590" y="4474783"/>
                  <a:pt x="1617921" y="4474783"/>
                </a:cubicBezTo>
                <a:cubicBezTo>
                  <a:pt x="1634587" y="4474783"/>
                  <a:pt x="1626254" y="4483116"/>
                  <a:pt x="1692918" y="4483116"/>
                </a:cubicBezTo>
                <a:close/>
                <a:moveTo>
                  <a:pt x="3951141" y="4474783"/>
                </a:moveTo>
                <a:cubicBezTo>
                  <a:pt x="3951141" y="4483116"/>
                  <a:pt x="3942808" y="4499782"/>
                  <a:pt x="3942808" y="4508114"/>
                </a:cubicBezTo>
                <a:cubicBezTo>
                  <a:pt x="3934475" y="4499782"/>
                  <a:pt x="3917810" y="4483116"/>
                  <a:pt x="3909477" y="4466450"/>
                </a:cubicBezTo>
                <a:cubicBezTo>
                  <a:pt x="3917810" y="4466450"/>
                  <a:pt x="3934475" y="4474783"/>
                  <a:pt x="3951141" y="4474783"/>
                </a:cubicBezTo>
                <a:close/>
                <a:moveTo>
                  <a:pt x="3517829" y="4599777"/>
                </a:moveTo>
                <a:cubicBezTo>
                  <a:pt x="3517829" y="4616443"/>
                  <a:pt x="3476164" y="4641441"/>
                  <a:pt x="3459499" y="4666440"/>
                </a:cubicBezTo>
                <a:cubicBezTo>
                  <a:pt x="3459499" y="4624775"/>
                  <a:pt x="3467831" y="4574778"/>
                  <a:pt x="3459499" y="4524780"/>
                </a:cubicBezTo>
                <a:cubicBezTo>
                  <a:pt x="3426167" y="4574778"/>
                  <a:pt x="3434500" y="4616443"/>
                  <a:pt x="3434500" y="4674773"/>
                </a:cubicBezTo>
                <a:cubicBezTo>
                  <a:pt x="3426167" y="4649774"/>
                  <a:pt x="3392835" y="4616443"/>
                  <a:pt x="3392835" y="4599777"/>
                </a:cubicBezTo>
                <a:cubicBezTo>
                  <a:pt x="3392835" y="4574778"/>
                  <a:pt x="3417834" y="4466450"/>
                  <a:pt x="3451166" y="4466450"/>
                </a:cubicBezTo>
                <a:cubicBezTo>
                  <a:pt x="3492830" y="4466450"/>
                  <a:pt x="3517829" y="4574778"/>
                  <a:pt x="3517829" y="4599777"/>
                </a:cubicBezTo>
                <a:close/>
                <a:moveTo>
                  <a:pt x="3367836" y="4566445"/>
                </a:moveTo>
                <a:cubicBezTo>
                  <a:pt x="3367836" y="4616443"/>
                  <a:pt x="3359503" y="4574778"/>
                  <a:pt x="3317839" y="4649774"/>
                </a:cubicBezTo>
                <a:cubicBezTo>
                  <a:pt x="3317839" y="4633108"/>
                  <a:pt x="3326172" y="4608110"/>
                  <a:pt x="3326172" y="4583111"/>
                </a:cubicBezTo>
                <a:cubicBezTo>
                  <a:pt x="3309506" y="4549779"/>
                  <a:pt x="3342838" y="4541446"/>
                  <a:pt x="3301173" y="4524780"/>
                </a:cubicBezTo>
                <a:cubicBezTo>
                  <a:pt x="3301173" y="4566445"/>
                  <a:pt x="3301173" y="4608110"/>
                  <a:pt x="3292840" y="4649774"/>
                </a:cubicBezTo>
                <a:cubicBezTo>
                  <a:pt x="3284507" y="4633108"/>
                  <a:pt x="3251175" y="4599777"/>
                  <a:pt x="3251175" y="4583111"/>
                </a:cubicBezTo>
                <a:cubicBezTo>
                  <a:pt x="3251175" y="4583111"/>
                  <a:pt x="3267841" y="4466450"/>
                  <a:pt x="3317839" y="4466450"/>
                </a:cubicBezTo>
                <a:cubicBezTo>
                  <a:pt x="3359503" y="4466450"/>
                  <a:pt x="3367836" y="4558112"/>
                  <a:pt x="3367836" y="4566445"/>
                </a:cubicBezTo>
                <a:close/>
                <a:moveTo>
                  <a:pt x="3626157" y="4499782"/>
                </a:moveTo>
                <a:cubicBezTo>
                  <a:pt x="3626157" y="4516447"/>
                  <a:pt x="3617824" y="4591444"/>
                  <a:pt x="3609491" y="4641441"/>
                </a:cubicBezTo>
                <a:cubicBezTo>
                  <a:pt x="3601158" y="4616443"/>
                  <a:pt x="3626157" y="4549779"/>
                  <a:pt x="3584492" y="4533113"/>
                </a:cubicBezTo>
                <a:cubicBezTo>
                  <a:pt x="3584492" y="4583111"/>
                  <a:pt x="3584492" y="4641441"/>
                  <a:pt x="3576160" y="4691439"/>
                </a:cubicBezTo>
                <a:cubicBezTo>
                  <a:pt x="3576160" y="4658107"/>
                  <a:pt x="3534495" y="4616443"/>
                  <a:pt x="3534495" y="4616443"/>
                </a:cubicBezTo>
                <a:cubicBezTo>
                  <a:pt x="3534495" y="4566445"/>
                  <a:pt x="3559494" y="4499782"/>
                  <a:pt x="3592825" y="4458117"/>
                </a:cubicBezTo>
                <a:cubicBezTo>
                  <a:pt x="3626157" y="4474783"/>
                  <a:pt x="3626157" y="4491449"/>
                  <a:pt x="3626157" y="4499782"/>
                </a:cubicBezTo>
                <a:close/>
                <a:moveTo>
                  <a:pt x="1834578" y="4458117"/>
                </a:moveTo>
                <a:cubicBezTo>
                  <a:pt x="1801246" y="4483116"/>
                  <a:pt x="1759581" y="4483116"/>
                  <a:pt x="1759581" y="4541446"/>
                </a:cubicBezTo>
                <a:cubicBezTo>
                  <a:pt x="1784580" y="4524780"/>
                  <a:pt x="1817912" y="4499782"/>
                  <a:pt x="1851243" y="4474783"/>
                </a:cubicBezTo>
                <a:cubicBezTo>
                  <a:pt x="1842910" y="4491449"/>
                  <a:pt x="1842910" y="4516447"/>
                  <a:pt x="1834578" y="4541446"/>
                </a:cubicBezTo>
                <a:cubicBezTo>
                  <a:pt x="1817912" y="4558112"/>
                  <a:pt x="1776247" y="4574778"/>
                  <a:pt x="1751248" y="4574778"/>
                </a:cubicBezTo>
                <a:cubicBezTo>
                  <a:pt x="1709584" y="4574778"/>
                  <a:pt x="1717917" y="4541446"/>
                  <a:pt x="1717917" y="4533113"/>
                </a:cubicBezTo>
                <a:cubicBezTo>
                  <a:pt x="1717917" y="4508114"/>
                  <a:pt x="1742915" y="4449784"/>
                  <a:pt x="1776247" y="4449784"/>
                </a:cubicBezTo>
                <a:cubicBezTo>
                  <a:pt x="1801246" y="4449784"/>
                  <a:pt x="1817912" y="4458117"/>
                  <a:pt x="1834578" y="4458117"/>
                </a:cubicBezTo>
                <a:close/>
                <a:moveTo>
                  <a:pt x="4259460" y="4449784"/>
                </a:moveTo>
                <a:cubicBezTo>
                  <a:pt x="4259460" y="4458117"/>
                  <a:pt x="4251127" y="4474783"/>
                  <a:pt x="4234461" y="4491449"/>
                </a:cubicBezTo>
                <a:cubicBezTo>
                  <a:pt x="4217795" y="4483116"/>
                  <a:pt x="4192796" y="4466450"/>
                  <a:pt x="4192796" y="4449784"/>
                </a:cubicBezTo>
                <a:cubicBezTo>
                  <a:pt x="4192796" y="4424785"/>
                  <a:pt x="4201129" y="4441451"/>
                  <a:pt x="4201129" y="4433118"/>
                </a:cubicBezTo>
                <a:cubicBezTo>
                  <a:pt x="4217795" y="4441451"/>
                  <a:pt x="4242794" y="4449784"/>
                  <a:pt x="4259460" y="4449784"/>
                </a:cubicBezTo>
                <a:close/>
                <a:moveTo>
                  <a:pt x="4067802" y="4441451"/>
                </a:moveTo>
                <a:cubicBezTo>
                  <a:pt x="4059469" y="4458117"/>
                  <a:pt x="4051136" y="4483116"/>
                  <a:pt x="4026138" y="4483116"/>
                </a:cubicBezTo>
                <a:cubicBezTo>
                  <a:pt x="4001139" y="4483116"/>
                  <a:pt x="3992806" y="4474783"/>
                  <a:pt x="3976140" y="4466450"/>
                </a:cubicBezTo>
                <a:cubicBezTo>
                  <a:pt x="3992806" y="4458117"/>
                  <a:pt x="4001139" y="4441451"/>
                  <a:pt x="4009472" y="4424785"/>
                </a:cubicBezTo>
                <a:cubicBezTo>
                  <a:pt x="4026138" y="4433118"/>
                  <a:pt x="4051136" y="4441451"/>
                  <a:pt x="4067802" y="4441451"/>
                </a:cubicBezTo>
                <a:close/>
                <a:moveTo>
                  <a:pt x="3017853" y="4458117"/>
                </a:moveTo>
                <a:cubicBezTo>
                  <a:pt x="3017853" y="4458117"/>
                  <a:pt x="3009520" y="4466450"/>
                  <a:pt x="3001187" y="4466450"/>
                </a:cubicBezTo>
                <a:lnTo>
                  <a:pt x="3001187" y="4416452"/>
                </a:lnTo>
                <a:cubicBezTo>
                  <a:pt x="3009520" y="4424785"/>
                  <a:pt x="3009520" y="4441451"/>
                  <a:pt x="3017853" y="4458117"/>
                </a:cubicBezTo>
                <a:close/>
                <a:moveTo>
                  <a:pt x="4351122" y="4458117"/>
                </a:moveTo>
                <a:cubicBezTo>
                  <a:pt x="4342789" y="4458117"/>
                  <a:pt x="4342789" y="4466450"/>
                  <a:pt x="4317790" y="4466450"/>
                </a:cubicBezTo>
                <a:cubicBezTo>
                  <a:pt x="4301124" y="4466450"/>
                  <a:pt x="4292791" y="4449784"/>
                  <a:pt x="4284458" y="4449784"/>
                </a:cubicBezTo>
                <a:cubicBezTo>
                  <a:pt x="4284458" y="4441451"/>
                  <a:pt x="4301124" y="4424785"/>
                  <a:pt x="4317790" y="4408119"/>
                </a:cubicBezTo>
                <a:cubicBezTo>
                  <a:pt x="4334456" y="4416452"/>
                  <a:pt x="4342789" y="4441451"/>
                  <a:pt x="4351122" y="4458117"/>
                </a:cubicBezTo>
                <a:close/>
                <a:moveTo>
                  <a:pt x="4184463" y="4424785"/>
                </a:moveTo>
                <a:cubicBezTo>
                  <a:pt x="4176130" y="4424785"/>
                  <a:pt x="4167797" y="4408119"/>
                  <a:pt x="4176130" y="4408119"/>
                </a:cubicBezTo>
                <a:cubicBezTo>
                  <a:pt x="4184463" y="4408119"/>
                  <a:pt x="4184463" y="4416452"/>
                  <a:pt x="4184463" y="4424785"/>
                </a:cubicBezTo>
                <a:close/>
                <a:moveTo>
                  <a:pt x="2009569" y="4408119"/>
                </a:moveTo>
                <a:cubicBezTo>
                  <a:pt x="1984570" y="4424785"/>
                  <a:pt x="1909574" y="4466450"/>
                  <a:pt x="1917907" y="4508114"/>
                </a:cubicBezTo>
                <a:cubicBezTo>
                  <a:pt x="1951238" y="4483116"/>
                  <a:pt x="1992903" y="4449784"/>
                  <a:pt x="2026235" y="4424785"/>
                </a:cubicBezTo>
                <a:cubicBezTo>
                  <a:pt x="2017902" y="4466450"/>
                  <a:pt x="1967904" y="4549779"/>
                  <a:pt x="1909574" y="4549779"/>
                </a:cubicBezTo>
                <a:cubicBezTo>
                  <a:pt x="1876242" y="4549779"/>
                  <a:pt x="1867909" y="4524780"/>
                  <a:pt x="1867909" y="4508114"/>
                </a:cubicBezTo>
                <a:cubicBezTo>
                  <a:pt x="1867909" y="4466450"/>
                  <a:pt x="1901241" y="4441451"/>
                  <a:pt x="1934573" y="4408119"/>
                </a:cubicBezTo>
                <a:lnTo>
                  <a:pt x="2009569" y="4408119"/>
                </a:lnTo>
                <a:close/>
                <a:moveTo>
                  <a:pt x="3992806" y="4399786"/>
                </a:moveTo>
                <a:cubicBezTo>
                  <a:pt x="3992806" y="4416452"/>
                  <a:pt x="3976140" y="4441451"/>
                  <a:pt x="3959474" y="4449784"/>
                </a:cubicBezTo>
                <a:lnTo>
                  <a:pt x="3917810" y="4449784"/>
                </a:lnTo>
                <a:cubicBezTo>
                  <a:pt x="3917810" y="4441451"/>
                  <a:pt x="3909477" y="4433118"/>
                  <a:pt x="3901144" y="4433118"/>
                </a:cubicBezTo>
                <a:cubicBezTo>
                  <a:pt x="3917810" y="4416452"/>
                  <a:pt x="3917810" y="4391453"/>
                  <a:pt x="3942808" y="4391453"/>
                </a:cubicBezTo>
                <a:cubicBezTo>
                  <a:pt x="3959474" y="4391453"/>
                  <a:pt x="3976140" y="4399786"/>
                  <a:pt x="3992806" y="4399786"/>
                </a:cubicBezTo>
                <a:close/>
                <a:moveTo>
                  <a:pt x="1601256" y="4449784"/>
                </a:moveTo>
                <a:cubicBezTo>
                  <a:pt x="1601256" y="4474783"/>
                  <a:pt x="1509593" y="4508114"/>
                  <a:pt x="1492927" y="4508114"/>
                </a:cubicBezTo>
                <a:cubicBezTo>
                  <a:pt x="1467929" y="4508114"/>
                  <a:pt x="1476262" y="4499782"/>
                  <a:pt x="1467929" y="4491449"/>
                </a:cubicBezTo>
                <a:cubicBezTo>
                  <a:pt x="1509593" y="4458117"/>
                  <a:pt x="1559591" y="4433118"/>
                  <a:pt x="1609588" y="4391453"/>
                </a:cubicBezTo>
                <a:cubicBezTo>
                  <a:pt x="1601256" y="4408119"/>
                  <a:pt x="1601256" y="4433118"/>
                  <a:pt x="1601256" y="4449784"/>
                </a:cubicBezTo>
                <a:close/>
                <a:moveTo>
                  <a:pt x="4301124" y="4374788"/>
                </a:moveTo>
                <a:cubicBezTo>
                  <a:pt x="4284458" y="4399786"/>
                  <a:pt x="4251127" y="4424785"/>
                  <a:pt x="4242794" y="4424785"/>
                </a:cubicBezTo>
                <a:cubicBezTo>
                  <a:pt x="4226128" y="4424785"/>
                  <a:pt x="4217795" y="4408119"/>
                  <a:pt x="4209462" y="4408119"/>
                </a:cubicBezTo>
                <a:cubicBezTo>
                  <a:pt x="4217795" y="4391453"/>
                  <a:pt x="4234461" y="4374788"/>
                  <a:pt x="4242794" y="4358122"/>
                </a:cubicBezTo>
                <a:cubicBezTo>
                  <a:pt x="4259460" y="4366455"/>
                  <a:pt x="4284458" y="4374788"/>
                  <a:pt x="4301124" y="4374788"/>
                </a:cubicBezTo>
                <a:close/>
                <a:moveTo>
                  <a:pt x="4067802" y="4416452"/>
                </a:moveTo>
                <a:cubicBezTo>
                  <a:pt x="4059469" y="4416452"/>
                  <a:pt x="4042803" y="4416452"/>
                  <a:pt x="4026138" y="4408119"/>
                </a:cubicBezTo>
                <a:cubicBezTo>
                  <a:pt x="4026138" y="4408119"/>
                  <a:pt x="4026138" y="4399786"/>
                  <a:pt x="4017805" y="4391453"/>
                </a:cubicBezTo>
                <a:cubicBezTo>
                  <a:pt x="4026138" y="4391453"/>
                  <a:pt x="4042803" y="4374788"/>
                  <a:pt x="4051136" y="4358122"/>
                </a:cubicBezTo>
                <a:cubicBezTo>
                  <a:pt x="4059469" y="4374788"/>
                  <a:pt x="4059469" y="4399786"/>
                  <a:pt x="4067802" y="4416452"/>
                </a:cubicBezTo>
                <a:close/>
                <a:moveTo>
                  <a:pt x="3917810" y="4366455"/>
                </a:moveTo>
                <a:cubicBezTo>
                  <a:pt x="3917810" y="4366455"/>
                  <a:pt x="3926142" y="4391453"/>
                  <a:pt x="3884478" y="4408119"/>
                </a:cubicBezTo>
                <a:cubicBezTo>
                  <a:pt x="3884478" y="4391453"/>
                  <a:pt x="3876145" y="4374788"/>
                  <a:pt x="3876145" y="4358122"/>
                </a:cubicBezTo>
                <a:cubicBezTo>
                  <a:pt x="3884478" y="4358122"/>
                  <a:pt x="3901144" y="4366455"/>
                  <a:pt x="3917810" y="4366455"/>
                </a:cubicBezTo>
                <a:close/>
                <a:moveTo>
                  <a:pt x="3159513" y="4449784"/>
                </a:moveTo>
                <a:cubicBezTo>
                  <a:pt x="3159513" y="4466450"/>
                  <a:pt x="3126181" y="4483116"/>
                  <a:pt x="3109516" y="4499782"/>
                </a:cubicBezTo>
                <a:cubicBezTo>
                  <a:pt x="3109516" y="4474783"/>
                  <a:pt x="3117848" y="4408119"/>
                  <a:pt x="3092850" y="4391453"/>
                </a:cubicBezTo>
                <a:cubicBezTo>
                  <a:pt x="3084517" y="4424785"/>
                  <a:pt x="3092850" y="4458117"/>
                  <a:pt x="3084517" y="4491449"/>
                </a:cubicBezTo>
                <a:cubicBezTo>
                  <a:pt x="3051185" y="4458117"/>
                  <a:pt x="3042852" y="4449784"/>
                  <a:pt x="3042852" y="4433118"/>
                </a:cubicBezTo>
                <a:cubicBezTo>
                  <a:pt x="3042852" y="4416452"/>
                  <a:pt x="3051185" y="4358122"/>
                  <a:pt x="3092850" y="4358122"/>
                </a:cubicBezTo>
                <a:cubicBezTo>
                  <a:pt x="3126181" y="4358122"/>
                  <a:pt x="3159513" y="4433118"/>
                  <a:pt x="3159513" y="4449784"/>
                </a:cubicBezTo>
                <a:close/>
                <a:moveTo>
                  <a:pt x="3009520" y="4383121"/>
                </a:moveTo>
                <a:cubicBezTo>
                  <a:pt x="3001187" y="4374788"/>
                  <a:pt x="3001187" y="4349789"/>
                  <a:pt x="3001187" y="4349789"/>
                </a:cubicBezTo>
                <a:cubicBezTo>
                  <a:pt x="3001187" y="4358122"/>
                  <a:pt x="3009520" y="4374788"/>
                  <a:pt x="3009520" y="4383121"/>
                </a:cubicBezTo>
                <a:close/>
                <a:moveTo>
                  <a:pt x="3301173" y="4433118"/>
                </a:moveTo>
                <a:cubicBezTo>
                  <a:pt x="3301173" y="4458117"/>
                  <a:pt x="3267841" y="4474783"/>
                  <a:pt x="3259508" y="4491449"/>
                </a:cubicBezTo>
                <a:cubicBezTo>
                  <a:pt x="3259508" y="4458117"/>
                  <a:pt x="3267841" y="4399786"/>
                  <a:pt x="3234509" y="4383121"/>
                </a:cubicBezTo>
                <a:cubicBezTo>
                  <a:pt x="3226177" y="4416452"/>
                  <a:pt x="3226177" y="4458117"/>
                  <a:pt x="3234509" y="4499782"/>
                </a:cubicBezTo>
                <a:cubicBezTo>
                  <a:pt x="3192845" y="4441451"/>
                  <a:pt x="3184512" y="4466450"/>
                  <a:pt x="3184512" y="4416452"/>
                </a:cubicBezTo>
                <a:cubicBezTo>
                  <a:pt x="3184512" y="4391453"/>
                  <a:pt x="3192845" y="4333123"/>
                  <a:pt x="3234509" y="4333123"/>
                </a:cubicBezTo>
                <a:cubicBezTo>
                  <a:pt x="3276174" y="4333123"/>
                  <a:pt x="3301173" y="4433118"/>
                  <a:pt x="3301173" y="4433118"/>
                </a:cubicBezTo>
                <a:close/>
                <a:moveTo>
                  <a:pt x="1751248" y="4341456"/>
                </a:moveTo>
                <a:cubicBezTo>
                  <a:pt x="1726249" y="4358122"/>
                  <a:pt x="1701251" y="4383121"/>
                  <a:pt x="1676252" y="4399786"/>
                </a:cubicBezTo>
                <a:cubicBezTo>
                  <a:pt x="1676252" y="4399786"/>
                  <a:pt x="1667919" y="4408119"/>
                  <a:pt x="1676252" y="4424785"/>
                </a:cubicBezTo>
                <a:cubicBezTo>
                  <a:pt x="1709584" y="4408119"/>
                  <a:pt x="1734582" y="4383121"/>
                  <a:pt x="1759581" y="4366455"/>
                </a:cubicBezTo>
                <a:lnTo>
                  <a:pt x="1759581" y="4424785"/>
                </a:lnTo>
                <a:cubicBezTo>
                  <a:pt x="1726249" y="4441451"/>
                  <a:pt x="1684585" y="4466450"/>
                  <a:pt x="1659586" y="4466450"/>
                </a:cubicBezTo>
                <a:cubicBezTo>
                  <a:pt x="1642920" y="4466450"/>
                  <a:pt x="1617921" y="4449784"/>
                  <a:pt x="1617921" y="4433118"/>
                </a:cubicBezTo>
                <a:cubicBezTo>
                  <a:pt x="1617921" y="4424785"/>
                  <a:pt x="1642920" y="4333123"/>
                  <a:pt x="1684585" y="4333123"/>
                </a:cubicBezTo>
                <a:cubicBezTo>
                  <a:pt x="1709584" y="4333123"/>
                  <a:pt x="1734582" y="4341456"/>
                  <a:pt x="1751248" y="4341456"/>
                </a:cubicBezTo>
                <a:close/>
                <a:moveTo>
                  <a:pt x="4284458" y="4349789"/>
                </a:moveTo>
                <a:cubicBezTo>
                  <a:pt x="4267792" y="4341456"/>
                  <a:pt x="4234461" y="4316457"/>
                  <a:pt x="4259460" y="4316457"/>
                </a:cubicBezTo>
                <a:cubicBezTo>
                  <a:pt x="4259460" y="4324790"/>
                  <a:pt x="4276125" y="4341456"/>
                  <a:pt x="4284458" y="4349789"/>
                </a:cubicBezTo>
                <a:close/>
                <a:moveTo>
                  <a:pt x="4226128" y="4333123"/>
                </a:moveTo>
                <a:cubicBezTo>
                  <a:pt x="4226128" y="4349789"/>
                  <a:pt x="4209462" y="4374788"/>
                  <a:pt x="4192796" y="4383121"/>
                </a:cubicBezTo>
                <a:lnTo>
                  <a:pt x="4151132" y="4383121"/>
                </a:lnTo>
                <a:cubicBezTo>
                  <a:pt x="4151132" y="4374788"/>
                  <a:pt x="4142799" y="4374788"/>
                  <a:pt x="4142799" y="4358122"/>
                </a:cubicBezTo>
                <a:cubicBezTo>
                  <a:pt x="4142799" y="4333123"/>
                  <a:pt x="4167797" y="4333123"/>
                  <a:pt x="4167797" y="4316457"/>
                </a:cubicBezTo>
                <a:cubicBezTo>
                  <a:pt x="4184463" y="4324790"/>
                  <a:pt x="4209462" y="4333123"/>
                  <a:pt x="4226128" y="4333123"/>
                </a:cubicBezTo>
                <a:close/>
                <a:moveTo>
                  <a:pt x="4034471" y="4333123"/>
                </a:moveTo>
                <a:cubicBezTo>
                  <a:pt x="4034471" y="4349789"/>
                  <a:pt x="4009472" y="4383121"/>
                  <a:pt x="3984473" y="4383121"/>
                </a:cubicBezTo>
                <a:cubicBezTo>
                  <a:pt x="3967807" y="4383121"/>
                  <a:pt x="3959474" y="4374788"/>
                  <a:pt x="3942808" y="4358122"/>
                </a:cubicBezTo>
                <a:cubicBezTo>
                  <a:pt x="3959474" y="4341456"/>
                  <a:pt x="3959474" y="4316457"/>
                  <a:pt x="3976140" y="4316457"/>
                </a:cubicBezTo>
                <a:cubicBezTo>
                  <a:pt x="4001139" y="4316457"/>
                  <a:pt x="4026138" y="4324790"/>
                  <a:pt x="4034471" y="4333123"/>
                </a:cubicBezTo>
                <a:close/>
                <a:moveTo>
                  <a:pt x="2101231" y="4424785"/>
                </a:moveTo>
                <a:cubicBezTo>
                  <a:pt x="2101231" y="4433118"/>
                  <a:pt x="2117897" y="4433118"/>
                  <a:pt x="2126230" y="4433118"/>
                </a:cubicBezTo>
                <a:cubicBezTo>
                  <a:pt x="2117897" y="4458117"/>
                  <a:pt x="2101231" y="4483116"/>
                  <a:pt x="2076232" y="4499782"/>
                </a:cubicBezTo>
                <a:lnTo>
                  <a:pt x="2042901" y="4499782"/>
                </a:lnTo>
                <a:cubicBezTo>
                  <a:pt x="2034568" y="4491449"/>
                  <a:pt x="2034568" y="4491449"/>
                  <a:pt x="2034568" y="4474783"/>
                </a:cubicBezTo>
                <a:cubicBezTo>
                  <a:pt x="2034568" y="4433118"/>
                  <a:pt x="2109564" y="4349789"/>
                  <a:pt x="2126230" y="4324790"/>
                </a:cubicBezTo>
                <a:cubicBezTo>
                  <a:pt x="2142896" y="4324790"/>
                  <a:pt x="2167895" y="4324790"/>
                  <a:pt x="2184561" y="4316457"/>
                </a:cubicBezTo>
                <a:cubicBezTo>
                  <a:pt x="2167895" y="4349789"/>
                  <a:pt x="2134563" y="4391453"/>
                  <a:pt x="2101231" y="4424785"/>
                </a:cubicBezTo>
                <a:close/>
                <a:moveTo>
                  <a:pt x="3442833" y="4424785"/>
                </a:moveTo>
                <a:cubicBezTo>
                  <a:pt x="3442833" y="4441451"/>
                  <a:pt x="3417834" y="4466450"/>
                  <a:pt x="3401168" y="4491449"/>
                </a:cubicBezTo>
                <a:cubicBezTo>
                  <a:pt x="3401168" y="4458117"/>
                  <a:pt x="3392835" y="4416452"/>
                  <a:pt x="3384502" y="4374788"/>
                </a:cubicBezTo>
                <a:lnTo>
                  <a:pt x="3367836" y="4366455"/>
                </a:lnTo>
                <a:cubicBezTo>
                  <a:pt x="3367836" y="4391453"/>
                  <a:pt x="3367836" y="4424785"/>
                  <a:pt x="3376169" y="4491449"/>
                </a:cubicBezTo>
                <a:cubicBezTo>
                  <a:pt x="3317839" y="4408119"/>
                  <a:pt x="3326172" y="4466450"/>
                  <a:pt x="3326172" y="4408119"/>
                </a:cubicBezTo>
                <a:cubicBezTo>
                  <a:pt x="3326172" y="4383121"/>
                  <a:pt x="3326172" y="4308124"/>
                  <a:pt x="3367836" y="4308124"/>
                </a:cubicBezTo>
                <a:cubicBezTo>
                  <a:pt x="3409501" y="4308124"/>
                  <a:pt x="3442833" y="4399786"/>
                  <a:pt x="3442833" y="4424785"/>
                </a:cubicBezTo>
                <a:close/>
                <a:moveTo>
                  <a:pt x="4467783" y="4316457"/>
                </a:moveTo>
                <a:cubicBezTo>
                  <a:pt x="4467783" y="4308124"/>
                  <a:pt x="4476116" y="4299791"/>
                  <a:pt x="4484449" y="4308124"/>
                </a:cubicBezTo>
                <a:cubicBezTo>
                  <a:pt x="4484449" y="4308124"/>
                  <a:pt x="4476116" y="4308124"/>
                  <a:pt x="4467783" y="4316457"/>
                </a:cubicBezTo>
                <a:close/>
                <a:moveTo>
                  <a:pt x="1909574" y="4308124"/>
                </a:moveTo>
                <a:cubicBezTo>
                  <a:pt x="1884575" y="4324790"/>
                  <a:pt x="1851243" y="4358122"/>
                  <a:pt x="1817912" y="4383121"/>
                </a:cubicBezTo>
                <a:cubicBezTo>
                  <a:pt x="1817912" y="4383121"/>
                  <a:pt x="1809579" y="4391453"/>
                  <a:pt x="1834578" y="4391453"/>
                </a:cubicBezTo>
                <a:cubicBezTo>
                  <a:pt x="1851243" y="4391453"/>
                  <a:pt x="1892908" y="4349789"/>
                  <a:pt x="1926240" y="4324790"/>
                </a:cubicBezTo>
                <a:cubicBezTo>
                  <a:pt x="1917907" y="4341456"/>
                  <a:pt x="1917907" y="4366455"/>
                  <a:pt x="1909574" y="4391453"/>
                </a:cubicBezTo>
                <a:cubicBezTo>
                  <a:pt x="1884575" y="4416452"/>
                  <a:pt x="1834578" y="4433118"/>
                  <a:pt x="1817912" y="4433118"/>
                </a:cubicBezTo>
                <a:cubicBezTo>
                  <a:pt x="1784580" y="4433118"/>
                  <a:pt x="1776247" y="4408119"/>
                  <a:pt x="1776247" y="4399786"/>
                </a:cubicBezTo>
                <a:cubicBezTo>
                  <a:pt x="1776247" y="4399786"/>
                  <a:pt x="1809579" y="4299791"/>
                  <a:pt x="1842910" y="4299791"/>
                </a:cubicBezTo>
                <a:cubicBezTo>
                  <a:pt x="1867909" y="4299791"/>
                  <a:pt x="1892908" y="4308124"/>
                  <a:pt x="1909574" y="4308124"/>
                </a:cubicBezTo>
                <a:close/>
                <a:moveTo>
                  <a:pt x="4151132" y="4291458"/>
                </a:moveTo>
                <a:cubicBezTo>
                  <a:pt x="4151132" y="4299791"/>
                  <a:pt x="4142799" y="4316457"/>
                  <a:pt x="4134466" y="4333123"/>
                </a:cubicBezTo>
                <a:cubicBezTo>
                  <a:pt x="4126133" y="4324790"/>
                  <a:pt x="4109467" y="4299791"/>
                  <a:pt x="4109467" y="4283125"/>
                </a:cubicBezTo>
                <a:cubicBezTo>
                  <a:pt x="4117800" y="4291458"/>
                  <a:pt x="4142799" y="4291458"/>
                  <a:pt x="4151132" y="4291458"/>
                </a:cubicBezTo>
                <a:close/>
                <a:moveTo>
                  <a:pt x="3959474" y="4291458"/>
                </a:moveTo>
                <a:cubicBezTo>
                  <a:pt x="3959474" y="4308124"/>
                  <a:pt x="3942808" y="4333123"/>
                  <a:pt x="3926142" y="4341456"/>
                </a:cubicBezTo>
                <a:lnTo>
                  <a:pt x="3892811" y="4341456"/>
                </a:lnTo>
                <a:lnTo>
                  <a:pt x="3876145" y="4324790"/>
                </a:lnTo>
                <a:cubicBezTo>
                  <a:pt x="3884478" y="4316457"/>
                  <a:pt x="3901144" y="4291458"/>
                  <a:pt x="3909477" y="4274792"/>
                </a:cubicBezTo>
                <a:cubicBezTo>
                  <a:pt x="3926142" y="4291458"/>
                  <a:pt x="3942808" y="4291458"/>
                  <a:pt x="3959474" y="4291458"/>
                </a:cubicBezTo>
                <a:close/>
                <a:moveTo>
                  <a:pt x="3584492" y="4416452"/>
                </a:moveTo>
                <a:cubicBezTo>
                  <a:pt x="3584492" y="4433118"/>
                  <a:pt x="3551161" y="4466450"/>
                  <a:pt x="3542828" y="4491449"/>
                </a:cubicBezTo>
                <a:cubicBezTo>
                  <a:pt x="3534495" y="4449784"/>
                  <a:pt x="3551161" y="4383121"/>
                  <a:pt x="3509496" y="4349789"/>
                </a:cubicBezTo>
                <a:cubicBezTo>
                  <a:pt x="3509496" y="4391453"/>
                  <a:pt x="3517829" y="4441451"/>
                  <a:pt x="3517829" y="4491449"/>
                </a:cubicBezTo>
                <a:cubicBezTo>
                  <a:pt x="3467831" y="4441451"/>
                  <a:pt x="3467831" y="4449784"/>
                  <a:pt x="3467831" y="4408119"/>
                </a:cubicBezTo>
                <a:cubicBezTo>
                  <a:pt x="3467831" y="4383121"/>
                  <a:pt x="3476164" y="4274792"/>
                  <a:pt x="3517829" y="4274792"/>
                </a:cubicBezTo>
                <a:cubicBezTo>
                  <a:pt x="3542828" y="4283125"/>
                  <a:pt x="3584492" y="4374788"/>
                  <a:pt x="3584492" y="4416452"/>
                </a:cubicBezTo>
                <a:close/>
                <a:moveTo>
                  <a:pt x="3876145" y="4291458"/>
                </a:moveTo>
                <a:cubicBezTo>
                  <a:pt x="3876145" y="4283125"/>
                  <a:pt x="3884478" y="4266460"/>
                  <a:pt x="3884478" y="4258127"/>
                </a:cubicBezTo>
                <a:cubicBezTo>
                  <a:pt x="3884478" y="4266460"/>
                  <a:pt x="3876145" y="4283125"/>
                  <a:pt x="3876145" y="4291458"/>
                </a:cubicBezTo>
                <a:close/>
                <a:moveTo>
                  <a:pt x="3634490" y="4441451"/>
                </a:moveTo>
                <a:cubicBezTo>
                  <a:pt x="3601158" y="4433118"/>
                  <a:pt x="3609491" y="4416452"/>
                  <a:pt x="3609491" y="4391453"/>
                </a:cubicBezTo>
                <a:cubicBezTo>
                  <a:pt x="3609491" y="4366455"/>
                  <a:pt x="3617824" y="4299791"/>
                  <a:pt x="3634490" y="4258127"/>
                </a:cubicBezTo>
                <a:lnTo>
                  <a:pt x="3634490" y="4441451"/>
                </a:lnTo>
                <a:close/>
                <a:moveTo>
                  <a:pt x="4451117" y="4266460"/>
                </a:moveTo>
                <a:lnTo>
                  <a:pt x="4451117" y="4299791"/>
                </a:lnTo>
                <a:cubicBezTo>
                  <a:pt x="4426118" y="4291458"/>
                  <a:pt x="4409452" y="4283125"/>
                  <a:pt x="4392786" y="4266460"/>
                </a:cubicBezTo>
                <a:cubicBezTo>
                  <a:pt x="4392786" y="4266460"/>
                  <a:pt x="4401119" y="4258127"/>
                  <a:pt x="4401119" y="4249794"/>
                </a:cubicBezTo>
                <a:cubicBezTo>
                  <a:pt x="4417785" y="4258127"/>
                  <a:pt x="4434451" y="4266460"/>
                  <a:pt x="4451117" y="4266460"/>
                </a:cubicBezTo>
                <a:close/>
                <a:moveTo>
                  <a:pt x="3067851" y="4324790"/>
                </a:moveTo>
                <a:cubicBezTo>
                  <a:pt x="3067851" y="4349789"/>
                  <a:pt x="3042852" y="4366455"/>
                  <a:pt x="3034519" y="4383121"/>
                </a:cubicBezTo>
                <a:cubicBezTo>
                  <a:pt x="3017853" y="4349789"/>
                  <a:pt x="3017853" y="4308124"/>
                  <a:pt x="3001187" y="4291458"/>
                </a:cubicBezTo>
                <a:lnTo>
                  <a:pt x="3001187" y="4249794"/>
                </a:lnTo>
                <a:cubicBezTo>
                  <a:pt x="3026186" y="4249794"/>
                  <a:pt x="3067851" y="4308124"/>
                  <a:pt x="3067851" y="4324790"/>
                </a:cubicBezTo>
                <a:close/>
                <a:moveTo>
                  <a:pt x="4242794" y="4308124"/>
                </a:moveTo>
                <a:lnTo>
                  <a:pt x="4184463" y="4308124"/>
                </a:lnTo>
                <a:cubicBezTo>
                  <a:pt x="4184463" y="4299791"/>
                  <a:pt x="4176130" y="4308124"/>
                  <a:pt x="4176130" y="4283125"/>
                </a:cubicBezTo>
                <a:cubicBezTo>
                  <a:pt x="4176130" y="4266460"/>
                  <a:pt x="4201129" y="4258127"/>
                  <a:pt x="4209462" y="4241461"/>
                </a:cubicBezTo>
                <a:cubicBezTo>
                  <a:pt x="4226128" y="4258127"/>
                  <a:pt x="4234461" y="4283125"/>
                  <a:pt x="4242794" y="4308124"/>
                </a:cubicBezTo>
                <a:close/>
                <a:moveTo>
                  <a:pt x="4034471" y="4308124"/>
                </a:moveTo>
                <a:cubicBezTo>
                  <a:pt x="4009472" y="4308124"/>
                  <a:pt x="4001139" y="4299791"/>
                  <a:pt x="3992806" y="4299791"/>
                </a:cubicBezTo>
                <a:cubicBezTo>
                  <a:pt x="3992806" y="4299791"/>
                  <a:pt x="3992806" y="4291458"/>
                  <a:pt x="3984473" y="4283125"/>
                </a:cubicBezTo>
                <a:cubicBezTo>
                  <a:pt x="4001139" y="4274792"/>
                  <a:pt x="4017805" y="4249794"/>
                  <a:pt x="4026138" y="4241461"/>
                </a:cubicBezTo>
                <a:cubicBezTo>
                  <a:pt x="4026138" y="4249794"/>
                  <a:pt x="4034471" y="4266460"/>
                  <a:pt x="4034471" y="4308124"/>
                </a:cubicBezTo>
                <a:close/>
                <a:moveTo>
                  <a:pt x="2001236" y="4341456"/>
                </a:moveTo>
                <a:cubicBezTo>
                  <a:pt x="2034568" y="4316457"/>
                  <a:pt x="2076232" y="4274792"/>
                  <a:pt x="2109564" y="4233128"/>
                </a:cubicBezTo>
                <a:cubicBezTo>
                  <a:pt x="2101231" y="4258127"/>
                  <a:pt x="2101231" y="4283125"/>
                  <a:pt x="2101231" y="4308124"/>
                </a:cubicBezTo>
                <a:cubicBezTo>
                  <a:pt x="2101231" y="4316457"/>
                  <a:pt x="2017902" y="4391453"/>
                  <a:pt x="1984570" y="4391453"/>
                </a:cubicBezTo>
                <a:lnTo>
                  <a:pt x="1942906" y="4391453"/>
                </a:lnTo>
                <a:cubicBezTo>
                  <a:pt x="1942906" y="4383121"/>
                  <a:pt x="1934573" y="4391453"/>
                  <a:pt x="1934573" y="4366455"/>
                </a:cubicBezTo>
                <a:cubicBezTo>
                  <a:pt x="1934573" y="4291458"/>
                  <a:pt x="2042901" y="4224795"/>
                  <a:pt x="2084565" y="4233128"/>
                </a:cubicBezTo>
                <a:cubicBezTo>
                  <a:pt x="2034568" y="4283125"/>
                  <a:pt x="2001236" y="4291458"/>
                  <a:pt x="2001236" y="4341456"/>
                </a:cubicBezTo>
                <a:close/>
                <a:moveTo>
                  <a:pt x="4384453" y="4224795"/>
                </a:moveTo>
                <a:cubicBezTo>
                  <a:pt x="4384453" y="4233128"/>
                  <a:pt x="4376120" y="4241461"/>
                  <a:pt x="4376120" y="4249794"/>
                </a:cubicBezTo>
                <a:lnTo>
                  <a:pt x="4342789" y="4216462"/>
                </a:lnTo>
                <a:lnTo>
                  <a:pt x="4384453" y="4224795"/>
                </a:lnTo>
                <a:close/>
                <a:moveTo>
                  <a:pt x="4001139" y="4224795"/>
                </a:moveTo>
                <a:cubicBezTo>
                  <a:pt x="4001139" y="4249794"/>
                  <a:pt x="3984473" y="4258127"/>
                  <a:pt x="3967807" y="4266460"/>
                </a:cubicBezTo>
                <a:lnTo>
                  <a:pt x="3926142" y="4266460"/>
                </a:lnTo>
                <a:cubicBezTo>
                  <a:pt x="3926142" y="4258127"/>
                  <a:pt x="3917810" y="4258127"/>
                  <a:pt x="3909477" y="4249794"/>
                </a:cubicBezTo>
                <a:cubicBezTo>
                  <a:pt x="3926142" y="4241461"/>
                  <a:pt x="3934475" y="4224795"/>
                  <a:pt x="3942808" y="4208129"/>
                </a:cubicBezTo>
                <a:cubicBezTo>
                  <a:pt x="3959474" y="4208129"/>
                  <a:pt x="4001139" y="4208129"/>
                  <a:pt x="4001139" y="4224795"/>
                </a:cubicBezTo>
                <a:close/>
                <a:moveTo>
                  <a:pt x="3209511" y="4299791"/>
                </a:moveTo>
                <a:cubicBezTo>
                  <a:pt x="3209511" y="4316457"/>
                  <a:pt x="3184512" y="4341456"/>
                  <a:pt x="3176179" y="4358122"/>
                </a:cubicBezTo>
                <a:cubicBezTo>
                  <a:pt x="3167846" y="4333123"/>
                  <a:pt x="3159513" y="4299791"/>
                  <a:pt x="3159513" y="4274792"/>
                </a:cubicBezTo>
                <a:lnTo>
                  <a:pt x="3142847" y="4258127"/>
                </a:lnTo>
                <a:cubicBezTo>
                  <a:pt x="3134514" y="4266460"/>
                  <a:pt x="3134514" y="4258127"/>
                  <a:pt x="3134514" y="4283125"/>
                </a:cubicBezTo>
                <a:cubicBezTo>
                  <a:pt x="3134514" y="4299791"/>
                  <a:pt x="3142847" y="4341456"/>
                  <a:pt x="3151180" y="4366455"/>
                </a:cubicBezTo>
                <a:cubicBezTo>
                  <a:pt x="3076184" y="4299791"/>
                  <a:pt x="3092850" y="4349789"/>
                  <a:pt x="3092850" y="4291458"/>
                </a:cubicBezTo>
                <a:cubicBezTo>
                  <a:pt x="3092850" y="4266460"/>
                  <a:pt x="3092850" y="4208129"/>
                  <a:pt x="3134514" y="4208129"/>
                </a:cubicBezTo>
                <a:cubicBezTo>
                  <a:pt x="3167846" y="4208129"/>
                  <a:pt x="3209511" y="4283125"/>
                  <a:pt x="3209511" y="4299791"/>
                </a:cubicBezTo>
                <a:close/>
                <a:moveTo>
                  <a:pt x="4192796" y="4216462"/>
                </a:moveTo>
                <a:cubicBezTo>
                  <a:pt x="4184463" y="4233128"/>
                  <a:pt x="4167797" y="4274792"/>
                  <a:pt x="4142799" y="4274792"/>
                </a:cubicBezTo>
                <a:cubicBezTo>
                  <a:pt x="4117800" y="4274792"/>
                  <a:pt x="4117800" y="4266460"/>
                  <a:pt x="4101134" y="4249794"/>
                </a:cubicBezTo>
                <a:cubicBezTo>
                  <a:pt x="4117800" y="4233128"/>
                  <a:pt x="4134466" y="4216462"/>
                  <a:pt x="4134466" y="4199796"/>
                </a:cubicBezTo>
                <a:cubicBezTo>
                  <a:pt x="4151132" y="4216462"/>
                  <a:pt x="4176130" y="4216462"/>
                  <a:pt x="4192796" y="4216462"/>
                </a:cubicBezTo>
                <a:close/>
                <a:moveTo>
                  <a:pt x="1809579" y="4199796"/>
                </a:moveTo>
                <a:cubicBezTo>
                  <a:pt x="1792913" y="4216462"/>
                  <a:pt x="1767914" y="4241461"/>
                  <a:pt x="1742915" y="4258127"/>
                </a:cubicBezTo>
                <a:cubicBezTo>
                  <a:pt x="1742915" y="4258127"/>
                  <a:pt x="1734582" y="4266460"/>
                  <a:pt x="1742915" y="4283125"/>
                </a:cubicBezTo>
                <a:cubicBezTo>
                  <a:pt x="1767914" y="4266460"/>
                  <a:pt x="1801246" y="4241461"/>
                  <a:pt x="1826245" y="4216462"/>
                </a:cubicBezTo>
                <a:cubicBezTo>
                  <a:pt x="1826245" y="4233128"/>
                  <a:pt x="1826245" y="4258127"/>
                  <a:pt x="1817912" y="4283125"/>
                </a:cubicBezTo>
                <a:cubicBezTo>
                  <a:pt x="1801246" y="4299791"/>
                  <a:pt x="1751248" y="4324790"/>
                  <a:pt x="1734582" y="4324790"/>
                </a:cubicBezTo>
                <a:cubicBezTo>
                  <a:pt x="1701251" y="4324790"/>
                  <a:pt x="1692918" y="4299791"/>
                  <a:pt x="1692918" y="4291458"/>
                </a:cubicBezTo>
                <a:cubicBezTo>
                  <a:pt x="1692918" y="4266460"/>
                  <a:pt x="1734582" y="4191463"/>
                  <a:pt x="1751248" y="4191463"/>
                </a:cubicBezTo>
                <a:cubicBezTo>
                  <a:pt x="1776247" y="4191463"/>
                  <a:pt x="1792913" y="4208129"/>
                  <a:pt x="1809579" y="4199796"/>
                </a:cubicBezTo>
                <a:close/>
                <a:moveTo>
                  <a:pt x="4117800" y="4183130"/>
                </a:moveTo>
                <a:cubicBezTo>
                  <a:pt x="4117800" y="4191463"/>
                  <a:pt x="4109467" y="4208129"/>
                  <a:pt x="4092801" y="4224795"/>
                </a:cubicBezTo>
                <a:lnTo>
                  <a:pt x="4092801" y="4183130"/>
                </a:lnTo>
                <a:lnTo>
                  <a:pt x="4117800" y="4183130"/>
                </a:lnTo>
                <a:close/>
                <a:moveTo>
                  <a:pt x="3926142" y="4183130"/>
                </a:moveTo>
                <a:cubicBezTo>
                  <a:pt x="3917810" y="4191463"/>
                  <a:pt x="3909477" y="4208129"/>
                  <a:pt x="3884478" y="4233128"/>
                </a:cubicBezTo>
                <a:cubicBezTo>
                  <a:pt x="3884478" y="4216462"/>
                  <a:pt x="3892811" y="4199796"/>
                  <a:pt x="3892811" y="4183130"/>
                </a:cubicBezTo>
                <a:lnTo>
                  <a:pt x="3926142" y="4183130"/>
                </a:lnTo>
                <a:close/>
                <a:moveTo>
                  <a:pt x="4492781" y="4208129"/>
                </a:moveTo>
                <a:cubicBezTo>
                  <a:pt x="4492781" y="4216462"/>
                  <a:pt x="4476116" y="4224795"/>
                  <a:pt x="4459450" y="4241461"/>
                </a:cubicBezTo>
                <a:lnTo>
                  <a:pt x="4417785" y="4241461"/>
                </a:lnTo>
                <a:cubicBezTo>
                  <a:pt x="4417785" y="4233128"/>
                  <a:pt x="4409452" y="4233128"/>
                  <a:pt x="4409452" y="4216462"/>
                </a:cubicBezTo>
                <a:cubicBezTo>
                  <a:pt x="4409452" y="4191463"/>
                  <a:pt x="4434451" y="4191463"/>
                  <a:pt x="4442784" y="4174797"/>
                </a:cubicBezTo>
                <a:cubicBezTo>
                  <a:pt x="4459450" y="4183130"/>
                  <a:pt x="4476116" y="4191463"/>
                  <a:pt x="4492781" y="4208129"/>
                </a:cubicBezTo>
                <a:close/>
                <a:moveTo>
                  <a:pt x="3351170" y="4274792"/>
                </a:moveTo>
                <a:cubicBezTo>
                  <a:pt x="3351170" y="4299791"/>
                  <a:pt x="3326172" y="4316457"/>
                  <a:pt x="3317839" y="4341456"/>
                </a:cubicBezTo>
                <a:cubicBezTo>
                  <a:pt x="3301173" y="4299791"/>
                  <a:pt x="3301173" y="4249794"/>
                  <a:pt x="3276174" y="4224795"/>
                </a:cubicBezTo>
                <a:cubicBezTo>
                  <a:pt x="3276174" y="4224795"/>
                  <a:pt x="3267841" y="4216462"/>
                  <a:pt x="3267841" y="4241461"/>
                </a:cubicBezTo>
                <a:cubicBezTo>
                  <a:pt x="3267841" y="4258127"/>
                  <a:pt x="3284507" y="4316457"/>
                  <a:pt x="3292840" y="4349789"/>
                </a:cubicBezTo>
                <a:cubicBezTo>
                  <a:pt x="3226177" y="4291458"/>
                  <a:pt x="3234509" y="4283125"/>
                  <a:pt x="3234509" y="4249794"/>
                </a:cubicBezTo>
                <a:cubicBezTo>
                  <a:pt x="3234509" y="4224795"/>
                  <a:pt x="3234509" y="4166464"/>
                  <a:pt x="3276174" y="4166464"/>
                </a:cubicBezTo>
                <a:cubicBezTo>
                  <a:pt x="3317839" y="4166464"/>
                  <a:pt x="3351170" y="4274792"/>
                  <a:pt x="3351170" y="4274792"/>
                </a:cubicBezTo>
                <a:close/>
                <a:moveTo>
                  <a:pt x="1892908" y="4249794"/>
                </a:moveTo>
                <a:cubicBezTo>
                  <a:pt x="1917907" y="4233128"/>
                  <a:pt x="1951238" y="4199796"/>
                  <a:pt x="1984570" y="4166464"/>
                </a:cubicBezTo>
                <a:cubicBezTo>
                  <a:pt x="1984570" y="4183130"/>
                  <a:pt x="1984570" y="4208129"/>
                  <a:pt x="1976237" y="4233128"/>
                </a:cubicBezTo>
                <a:cubicBezTo>
                  <a:pt x="1959571" y="4258127"/>
                  <a:pt x="1926240" y="4283125"/>
                  <a:pt x="1901241" y="4283125"/>
                </a:cubicBezTo>
                <a:lnTo>
                  <a:pt x="1851243" y="4283125"/>
                </a:lnTo>
                <a:cubicBezTo>
                  <a:pt x="1851243" y="4274792"/>
                  <a:pt x="1842910" y="4266460"/>
                  <a:pt x="1842910" y="4249794"/>
                </a:cubicBezTo>
                <a:cubicBezTo>
                  <a:pt x="1842910" y="4191463"/>
                  <a:pt x="1901241" y="4149798"/>
                  <a:pt x="1959571" y="4158131"/>
                </a:cubicBezTo>
                <a:cubicBezTo>
                  <a:pt x="1942906" y="4174797"/>
                  <a:pt x="1884575" y="4191463"/>
                  <a:pt x="1892908" y="4249794"/>
                </a:cubicBezTo>
                <a:close/>
                <a:moveTo>
                  <a:pt x="4409452" y="4141465"/>
                </a:moveTo>
                <a:cubicBezTo>
                  <a:pt x="4417785" y="4149798"/>
                  <a:pt x="4417785" y="4141465"/>
                  <a:pt x="4417785" y="4158131"/>
                </a:cubicBezTo>
                <a:cubicBezTo>
                  <a:pt x="4417785" y="4183130"/>
                  <a:pt x="4401119" y="4191463"/>
                  <a:pt x="4384453" y="4199796"/>
                </a:cubicBezTo>
                <a:lnTo>
                  <a:pt x="4342789" y="4199796"/>
                </a:lnTo>
                <a:cubicBezTo>
                  <a:pt x="4342789" y="4191463"/>
                  <a:pt x="4334456" y="4183130"/>
                  <a:pt x="4326123" y="4174797"/>
                </a:cubicBezTo>
                <a:cubicBezTo>
                  <a:pt x="4342789" y="4166464"/>
                  <a:pt x="4351122" y="4133133"/>
                  <a:pt x="4367788" y="4133133"/>
                </a:cubicBezTo>
                <a:cubicBezTo>
                  <a:pt x="4392786" y="4133133"/>
                  <a:pt x="4401119" y="4149798"/>
                  <a:pt x="4409452" y="4141465"/>
                </a:cubicBezTo>
                <a:close/>
                <a:moveTo>
                  <a:pt x="4201129" y="4191463"/>
                </a:moveTo>
                <a:cubicBezTo>
                  <a:pt x="4184463" y="4199796"/>
                  <a:pt x="4142799" y="4199796"/>
                  <a:pt x="4142799" y="4174797"/>
                </a:cubicBezTo>
                <a:cubicBezTo>
                  <a:pt x="4142799" y="4158131"/>
                  <a:pt x="4167797" y="4141465"/>
                  <a:pt x="4192796" y="4133133"/>
                </a:cubicBezTo>
                <a:cubicBezTo>
                  <a:pt x="4192796" y="4149798"/>
                  <a:pt x="4192796" y="4174797"/>
                  <a:pt x="4201129" y="4191463"/>
                </a:cubicBezTo>
                <a:close/>
                <a:moveTo>
                  <a:pt x="4026138" y="4149798"/>
                </a:moveTo>
                <a:lnTo>
                  <a:pt x="4026138" y="4183130"/>
                </a:lnTo>
                <a:cubicBezTo>
                  <a:pt x="4001139" y="4191463"/>
                  <a:pt x="3976140" y="4191463"/>
                  <a:pt x="3951141" y="4183130"/>
                </a:cubicBezTo>
                <a:cubicBezTo>
                  <a:pt x="3959474" y="4166464"/>
                  <a:pt x="3976140" y="4149798"/>
                  <a:pt x="3984473" y="4133133"/>
                </a:cubicBezTo>
                <a:cubicBezTo>
                  <a:pt x="3992806" y="4141465"/>
                  <a:pt x="4009472" y="4141465"/>
                  <a:pt x="4026138" y="4149798"/>
                </a:cubicBezTo>
                <a:close/>
                <a:moveTo>
                  <a:pt x="3492830" y="4249794"/>
                </a:moveTo>
                <a:cubicBezTo>
                  <a:pt x="3492830" y="4274792"/>
                  <a:pt x="3459499" y="4299791"/>
                  <a:pt x="3459499" y="4316457"/>
                </a:cubicBezTo>
                <a:cubicBezTo>
                  <a:pt x="3451166" y="4274792"/>
                  <a:pt x="3434500" y="4224795"/>
                  <a:pt x="3417834" y="4183130"/>
                </a:cubicBezTo>
                <a:cubicBezTo>
                  <a:pt x="3409501" y="4191463"/>
                  <a:pt x="3409501" y="4183130"/>
                  <a:pt x="3409501" y="4208129"/>
                </a:cubicBezTo>
                <a:cubicBezTo>
                  <a:pt x="3409501" y="4224795"/>
                  <a:pt x="3426167" y="4291458"/>
                  <a:pt x="3434500" y="4333123"/>
                </a:cubicBezTo>
                <a:cubicBezTo>
                  <a:pt x="3392835" y="4266460"/>
                  <a:pt x="3367836" y="4283125"/>
                  <a:pt x="3367836" y="4224795"/>
                </a:cubicBezTo>
                <a:cubicBezTo>
                  <a:pt x="3367836" y="4224795"/>
                  <a:pt x="3376169" y="4124800"/>
                  <a:pt x="3409501" y="4124800"/>
                </a:cubicBezTo>
                <a:cubicBezTo>
                  <a:pt x="3459499" y="4124800"/>
                  <a:pt x="3492830" y="4249794"/>
                  <a:pt x="3492830" y="4249794"/>
                </a:cubicBezTo>
                <a:close/>
                <a:moveTo>
                  <a:pt x="3959474" y="4108134"/>
                </a:moveTo>
                <a:lnTo>
                  <a:pt x="3959474" y="4133133"/>
                </a:lnTo>
                <a:lnTo>
                  <a:pt x="3934475" y="4158131"/>
                </a:lnTo>
                <a:lnTo>
                  <a:pt x="3901144" y="4158131"/>
                </a:lnTo>
                <a:cubicBezTo>
                  <a:pt x="3909477" y="4141465"/>
                  <a:pt x="3909477" y="4124800"/>
                  <a:pt x="3917810" y="4108134"/>
                </a:cubicBezTo>
                <a:lnTo>
                  <a:pt x="3959474" y="4108134"/>
                </a:lnTo>
                <a:close/>
                <a:moveTo>
                  <a:pt x="3109516" y="4191463"/>
                </a:moveTo>
                <a:cubicBezTo>
                  <a:pt x="3109516" y="4208129"/>
                  <a:pt x="3076184" y="4233128"/>
                  <a:pt x="3076184" y="4249794"/>
                </a:cubicBezTo>
                <a:cubicBezTo>
                  <a:pt x="3067851" y="4216462"/>
                  <a:pt x="3051185" y="4183130"/>
                  <a:pt x="3034519" y="4149798"/>
                </a:cubicBezTo>
                <a:cubicBezTo>
                  <a:pt x="3026186" y="4158131"/>
                  <a:pt x="3026186" y="4149798"/>
                  <a:pt x="3026186" y="4166464"/>
                </a:cubicBezTo>
                <a:cubicBezTo>
                  <a:pt x="3026186" y="4191463"/>
                  <a:pt x="3042852" y="4233128"/>
                  <a:pt x="3051185" y="4258127"/>
                </a:cubicBezTo>
                <a:cubicBezTo>
                  <a:pt x="3034519" y="4241461"/>
                  <a:pt x="3017853" y="4233128"/>
                  <a:pt x="3001187" y="4224795"/>
                </a:cubicBezTo>
                <a:cubicBezTo>
                  <a:pt x="3001187" y="4216462"/>
                  <a:pt x="2992855" y="4191463"/>
                  <a:pt x="2992855" y="4166464"/>
                </a:cubicBezTo>
                <a:cubicBezTo>
                  <a:pt x="2992855" y="4149798"/>
                  <a:pt x="2984522" y="4108134"/>
                  <a:pt x="3034519" y="4108134"/>
                </a:cubicBezTo>
                <a:cubicBezTo>
                  <a:pt x="3059518" y="4108134"/>
                  <a:pt x="3109516" y="4174797"/>
                  <a:pt x="3109516" y="4191463"/>
                </a:cubicBezTo>
                <a:close/>
                <a:moveTo>
                  <a:pt x="2176228" y="4224795"/>
                </a:moveTo>
                <a:lnTo>
                  <a:pt x="2184561" y="4241461"/>
                </a:lnTo>
                <a:cubicBezTo>
                  <a:pt x="2201226" y="4233128"/>
                  <a:pt x="2217892" y="4208129"/>
                  <a:pt x="2226225" y="4191463"/>
                </a:cubicBezTo>
                <a:cubicBezTo>
                  <a:pt x="2209559" y="4224795"/>
                  <a:pt x="2209559" y="4283125"/>
                  <a:pt x="2167895" y="4299791"/>
                </a:cubicBezTo>
                <a:lnTo>
                  <a:pt x="2134563" y="4299791"/>
                </a:lnTo>
                <a:cubicBezTo>
                  <a:pt x="2126230" y="4291458"/>
                  <a:pt x="2126230" y="4291458"/>
                  <a:pt x="2126230" y="4266460"/>
                </a:cubicBezTo>
                <a:cubicBezTo>
                  <a:pt x="2126230" y="4249794"/>
                  <a:pt x="2142896" y="4183130"/>
                  <a:pt x="2167895" y="4149798"/>
                </a:cubicBezTo>
                <a:cubicBezTo>
                  <a:pt x="2176228" y="4124800"/>
                  <a:pt x="2209559" y="4133133"/>
                  <a:pt x="2234558" y="4108134"/>
                </a:cubicBezTo>
                <a:cubicBezTo>
                  <a:pt x="2226225" y="4141465"/>
                  <a:pt x="2209559" y="4183130"/>
                  <a:pt x="2176228" y="4224795"/>
                </a:cubicBezTo>
                <a:close/>
                <a:moveTo>
                  <a:pt x="4342789" y="4108134"/>
                </a:moveTo>
                <a:cubicBezTo>
                  <a:pt x="4342789" y="4124800"/>
                  <a:pt x="4326123" y="4149798"/>
                  <a:pt x="4309457" y="4158131"/>
                </a:cubicBezTo>
                <a:cubicBezTo>
                  <a:pt x="4292791" y="4149798"/>
                  <a:pt x="4276125" y="4141465"/>
                  <a:pt x="4276125" y="4116467"/>
                </a:cubicBezTo>
                <a:cubicBezTo>
                  <a:pt x="4276125" y="4099801"/>
                  <a:pt x="4284458" y="4091468"/>
                  <a:pt x="4284458" y="4091468"/>
                </a:cubicBezTo>
                <a:cubicBezTo>
                  <a:pt x="4301124" y="4099801"/>
                  <a:pt x="4326123" y="4108134"/>
                  <a:pt x="4342789" y="4108134"/>
                </a:cubicBezTo>
                <a:close/>
                <a:moveTo>
                  <a:pt x="4176130" y="4099801"/>
                </a:moveTo>
                <a:cubicBezTo>
                  <a:pt x="4176130" y="4099801"/>
                  <a:pt x="4184463" y="4091468"/>
                  <a:pt x="4192796" y="4091468"/>
                </a:cubicBezTo>
                <a:cubicBezTo>
                  <a:pt x="4192796" y="4091468"/>
                  <a:pt x="4184463" y="4099801"/>
                  <a:pt x="4176130" y="4099801"/>
                </a:cubicBezTo>
                <a:close/>
                <a:moveTo>
                  <a:pt x="4151132" y="4108134"/>
                </a:moveTo>
                <a:lnTo>
                  <a:pt x="4151132" y="4133133"/>
                </a:lnTo>
                <a:cubicBezTo>
                  <a:pt x="4142799" y="4141465"/>
                  <a:pt x="4126133" y="4149798"/>
                  <a:pt x="4117800" y="4158131"/>
                </a:cubicBezTo>
                <a:lnTo>
                  <a:pt x="4092801" y="4158131"/>
                </a:lnTo>
                <a:lnTo>
                  <a:pt x="4101134" y="4091468"/>
                </a:lnTo>
                <a:cubicBezTo>
                  <a:pt x="4117800" y="4099801"/>
                  <a:pt x="4134466" y="4108134"/>
                  <a:pt x="4151132" y="4108134"/>
                </a:cubicBezTo>
                <a:close/>
                <a:moveTo>
                  <a:pt x="3626157" y="4216462"/>
                </a:moveTo>
                <a:cubicBezTo>
                  <a:pt x="3626157" y="4241461"/>
                  <a:pt x="3601158" y="4283125"/>
                  <a:pt x="3592825" y="4308124"/>
                </a:cubicBezTo>
                <a:cubicBezTo>
                  <a:pt x="3592825" y="4266460"/>
                  <a:pt x="3584492" y="4216462"/>
                  <a:pt x="3567827" y="4174797"/>
                </a:cubicBezTo>
                <a:cubicBezTo>
                  <a:pt x="3567827" y="4166464"/>
                  <a:pt x="3542828" y="4183130"/>
                  <a:pt x="3542828" y="4158131"/>
                </a:cubicBezTo>
                <a:cubicBezTo>
                  <a:pt x="3542828" y="4183130"/>
                  <a:pt x="3567827" y="4258127"/>
                  <a:pt x="3576160" y="4308124"/>
                </a:cubicBezTo>
                <a:cubicBezTo>
                  <a:pt x="3567827" y="4291458"/>
                  <a:pt x="3542828" y="4266460"/>
                  <a:pt x="3517829" y="4249794"/>
                </a:cubicBezTo>
                <a:cubicBezTo>
                  <a:pt x="3517829" y="4233128"/>
                  <a:pt x="3509496" y="4191463"/>
                  <a:pt x="3509496" y="4166464"/>
                </a:cubicBezTo>
                <a:cubicBezTo>
                  <a:pt x="3509496" y="4141465"/>
                  <a:pt x="3501163" y="4099801"/>
                  <a:pt x="3542828" y="4083135"/>
                </a:cubicBezTo>
                <a:cubicBezTo>
                  <a:pt x="3584492" y="4091468"/>
                  <a:pt x="3626157" y="4191463"/>
                  <a:pt x="3626157" y="4216462"/>
                </a:cubicBezTo>
                <a:close/>
                <a:moveTo>
                  <a:pt x="1834578" y="4083135"/>
                </a:moveTo>
                <a:lnTo>
                  <a:pt x="1776247" y="4141465"/>
                </a:lnTo>
                <a:cubicBezTo>
                  <a:pt x="1809579" y="4149798"/>
                  <a:pt x="1834578" y="4108134"/>
                  <a:pt x="1851243" y="4091468"/>
                </a:cubicBezTo>
                <a:cubicBezTo>
                  <a:pt x="1851243" y="4108134"/>
                  <a:pt x="1859576" y="4133133"/>
                  <a:pt x="1867909" y="4149798"/>
                </a:cubicBezTo>
                <a:cubicBezTo>
                  <a:pt x="1842910" y="4166464"/>
                  <a:pt x="1809579" y="4183130"/>
                  <a:pt x="1792913" y="4183130"/>
                </a:cubicBezTo>
                <a:cubicBezTo>
                  <a:pt x="1767914" y="4183130"/>
                  <a:pt x="1767914" y="4174797"/>
                  <a:pt x="1759581" y="4166464"/>
                </a:cubicBezTo>
                <a:lnTo>
                  <a:pt x="1767914" y="4083135"/>
                </a:lnTo>
                <a:lnTo>
                  <a:pt x="1834578" y="4083135"/>
                </a:lnTo>
                <a:close/>
                <a:moveTo>
                  <a:pt x="4259460" y="4099801"/>
                </a:moveTo>
                <a:cubicBezTo>
                  <a:pt x="4259460" y="4091468"/>
                  <a:pt x="4251127" y="4074802"/>
                  <a:pt x="4267792" y="4066469"/>
                </a:cubicBezTo>
                <a:lnTo>
                  <a:pt x="4259460" y="4099801"/>
                </a:lnTo>
                <a:close/>
                <a:moveTo>
                  <a:pt x="4051136" y="4066469"/>
                </a:moveTo>
                <a:cubicBezTo>
                  <a:pt x="4051136" y="4083135"/>
                  <a:pt x="4042803" y="4108134"/>
                  <a:pt x="4034471" y="4124800"/>
                </a:cubicBezTo>
                <a:lnTo>
                  <a:pt x="4001139" y="4124800"/>
                </a:lnTo>
                <a:cubicBezTo>
                  <a:pt x="4001139" y="4116467"/>
                  <a:pt x="3992806" y="4108134"/>
                  <a:pt x="3984473" y="4099801"/>
                </a:cubicBezTo>
                <a:cubicBezTo>
                  <a:pt x="4001139" y="4091468"/>
                  <a:pt x="4009472" y="4074802"/>
                  <a:pt x="4026138" y="4058136"/>
                </a:cubicBezTo>
                <a:cubicBezTo>
                  <a:pt x="4034471" y="4066469"/>
                  <a:pt x="4042803" y="4066469"/>
                  <a:pt x="4051136" y="4066469"/>
                </a:cubicBezTo>
                <a:close/>
                <a:moveTo>
                  <a:pt x="3242842" y="4149798"/>
                </a:moveTo>
                <a:cubicBezTo>
                  <a:pt x="3242842" y="4166464"/>
                  <a:pt x="3217844" y="4191463"/>
                  <a:pt x="3209511" y="4208129"/>
                </a:cubicBezTo>
                <a:cubicBezTo>
                  <a:pt x="3201178" y="4174797"/>
                  <a:pt x="3192845" y="4133133"/>
                  <a:pt x="3167846" y="4099801"/>
                </a:cubicBezTo>
                <a:cubicBezTo>
                  <a:pt x="3159513" y="4108134"/>
                  <a:pt x="3159513" y="4099801"/>
                  <a:pt x="3159513" y="4116467"/>
                </a:cubicBezTo>
                <a:cubicBezTo>
                  <a:pt x="3159513" y="4141465"/>
                  <a:pt x="3176179" y="4183130"/>
                  <a:pt x="3184512" y="4208129"/>
                </a:cubicBezTo>
                <a:cubicBezTo>
                  <a:pt x="3142847" y="4199796"/>
                  <a:pt x="3117848" y="4149798"/>
                  <a:pt x="3117848" y="4116467"/>
                </a:cubicBezTo>
                <a:cubicBezTo>
                  <a:pt x="3117848" y="4099801"/>
                  <a:pt x="3126181" y="4058136"/>
                  <a:pt x="3159513" y="4058136"/>
                </a:cubicBezTo>
                <a:cubicBezTo>
                  <a:pt x="3184512" y="4058136"/>
                  <a:pt x="3242842" y="4116467"/>
                  <a:pt x="3242842" y="4149798"/>
                </a:cubicBezTo>
                <a:close/>
                <a:moveTo>
                  <a:pt x="4342789" y="4083135"/>
                </a:moveTo>
                <a:cubicBezTo>
                  <a:pt x="4292791" y="4058136"/>
                  <a:pt x="4301124" y="4074802"/>
                  <a:pt x="4301124" y="4049803"/>
                </a:cubicBezTo>
                <a:cubicBezTo>
                  <a:pt x="4309457" y="4049803"/>
                  <a:pt x="4326123" y="4066469"/>
                  <a:pt x="4342789" y="4083135"/>
                </a:cubicBezTo>
                <a:close/>
                <a:moveTo>
                  <a:pt x="2151229" y="4133133"/>
                </a:moveTo>
                <a:cubicBezTo>
                  <a:pt x="2151229" y="4149798"/>
                  <a:pt x="2109564" y="4183130"/>
                  <a:pt x="2084565" y="4199796"/>
                </a:cubicBezTo>
                <a:cubicBezTo>
                  <a:pt x="2067899" y="4208129"/>
                  <a:pt x="2042901" y="4216462"/>
                  <a:pt x="2017902" y="4224795"/>
                </a:cubicBezTo>
                <a:cubicBezTo>
                  <a:pt x="2009569" y="4216462"/>
                  <a:pt x="2001236" y="4208129"/>
                  <a:pt x="2001236" y="4183130"/>
                </a:cubicBezTo>
                <a:cubicBezTo>
                  <a:pt x="2001236" y="4108134"/>
                  <a:pt x="2076232" y="4074802"/>
                  <a:pt x="2109564" y="4058136"/>
                </a:cubicBezTo>
                <a:cubicBezTo>
                  <a:pt x="2092898" y="4083135"/>
                  <a:pt x="2051234" y="4133133"/>
                  <a:pt x="2059567" y="4174797"/>
                </a:cubicBezTo>
                <a:cubicBezTo>
                  <a:pt x="2092898" y="4158131"/>
                  <a:pt x="2126230" y="4074802"/>
                  <a:pt x="2134563" y="4049803"/>
                </a:cubicBezTo>
                <a:cubicBezTo>
                  <a:pt x="2134563" y="4074802"/>
                  <a:pt x="2151229" y="4108134"/>
                  <a:pt x="2151229" y="4133133"/>
                </a:cubicBezTo>
                <a:close/>
                <a:moveTo>
                  <a:pt x="2992855" y="4099801"/>
                </a:moveTo>
                <a:cubicBezTo>
                  <a:pt x="2984522" y="4108134"/>
                  <a:pt x="2976189" y="4116467"/>
                  <a:pt x="2976189" y="4124800"/>
                </a:cubicBezTo>
                <a:cubicBezTo>
                  <a:pt x="2967856" y="4099801"/>
                  <a:pt x="2959523" y="4066469"/>
                  <a:pt x="2951190" y="4033137"/>
                </a:cubicBezTo>
                <a:cubicBezTo>
                  <a:pt x="2967856" y="4049803"/>
                  <a:pt x="2984522" y="4074802"/>
                  <a:pt x="2992855" y="4099801"/>
                </a:cubicBezTo>
                <a:close/>
                <a:moveTo>
                  <a:pt x="4001139" y="4033137"/>
                </a:moveTo>
                <a:lnTo>
                  <a:pt x="4001139" y="4058136"/>
                </a:lnTo>
                <a:cubicBezTo>
                  <a:pt x="3984473" y="4074802"/>
                  <a:pt x="3967807" y="4091468"/>
                  <a:pt x="3951141" y="4091468"/>
                </a:cubicBezTo>
                <a:cubicBezTo>
                  <a:pt x="3926142" y="4091468"/>
                  <a:pt x="3934475" y="4083135"/>
                  <a:pt x="3926142" y="4083135"/>
                </a:cubicBezTo>
                <a:cubicBezTo>
                  <a:pt x="3934475" y="4066469"/>
                  <a:pt x="3942808" y="4041470"/>
                  <a:pt x="3951141" y="4024804"/>
                </a:cubicBezTo>
                <a:cubicBezTo>
                  <a:pt x="3967807" y="4033137"/>
                  <a:pt x="3984473" y="4033137"/>
                  <a:pt x="4001139" y="4033137"/>
                </a:cubicBezTo>
                <a:close/>
                <a:moveTo>
                  <a:pt x="4192796" y="4033137"/>
                </a:moveTo>
                <a:cubicBezTo>
                  <a:pt x="4184463" y="4058136"/>
                  <a:pt x="4167797" y="4083135"/>
                  <a:pt x="4142799" y="4083135"/>
                </a:cubicBezTo>
                <a:cubicBezTo>
                  <a:pt x="4117800" y="4083135"/>
                  <a:pt x="4117800" y="4074802"/>
                  <a:pt x="4109467" y="4074802"/>
                </a:cubicBezTo>
                <a:cubicBezTo>
                  <a:pt x="4109467" y="4074802"/>
                  <a:pt x="4109467" y="4066469"/>
                  <a:pt x="4101134" y="4058136"/>
                </a:cubicBezTo>
                <a:cubicBezTo>
                  <a:pt x="4117800" y="4049803"/>
                  <a:pt x="4126133" y="4033137"/>
                  <a:pt x="4134466" y="4016472"/>
                </a:cubicBezTo>
                <a:cubicBezTo>
                  <a:pt x="4151132" y="4024804"/>
                  <a:pt x="4176130" y="4033137"/>
                  <a:pt x="4192796" y="4033137"/>
                </a:cubicBezTo>
                <a:close/>
                <a:moveTo>
                  <a:pt x="2017902" y="4074802"/>
                </a:moveTo>
                <a:cubicBezTo>
                  <a:pt x="2017902" y="4124800"/>
                  <a:pt x="1917907" y="4141465"/>
                  <a:pt x="1917907" y="4141465"/>
                </a:cubicBezTo>
                <a:cubicBezTo>
                  <a:pt x="1876242" y="4141465"/>
                  <a:pt x="1876242" y="4108134"/>
                  <a:pt x="1876242" y="4091468"/>
                </a:cubicBezTo>
                <a:cubicBezTo>
                  <a:pt x="1876242" y="4041470"/>
                  <a:pt x="1909574" y="4041470"/>
                  <a:pt x="1959571" y="4024804"/>
                </a:cubicBezTo>
                <a:cubicBezTo>
                  <a:pt x="1951238" y="4049803"/>
                  <a:pt x="1926240" y="4066469"/>
                  <a:pt x="1926240" y="4108134"/>
                </a:cubicBezTo>
                <a:cubicBezTo>
                  <a:pt x="1951238" y="4083135"/>
                  <a:pt x="1976237" y="4049803"/>
                  <a:pt x="1992903" y="4016472"/>
                </a:cubicBezTo>
                <a:cubicBezTo>
                  <a:pt x="1992903" y="4033137"/>
                  <a:pt x="2017902" y="4058136"/>
                  <a:pt x="2017902" y="4074802"/>
                </a:cubicBezTo>
                <a:close/>
                <a:moveTo>
                  <a:pt x="3376169" y="4099801"/>
                </a:moveTo>
                <a:cubicBezTo>
                  <a:pt x="3376169" y="4124800"/>
                  <a:pt x="3359503" y="4149798"/>
                  <a:pt x="3351170" y="4174797"/>
                </a:cubicBezTo>
                <a:cubicBezTo>
                  <a:pt x="3342838" y="4133133"/>
                  <a:pt x="3326172" y="4091468"/>
                  <a:pt x="3301173" y="4049803"/>
                </a:cubicBezTo>
                <a:cubicBezTo>
                  <a:pt x="3301173" y="4049803"/>
                  <a:pt x="3292840" y="4041470"/>
                  <a:pt x="3292840" y="4066469"/>
                </a:cubicBezTo>
                <a:cubicBezTo>
                  <a:pt x="3292840" y="4083135"/>
                  <a:pt x="3317839" y="4141465"/>
                  <a:pt x="3326172" y="4174797"/>
                </a:cubicBezTo>
                <a:cubicBezTo>
                  <a:pt x="3309506" y="4158131"/>
                  <a:pt x="3284507" y="4149798"/>
                  <a:pt x="3276174" y="4141465"/>
                </a:cubicBezTo>
                <a:cubicBezTo>
                  <a:pt x="3251175" y="4124800"/>
                  <a:pt x="3251175" y="4083135"/>
                  <a:pt x="3251175" y="4058136"/>
                </a:cubicBezTo>
                <a:cubicBezTo>
                  <a:pt x="3251175" y="4041470"/>
                  <a:pt x="3259508" y="3999806"/>
                  <a:pt x="3284507" y="3999806"/>
                </a:cubicBezTo>
                <a:cubicBezTo>
                  <a:pt x="3334505" y="3999806"/>
                  <a:pt x="3376169" y="4091468"/>
                  <a:pt x="3376169" y="4099801"/>
                </a:cubicBezTo>
                <a:close/>
                <a:moveTo>
                  <a:pt x="4109467" y="3991473"/>
                </a:moveTo>
                <a:lnTo>
                  <a:pt x="4109467" y="4024804"/>
                </a:lnTo>
                <a:cubicBezTo>
                  <a:pt x="4076135" y="4024804"/>
                  <a:pt x="4067802" y="4024804"/>
                  <a:pt x="4067802" y="4049803"/>
                </a:cubicBezTo>
                <a:cubicBezTo>
                  <a:pt x="4059469" y="4049803"/>
                  <a:pt x="4042803" y="4041470"/>
                  <a:pt x="4026138" y="4033137"/>
                </a:cubicBezTo>
                <a:cubicBezTo>
                  <a:pt x="4034471" y="4016472"/>
                  <a:pt x="4034471" y="3983140"/>
                  <a:pt x="4059469" y="3983140"/>
                </a:cubicBezTo>
                <a:cubicBezTo>
                  <a:pt x="4076135" y="3983140"/>
                  <a:pt x="4092801" y="3991473"/>
                  <a:pt x="4109467" y="3991473"/>
                </a:cubicBezTo>
                <a:close/>
                <a:moveTo>
                  <a:pt x="2042901" y="4066469"/>
                </a:moveTo>
                <a:cubicBezTo>
                  <a:pt x="1992903" y="4066469"/>
                  <a:pt x="2009569" y="4016472"/>
                  <a:pt x="2009569" y="3999806"/>
                </a:cubicBezTo>
                <a:cubicBezTo>
                  <a:pt x="2017902" y="3999806"/>
                  <a:pt x="2034568" y="3999806"/>
                  <a:pt x="2042901" y="3991473"/>
                </a:cubicBezTo>
                <a:cubicBezTo>
                  <a:pt x="2051234" y="3991473"/>
                  <a:pt x="2051234" y="4008139"/>
                  <a:pt x="2059567" y="4024804"/>
                </a:cubicBezTo>
                <a:cubicBezTo>
                  <a:pt x="2084565" y="4008139"/>
                  <a:pt x="2092898" y="3974807"/>
                  <a:pt x="2126230" y="3983140"/>
                </a:cubicBezTo>
                <a:cubicBezTo>
                  <a:pt x="2117897" y="4008139"/>
                  <a:pt x="2076232" y="4066469"/>
                  <a:pt x="2042901" y="4066469"/>
                </a:cubicBezTo>
                <a:close/>
                <a:moveTo>
                  <a:pt x="1951238" y="3999806"/>
                </a:moveTo>
                <a:cubicBezTo>
                  <a:pt x="1942906" y="4008139"/>
                  <a:pt x="1934573" y="4016472"/>
                  <a:pt x="1909574" y="4016472"/>
                </a:cubicBezTo>
                <a:cubicBezTo>
                  <a:pt x="1884575" y="4016472"/>
                  <a:pt x="1876242" y="3991473"/>
                  <a:pt x="1859576" y="3983140"/>
                </a:cubicBezTo>
                <a:cubicBezTo>
                  <a:pt x="1884575" y="3991473"/>
                  <a:pt x="1917907" y="3991473"/>
                  <a:pt x="1951238" y="3999806"/>
                </a:cubicBezTo>
                <a:close/>
                <a:moveTo>
                  <a:pt x="1792913" y="4041470"/>
                </a:moveTo>
                <a:cubicBezTo>
                  <a:pt x="1809579" y="4033137"/>
                  <a:pt x="1826245" y="4008139"/>
                  <a:pt x="1834578" y="3983140"/>
                </a:cubicBezTo>
                <a:cubicBezTo>
                  <a:pt x="1834578" y="3991473"/>
                  <a:pt x="1851243" y="4008139"/>
                  <a:pt x="1867909" y="4024804"/>
                </a:cubicBezTo>
                <a:cubicBezTo>
                  <a:pt x="1859576" y="4041470"/>
                  <a:pt x="1817912" y="4066469"/>
                  <a:pt x="1801246" y="4066469"/>
                </a:cubicBezTo>
                <a:cubicBezTo>
                  <a:pt x="1784580" y="4066469"/>
                  <a:pt x="1759581" y="4041470"/>
                  <a:pt x="1751248" y="4024804"/>
                </a:cubicBezTo>
                <a:lnTo>
                  <a:pt x="1751248" y="3991473"/>
                </a:lnTo>
                <a:cubicBezTo>
                  <a:pt x="1767914" y="3991473"/>
                  <a:pt x="1792913" y="3991473"/>
                  <a:pt x="1809579" y="3983140"/>
                </a:cubicBezTo>
                <a:cubicBezTo>
                  <a:pt x="1809579" y="3999806"/>
                  <a:pt x="1776247" y="4008139"/>
                  <a:pt x="1792913" y="4041470"/>
                </a:cubicBezTo>
                <a:close/>
                <a:moveTo>
                  <a:pt x="4292791" y="4033137"/>
                </a:moveTo>
                <a:cubicBezTo>
                  <a:pt x="4284458" y="4033137"/>
                  <a:pt x="4276125" y="4041470"/>
                  <a:pt x="4234461" y="4041470"/>
                </a:cubicBezTo>
                <a:cubicBezTo>
                  <a:pt x="4234461" y="4033137"/>
                  <a:pt x="4226128" y="4033137"/>
                  <a:pt x="4226128" y="4008139"/>
                </a:cubicBezTo>
                <a:cubicBezTo>
                  <a:pt x="4226128" y="3991473"/>
                  <a:pt x="4242794" y="3983140"/>
                  <a:pt x="4251127" y="3974807"/>
                </a:cubicBezTo>
                <a:cubicBezTo>
                  <a:pt x="4259460" y="3974807"/>
                  <a:pt x="4292791" y="4008139"/>
                  <a:pt x="4292791" y="4033137"/>
                </a:cubicBezTo>
                <a:close/>
                <a:moveTo>
                  <a:pt x="3126181" y="4033137"/>
                </a:moveTo>
                <a:cubicBezTo>
                  <a:pt x="3126181" y="4058136"/>
                  <a:pt x="3101183" y="4083135"/>
                  <a:pt x="3101183" y="4108134"/>
                </a:cubicBezTo>
                <a:cubicBezTo>
                  <a:pt x="3092850" y="4074802"/>
                  <a:pt x="3076184" y="4033137"/>
                  <a:pt x="3051185" y="3999806"/>
                </a:cubicBezTo>
                <a:lnTo>
                  <a:pt x="3034519" y="4016472"/>
                </a:lnTo>
                <a:cubicBezTo>
                  <a:pt x="3051185" y="4041470"/>
                  <a:pt x="3067851" y="4074802"/>
                  <a:pt x="3076184" y="4108134"/>
                </a:cubicBezTo>
                <a:cubicBezTo>
                  <a:pt x="3059518" y="4099801"/>
                  <a:pt x="3034519" y="4083135"/>
                  <a:pt x="3017853" y="4074802"/>
                </a:cubicBezTo>
                <a:cubicBezTo>
                  <a:pt x="3009520" y="4058136"/>
                  <a:pt x="3001187" y="4024804"/>
                  <a:pt x="3001187" y="4008139"/>
                </a:cubicBezTo>
                <a:cubicBezTo>
                  <a:pt x="3001187" y="3983140"/>
                  <a:pt x="3009520" y="3958141"/>
                  <a:pt x="3042852" y="3958141"/>
                </a:cubicBezTo>
                <a:cubicBezTo>
                  <a:pt x="3059518" y="3958141"/>
                  <a:pt x="3126181" y="4016472"/>
                  <a:pt x="3126181" y="4033137"/>
                </a:cubicBezTo>
                <a:close/>
                <a:moveTo>
                  <a:pt x="4034471" y="3958141"/>
                </a:moveTo>
                <a:lnTo>
                  <a:pt x="4034471" y="3983140"/>
                </a:lnTo>
                <a:lnTo>
                  <a:pt x="4009472" y="4008139"/>
                </a:lnTo>
                <a:lnTo>
                  <a:pt x="3967807" y="4008139"/>
                </a:lnTo>
                <a:cubicBezTo>
                  <a:pt x="3967807" y="3991473"/>
                  <a:pt x="3984473" y="3966474"/>
                  <a:pt x="3992806" y="3949808"/>
                </a:cubicBezTo>
                <a:cubicBezTo>
                  <a:pt x="4001139" y="3958141"/>
                  <a:pt x="4017805" y="3958141"/>
                  <a:pt x="4034471" y="3958141"/>
                </a:cubicBezTo>
                <a:close/>
                <a:moveTo>
                  <a:pt x="4267792" y="3958141"/>
                </a:moveTo>
                <a:cubicBezTo>
                  <a:pt x="4259460" y="3958141"/>
                  <a:pt x="4251127" y="3941475"/>
                  <a:pt x="4259460" y="3941475"/>
                </a:cubicBezTo>
                <a:cubicBezTo>
                  <a:pt x="4259460" y="3941475"/>
                  <a:pt x="4259460" y="3949808"/>
                  <a:pt x="4267792" y="3958141"/>
                </a:cubicBezTo>
                <a:close/>
                <a:moveTo>
                  <a:pt x="4226128" y="3949808"/>
                </a:moveTo>
                <a:lnTo>
                  <a:pt x="4226128" y="3966474"/>
                </a:lnTo>
                <a:cubicBezTo>
                  <a:pt x="4217795" y="3991473"/>
                  <a:pt x="4201129" y="4008139"/>
                  <a:pt x="4184463" y="4008139"/>
                </a:cubicBezTo>
                <a:cubicBezTo>
                  <a:pt x="4159464" y="4008139"/>
                  <a:pt x="4159464" y="3999806"/>
                  <a:pt x="4142799" y="3991473"/>
                </a:cubicBezTo>
                <a:cubicBezTo>
                  <a:pt x="4151132" y="3974807"/>
                  <a:pt x="4167797" y="3958141"/>
                  <a:pt x="4167797" y="3941475"/>
                </a:cubicBezTo>
                <a:cubicBezTo>
                  <a:pt x="4184463" y="3949808"/>
                  <a:pt x="4209462" y="3949808"/>
                  <a:pt x="4226128" y="3949808"/>
                </a:cubicBezTo>
                <a:close/>
                <a:moveTo>
                  <a:pt x="3517829" y="4066469"/>
                </a:moveTo>
                <a:cubicBezTo>
                  <a:pt x="3517829" y="4083135"/>
                  <a:pt x="3492830" y="4108134"/>
                  <a:pt x="3484497" y="4124800"/>
                </a:cubicBezTo>
                <a:cubicBezTo>
                  <a:pt x="3476164" y="4091468"/>
                  <a:pt x="3459499" y="4049803"/>
                  <a:pt x="3434500" y="4008139"/>
                </a:cubicBezTo>
                <a:lnTo>
                  <a:pt x="3426167" y="4016472"/>
                </a:lnTo>
                <a:cubicBezTo>
                  <a:pt x="3434500" y="4049803"/>
                  <a:pt x="3451166" y="4083135"/>
                  <a:pt x="3459499" y="4133133"/>
                </a:cubicBezTo>
                <a:cubicBezTo>
                  <a:pt x="3442833" y="4116467"/>
                  <a:pt x="3417834" y="4108134"/>
                  <a:pt x="3401168" y="4099801"/>
                </a:cubicBezTo>
                <a:cubicBezTo>
                  <a:pt x="3392835" y="4066469"/>
                  <a:pt x="3384502" y="4016472"/>
                  <a:pt x="3384502" y="3999806"/>
                </a:cubicBezTo>
                <a:cubicBezTo>
                  <a:pt x="3384502" y="3974807"/>
                  <a:pt x="3401168" y="3958141"/>
                  <a:pt x="3417834" y="3941475"/>
                </a:cubicBezTo>
                <a:cubicBezTo>
                  <a:pt x="3442833" y="3941475"/>
                  <a:pt x="3517829" y="4024804"/>
                  <a:pt x="3517829" y="4066469"/>
                </a:cubicBezTo>
                <a:close/>
                <a:moveTo>
                  <a:pt x="1767914" y="3941475"/>
                </a:moveTo>
                <a:cubicBezTo>
                  <a:pt x="1776247" y="3949808"/>
                  <a:pt x="1792913" y="3958141"/>
                  <a:pt x="1801246" y="3958141"/>
                </a:cubicBezTo>
                <a:cubicBezTo>
                  <a:pt x="1792913" y="3966474"/>
                  <a:pt x="1784580" y="3966474"/>
                  <a:pt x="1767914" y="3966474"/>
                </a:cubicBezTo>
                <a:cubicBezTo>
                  <a:pt x="1742915" y="3966474"/>
                  <a:pt x="1726249" y="3949808"/>
                  <a:pt x="1701251" y="3924809"/>
                </a:cubicBezTo>
                <a:cubicBezTo>
                  <a:pt x="1742915" y="3899811"/>
                  <a:pt x="1734582" y="3933142"/>
                  <a:pt x="1751248" y="3958141"/>
                </a:cubicBezTo>
                <a:cubicBezTo>
                  <a:pt x="1759581" y="3958141"/>
                  <a:pt x="1767914" y="3949808"/>
                  <a:pt x="1767914" y="3941475"/>
                </a:cubicBezTo>
                <a:close/>
                <a:moveTo>
                  <a:pt x="4151132" y="3916476"/>
                </a:moveTo>
                <a:cubicBezTo>
                  <a:pt x="4151132" y="3941475"/>
                  <a:pt x="4101134" y="3974807"/>
                  <a:pt x="4092801" y="3974807"/>
                </a:cubicBezTo>
                <a:cubicBezTo>
                  <a:pt x="4076135" y="3974807"/>
                  <a:pt x="4067802" y="3958141"/>
                  <a:pt x="4059469" y="3949808"/>
                </a:cubicBezTo>
                <a:cubicBezTo>
                  <a:pt x="4076135" y="3933142"/>
                  <a:pt x="4076135" y="3908144"/>
                  <a:pt x="4092801" y="3908144"/>
                </a:cubicBezTo>
                <a:cubicBezTo>
                  <a:pt x="4117800" y="3908144"/>
                  <a:pt x="4142799" y="3916476"/>
                  <a:pt x="4151132" y="3916476"/>
                </a:cubicBezTo>
                <a:close/>
                <a:moveTo>
                  <a:pt x="2134563" y="3966474"/>
                </a:moveTo>
                <a:cubicBezTo>
                  <a:pt x="2117897" y="3958141"/>
                  <a:pt x="2092898" y="3958141"/>
                  <a:pt x="2084565" y="3949808"/>
                </a:cubicBezTo>
                <a:lnTo>
                  <a:pt x="2084565" y="3899811"/>
                </a:lnTo>
                <a:cubicBezTo>
                  <a:pt x="2092898" y="3916476"/>
                  <a:pt x="2117897" y="3941475"/>
                  <a:pt x="2134563" y="3966474"/>
                </a:cubicBezTo>
                <a:close/>
                <a:moveTo>
                  <a:pt x="2067899" y="3949808"/>
                </a:moveTo>
                <a:cubicBezTo>
                  <a:pt x="2051234" y="3949808"/>
                  <a:pt x="2042901" y="3941475"/>
                  <a:pt x="2034568" y="3933142"/>
                </a:cubicBezTo>
                <a:cubicBezTo>
                  <a:pt x="2042901" y="3924809"/>
                  <a:pt x="2059567" y="3916476"/>
                  <a:pt x="2067899" y="3899811"/>
                </a:cubicBezTo>
                <a:lnTo>
                  <a:pt x="2067899" y="3949808"/>
                </a:lnTo>
                <a:close/>
                <a:moveTo>
                  <a:pt x="3617824" y="4083135"/>
                </a:moveTo>
                <a:cubicBezTo>
                  <a:pt x="3609491" y="4041470"/>
                  <a:pt x="3592825" y="3991473"/>
                  <a:pt x="3567827" y="3949808"/>
                </a:cubicBezTo>
                <a:cubicBezTo>
                  <a:pt x="3567827" y="3949808"/>
                  <a:pt x="3559494" y="3958141"/>
                  <a:pt x="3559494" y="3966474"/>
                </a:cubicBezTo>
                <a:lnTo>
                  <a:pt x="3609491" y="4116467"/>
                </a:lnTo>
                <a:cubicBezTo>
                  <a:pt x="3592825" y="4091468"/>
                  <a:pt x="3567827" y="4066469"/>
                  <a:pt x="3542828" y="4058136"/>
                </a:cubicBezTo>
                <a:cubicBezTo>
                  <a:pt x="3534495" y="4033137"/>
                  <a:pt x="3526162" y="3974807"/>
                  <a:pt x="3526162" y="3958141"/>
                </a:cubicBezTo>
                <a:cubicBezTo>
                  <a:pt x="3526162" y="3933142"/>
                  <a:pt x="3509496" y="3891478"/>
                  <a:pt x="3551161" y="3891478"/>
                </a:cubicBezTo>
                <a:cubicBezTo>
                  <a:pt x="3601158" y="3891478"/>
                  <a:pt x="3617824" y="4041470"/>
                  <a:pt x="3617824" y="4083135"/>
                </a:cubicBezTo>
                <a:close/>
                <a:moveTo>
                  <a:pt x="3259508" y="3983140"/>
                </a:moveTo>
                <a:cubicBezTo>
                  <a:pt x="3259508" y="4008139"/>
                  <a:pt x="3234509" y="4033137"/>
                  <a:pt x="3234509" y="4049803"/>
                </a:cubicBezTo>
                <a:cubicBezTo>
                  <a:pt x="3184512" y="3924809"/>
                  <a:pt x="3167846" y="3933142"/>
                  <a:pt x="3167846" y="3949808"/>
                </a:cubicBezTo>
                <a:cubicBezTo>
                  <a:pt x="3167846" y="3974807"/>
                  <a:pt x="3201178" y="4024804"/>
                  <a:pt x="3209511" y="4058136"/>
                </a:cubicBezTo>
                <a:cubicBezTo>
                  <a:pt x="3126181" y="4016472"/>
                  <a:pt x="3134514" y="4008139"/>
                  <a:pt x="3134514" y="3958141"/>
                </a:cubicBezTo>
                <a:cubicBezTo>
                  <a:pt x="3134514" y="3958141"/>
                  <a:pt x="3126181" y="3891478"/>
                  <a:pt x="3159513" y="3891478"/>
                </a:cubicBezTo>
                <a:cubicBezTo>
                  <a:pt x="3201178" y="3891478"/>
                  <a:pt x="3259508" y="3966474"/>
                  <a:pt x="3259508" y="3983140"/>
                </a:cubicBezTo>
                <a:close/>
                <a:moveTo>
                  <a:pt x="2192893" y="4041470"/>
                </a:moveTo>
                <a:cubicBezTo>
                  <a:pt x="2192893" y="4041470"/>
                  <a:pt x="2201226" y="4049803"/>
                  <a:pt x="2217892" y="4049803"/>
                </a:cubicBezTo>
                <a:cubicBezTo>
                  <a:pt x="2217892" y="4024804"/>
                  <a:pt x="2226225" y="3991473"/>
                  <a:pt x="2234558" y="3958141"/>
                </a:cubicBezTo>
                <a:cubicBezTo>
                  <a:pt x="2234558" y="3983140"/>
                  <a:pt x="2242891" y="4008139"/>
                  <a:pt x="2242891" y="4033137"/>
                </a:cubicBezTo>
                <a:cubicBezTo>
                  <a:pt x="2242891" y="4058136"/>
                  <a:pt x="2242891" y="4083135"/>
                  <a:pt x="2201226" y="4108134"/>
                </a:cubicBezTo>
                <a:lnTo>
                  <a:pt x="2167895" y="4108134"/>
                </a:lnTo>
                <a:cubicBezTo>
                  <a:pt x="2159562" y="4083135"/>
                  <a:pt x="2159562" y="4049803"/>
                  <a:pt x="2159562" y="4024804"/>
                </a:cubicBezTo>
                <a:cubicBezTo>
                  <a:pt x="2159562" y="3933142"/>
                  <a:pt x="2151229" y="3983140"/>
                  <a:pt x="2209559" y="3891478"/>
                </a:cubicBezTo>
                <a:cubicBezTo>
                  <a:pt x="2209559" y="3941475"/>
                  <a:pt x="2201226" y="3991473"/>
                  <a:pt x="2192893" y="4041470"/>
                </a:cubicBezTo>
                <a:close/>
                <a:moveTo>
                  <a:pt x="1701251" y="3891478"/>
                </a:moveTo>
                <a:cubicBezTo>
                  <a:pt x="1701251" y="3899811"/>
                  <a:pt x="1692918" y="3899811"/>
                  <a:pt x="1692918" y="3891478"/>
                </a:cubicBezTo>
                <a:lnTo>
                  <a:pt x="1701251" y="3891478"/>
                </a:lnTo>
                <a:close/>
                <a:moveTo>
                  <a:pt x="4076135" y="3883145"/>
                </a:moveTo>
                <a:cubicBezTo>
                  <a:pt x="4076135" y="3899811"/>
                  <a:pt x="4059469" y="3924809"/>
                  <a:pt x="4042803" y="3933142"/>
                </a:cubicBezTo>
                <a:lnTo>
                  <a:pt x="4001139" y="3933142"/>
                </a:lnTo>
                <a:cubicBezTo>
                  <a:pt x="4009472" y="3916476"/>
                  <a:pt x="4026138" y="3899811"/>
                  <a:pt x="4034471" y="3883145"/>
                </a:cubicBezTo>
                <a:lnTo>
                  <a:pt x="4076135" y="3883145"/>
                </a:lnTo>
                <a:close/>
                <a:moveTo>
                  <a:pt x="3001187" y="3941475"/>
                </a:moveTo>
                <a:cubicBezTo>
                  <a:pt x="3001187" y="3966474"/>
                  <a:pt x="2984522" y="3983140"/>
                  <a:pt x="2976189" y="3999806"/>
                </a:cubicBezTo>
                <a:cubicBezTo>
                  <a:pt x="2967856" y="3974807"/>
                  <a:pt x="2951190" y="3941475"/>
                  <a:pt x="2926191" y="3916476"/>
                </a:cubicBezTo>
                <a:cubicBezTo>
                  <a:pt x="2926191" y="3916476"/>
                  <a:pt x="2917858" y="3916476"/>
                  <a:pt x="2909525" y="3924809"/>
                </a:cubicBezTo>
                <a:cubicBezTo>
                  <a:pt x="2926191" y="3949808"/>
                  <a:pt x="2942857" y="3983140"/>
                  <a:pt x="2959523" y="4016472"/>
                </a:cubicBezTo>
                <a:cubicBezTo>
                  <a:pt x="2934524" y="3991473"/>
                  <a:pt x="2909525" y="3949808"/>
                  <a:pt x="2884526" y="3908144"/>
                </a:cubicBezTo>
                <a:lnTo>
                  <a:pt x="2884526" y="3883145"/>
                </a:lnTo>
                <a:cubicBezTo>
                  <a:pt x="2892859" y="3874812"/>
                  <a:pt x="2892859" y="3874812"/>
                  <a:pt x="2909525" y="3874812"/>
                </a:cubicBezTo>
                <a:cubicBezTo>
                  <a:pt x="2934524" y="3874812"/>
                  <a:pt x="3001187" y="3916476"/>
                  <a:pt x="3001187" y="3941475"/>
                </a:cubicBezTo>
                <a:close/>
                <a:moveTo>
                  <a:pt x="4251127" y="3874812"/>
                </a:moveTo>
                <a:lnTo>
                  <a:pt x="4251127" y="3924809"/>
                </a:lnTo>
                <a:cubicBezTo>
                  <a:pt x="4242794" y="3924809"/>
                  <a:pt x="4234461" y="3933142"/>
                  <a:pt x="4217795" y="3933142"/>
                </a:cubicBezTo>
                <a:cubicBezTo>
                  <a:pt x="4192796" y="3933142"/>
                  <a:pt x="4192796" y="3924809"/>
                  <a:pt x="4176130" y="3916476"/>
                </a:cubicBezTo>
                <a:cubicBezTo>
                  <a:pt x="4184463" y="3899811"/>
                  <a:pt x="4192796" y="3866479"/>
                  <a:pt x="4209462" y="3866479"/>
                </a:cubicBezTo>
                <a:cubicBezTo>
                  <a:pt x="4234461" y="3866479"/>
                  <a:pt x="4242794" y="3874812"/>
                  <a:pt x="4251127" y="3874812"/>
                </a:cubicBezTo>
                <a:close/>
                <a:moveTo>
                  <a:pt x="1642920" y="3999806"/>
                </a:moveTo>
                <a:lnTo>
                  <a:pt x="1634587" y="4074802"/>
                </a:lnTo>
                <a:cubicBezTo>
                  <a:pt x="1634587" y="4016472"/>
                  <a:pt x="1617921" y="3916476"/>
                  <a:pt x="1567924" y="3866479"/>
                </a:cubicBezTo>
                <a:cubicBezTo>
                  <a:pt x="1601256" y="3883145"/>
                  <a:pt x="1617921" y="3949808"/>
                  <a:pt x="1642920" y="3999806"/>
                </a:cubicBezTo>
                <a:close/>
                <a:moveTo>
                  <a:pt x="4184463" y="3841480"/>
                </a:moveTo>
                <a:cubicBezTo>
                  <a:pt x="4176130" y="3858146"/>
                  <a:pt x="4159464" y="3899811"/>
                  <a:pt x="4134466" y="3899811"/>
                </a:cubicBezTo>
                <a:cubicBezTo>
                  <a:pt x="4109467" y="3899811"/>
                  <a:pt x="4109467" y="3883145"/>
                  <a:pt x="4101134" y="3883145"/>
                </a:cubicBezTo>
                <a:cubicBezTo>
                  <a:pt x="4101134" y="3866479"/>
                  <a:pt x="4126133" y="3841480"/>
                  <a:pt x="4126133" y="3824814"/>
                </a:cubicBezTo>
                <a:cubicBezTo>
                  <a:pt x="4142799" y="3833147"/>
                  <a:pt x="4167797" y="3841480"/>
                  <a:pt x="4184463" y="3841480"/>
                </a:cubicBezTo>
                <a:close/>
                <a:moveTo>
                  <a:pt x="3392835" y="3924809"/>
                </a:moveTo>
                <a:cubicBezTo>
                  <a:pt x="3392835" y="3949808"/>
                  <a:pt x="3367836" y="3974807"/>
                  <a:pt x="3367836" y="3999806"/>
                </a:cubicBezTo>
                <a:cubicBezTo>
                  <a:pt x="3351170" y="3958141"/>
                  <a:pt x="3334505" y="3916476"/>
                  <a:pt x="3309506" y="3874812"/>
                </a:cubicBezTo>
                <a:lnTo>
                  <a:pt x="3292840" y="3891478"/>
                </a:lnTo>
                <a:cubicBezTo>
                  <a:pt x="3309506" y="3924809"/>
                  <a:pt x="3326172" y="3966474"/>
                  <a:pt x="3342838" y="4008139"/>
                </a:cubicBezTo>
                <a:cubicBezTo>
                  <a:pt x="3326172" y="3991473"/>
                  <a:pt x="3292840" y="3983140"/>
                  <a:pt x="3276174" y="3966474"/>
                </a:cubicBezTo>
                <a:cubicBezTo>
                  <a:pt x="3259508" y="3941475"/>
                  <a:pt x="3259508" y="3899811"/>
                  <a:pt x="3259508" y="3883145"/>
                </a:cubicBezTo>
                <a:cubicBezTo>
                  <a:pt x="3259508" y="3866479"/>
                  <a:pt x="3251175" y="3824814"/>
                  <a:pt x="3292840" y="3824814"/>
                </a:cubicBezTo>
                <a:cubicBezTo>
                  <a:pt x="3334505" y="3824814"/>
                  <a:pt x="3392835" y="3916476"/>
                  <a:pt x="3392835" y="3924809"/>
                </a:cubicBezTo>
                <a:close/>
                <a:moveTo>
                  <a:pt x="3126181" y="3874812"/>
                </a:moveTo>
                <a:cubicBezTo>
                  <a:pt x="3126181" y="3891478"/>
                  <a:pt x="3109516" y="3924809"/>
                  <a:pt x="3109516" y="3949808"/>
                </a:cubicBezTo>
                <a:cubicBezTo>
                  <a:pt x="3067851" y="3833147"/>
                  <a:pt x="3034519" y="3833147"/>
                  <a:pt x="3034519" y="3849813"/>
                </a:cubicBezTo>
                <a:cubicBezTo>
                  <a:pt x="3034519" y="3874812"/>
                  <a:pt x="3067851" y="3916476"/>
                  <a:pt x="3084517" y="3949808"/>
                </a:cubicBezTo>
                <a:cubicBezTo>
                  <a:pt x="3017853" y="3941475"/>
                  <a:pt x="3001187" y="3908144"/>
                  <a:pt x="3001187" y="3849813"/>
                </a:cubicBezTo>
                <a:cubicBezTo>
                  <a:pt x="3001187" y="3824814"/>
                  <a:pt x="3009520" y="3799815"/>
                  <a:pt x="3034519" y="3799815"/>
                </a:cubicBezTo>
                <a:cubicBezTo>
                  <a:pt x="3067851" y="3799815"/>
                  <a:pt x="3126181" y="3841480"/>
                  <a:pt x="3126181" y="3874812"/>
                </a:cubicBezTo>
                <a:close/>
                <a:moveTo>
                  <a:pt x="2867861" y="3874812"/>
                </a:moveTo>
                <a:cubicBezTo>
                  <a:pt x="2851195" y="3858146"/>
                  <a:pt x="2826196" y="3824814"/>
                  <a:pt x="2809530" y="3799815"/>
                </a:cubicBezTo>
                <a:cubicBezTo>
                  <a:pt x="2826196" y="3808148"/>
                  <a:pt x="2867861" y="3833147"/>
                  <a:pt x="2867861" y="3874812"/>
                </a:cubicBezTo>
                <a:close/>
                <a:moveTo>
                  <a:pt x="4109467" y="3808148"/>
                </a:moveTo>
                <a:cubicBezTo>
                  <a:pt x="4101134" y="3824814"/>
                  <a:pt x="4092801" y="3849813"/>
                  <a:pt x="4076135" y="3858146"/>
                </a:cubicBezTo>
                <a:lnTo>
                  <a:pt x="4051136" y="3858146"/>
                </a:lnTo>
                <a:cubicBezTo>
                  <a:pt x="4059469" y="3849813"/>
                  <a:pt x="4067802" y="3833147"/>
                  <a:pt x="4076135" y="3816481"/>
                </a:cubicBezTo>
                <a:cubicBezTo>
                  <a:pt x="4067802" y="3808148"/>
                  <a:pt x="4051136" y="3799815"/>
                  <a:pt x="4051136" y="3791483"/>
                </a:cubicBezTo>
                <a:cubicBezTo>
                  <a:pt x="4067802" y="3799815"/>
                  <a:pt x="4092801" y="3808148"/>
                  <a:pt x="4109467" y="3808148"/>
                </a:cubicBezTo>
                <a:close/>
                <a:moveTo>
                  <a:pt x="4242794" y="3849813"/>
                </a:moveTo>
                <a:cubicBezTo>
                  <a:pt x="4234461" y="3849813"/>
                  <a:pt x="4217795" y="3841480"/>
                  <a:pt x="4209462" y="3833147"/>
                </a:cubicBezTo>
                <a:cubicBezTo>
                  <a:pt x="4217795" y="3824814"/>
                  <a:pt x="4234461" y="3799815"/>
                  <a:pt x="4251127" y="3791483"/>
                </a:cubicBezTo>
                <a:cubicBezTo>
                  <a:pt x="4242794" y="3808148"/>
                  <a:pt x="4242794" y="3833147"/>
                  <a:pt x="4242794" y="3849813"/>
                </a:cubicBezTo>
                <a:close/>
                <a:moveTo>
                  <a:pt x="3234509" y="3783150"/>
                </a:moveTo>
                <a:lnTo>
                  <a:pt x="3259508" y="3808148"/>
                </a:lnTo>
                <a:cubicBezTo>
                  <a:pt x="3251175" y="3824814"/>
                  <a:pt x="3242842" y="3849813"/>
                  <a:pt x="3234509" y="3874812"/>
                </a:cubicBezTo>
                <a:cubicBezTo>
                  <a:pt x="3226177" y="3849813"/>
                  <a:pt x="3201178" y="3816481"/>
                  <a:pt x="3184512" y="3783150"/>
                </a:cubicBezTo>
                <a:lnTo>
                  <a:pt x="3234509" y="3783150"/>
                </a:lnTo>
                <a:close/>
                <a:moveTo>
                  <a:pt x="1992903" y="3883145"/>
                </a:moveTo>
                <a:lnTo>
                  <a:pt x="2009569" y="3866479"/>
                </a:lnTo>
                <a:cubicBezTo>
                  <a:pt x="2001236" y="3841480"/>
                  <a:pt x="1984570" y="3808148"/>
                  <a:pt x="1976237" y="3783150"/>
                </a:cubicBezTo>
                <a:cubicBezTo>
                  <a:pt x="2034568" y="3816481"/>
                  <a:pt x="2051234" y="3808148"/>
                  <a:pt x="2051234" y="3849813"/>
                </a:cubicBezTo>
                <a:cubicBezTo>
                  <a:pt x="2051234" y="3874812"/>
                  <a:pt x="2042901" y="3899811"/>
                  <a:pt x="2017902" y="3924809"/>
                </a:cubicBezTo>
                <a:cubicBezTo>
                  <a:pt x="1984570" y="3908144"/>
                  <a:pt x="1951238" y="3874812"/>
                  <a:pt x="1917907" y="3849813"/>
                </a:cubicBezTo>
                <a:cubicBezTo>
                  <a:pt x="1926240" y="3833147"/>
                  <a:pt x="1942906" y="3808148"/>
                  <a:pt x="1951238" y="3783150"/>
                </a:cubicBezTo>
                <a:cubicBezTo>
                  <a:pt x="1967904" y="3816481"/>
                  <a:pt x="1976237" y="3849813"/>
                  <a:pt x="1992903" y="3883145"/>
                </a:cubicBezTo>
                <a:close/>
                <a:moveTo>
                  <a:pt x="3317839" y="3774817"/>
                </a:moveTo>
                <a:lnTo>
                  <a:pt x="3342838" y="3824814"/>
                </a:lnTo>
                <a:cubicBezTo>
                  <a:pt x="3309506" y="3808148"/>
                  <a:pt x="3284507" y="3808148"/>
                  <a:pt x="3267841" y="3774817"/>
                </a:cubicBezTo>
                <a:lnTo>
                  <a:pt x="3317839" y="3774817"/>
                </a:lnTo>
                <a:close/>
                <a:moveTo>
                  <a:pt x="3209511" y="3883145"/>
                </a:moveTo>
                <a:cubicBezTo>
                  <a:pt x="3159513" y="3874812"/>
                  <a:pt x="3117848" y="3833147"/>
                  <a:pt x="3126181" y="3791483"/>
                </a:cubicBezTo>
                <a:cubicBezTo>
                  <a:pt x="3126181" y="3791483"/>
                  <a:pt x="3167846" y="3774817"/>
                  <a:pt x="3159513" y="3783150"/>
                </a:cubicBezTo>
                <a:cubicBezTo>
                  <a:pt x="3176179" y="3816481"/>
                  <a:pt x="3201178" y="3849813"/>
                  <a:pt x="3209511" y="3883145"/>
                </a:cubicBezTo>
                <a:close/>
                <a:moveTo>
                  <a:pt x="3517829" y="3866479"/>
                </a:moveTo>
                <a:cubicBezTo>
                  <a:pt x="3517829" y="3891478"/>
                  <a:pt x="3501163" y="3924809"/>
                  <a:pt x="3501163" y="3949808"/>
                </a:cubicBezTo>
                <a:cubicBezTo>
                  <a:pt x="3484497" y="3908144"/>
                  <a:pt x="3467831" y="3858146"/>
                  <a:pt x="3434500" y="3816481"/>
                </a:cubicBezTo>
                <a:cubicBezTo>
                  <a:pt x="3434500" y="3816481"/>
                  <a:pt x="3426167" y="3808148"/>
                  <a:pt x="3426167" y="3833147"/>
                </a:cubicBezTo>
                <a:cubicBezTo>
                  <a:pt x="3426167" y="3849813"/>
                  <a:pt x="3459499" y="3916476"/>
                  <a:pt x="3484497" y="3958141"/>
                </a:cubicBezTo>
                <a:cubicBezTo>
                  <a:pt x="3467831" y="3941475"/>
                  <a:pt x="3434500" y="3924809"/>
                  <a:pt x="3409501" y="3916476"/>
                </a:cubicBezTo>
                <a:cubicBezTo>
                  <a:pt x="3401168" y="3883145"/>
                  <a:pt x="3384502" y="3833147"/>
                  <a:pt x="3384502" y="3816481"/>
                </a:cubicBezTo>
                <a:cubicBezTo>
                  <a:pt x="3384502" y="3791483"/>
                  <a:pt x="3392835" y="3791483"/>
                  <a:pt x="3392835" y="3766484"/>
                </a:cubicBezTo>
                <a:lnTo>
                  <a:pt x="3409501" y="3766484"/>
                </a:lnTo>
                <a:cubicBezTo>
                  <a:pt x="3459499" y="3766484"/>
                  <a:pt x="3517829" y="3841480"/>
                  <a:pt x="3517829" y="3866479"/>
                </a:cubicBezTo>
                <a:close/>
                <a:moveTo>
                  <a:pt x="4026138" y="3791483"/>
                </a:moveTo>
                <a:cubicBezTo>
                  <a:pt x="4017805" y="3783150"/>
                  <a:pt x="3984473" y="3774817"/>
                  <a:pt x="3976140" y="3758151"/>
                </a:cubicBezTo>
                <a:cubicBezTo>
                  <a:pt x="3984473" y="3766484"/>
                  <a:pt x="4009472" y="3766484"/>
                  <a:pt x="4026138" y="3791483"/>
                </a:cubicBezTo>
                <a:close/>
                <a:moveTo>
                  <a:pt x="3367836" y="3816481"/>
                </a:moveTo>
                <a:cubicBezTo>
                  <a:pt x="3359503" y="3799815"/>
                  <a:pt x="3342838" y="3783150"/>
                  <a:pt x="3342838" y="3766484"/>
                </a:cubicBezTo>
                <a:cubicBezTo>
                  <a:pt x="3351170" y="3766484"/>
                  <a:pt x="3359503" y="3758151"/>
                  <a:pt x="3367836" y="3758151"/>
                </a:cubicBezTo>
                <a:cubicBezTo>
                  <a:pt x="3376169" y="3766484"/>
                  <a:pt x="3367836" y="3791483"/>
                  <a:pt x="3367836" y="3816481"/>
                </a:cubicBezTo>
                <a:close/>
                <a:moveTo>
                  <a:pt x="2126230" y="3858146"/>
                </a:moveTo>
                <a:cubicBezTo>
                  <a:pt x="2134563" y="3866479"/>
                  <a:pt x="2159562" y="3841480"/>
                  <a:pt x="2159562" y="3858146"/>
                </a:cubicBezTo>
                <a:cubicBezTo>
                  <a:pt x="2159562" y="3841480"/>
                  <a:pt x="2142896" y="3799815"/>
                  <a:pt x="2126230" y="3766484"/>
                </a:cubicBezTo>
                <a:cubicBezTo>
                  <a:pt x="2167895" y="3774817"/>
                  <a:pt x="2192893" y="3824814"/>
                  <a:pt x="2192893" y="3858146"/>
                </a:cubicBezTo>
                <a:cubicBezTo>
                  <a:pt x="2192893" y="3866479"/>
                  <a:pt x="2184561" y="3933142"/>
                  <a:pt x="2151229" y="3933142"/>
                </a:cubicBezTo>
                <a:cubicBezTo>
                  <a:pt x="2117897" y="3933142"/>
                  <a:pt x="2067899" y="3816481"/>
                  <a:pt x="2067899" y="3808148"/>
                </a:cubicBezTo>
                <a:cubicBezTo>
                  <a:pt x="2067899" y="3783150"/>
                  <a:pt x="2092898" y="3774817"/>
                  <a:pt x="2101231" y="3758151"/>
                </a:cubicBezTo>
                <a:cubicBezTo>
                  <a:pt x="2109564" y="3791483"/>
                  <a:pt x="2126230" y="3824814"/>
                  <a:pt x="2126230" y="3858146"/>
                </a:cubicBezTo>
                <a:close/>
                <a:moveTo>
                  <a:pt x="4217795" y="3758151"/>
                </a:moveTo>
                <a:lnTo>
                  <a:pt x="4217795" y="3774817"/>
                </a:lnTo>
                <a:cubicBezTo>
                  <a:pt x="4209462" y="3799815"/>
                  <a:pt x="4192796" y="3816481"/>
                  <a:pt x="4176130" y="3816481"/>
                </a:cubicBezTo>
                <a:cubicBezTo>
                  <a:pt x="4151132" y="3816481"/>
                  <a:pt x="4151132" y="3808148"/>
                  <a:pt x="4134466" y="3799815"/>
                </a:cubicBezTo>
                <a:cubicBezTo>
                  <a:pt x="4142799" y="3783150"/>
                  <a:pt x="4159464" y="3766484"/>
                  <a:pt x="4159464" y="3749818"/>
                </a:cubicBezTo>
                <a:cubicBezTo>
                  <a:pt x="4176130" y="3758151"/>
                  <a:pt x="4201129" y="3758151"/>
                  <a:pt x="4217795" y="3758151"/>
                </a:cubicBezTo>
                <a:close/>
                <a:moveTo>
                  <a:pt x="2067899" y="3741485"/>
                </a:moveTo>
                <a:lnTo>
                  <a:pt x="2067899" y="3783150"/>
                </a:lnTo>
                <a:cubicBezTo>
                  <a:pt x="2059567" y="3783150"/>
                  <a:pt x="2059567" y="3791483"/>
                  <a:pt x="2042901" y="3791483"/>
                </a:cubicBezTo>
                <a:cubicBezTo>
                  <a:pt x="2017902" y="3791483"/>
                  <a:pt x="1984570" y="3766484"/>
                  <a:pt x="1959571" y="3741485"/>
                </a:cubicBezTo>
                <a:cubicBezTo>
                  <a:pt x="1976237" y="3741485"/>
                  <a:pt x="2042901" y="3774817"/>
                  <a:pt x="2067899" y="3741485"/>
                </a:cubicBezTo>
                <a:close/>
                <a:moveTo>
                  <a:pt x="3951141" y="3758151"/>
                </a:moveTo>
                <a:cubicBezTo>
                  <a:pt x="3934475" y="3758151"/>
                  <a:pt x="3909477" y="3741485"/>
                  <a:pt x="3892811" y="3733152"/>
                </a:cubicBezTo>
                <a:cubicBezTo>
                  <a:pt x="3909477" y="3733152"/>
                  <a:pt x="3934475" y="3741485"/>
                  <a:pt x="3951141" y="3758151"/>
                </a:cubicBezTo>
                <a:close/>
                <a:moveTo>
                  <a:pt x="3476164" y="3766484"/>
                </a:moveTo>
                <a:cubicBezTo>
                  <a:pt x="3459499" y="3758151"/>
                  <a:pt x="3442833" y="3741485"/>
                  <a:pt x="3426167" y="3741485"/>
                </a:cubicBezTo>
                <a:lnTo>
                  <a:pt x="3459499" y="3733152"/>
                </a:lnTo>
                <a:cubicBezTo>
                  <a:pt x="3459499" y="3741485"/>
                  <a:pt x="3467831" y="3758151"/>
                  <a:pt x="3476164" y="3766484"/>
                </a:cubicBezTo>
                <a:close/>
                <a:moveTo>
                  <a:pt x="3084517" y="3791483"/>
                </a:moveTo>
                <a:cubicBezTo>
                  <a:pt x="3042852" y="3774817"/>
                  <a:pt x="3017853" y="3783150"/>
                  <a:pt x="3001187" y="3733152"/>
                </a:cubicBezTo>
                <a:cubicBezTo>
                  <a:pt x="3034519" y="3758151"/>
                  <a:pt x="3059518" y="3741485"/>
                  <a:pt x="3084517" y="3791483"/>
                </a:cubicBezTo>
                <a:close/>
                <a:moveTo>
                  <a:pt x="3209511" y="3758151"/>
                </a:moveTo>
                <a:cubicBezTo>
                  <a:pt x="3176179" y="3758151"/>
                  <a:pt x="3159513" y="3749818"/>
                  <a:pt x="3151180" y="3749818"/>
                </a:cubicBezTo>
                <a:cubicBezTo>
                  <a:pt x="3151180" y="3741485"/>
                  <a:pt x="3159513" y="3733152"/>
                  <a:pt x="3159513" y="3724819"/>
                </a:cubicBezTo>
                <a:cubicBezTo>
                  <a:pt x="3184512" y="3724819"/>
                  <a:pt x="3201178" y="3741485"/>
                  <a:pt x="3209511" y="3758151"/>
                </a:cubicBezTo>
                <a:close/>
                <a:moveTo>
                  <a:pt x="4142799" y="3724819"/>
                </a:moveTo>
                <a:cubicBezTo>
                  <a:pt x="4142799" y="3758151"/>
                  <a:pt x="4092801" y="3783150"/>
                  <a:pt x="4084468" y="3783150"/>
                </a:cubicBezTo>
                <a:cubicBezTo>
                  <a:pt x="4067802" y="3783150"/>
                  <a:pt x="4059469" y="3774817"/>
                  <a:pt x="4051136" y="3766484"/>
                </a:cubicBezTo>
                <a:cubicBezTo>
                  <a:pt x="4059469" y="3758151"/>
                  <a:pt x="4076135" y="3733152"/>
                  <a:pt x="4084468" y="3716486"/>
                </a:cubicBezTo>
                <a:cubicBezTo>
                  <a:pt x="4101134" y="3724819"/>
                  <a:pt x="4126133" y="3724819"/>
                  <a:pt x="4142799" y="3724819"/>
                </a:cubicBezTo>
                <a:close/>
                <a:moveTo>
                  <a:pt x="3867812" y="3716486"/>
                </a:moveTo>
                <a:cubicBezTo>
                  <a:pt x="3867812" y="3716486"/>
                  <a:pt x="3867812" y="3724819"/>
                  <a:pt x="3859479" y="3716486"/>
                </a:cubicBezTo>
                <a:lnTo>
                  <a:pt x="3867812" y="3716486"/>
                </a:lnTo>
                <a:close/>
                <a:moveTo>
                  <a:pt x="3367836" y="3733152"/>
                </a:moveTo>
                <a:cubicBezTo>
                  <a:pt x="3376169" y="3716486"/>
                  <a:pt x="3384502" y="3716486"/>
                  <a:pt x="3392835" y="3724819"/>
                </a:cubicBezTo>
                <a:cubicBezTo>
                  <a:pt x="3384502" y="3724819"/>
                  <a:pt x="3376169" y="3733152"/>
                  <a:pt x="3367836" y="3733152"/>
                </a:cubicBezTo>
                <a:close/>
                <a:moveTo>
                  <a:pt x="3001187" y="3791483"/>
                </a:moveTo>
                <a:cubicBezTo>
                  <a:pt x="3001187" y="3808148"/>
                  <a:pt x="2976189" y="3833147"/>
                  <a:pt x="2976189" y="3849813"/>
                </a:cubicBezTo>
                <a:cubicBezTo>
                  <a:pt x="2967856" y="3824814"/>
                  <a:pt x="2942857" y="3791483"/>
                  <a:pt x="2917858" y="3758151"/>
                </a:cubicBezTo>
                <a:cubicBezTo>
                  <a:pt x="2917858" y="3758151"/>
                  <a:pt x="2909525" y="3758151"/>
                  <a:pt x="2901192" y="3766484"/>
                </a:cubicBezTo>
                <a:cubicBezTo>
                  <a:pt x="2917858" y="3799815"/>
                  <a:pt x="2942857" y="3833147"/>
                  <a:pt x="2959523" y="3866479"/>
                </a:cubicBezTo>
                <a:cubicBezTo>
                  <a:pt x="2942857" y="3858146"/>
                  <a:pt x="2917858" y="3849813"/>
                  <a:pt x="2901192" y="3841480"/>
                </a:cubicBezTo>
                <a:cubicBezTo>
                  <a:pt x="2884526" y="3824814"/>
                  <a:pt x="2867861" y="3783150"/>
                  <a:pt x="2867861" y="3758151"/>
                </a:cubicBezTo>
                <a:cubicBezTo>
                  <a:pt x="2867861" y="3724819"/>
                  <a:pt x="2876194" y="3716486"/>
                  <a:pt x="2909525" y="3716486"/>
                </a:cubicBezTo>
                <a:cubicBezTo>
                  <a:pt x="2917858" y="3716486"/>
                  <a:pt x="3001187" y="3758151"/>
                  <a:pt x="3001187" y="3791483"/>
                </a:cubicBezTo>
                <a:close/>
                <a:moveTo>
                  <a:pt x="1926240" y="3741485"/>
                </a:moveTo>
                <a:lnTo>
                  <a:pt x="1926240" y="3808148"/>
                </a:lnTo>
                <a:cubicBezTo>
                  <a:pt x="1917907" y="3808148"/>
                  <a:pt x="1917907" y="3816481"/>
                  <a:pt x="1901241" y="3816481"/>
                </a:cubicBezTo>
                <a:cubicBezTo>
                  <a:pt x="1876242" y="3816481"/>
                  <a:pt x="1851243" y="3774817"/>
                  <a:pt x="1826245" y="3749818"/>
                </a:cubicBezTo>
                <a:lnTo>
                  <a:pt x="1826245" y="3724819"/>
                </a:lnTo>
                <a:cubicBezTo>
                  <a:pt x="1842910" y="3741485"/>
                  <a:pt x="1859576" y="3766484"/>
                  <a:pt x="1876242" y="3791483"/>
                </a:cubicBezTo>
                <a:cubicBezTo>
                  <a:pt x="1876242" y="3791483"/>
                  <a:pt x="1884575" y="3791483"/>
                  <a:pt x="1892908" y="3783150"/>
                </a:cubicBezTo>
                <a:cubicBezTo>
                  <a:pt x="1884575" y="3766484"/>
                  <a:pt x="1867909" y="3741485"/>
                  <a:pt x="1851243" y="3716486"/>
                </a:cubicBezTo>
                <a:lnTo>
                  <a:pt x="1926240" y="3741485"/>
                </a:lnTo>
                <a:close/>
                <a:moveTo>
                  <a:pt x="3542828" y="3866479"/>
                </a:moveTo>
                <a:cubicBezTo>
                  <a:pt x="3517829" y="3816481"/>
                  <a:pt x="3476164" y="3741485"/>
                  <a:pt x="3476164" y="3716486"/>
                </a:cubicBezTo>
                <a:cubicBezTo>
                  <a:pt x="3476164" y="3699820"/>
                  <a:pt x="3492830" y="3708153"/>
                  <a:pt x="3492830" y="3708153"/>
                </a:cubicBezTo>
                <a:cubicBezTo>
                  <a:pt x="3526162" y="3758151"/>
                  <a:pt x="3551161" y="3816481"/>
                  <a:pt x="3567827" y="3866479"/>
                </a:cubicBezTo>
                <a:lnTo>
                  <a:pt x="3542828" y="3866479"/>
                </a:lnTo>
                <a:close/>
                <a:moveTo>
                  <a:pt x="4301124" y="3716486"/>
                </a:moveTo>
                <a:cubicBezTo>
                  <a:pt x="4284458" y="3724819"/>
                  <a:pt x="4267792" y="3749818"/>
                  <a:pt x="4259460" y="3766484"/>
                </a:cubicBezTo>
                <a:lnTo>
                  <a:pt x="4242794" y="3749818"/>
                </a:lnTo>
                <a:cubicBezTo>
                  <a:pt x="4259460" y="3733152"/>
                  <a:pt x="4267792" y="3716486"/>
                  <a:pt x="4276125" y="3699820"/>
                </a:cubicBezTo>
                <a:cubicBezTo>
                  <a:pt x="4284458" y="3708153"/>
                  <a:pt x="4292791" y="3708153"/>
                  <a:pt x="4301124" y="3716486"/>
                </a:cubicBezTo>
                <a:close/>
                <a:moveTo>
                  <a:pt x="1842910" y="3874812"/>
                </a:moveTo>
                <a:lnTo>
                  <a:pt x="1851243" y="3891478"/>
                </a:lnTo>
                <a:cubicBezTo>
                  <a:pt x="1776247" y="3833147"/>
                  <a:pt x="1659586" y="3783150"/>
                  <a:pt x="1592923" y="3691487"/>
                </a:cubicBezTo>
                <a:cubicBezTo>
                  <a:pt x="1659586" y="3741485"/>
                  <a:pt x="1759581" y="3833147"/>
                  <a:pt x="1842910" y="3874812"/>
                </a:cubicBezTo>
                <a:close/>
                <a:moveTo>
                  <a:pt x="4059469" y="3691487"/>
                </a:moveTo>
                <a:lnTo>
                  <a:pt x="4059469" y="3724819"/>
                </a:lnTo>
                <a:cubicBezTo>
                  <a:pt x="4042803" y="3741485"/>
                  <a:pt x="4034471" y="3749818"/>
                  <a:pt x="4009472" y="3749818"/>
                </a:cubicBezTo>
                <a:cubicBezTo>
                  <a:pt x="3992806" y="3749818"/>
                  <a:pt x="3984473" y="3741485"/>
                  <a:pt x="3976140" y="3733152"/>
                </a:cubicBezTo>
                <a:cubicBezTo>
                  <a:pt x="3984473" y="3716486"/>
                  <a:pt x="3984473" y="3683154"/>
                  <a:pt x="4009472" y="3683154"/>
                </a:cubicBezTo>
                <a:cubicBezTo>
                  <a:pt x="4026138" y="3683154"/>
                  <a:pt x="4042803" y="3691487"/>
                  <a:pt x="4059469" y="3691487"/>
                </a:cubicBezTo>
                <a:close/>
                <a:moveTo>
                  <a:pt x="3342838" y="3716486"/>
                </a:moveTo>
                <a:lnTo>
                  <a:pt x="3342838" y="3741485"/>
                </a:lnTo>
                <a:cubicBezTo>
                  <a:pt x="3326172" y="3741485"/>
                  <a:pt x="3276174" y="3749818"/>
                  <a:pt x="3267841" y="3741485"/>
                </a:cubicBezTo>
                <a:cubicBezTo>
                  <a:pt x="3276174" y="3724819"/>
                  <a:pt x="3284507" y="3699820"/>
                  <a:pt x="3284507" y="3683154"/>
                </a:cubicBezTo>
                <a:cubicBezTo>
                  <a:pt x="3284507" y="3683154"/>
                  <a:pt x="3334505" y="3683154"/>
                  <a:pt x="3342838" y="3716486"/>
                </a:cubicBezTo>
                <a:close/>
                <a:moveTo>
                  <a:pt x="3117848" y="3749818"/>
                </a:moveTo>
                <a:cubicBezTo>
                  <a:pt x="3101183" y="3741485"/>
                  <a:pt x="3076184" y="3733152"/>
                  <a:pt x="3059518" y="3733152"/>
                </a:cubicBezTo>
                <a:cubicBezTo>
                  <a:pt x="3067851" y="3716486"/>
                  <a:pt x="3067851" y="3699820"/>
                  <a:pt x="3076184" y="3683154"/>
                </a:cubicBezTo>
                <a:cubicBezTo>
                  <a:pt x="3084517" y="3691487"/>
                  <a:pt x="3142847" y="3683154"/>
                  <a:pt x="3117848" y="3749818"/>
                </a:cubicBezTo>
                <a:close/>
                <a:moveTo>
                  <a:pt x="1751248" y="3683154"/>
                </a:moveTo>
                <a:cubicBezTo>
                  <a:pt x="1767914" y="3691487"/>
                  <a:pt x="1809579" y="3691487"/>
                  <a:pt x="1801246" y="3733152"/>
                </a:cubicBezTo>
                <a:cubicBezTo>
                  <a:pt x="1784580" y="3716486"/>
                  <a:pt x="1759581" y="3699820"/>
                  <a:pt x="1734582" y="3683154"/>
                </a:cubicBezTo>
                <a:lnTo>
                  <a:pt x="1751248" y="3683154"/>
                </a:lnTo>
                <a:close/>
                <a:moveTo>
                  <a:pt x="4251127" y="3683154"/>
                </a:moveTo>
                <a:lnTo>
                  <a:pt x="4251127" y="3708153"/>
                </a:lnTo>
                <a:cubicBezTo>
                  <a:pt x="4242794" y="3716486"/>
                  <a:pt x="4226128" y="3741485"/>
                  <a:pt x="4209462" y="3741485"/>
                </a:cubicBezTo>
                <a:cubicBezTo>
                  <a:pt x="4184463" y="3741485"/>
                  <a:pt x="4176130" y="3733152"/>
                  <a:pt x="4176130" y="3733152"/>
                </a:cubicBezTo>
                <a:cubicBezTo>
                  <a:pt x="4176130" y="3733152"/>
                  <a:pt x="4167797" y="3733152"/>
                  <a:pt x="4167797" y="3716486"/>
                </a:cubicBezTo>
                <a:cubicBezTo>
                  <a:pt x="4167797" y="3691487"/>
                  <a:pt x="4184463" y="3691487"/>
                  <a:pt x="4192796" y="3674822"/>
                </a:cubicBezTo>
                <a:cubicBezTo>
                  <a:pt x="4209462" y="3674822"/>
                  <a:pt x="4234461" y="3683154"/>
                  <a:pt x="4251127" y="3683154"/>
                </a:cubicBezTo>
                <a:close/>
                <a:moveTo>
                  <a:pt x="3492830" y="3674822"/>
                </a:moveTo>
                <a:cubicBezTo>
                  <a:pt x="3492830" y="3674822"/>
                  <a:pt x="3484497" y="3683154"/>
                  <a:pt x="3484497" y="3674822"/>
                </a:cubicBezTo>
                <a:lnTo>
                  <a:pt x="3492830" y="3674822"/>
                </a:lnTo>
                <a:close/>
                <a:moveTo>
                  <a:pt x="2251224" y="3691487"/>
                </a:moveTo>
                <a:cubicBezTo>
                  <a:pt x="2242891" y="3691487"/>
                  <a:pt x="2226225" y="3674822"/>
                  <a:pt x="2217892" y="3666489"/>
                </a:cubicBezTo>
                <a:cubicBezTo>
                  <a:pt x="2226225" y="3666489"/>
                  <a:pt x="2242891" y="3683154"/>
                  <a:pt x="2251224" y="3691487"/>
                </a:cubicBezTo>
                <a:close/>
                <a:moveTo>
                  <a:pt x="4417785" y="3716486"/>
                </a:moveTo>
                <a:cubicBezTo>
                  <a:pt x="4401119" y="3716486"/>
                  <a:pt x="4376120" y="3716486"/>
                  <a:pt x="4359455" y="3708153"/>
                </a:cubicBezTo>
                <a:cubicBezTo>
                  <a:pt x="4367788" y="3691487"/>
                  <a:pt x="4384453" y="3674822"/>
                  <a:pt x="4384453" y="3658156"/>
                </a:cubicBezTo>
                <a:cubicBezTo>
                  <a:pt x="4392786" y="3674822"/>
                  <a:pt x="4401119" y="3699820"/>
                  <a:pt x="4417785" y="3716486"/>
                </a:cubicBezTo>
                <a:close/>
                <a:moveTo>
                  <a:pt x="3984473" y="3666489"/>
                </a:moveTo>
                <a:cubicBezTo>
                  <a:pt x="3984473" y="3683154"/>
                  <a:pt x="3967807" y="3708153"/>
                  <a:pt x="3951141" y="3716486"/>
                </a:cubicBezTo>
                <a:lnTo>
                  <a:pt x="3901144" y="3708153"/>
                </a:lnTo>
                <a:cubicBezTo>
                  <a:pt x="3909477" y="3691487"/>
                  <a:pt x="3926142" y="3674822"/>
                  <a:pt x="3926142" y="3658156"/>
                </a:cubicBezTo>
                <a:cubicBezTo>
                  <a:pt x="3942808" y="3666489"/>
                  <a:pt x="3976140" y="3666489"/>
                  <a:pt x="3984473" y="3666489"/>
                </a:cubicBezTo>
                <a:close/>
                <a:moveTo>
                  <a:pt x="3901144" y="3649823"/>
                </a:moveTo>
                <a:cubicBezTo>
                  <a:pt x="3901144" y="3683154"/>
                  <a:pt x="3876145" y="3683154"/>
                  <a:pt x="3851146" y="3699820"/>
                </a:cubicBezTo>
                <a:cubicBezTo>
                  <a:pt x="3851146" y="3699820"/>
                  <a:pt x="3842813" y="3691487"/>
                  <a:pt x="3834480" y="3691487"/>
                </a:cubicBezTo>
                <a:cubicBezTo>
                  <a:pt x="3834480" y="3683154"/>
                  <a:pt x="3851146" y="3666489"/>
                  <a:pt x="3859479" y="3649823"/>
                </a:cubicBezTo>
                <a:lnTo>
                  <a:pt x="3901144" y="3649823"/>
                </a:lnTo>
                <a:close/>
                <a:moveTo>
                  <a:pt x="3792816" y="3666489"/>
                </a:moveTo>
                <a:cubicBezTo>
                  <a:pt x="3792816" y="3658156"/>
                  <a:pt x="3809481" y="3658156"/>
                  <a:pt x="3826147" y="3649823"/>
                </a:cubicBezTo>
                <a:cubicBezTo>
                  <a:pt x="3817814" y="3649823"/>
                  <a:pt x="3817814" y="3674822"/>
                  <a:pt x="3792816" y="3666489"/>
                </a:cubicBezTo>
                <a:close/>
                <a:moveTo>
                  <a:pt x="3234509" y="3649823"/>
                </a:moveTo>
                <a:cubicBezTo>
                  <a:pt x="3242842" y="3658156"/>
                  <a:pt x="3259508" y="3666489"/>
                  <a:pt x="3259508" y="3691487"/>
                </a:cubicBezTo>
                <a:cubicBezTo>
                  <a:pt x="3259508" y="3708153"/>
                  <a:pt x="3251175" y="3724819"/>
                  <a:pt x="3234509" y="3741485"/>
                </a:cubicBezTo>
                <a:cubicBezTo>
                  <a:pt x="3217844" y="3724819"/>
                  <a:pt x="3201178" y="3716486"/>
                  <a:pt x="3184512" y="3699820"/>
                </a:cubicBezTo>
                <a:cubicBezTo>
                  <a:pt x="3192845" y="3683154"/>
                  <a:pt x="3201178" y="3666489"/>
                  <a:pt x="3201178" y="3649823"/>
                </a:cubicBezTo>
                <a:lnTo>
                  <a:pt x="3234509" y="3649823"/>
                </a:lnTo>
                <a:close/>
                <a:moveTo>
                  <a:pt x="4176130" y="3658156"/>
                </a:moveTo>
                <a:cubicBezTo>
                  <a:pt x="4176130" y="3683154"/>
                  <a:pt x="4142799" y="3708153"/>
                  <a:pt x="4117800" y="3708153"/>
                </a:cubicBezTo>
                <a:cubicBezTo>
                  <a:pt x="4101134" y="3708153"/>
                  <a:pt x="4092801" y="3691487"/>
                  <a:pt x="4084468" y="3683154"/>
                </a:cubicBezTo>
                <a:cubicBezTo>
                  <a:pt x="4109467" y="3666489"/>
                  <a:pt x="4142799" y="3658156"/>
                  <a:pt x="4167797" y="3641490"/>
                </a:cubicBezTo>
                <a:cubicBezTo>
                  <a:pt x="4167797" y="3649823"/>
                  <a:pt x="4176130" y="3641490"/>
                  <a:pt x="4176130" y="3658156"/>
                </a:cubicBezTo>
                <a:close/>
                <a:moveTo>
                  <a:pt x="3426167" y="3641490"/>
                </a:moveTo>
                <a:cubicBezTo>
                  <a:pt x="3434500" y="3649823"/>
                  <a:pt x="3451166" y="3658156"/>
                  <a:pt x="3459499" y="3674822"/>
                </a:cubicBezTo>
                <a:lnTo>
                  <a:pt x="3459499" y="3699820"/>
                </a:lnTo>
                <a:cubicBezTo>
                  <a:pt x="3451166" y="3699820"/>
                  <a:pt x="3442833" y="3716486"/>
                  <a:pt x="3426167" y="3716486"/>
                </a:cubicBezTo>
                <a:cubicBezTo>
                  <a:pt x="3401168" y="3716486"/>
                  <a:pt x="3401168" y="3699820"/>
                  <a:pt x="3392835" y="3699820"/>
                </a:cubicBezTo>
                <a:cubicBezTo>
                  <a:pt x="3401168" y="3683154"/>
                  <a:pt x="3409501" y="3658156"/>
                  <a:pt x="3401168" y="3641490"/>
                </a:cubicBezTo>
                <a:lnTo>
                  <a:pt x="3426167" y="3641490"/>
                </a:lnTo>
                <a:close/>
                <a:moveTo>
                  <a:pt x="3051185" y="3683154"/>
                </a:moveTo>
                <a:cubicBezTo>
                  <a:pt x="3051185" y="3708153"/>
                  <a:pt x="3042852" y="3708153"/>
                  <a:pt x="3042852" y="3716486"/>
                </a:cubicBezTo>
                <a:lnTo>
                  <a:pt x="3017853" y="3716486"/>
                </a:lnTo>
                <a:cubicBezTo>
                  <a:pt x="3009520" y="3708153"/>
                  <a:pt x="2992855" y="3699820"/>
                  <a:pt x="2976189" y="3691487"/>
                </a:cubicBezTo>
                <a:cubicBezTo>
                  <a:pt x="2984522" y="3674822"/>
                  <a:pt x="2992855" y="3658156"/>
                  <a:pt x="2992855" y="3641490"/>
                </a:cubicBezTo>
                <a:cubicBezTo>
                  <a:pt x="3026186" y="3641490"/>
                  <a:pt x="3051185" y="3666489"/>
                  <a:pt x="3051185" y="3683154"/>
                </a:cubicBezTo>
                <a:close/>
                <a:moveTo>
                  <a:pt x="2859528" y="3708153"/>
                </a:moveTo>
                <a:cubicBezTo>
                  <a:pt x="2859528" y="3724819"/>
                  <a:pt x="2842862" y="3749818"/>
                  <a:pt x="2842862" y="3766484"/>
                </a:cubicBezTo>
                <a:cubicBezTo>
                  <a:pt x="2826196" y="3741485"/>
                  <a:pt x="2817863" y="3691487"/>
                  <a:pt x="2767865" y="3691487"/>
                </a:cubicBezTo>
                <a:cubicBezTo>
                  <a:pt x="2784531" y="3716486"/>
                  <a:pt x="2809530" y="3749818"/>
                  <a:pt x="2826196" y="3783150"/>
                </a:cubicBezTo>
                <a:cubicBezTo>
                  <a:pt x="2759533" y="3783150"/>
                  <a:pt x="2734534" y="3724819"/>
                  <a:pt x="2734534" y="3691487"/>
                </a:cubicBezTo>
                <a:cubicBezTo>
                  <a:pt x="2734534" y="3666489"/>
                  <a:pt x="2734534" y="3641490"/>
                  <a:pt x="2767865" y="3641490"/>
                </a:cubicBezTo>
                <a:cubicBezTo>
                  <a:pt x="2776198" y="3641490"/>
                  <a:pt x="2859528" y="3658156"/>
                  <a:pt x="2859528" y="3708153"/>
                </a:cubicBezTo>
                <a:close/>
                <a:moveTo>
                  <a:pt x="609637" y="3649823"/>
                </a:moveTo>
                <a:cubicBezTo>
                  <a:pt x="617970" y="3666489"/>
                  <a:pt x="617970" y="3691487"/>
                  <a:pt x="634636" y="3716486"/>
                </a:cubicBezTo>
                <a:cubicBezTo>
                  <a:pt x="701299" y="3808148"/>
                  <a:pt x="809627" y="3824814"/>
                  <a:pt x="867958" y="3949808"/>
                </a:cubicBezTo>
                <a:cubicBezTo>
                  <a:pt x="876291" y="3958141"/>
                  <a:pt x="884624" y="3974807"/>
                  <a:pt x="884624" y="3991473"/>
                </a:cubicBezTo>
                <a:lnTo>
                  <a:pt x="884624" y="4033137"/>
                </a:lnTo>
                <a:cubicBezTo>
                  <a:pt x="826293" y="3866479"/>
                  <a:pt x="542974" y="3816481"/>
                  <a:pt x="584638" y="3649823"/>
                </a:cubicBezTo>
                <a:cubicBezTo>
                  <a:pt x="542974" y="3658156"/>
                  <a:pt x="542974" y="3716486"/>
                  <a:pt x="542974" y="3758151"/>
                </a:cubicBezTo>
                <a:cubicBezTo>
                  <a:pt x="542974" y="3908144"/>
                  <a:pt x="701299" y="3924809"/>
                  <a:pt x="734631" y="4058136"/>
                </a:cubicBezTo>
                <a:cubicBezTo>
                  <a:pt x="751297" y="4099801"/>
                  <a:pt x="717965" y="4191463"/>
                  <a:pt x="776296" y="4241461"/>
                </a:cubicBezTo>
                <a:cubicBezTo>
                  <a:pt x="742964" y="4233128"/>
                  <a:pt x="684633" y="4174797"/>
                  <a:pt x="684633" y="4141465"/>
                </a:cubicBezTo>
                <a:cubicBezTo>
                  <a:pt x="684633" y="4108134"/>
                  <a:pt x="692966" y="4066469"/>
                  <a:pt x="676300" y="4041470"/>
                </a:cubicBezTo>
                <a:cubicBezTo>
                  <a:pt x="634636" y="3933142"/>
                  <a:pt x="501309" y="3841480"/>
                  <a:pt x="517975" y="3741485"/>
                </a:cubicBezTo>
                <a:cubicBezTo>
                  <a:pt x="517975" y="3716486"/>
                  <a:pt x="526308" y="3683154"/>
                  <a:pt x="517975" y="3658156"/>
                </a:cubicBezTo>
                <a:cubicBezTo>
                  <a:pt x="476310" y="3691487"/>
                  <a:pt x="434646" y="3783150"/>
                  <a:pt x="434646" y="3833147"/>
                </a:cubicBezTo>
                <a:cubicBezTo>
                  <a:pt x="434646" y="3849813"/>
                  <a:pt x="509642" y="4058136"/>
                  <a:pt x="509642" y="4074802"/>
                </a:cubicBezTo>
                <a:cubicBezTo>
                  <a:pt x="509642" y="4099801"/>
                  <a:pt x="484643" y="4149798"/>
                  <a:pt x="467977" y="4174797"/>
                </a:cubicBezTo>
                <a:cubicBezTo>
                  <a:pt x="476310" y="4158131"/>
                  <a:pt x="484643" y="4133133"/>
                  <a:pt x="484643" y="4108134"/>
                </a:cubicBezTo>
                <a:cubicBezTo>
                  <a:pt x="484643" y="4016472"/>
                  <a:pt x="384648" y="3874812"/>
                  <a:pt x="384648" y="3783150"/>
                </a:cubicBezTo>
                <a:cubicBezTo>
                  <a:pt x="384648" y="3674822"/>
                  <a:pt x="467977" y="3641490"/>
                  <a:pt x="534641" y="3641490"/>
                </a:cubicBezTo>
                <a:cubicBezTo>
                  <a:pt x="559640" y="3641490"/>
                  <a:pt x="592971" y="3641490"/>
                  <a:pt x="609637" y="3649823"/>
                </a:cubicBezTo>
                <a:close/>
                <a:moveTo>
                  <a:pt x="4084468" y="3658156"/>
                </a:moveTo>
                <a:cubicBezTo>
                  <a:pt x="4059469" y="3666489"/>
                  <a:pt x="4034471" y="3666489"/>
                  <a:pt x="4009472" y="3658156"/>
                </a:cubicBezTo>
                <a:cubicBezTo>
                  <a:pt x="4009472" y="3649823"/>
                  <a:pt x="4026138" y="3633157"/>
                  <a:pt x="4034471" y="3624824"/>
                </a:cubicBezTo>
                <a:cubicBezTo>
                  <a:pt x="4051136" y="3633157"/>
                  <a:pt x="4067802" y="3641490"/>
                  <a:pt x="4084468" y="3658156"/>
                </a:cubicBezTo>
                <a:close/>
                <a:moveTo>
                  <a:pt x="4309457" y="3624824"/>
                </a:moveTo>
                <a:cubicBezTo>
                  <a:pt x="4326123" y="3633157"/>
                  <a:pt x="4367788" y="3624824"/>
                  <a:pt x="4367788" y="3641490"/>
                </a:cubicBezTo>
                <a:cubicBezTo>
                  <a:pt x="4367788" y="3674822"/>
                  <a:pt x="4326123" y="3691487"/>
                  <a:pt x="4317790" y="3691487"/>
                </a:cubicBezTo>
                <a:cubicBezTo>
                  <a:pt x="4292791" y="3691487"/>
                  <a:pt x="4292791" y="3683154"/>
                  <a:pt x="4276125" y="3674822"/>
                </a:cubicBezTo>
                <a:cubicBezTo>
                  <a:pt x="4292791" y="3658156"/>
                  <a:pt x="4301124" y="3633157"/>
                  <a:pt x="4309457" y="3616491"/>
                </a:cubicBezTo>
                <a:lnTo>
                  <a:pt x="4309457" y="3624824"/>
                </a:lnTo>
                <a:close/>
                <a:moveTo>
                  <a:pt x="3176179" y="3633157"/>
                </a:moveTo>
                <a:lnTo>
                  <a:pt x="3176179" y="3683154"/>
                </a:lnTo>
                <a:cubicBezTo>
                  <a:pt x="3167846" y="3683154"/>
                  <a:pt x="3159513" y="3691487"/>
                  <a:pt x="3151180" y="3699820"/>
                </a:cubicBezTo>
                <a:cubicBezTo>
                  <a:pt x="3134514" y="3683154"/>
                  <a:pt x="3109516" y="3683154"/>
                  <a:pt x="3109516" y="3658156"/>
                </a:cubicBezTo>
                <a:cubicBezTo>
                  <a:pt x="3109516" y="3641490"/>
                  <a:pt x="3126181" y="3624824"/>
                  <a:pt x="3126181" y="3608158"/>
                </a:cubicBezTo>
                <a:cubicBezTo>
                  <a:pt x="3142847" y="3608158"/>
                  <a:pt x="3159513" y="3616491"/>
                  <a:pt x="3176179" y="3633157"/>
                </a:cubicBezTo>
                <a:close/>
                <a:moveTo>
                  <a:pt x="2951190" y="3708153"/>
                </a:moveTo>
                <a:cubicBezTo>
                  <a:pt x="2892859" y="3699820"/>
                  <a:pt x="2842862" y="3666489"/>
                  <a:pt x="2851195" y="3608158"/>
                </a:cubicBezTo>
                <a:cubicBezTo>
                  <a:pt x="2876194" y="3641490"/>
                  <a:pt x="2917858" y="3674822"/>
                  <a:pt x="2951190" y="3708153"/>
                </a:cubicBezTo>
                <a:close/>
                <a:moveTo>
                  <a:pt x="4384453" y="3624824"/>
                </a:moveTo>
                <a:cubicBezTo>
                  <a:pt x="4392786" y="3616491"/>
                  <a:pt x="4409452" y="3599825"/>
                  <a:pt x="4417785" y="3608158"/>
                </a:cubicBezTo>
                <a:cubicBezTo>
                  <a:pt x="4409452" y="3608158"/>
                  <a:pt x="4401119" y="3624824"/>
                  <a:pt x="4384453" y="3624824"/>
                </a:cubicBezTo>
                <a:close/>
                <a:moveTo>
                  <a:pt x="4284458" y="3599825"/>
                </a:moveTo>
                <a:lnTo>
                  <a:pt x="4284458" y="3624824"/>
                </a:lnTo>
                <a:cubicBezTo>
                  <a:pt x="4276125" y="3633157"/>
                  <a:pt x="4267792" y="3649823"/>
                  <a:pt x="4251127" y="3658156"/>
                </a:cubicBezTo>
                <a:lnTo>
                  <a:pt x="4209462" y="3658156"/>
                </a:lnTo>
                <a:cubicBezTo>
                  <a:pt x="4209462" y="3649823"/>
                  <a:pt x="4201129" y="3641490"/>
                  <a:pt x="4192796" y="3633157"/>
                </a:cubicBezTo>
                <a:cubicBezTo>
                  <a:pt x="4209462" y="3624824"/>
                  <a:pt x="4234461" y="3608158"/>
                  <a:pt x="4251127" y="3599825"/>
                </a:cubicBezTo>
                <a:lnTo>
                  <a:pt x="4284458" y="3599825"/>
                </a:lnTo>
                <a:close/>
                <a:moveTo>
                  <a:pt x="3542828" y="3649823"/>
                </a:moveTo>
                <a:cubicBezTo>
                  <a:pt x="3534495" y="3649823"/>
                  <a:pt x="3517829" y="3658156"/>
                  <a:pt x="3509496" y="3658156"/>
                </a:cubicBezTo>
                <a:cubicBezTo>
                  <a:pt x="3509496" y="3633157"/>
                  <a:pt x="3517829" y="3616491"/>
                  <a:pt x="3517829" y="3599825"/>
                </a:cubicBezTo>
                <a:cubicBezTo>
                  <a:pt x="3526162" y="3608158"/>
                  <a:pt x="3534495" y="3624824"/>
                  <a:pt x="3542828" y="3649823"/>
                </a:cubicBezTo>
                <a:close/>
                <a:moveTo>
                  <a:pt x="3384502" y="3649823"/>
                </a:moveTo>
                <a:cubicBezTo>
                  <a:pt x="3384502" y="3674822"/>
                  <a:pt x="3376169" y="3683154"/>
                  <a:pt x="3376169" y="3683154"/>
                </a:cubicBezTo>
                <a:cubicBezTo>
                  <a:pt x="3367836" y="3683154"/>
                  <a:pt x="3376169" y="3691487"/>
                  <a:pt x="3351170" y="3691487"/>
                </a:cubicBezTo>
                <a:cubicBezTo>
                  <a:pt x="3334505" y="3691487"/>
                  <a:pt x="3326172" y="3666489"/>
                  <a:pt x="3309506" y="3658156"/>
                </a:cubicBezTo>
                <a:cubicBezTo>
                  <a:pt x="3317839" y="3641490"/>
                  <a:pt x="3326172" y="3616491"/>
                  <a:pt x="3326172" y="3599825"/>
                </a:cubicBezTo>
                <a:cubicBezTo>
                  <a:pt x="3351170" y="3616491"/>
                  <a:pt x="3384502" y="3641490"/>
                  <a:pt x="3384502" y="3649823"/>
                </a:cubicBezTo>
                <a:close/>
                <a:moveTo>
                  <a:pt x="3767817" y="3633157"/>
                </a:moveTo>
                <a:lnTo>
                  <a:pt x="3751151" y="3616491"/>
                </a:lnTo>
                <a:cubicBezTo>
                  <a:pt x="3759484" y="3608158"/>
                  <a:pt x="3776150" y="3599825"/>
                  <a:pt x="3792816" y="3591492"/>
                </a:cubicBezTo>
                <a:cubicBezTo>
                  <a:pt x="3792816" y="3599825"/>
                  <a:pt x="3784483" y="3616491"/>
                  <a:pt x="3767817" y="3633157"/>
                </a:cubicBezTo>
                <a:close/>
                <a:moveTo>
                  <a:pt x="2967856" y="3624824"/>
                </a:moveTo>
                <a:lnTo>
                  <a:pt x="2967856" y="3666489"/>
                </a:lnTo>
                <a:cubicBezTo>
                  <a:pt x="2967856" y="3666489"/>
                  <a:pt x="2967856" y="3674822"/>
                  <a:pt x="2951190" y="3674822"/>
                </a:cubicBezTo>
                <a:cubicBezTo>
                  <a:pt x="2926191" y="3674822"/>
                  <a:pt x="2909525" y="3649823"/>
                  <a:pt x="2909525" y="3633157"/>
                </a:cubicBezTo>
                <a:cubicBezTo>
                  <a:pt x="2909525" y="3608158"/>
                  <a:pt x="2917858" y="3608158"/>
                  <a:pt x="2917858" y="3591492"/>
                </a:cubicBezTo>
                <a:cubicBezTo>
                  <a:pt x="2934524" y="3599825"/>
                  <a:pt x="2959523" y="3608158"/>
                  <a:pt x="2967856" y="3624824"/>
                </a:cubicBezTo>
                <a:close/>
                <a:moveTo>
                  <a:pt x="4009472" y="3599825"/>
                </a:moveTo>
                <a:cubicBezTo>
                  <a:pt x="4009472" y="3616491"/>
                  <a:pt x="4001139" y="3633157"/>
                  <a:pt x="3984473" y="3641490"/>
                </a:cubicBezTo>
                <a:lnTo>
                  <a:pt x="3934475" y="3641490"/>
                </a:lnTo>
                <a:cubicBezTo>
                  <a:pt x="3942808" y="3616491"/>
                  <a:pt x="3951141" y="3599825"/>
                  <a:pt x="3959474" y="3583159"/>
                </a:cubicBezTo>
                <a:cubicBezTo>
                  <a:pt x="3976140" y="3591492"/>
                  <a:pt x="3992806" y="3591492"/>
                  <a:pt x="4009472" y="3599825"/>
                </a:cubicBezTo>
                <a:close/>
                <a:moveTo>
                  <a:pt x="3576160" y="3608158"/>
                </a:moveTo>
                <a:lnTo>
                  <a:pt x="3576160" y="3583159"/>
                </a:lnTo>
                <a:cubicBezTo>
                  <a:pt x="3576160" y="3591492"/>
                  <a:pt x="3584492" y="3608158"/>
                  <a:pt x="3576160" y="3608158"/>
                </a:cubicBezTo>
                <a:close/>
                <a:moveTo>
                  <a:pt x="3934475" y="3574826"/>
                </a:moveTo>
                <a:cubicBezTo>
                  <a:pt x="3934475" y="3591492"/>
                  <a:pt x="3901144" y="3633157"/>
                  <a:pt x="3859479" y="3624824"/>
                </a:cubicBezTo>
                <a:cubicBezTo>
                  <a:pt x="3876145" y="3608158"/>
                  <a:pt x="3884478" y="3591492"/>
                  <a:pt x="3884478" y="3574826"/>
                </a:cubicBezTo>
                <a:lnTo>
                  <a:pt x="3934475" y="3574826"/>
                </a:lnTo>
                <a:close/>
                <a:moveTo>
                  <a:pt x="3801149" y="3633157"/>
                </a:moveTo>
                <a:cubicBezTo>
                  <a:pt x="3801149" y="3608158"/>
                  <a:pt x="3834480" y="3574826"/>
                  <a:pt x="3859479" y="3574826"/>
                </a:cubicBezTo>
                <a:cubicBezTo>
                  <a:pt x="3851146" y="3599825"/>
                  <a:pt x="3809481" y="3624824"/>
                  <a:pt x="3801149" y="3633157"/>
                </a:cubicBezTo>
                <a:close/>
                <a:moveTo>
                  <a:pt x="3276174" y="3574826"/>
                </a:moveTo>
                <a:cubicBezTo>
                  <a:pt x="3292840" y="3583159"/>
                  <a:pt x="3301173" y="3591492"/>
                  <a:pt x="3301173" y="3616491"/>
                </a:cubicBezTo>
                <a:cubicBezTo>
                  <a:pt x="3301173" y="3633157"/>
                  <a:pt x="3292840" y="3641490"/>
                  <a:pt x="3292840" y="3649823"/>
                </a:cubicBezTo>
                <a:cubicBezTo>
                  <a:pt x="3292840" y="3649823"/>
                  <a:pt x="3292840" y="3658156"/>
                  <a:pt x="3276174" y="3658156"/>
                </a:cubicBezTo>
                <a:cubicBezTo>
                  <a:pt x="3251175" y="3658156"/>
                  <a:pt x="3242842" y="3633157"/>
                  <a:pt x="3226177" y="3624824"/>
                </a:cubicBezTo>
                <a:cubicBezTo>
                  <a:pt x="3242842" y="3608158"/>
                  <a:pt x="3242842" y="3591492"/>
                  <a:pt x="3251175" y="3574826"/>
                </a:cubicBezTo>
                <a:lnTo>
                  <a:pt x="3276174" y="3574826"/>
                </a:lnTo>
                <a:close/>
                <a:moveTo>
                  <a:pt x="4392786" y="3574826"/>
                </a:moveTo>
                <a:cubicBezTo>
                  <a:pt x="4384453" y="3591492"/>
                  <a:pt x="4376120" y="3616491"/>
                  <a:pt x="4351122" y="3616491"/>
                </a:cubicBezTo>
                <a:cubicBezTo>
                  <a:pt x="4334456" y="3616491"/>
                  <a:pt x="4334456" y="3608158"/>
                  <a:pt x="4317790" y="3608158"/>
                </a:cubicBezTo>
                <a:cubicBezTo>
                  <a:pt x="4317790" y="3599825"/>
                  <a:pt x="4309457" y="3608158"/>
                  <a:pt x="4309457" y="3583159"/>
                </a:cubicBezTo>
                <a:cubicBezTo>
                  <a:pt x="4309457" y="3566493"/>
                  <a:pt x="4317790" y="3574826"/>
                  <a:pt x="4326123" y="3566493"/>
                </a:cubicBezTo>
                <a:cubicBezTo>
                  <a:pt x="4384453" y="3566493"/>
                  <a:pt x="4384453" y="3574826"/>
                  <a:pt x="4392786" y="3574826"/>
                </a:cubicBezTo>
                <a:close/>
                <a:moveTo>
                  <a:pt x="3467831" y="3566493"/>
                </a:moveTo>
                <a:cubicBezTo>
                  <a:pt x="3476164" y="3574826"/>
                  <a:pt x="3484497" y="3591492"/>
                  <a:pt x="3492830" y="3599825"/>
                </a:cubicBezTo>
                <a:lnTo>
                  <a:pt x="3492830" y="3633157"/>
                </a:lnTo>
                <a:lnTo>
                  <a:pt x="3476164" y="3649823"/>
                </a:lnTo>
                <a:cubicBezTo>
                  <a:pt x="3459499" y="3641490"/>
                  <a:pt x="3442833" y="3624824"/>
                  <a:pt x="3426167" y="3616491"/>
                </a:cubicBezTo>
                <a:cubicBezTo>
                  <a:pt x="3434500" y="3599825"/>
                  <a:pt x="3442833" y="3583159"/>
                  <a:pt x="3442833" y="3566493"/>
                </a:cubicBezTo>
                <a:lnTo>
                  <a:pt x="3467831" y="3566493"/>
                </a:lnTo>
                <a:close/>
                <a:moveTo>
                  <a:pt x="3101183" y="3608158"/>
                </a:moveTo>
                <a:cubicBezTo>
                  <a:pt x="3101183" y="3633157"/>
                  <a:pt x="3092850" y="3641490"/>
                  <a:pt x="3076184" y="3658156"/>
                </a:cubicBezTo>
                <a:cubicBezTo>
                  <a:pt x="3059518" y="3649823"/>
                  <a:pt x="3042852" y="3633157"/>
                  <a:pt x="3026186" y="3624824"/>
                </a:cubicBezTo>
                <a:cubicBezTo>
                  <a:pt x="3034519" y="3608158"/>
                  <a:pt x="3042852" y="3583159"/>
                  <a:pt x="3051185" y="3566493"/>
                </a:cubicBezTo>
                <a:cubicBezTo>
                  <a:pt x="3067851" y="3574826"/>
                  <a:pt x="3101183" y="3591492"/>
                  <a:pt x="3101183" y="3608158"/>
                </a:cubicBezTo>
                <a:close/>
                <a:moveTo>
                  <a:pt x="2726201" y="3633157"/>
                </a:moveTo>
                <a:cubicBezTo>
                  <a:pt x="2726201" y="3649823"/>
                  <a:pt x="2709535" y="3674822"/>
                  <a:pt x="2709535" y="3691487"/>
                </a:cubicBezTo>
                <a:cubicBezTo>
                  <a:pt x="2692869" y="3666489"/>
                  <a:pt x="2667870" y="3624824"/>
                  <a:pt x="2642872" y="3608158"/>
                </a:cubicBezTo>
                <a:cubicBezTo>
                  <a:pt x="2634539" y="3608158"/>
                  <a:pt x="2617873" y="3608158"/>
                  <a:pt x="2601207" y="3591492"/>
                </a:cubicBezTo>
                <a:cubicBezTo>
                  <a:pt x="2609540" y="3566493"/>
                  <a:pt x="2626206" y="3566493"/>
                  <a:pt x="2626206" y="3566493"/>
                </a:cubicBezTo>
                <a:cubicBezTo>
                  <a:pt x="2659537" y="3566493"/>
                  <a:pt x="2726201" y="3616491"/>
                  <a:pt x="2726201" y="3633157"/>
                </a:cubicBezTo>
                <a:close/>
                <a:moveTo>
                  <a:pt x="3726152" y="3583159"/>
                </a:moveTo>
                <a:cubicBezTo>
                  <a:pt x="3726152" y="3583159"/>
                  <a:pt x="3717819" y="3574826"/>
                  <a:pt x="3709486" y="3574826"/>
                </a:cubicBezTo>
                <a:lnTo>
                  <a:pt x="3734485" y="3549828"/>
                </a:lnTo>
                <a:cubicBezTo>
                  <a:pt x="3734485" y="3558161"/>
                  <a:pt x="3734485" y="3574826"/>
                  <a:pt x="3726152" y="3583159"/>
                </a:cubicBezTo>
                <a:close/>
                <a:moveTo>
                  <a:pt x="2076232" y="3658156"/>
                </a:moveTo>
                <a:cubicBezTo>
                  <a:pt x="1951238" y="3566493"/>
                  <a:pt x="1784580" y="3558161"/>
                  <a:pt x="1667919" y="3558161"/>
                </a:cubicBezTo>
                <a:lnTo>
                  <a:pt x="1834578" y="3558161"/>
                </a:lnTo>
                <a:cubicBezTo>
                  <a:pt x="1876242" y="3558161"/>
                  <a:pt x="2059567" y="3616491"/>
                  <a:pt x="2076232" y="3658156"/>
                </a:cubicBezTo>
                <a:close/>
                <a:moveTo>
                  <a:pt x="2901192" y="3591492"/>
                </a:moveTo>
                <a:cubicBezTo>
                  <a:pt x="2901192" y="3608158"/>
                  <a:pt x="2892859" y="3608158"/>
                  <a:pt x="2892859" y="3616491"/>
                </a:cubicBezTo>
                <a:cubicBezTo>
                  <a:pt x="2876194" y="3608158"/>
                  <a:pt x="2851195" y="3583159"/>
                  <a:pt x="2851195" y="3566493"/>
                </a:cubicBezTo>
                <a:lnTo>
                  <a:pt x="2851195" y="3541495"/>
                </a:lnTo>
                <a:cubicBezTo>
                  <a:pt x="2867861" y="3541495"/>
                  <a:pt x="2901192" y="3566493"/>
                  <a:pt x="2901192" y="3591492"/>
                </a:cubicBezTo>
                <a:close/>
                <a:moveTo>
                  <a:pt x="3559494" y="3574826"/>
                </a:moveTo>
                <a:cubicBezTo>
                  <a:pt x="3559494" y="3599825"/>
                  <a:pt x="3551161" y="3599825"/>
                  <a:pt x="3551161" y="3608158"/>
                </a:cubicBezTo>
                <a:cubicBezTo>
                  <a:pt x="3551161" y="3599825"/>
                  <a:pt x="3542828" y="3591492"/>
                  <a:pt x="3534495" y="3583159"/>
                </a:cubicBezTo>
                <a:lnTo>
                  <a:pt x="3534495" y="3533162"/>
                </a:lnTo>
                <a:cubicBezTo>
                  <a:pt x="3551161" y="3549828"/>
                  <a:pt x="3559494" y="3558161"/>
                  <a:pt x="3559494" y="3574826"/>
                </a:cubicBezTo>
                <a:close/>
                <a:moveTo>
                  <a:pt x="3192845" y="3533162"/>
                </a:moveTo>
                <a:cubicBezTo>
                  <a:pt x="3209511" y="3549828"/>
                  <a:pt x="3226177" y="3558161"/>
                  <a:pt x="3226177" y="3574826"/>
                </a:cubicBezTo>
                <a:cubicBezTo>
                  <a:pt x="3226177" y="3599825"/>
                  <a:pt x="3209511" y="3608158"/>
                  <a:pt x="3201178" y="3624824"/>
                </a:cubicBezTo>
                <a:cubicBezTo>
                  <a:pt x="3192845" y="3616491"/>
                  <a:pt x="3167846" y="3599825"/>
                  <a:pt x="3151180" y="3591492"/>
                </a:cubicBezTo>
                <a:cubicBezTo>
                  <a:pt x="3159513" y="3574826"/>
                  <a:pt x="3167846" y="3549828"/>
                  <a:pt x="3167846" y="3533162"/>
                </a:cubicBezTo>
                <a:lnTo>
                  <a:pt x="3192845" y="3533162"/>
                </a:lnTo>
                <a:close/>
                <a:moveTo>
                  <a:pt x="3417834" y="3574826"/>
                </a:moveTo>
                <a:cubicBezTo>
                  <a:pt x="3417834" y="3599825"/>
                  <a:pt x="3409501" y="3608158"/>
                  <a:pt x="3401168" y="3616491"/>
                </a:cubicBezTo>
                <a:cubicBezTo>
                  <a:pt x="3392835" y="3608158"/>
                  <a:pt x="3351170" y="3599825"/>
                  <a:pt x="3351170" y="3574826"/>
                </a:cubicBezTo>
                <a:cubicBezTo>
                  <a:pt x="3351170" y="3558161"/>
                  <a:pt x="3359503" y="3541495"/>
                  <a:pt x="3367836" y="3524829"/>
                </a:cubicBezTo>
                <a:cubicBezTo>
                  <a:pt x="3392835" y="3533162"/>
                  <a:pt x="3417834" y="3566493"/>
                  <a:pt x="3417834" y="3574826"/>
                </a:cubicBezTo>
                <a:close/>
                <a:moveTo>
                  <a:pt x="2992855" y="3524829"/>
                </a:moveTo>
                <a:cubicBezTo>
                  <a:pt x="3009520" y="3541495"/>
                  <a:pt x="3017853" y="3549828"/>
                  <a:pt x="3017853" y="3566493"/>
                </a:cubicBezTo>
                <a:cubicBezTo>
                  <a:pt x="3017853" y="3591492"/>
                  <a:pt x="3009520" y="3599825"/>
                  <a:pt x="3009520" y="3608158"/>
                </a:cubicBezTo>
                <a:cubicBezTo>
                  <a:pt x="3009520" y="3608158"/>
                  <a:pt x="3001187" y="3608158"/>
                  <a:pt x="2992855" y="3616491"/>
                </a:cubicBezTo>
                <a:cubicBezTo>
                  <a:pt x="2984522" y="3599825"/>
                  <a:pt x="2967856" y="3591492"/>
                  <a:pt x="2951190" y="3574826"/>
                </a:cubicBezTo>
                <a:cubicBezTo>
                  <a:pt x="2959523" y="3558161"/>
                  <a:pt x="2967856" y="3541495"/>
                  <a:pt x="2967856" y="3524829"/>
                </a:cubicBezTo>
                <a:lnTo>
                  <a:pt x="2992855" y="3524829"/>
                </a:lnTo>
                <a:close/>
                <a:moveTo>
                  <a:pt x="3667822" y="3566493"/>
                </a:moveTo>
                <a:cubicBezTo>
                  <a:pt x="3659489" y="3566493"/>
                  <a:pt x="3651156" y="3566493"/>
                  <a:pt x="3642823" y="3558161"/>
                </a:cubicBezTo>
                <a:cubicBezTo>
                  <a:pt x="3651156" y="3549828"/>
                  <a:pt x="3667822" y="3533162"/>
                  <a:pt x="3676155" y="3516496"/>
                </a:cubicBezTo>
                <a:cubicBezTo>
                  <a:pt x="3676155" y="3533162"/>
                  <a:pt x="3676155" y="3549828"/>
                  <a:pt x="3667822" y="3566493"/>
                </a:cubicBezTo>
                <a:close/>
                <a:moveTo>
                  <a:pt x="3601158" y="3591492"/>
                </a:moveTo>
                <a:cubicBezTo>
                  <a:pt x="3601158" y="3583159"/>
                  <a:pt x="3592825" y="3583159"/>
                  <a:pt x="3592825" y="3558161"/>
                </a:cubicBezTo>
                <a:cubicBezTo>
                  <a:pt x="3592825" y="3541495"/>
                  <a:pt x="3601158" y="3524829"/>
                  <a:pt x="3609491" y="3516496"/>
                </a:cubicBezTo>
                <a:cubicBezTo>
                  <a:pt x="3617824" y="3541495"/>
                  <a:pt x="3609491" y="3574826"/>
                  <a:pt x="3601158" y="3591492"/>
                </a:cubicBezTo>
                <a:close/>
                <a:moveTo>
                  <a:pt x="3751151" y="3583159"/>
                </a:moveTo>
                <a:cubicBezTo>
                  <a:pt x="3759484" y="3566493"/>
                  <a:pt x="3759484" y="3558161"/>
                  <a:pt x="3759484" y="3533162"/>
                </a:cubicBezTo>
                <a:cubicBezTo>
                  <a:pt x="3759484" y="3516496"/>
                  <a:pt x="3792816" y="3516496"/>
                  <a:pt x="3809481" y="3508163"/>
                </a:cubicBezTo>
                <a:cubicBezTo>
                  <a:pt x="3801149" y="3516496"/>
                  <a:pt x="3792816" y="3583159"/>
                  <a:pt x="3751151" y="3583159"/>
                </a:cubicBezTo>
                <a:close/>
                <a:moveTo>
                  <a:pt x="3934475" y="3533162"/>
                </a:moveTo>
                <a:cubicBezTo>
                  <a:pt x="3934475" y="3541495"/>
                  <a:pt x="3917810" y="3549828"/>
                  <a:pt x="3909477" y="3558161"/>
                </a:cubicBezTo>
                <a:lnTo>
                  <a:pt x="3884478" y="3558161"/>
                </a:lnTo>
                <a:cubicBezTo>
                  <a:pt x="3892811" y="3541495"/>
                  <a:pt x="3901144" y="3516496"/>
                  <a:pt x="3901144" y="3499830"/>
                </a:cubicBezTo>
                <a:lnTo>
                  <a:pt x="3934475" y="3533162"/>
                </a:lnTo>
                <a:close/>
                <a:moveTo>
                  <a:pt x="3876145" y="3524829"/>
                </a:moveTo>
                <a:cubicBezTo>
                  <a:pt x="3859479" y="3541495"/>
                  <a:pt x="3834480" y="3558161"/>
                  <a:pt x="3817814" y="3558161"/>
                </a:cubicBezTo>
                <a:cubicBezTo>
                  <a:pt x="3817814" y="3508163"/>
                  <a:pt x="3826147" y="3499830"/>
                  <a:pt x="3876145" y="3491497"/>
                </a:cubicBezTo>
                <a:lnTo>
                  <a:pt x="3876145" y="3524829"/>
                </a:lnTo>
                <a:close/>
                <a:moveTo>
                  <a:pt x="3342838" y="3533162"/>
                </a:moveTo>
                <a:cubicBezTo>
                  <a:pt x="3342838" y="3549828"/>
                  <a:pt x="3334505" y="3566493"/>
                  <a:pt x="3317839" y="3583159"/>
                </a:cubicBezTo>
                <a:cubicBezTo>
                  <a:pt x="3301173" y="3566493"/>
                  <a:pt x="3284507" y="3558161"/>
                  <a:pt x="3267841" y="3549828"/>
                </a:cubicBezTo>
                <a:cubicBezTo>
                  <a:pt x="3276174" y="3533162"/>
                  <a:pt x="3284507" y="3508163"/>
                  <a:pt x="3284507" y="3491497"/>
                </a:cubicBezTo>
                <a:cubicBezTo>
                  <a:pt x="3292840" y="3491497"/>
                  <a:pt x="3342838" y="3499830"/>
                  <a:pt x="3342838" y="3533162"/>
                </a:cubicBezTo>
                <a:close/>
                <a:moveTo>
                  <a:pt x="3142847" y="3541495"/>
                </a:moveTo>
                <a:cubicBezTo>
                  <a:pt x="3142847" y="3558161"/>
                  <a:pt x="3134514" y="3566493"/>
                  <a:pt x="3126181" y="3583159"/>
                </a:cubicBezTo>
                <a:cubicBezTo>
                  <a:pt x="3109516" y="3574826"/>
                  <a:pt x="3084517" y="3558161"/>
                  <a:pt x="3067851" y="3549828"/>
                </a:cubicBezTo>
                <a:cubicBezTo>
                  <a:pt x="3084517" y="3533162"/>
                  <a:pt x="3092850" y="3508163"/>
                  <a:pt x="3092850" y="3491497"/>
                </a:cubicBezTo>
                <a:cubicBezTo>
                  <a:pt x="3117848" y="3491497"/>
                  <a:pt x="3142847" y="3508163"/>
                  <a:pt x="3142847" y="3541495"/>
                </a:cubicBezTo>
                <a:close/>
                <a:moveTo>
                  <a:pt x="3517829" y="3541495"/>
                </a:moveTo>
                <a:cubicBezTo>
                  <a:pt x="3517829" y="3558161"/>
                  <a:pt x="3509496" y="3566493"/>
                  <a:pt x="3509496" y="3574826"/>
                </a:cubicBezTo>
                <a:cubicBezTo>
                  <a:pt x="3492830" y="3566493"/>
                  <a:pt x="3476164" y="3549828"/>
                  <a:pt x="3459499" y="3541495"/>
                </a:cubicBezTo>
                <a:cubicBezTo>
                  <a:pt x="3467831" y="3524829"/>
                  <a:pt x="3476164" y="3499830"/>
                  <a:pt x="3476164" y="3483164"/>
                </a:cubicBezTo>
                <a:cubicBezTo>
                  <a:pt x="3484497" y="3483164"/>
                  <a:pt x="3517829" y="3516496"/>
                  <a:pt x="3517829" y="3541495"/>
                </a:cubicBezTo>
                <a:close/>
                <a:moveTo>
                  <a:pt x="2826196" y="3574826"/>
                </a:moveTo>
                <a:lnTo>
                  <a:pt x="2826196" y="3616491"/>
                </a:lnTo>
                <a:cubicBezTo>
                  <a:pt x="2809530" y="3591492"/>
                  <a:pt x="2792864" y="3558161"/>
                  <a:pt x="2759533" y="3524829"/>
                </a:cubicBezTo>
                <a:cubicBezTo>
                  <a:pt x="2759533" y="3524829"/>
                  <a:pt x="2751200" y="3516496"/>
                  <a:pt x="2751200" y="3541495"/>
                </a:cubicBezTo>
                <a:cubicBezTo>
                  <a:pt x="2751200" y="3558161"/>
                  <a:pt x="2792864" y="3599825"/>
                  <a:pt x="2809530" y="3633157"/>
                </a:cubicBezTo>
                <a:cubicBezTo>
                  <a:pt x="2792864" y="3616491"/>
                  <a:pt x="2767865" y="3616491"/>
                  <a:pt x="2742867" y="3608158"/>
                </a:cubicBezTo>
                <a:cubicBezTo>
                  <a:pt x="2726201" y="3591492"/>
                  <a:pt x="2709535" y="3541495"/>
                  <a:pt x="2709535" y="3524829"/>
                </a:cubicBezTo>
                <a:cubicBezTo>
                  <a:pt x="2709535" y="3491497"/>
                  <a:pt x="2717868" y="3483164"/>
                  <a:pt x="2742867" y="3483164"/>
                </a:cubicBezTo>
                <a:cubicBezTo>
                  <a:pt x="2792864" y="3483164"/>
                  <a:pt x="2826196" y="3541495"/>
                  <a:pt x="2826196" y="3574826"/>
                </a:cubicBezTo>
                <a:close/>
                <a:moveTo>
                  <a:pt x="2576208" y="3574826"/>
                </a:moveTo>
                <a:cubicBezTo>
                  <a:pt x="2542876" y="3541495"/>
                  <a:pt x="2501212" y="3508163"/>
                  <a:pt x="2467880" y="3483164"/>
                </a:cubicBezTo>
                <a:cubicBezTo>
                  <a:pt x="2517878" y="3524829"/>
                  <a:pt x="2576208" y="3524829"/>
                  <a:pt x="2576208" y="3574826"/>
                </a:cubicBezTo>
                <a:close/>
                <a:moveTo>
                  <a:pt x="2951190" y="3516496"/>
                </a:moveTo>
                <a:cubicBezTo>
                  <a:pt x="2951190" y="3541495"/>
                  <a:pt x="2942857" y="3549828"/>
                  <a:pt x="2926191" y="3566493"/>
                </a:cubicBezTo>
                <a:cubicBezTo>
                  <a:pt x="2909525" y="3558161"/>
                  <a:pt x="2892859" y="3533162"/>
                  <a:pt x="2876194" y="3524829"/>
                </a:cubicBezTo>
                <a:cubicBezTo>
                  <a:pt x="2892859" y="3508163"/>
                  <a:pt x="2901192" y="3491497"/>
                  <a:pt x="2901192" y="3474831"/>
                </a:cubicBezTo>
                <a:cubicBezTo>
                  <a:pt x="2917858" y="3483164"/>
                  <a:pt x="2951190" y="3499830"/>
                  <a:pt x="2951190" y="3516496"/>
                </a:cubicBezTo>
                <a:close/>
                <a:moveTo>
                  <a:pt x="3701153" y="3549828"/>
                </a:moveTo>
                <a:cubicBezTo>
                  <a:pt x="3701153" y="3533162"/>
                  <a:pt x="3692820" y="3516496"/>
                  <a:pt x="3692820" y="3499830"/>
                </a:cubicBezTo>
                <a:cubicBezTo>
                  <a:pt x="3692820" y="3474831"/>
                  <a:pt x="3717819" y="3474831"/>
                  <a:pt x="3734485" y="3458165"/>
                </a:cubicBezTo>
                <a:cubicBezTo>
                  <a:pt x="3726152" y="3474831"/>
                  <a:pt x="3742818" y="3516496"/>
                  <a:pt x="3701153" y="3549828"/>
                </a:cubicBezTo>
                <a:close/>
                <a:moveTo>
                  <a:pt x="3584492" y="3491497"/>
                </a:moveTo>
                <a:cubicBezTo>
                  <a:pt x="3584492" y="3516496"/>
                  <a:pt x="3576160" y="3524829"/>
                  <a:pt x="3576160" y="3541495"/>
                </a:cubicBezTo>
                <a:cubicBezTo>
                  <a:pt x="3567827" y="3533162"/>
                  <a:pt x="3551161" y="3524829"/>
                  <a:pt x="3551161" y="3508163"/>
                </a:cubicBezTo>
                <a:cubicBezTo>
                  <a:pt x="3551161" y="3483164"/>
                  <a:pt x="3559494" y="3474831"/>
                  <a:pt x="3559494" y="3458165"/>
                </a:cubicBezTo>
                <a:cubicBezTo>
                  <a:pt x="3576160" y="3466498"/>
                  <a:pt x="3584492" y="3474831"/>
                  <a:pt x="3584492" y="3491497"/>
                </a:cubicBezTo>
                <a:close/>
                <a:moveTo>
                  <a:pt x="3234509" y="3458165"/>
                </a:moveTo>
                <a:cubicBezTo>
                  <a:pt x="3242842" y="3466498"/>
                  <a:pt x="3251175" y="3483164"/>
                  <a:pt x="3259508" y="3491497"/>
                </a:cubicBezTo>
                <a:lnTo>
                  <a:pt x="3259508" y="3524829"/>
                </a:lnTo>
                <a:lnTo>
                  <a:pt x="3242842" y="3541495"/>
                </a:lnTo>
                <a:cubicBezTo>
                  <a:pt x="3226177" y="3533162"/>
                  <a:pt x="3209511" y="3516496"/>
                  <a:pt x="3192845" y="3508163"/>
                </a:cubicBezTo>
                <a:cubicBezTo>
                  <a:pt x="3201178" y="3491497"/>
                  <a:pt x="3209511" y="3474831"/>
                  <a:pt x="3209511" y="3458165"/>
                </a:cubicBezTo>
                <a:lnTo>
                  <a:pt x="3234509" y="3458165"/>
                </a:lnTo>
                <a:close/>
                <a:moveTo>
                  <a:pt x="3451166" y="3483164"/>
                </a:moveTo>
                <a:lnTo>
                  <a:pt x="3451166" y="3516496"/>
                </a:lnTo>
                <a:lnTo>
                  <a:pt x="3434500" y="3533162"/>
                </a:lnTo>
                <a:cubicBezTo>
                  <a:pt x="3417834" y="3524829"/>
                  <a:pt x="3401168" y="3508163"/>
                  <a:pt x="3384502" y="3508163"/>
                </a:cubicBezTo>
                <a:cubicBezTo>
                  <a:pt x="3392835" y="3491497"/>
                  <a:pt x="3401168" y="3466498"/>
                  <a:pt x="3401168" y="3449832"/>
                </a:cubicBezTo>
                <a:cubicBezTo>
                  <a:pt x="3417834" y="3449832"/>
                  <a:pt x="3442833" y="3466498"/>
                  <a:pt x="3451166" y="3483164"/>
                </a:cubicBezTo>
                <a:close/>
                <a:moveTo>
                  <a:pt x="3067851" y="3483164"/>
                </a:moveTo>
                <a:lnTo>
                  <a:pt x="3067851" y="3524829"/>
                </a:lnTo>
                <a:cubicBezTo>
                  <a:pt x="3059518" y="3524829"/>
                  <a:pt x="3051185" y="3533162"/>
                  <a:pt x="3042852" y="3541495"/>
                </a:cubicBezTo>
                <a:cubicBezTo>
                  <a:pt x="3034519" y="3533162"/>
                  <a:pt x="3017853" y="3516496"/>
                  <a:pt x="3001187" y="3508163"/>
                </a:cubicBezTo>
                <a:cubicBezTo>
                  <a:pt x="3009520" y="3491497"/>
                  <a:pt x="3017853" y="3466498"/>
                  <a:pt x="3017853" y="3449832"/>
                </a:cubicBezTo>
                <a:cubicBezTo>
                  <a:pt x="3034519" y="3449832"/>
                  <a:pt x="3059518" y="3466498"/>
                  <a:pt x="3067851" y="3483164"/>
                </a:cubicBezTo>
                <a:close/>
                <a:moveTo>
                  <a:pt x="3659489" y="3474831"/>
                </a:moveTo>
                <a:cubicBezTo>
                  <a:pt x="3659489" y="3499830"/>
                  <a:pt x="3642823" y="3524829"/>
                  <a:pt x="3634490" y="3533162"/>
                </a:cubicBezTo>
                <a:cubicBezTo>
                  <a:pt x="3634490" y="3524829"/>
                  <a:pt x="3626157" y="3516496"/>
                  <a:pt x="3626157" y="3491497"/>
                </a:cubicBezTo>
                <a:cubicBezTo>
                  <a:pt x="3626157" y="3474831"/>
                  <a:pt x="3642823" y="3458165"/>
                  <a:pt x="3651156" y="3441500"/>
                </a:cubicBezTo>
                <a:cubicBezTo>
                  <a:pt x="3651156" y="3449832"/>
                  <a:pt x="3659489" y="3458165"/>
                  <a:pt x="3659489" y="3474831"/>
                </a:cubicBezTo>
                <a:close/>
                <a:moveTo>
                  <a:pt x="1201275" y="3474831"/>
                </a:moveTo>
                <a:cubicBezTo>
                  <a:pt x="1201275" y="3491497"/>
                  <a:pt x="1167943" y="3524829"/>
                  <a:pt x="1142944" y="3533162"/>
                </a:cubicBezTo>
                <a:lnTo>
                  <a:pt x="1017951" y="3524829"/>
                </a:lnTo>
                <a:cubicBezTo>
                  <a:pt x="1034616" y="3516496"/>
                  <a:pt x="1192942" y="3541495"/>
                  <a:pt x="1192942" y="3466498"/>
                </a:cubicBezTo>
                <a:cubicBezTo>
                  <a:pt x="1192942" y="3449832"/>
                  <a:pt x="1176276" y="3441500"/>
                  <a:pt x="1176276" y="3433167"/>
                </a:cubicBezTo>
                <a:cubicBezTo>
                  <a:pt x="1192942" y="3441500"/>
                  <a:pt x="1201275" y="3449832"/>
                  <a:pt x="1201275" y="3474831"/>
                </a:cubicBezTo>
                <a:close/>
                <a:moveTo>
                  <a:pt x="3801149" y="3474831"/>
                </a:moveTo>
                <a:cubicBezTo>
                  <a:pt x="3792816" y="3483164"/>
                  <a:pt x="3776150" y="3499830"/>
                  <a:pt x="3759484" y="3508163"/>
                </a:cubicBezTo>
                <a:lnTo>
                  <a:pt x="3759484" y="3449832"/>
                </a:lnTo>
                <a:cubicBezTo>
                  <a:pt x="3767817" y="3449832"/>
                  <a:pt x="3784483" y="3433167"/>
                  <a:pt x="3801149" y="3424834"/>
                </a:cubicBezTo>
                <a:lnTo>
                  <a:pt x="3801149" y="3474831"/>
                </a:lnTo>
                <a:close/>
                <a:moveTo>
                  <a:pt x="2876194" y="3466498"/>
                </a:moveTo>
                <a:cubicBezTo>
                  <a:pt x="2876194" y="3491497"/>
                  <a:pt x="2867861" y="3499830"/>
                  <a:pt x="2859528" y="3516496"/>
                </a:cubicBezTo>
                <a:cubicBezTo>
                  <a:pt x="2842862" y="3499830"/>
                  <a:pt x="2826196" y="3483164"/>
                  <a:pt x="2826196" y="3466498"/>
                </a:cubicBezTo>
                <a:cubicBezTo>
                  <a:pt x="2826196" y="3441500"/>
                  <a:pt x="2834529" y="3441500"/>
                  <a:pt x="2842862" y="3424834"/>
                </a:cubicBezTo>
                <a:cubicBezTo>
                  <a:pt x="2867861" y="3424834"/>
                  <a:pt x="2876194" y="3441500"/>
                  <a:pt x="2876194" y="3466498"/>
                </a:cubicBezTo>
                <a:close/>
                <a:moveTo>
                  <a:pt x="1351268" y="3424834"/>
                </a:moveTo>
                <a:lnTo>
                  <a:pt x="1317936" y="3424834"/>
                </a:lnTo>
                <a:lnTo>
                  <a:pt x="1351268" y="3424834"/>
                </a:lnTo>
                <a:close/>
                <a:moveTo>
                  <a:pt x="3859479" y="3449832"/>
                </a:moveTo>
                <a:lnTo>
                  <a:pt x="3859479" y="3474831"/>
                </a:lnTo>
                <a:cubicBezTo>
                  <a:pt x="3851146" y="3474831"/>
                  <a:pt x="3842813" y="3483164"/>
                  <a:pt x="3817814" y="3483164"/>
                </a:cubicBezTo>
                <a:cubicBezTo>
                  <a:pt x="3826147" y="3466498"/>
                  <a:pt x="3826147" y="3441500"/>
                  <a:pt x="3826147" y="3416501"/>
                </a:cubicBezTo>
                <a:cubicBezTo>
                  <a:pt x="3834480" y="3416501"/>
                  <a:pt x="3842813" y="3433167"/>
                  <a:pt x="3859479" y="3449832"/>
                </a:cubicBezTo>
                <a:close/>
                <a:moveTo>
                  <a:pt x="3526162" y="3416501"/>
                </a:moveTo>
                <a:cubicBezTo>
                  <a:pt x="3526162" y="3424834"/>
                  <a:pt x="3542828" y="3433167"/>
                  <a:pt x="3542828" y="3458165"/>
                </a:cubicBezTo>
                <a:cubicBezTo>
                  <a:pt x="3542828" y="3474831"/>
                  <a:pt x="3534495" y="3483164"/>
                  <a:pt x="3526162" y="3499830"/>
                </a:cubicBezTo>
                <a:cubicBezTo>
                  <a:pt x="3517829" y="3491497"/>
                  <a:pt x="3492830" y="3483164"/>
                  <a:pt x="3492830" y="3466498"/>
                </a:cubicBezTo>
                <a:cubicBezTo>
                  <a:pt x="3492830" y="3441500"/>
                  <a:pt x="3501163" y="3433167"/>
                  <a:pt x="3501163" y="3416501"/>
                </a:cubicBezTo>
                <a:lnTo>
                  <a:pt x="3526162" y="3416501"/>
                </a:lnTo>
                <a:close/>
                <a:moveTo>
                  <a:pt x="3342838" y="3416501"/>
                </a:moveTo>
                <a:cubicBezTo>
                  <a:pt x="3359503" y="3424834"/>
                  <a:pt x="3376169" y="3441500"/>
                  <a:pt x="3376169" y="3466498"/>
                </a:cubicBezTo>
                <a:cubicBezTo>
                  <a:pt x="3376169" y="3483164"/>
                  <a:pt x="3367836" y="3499830"/>
                  <a:pt x="3351170" y="3499830"/>
                </a:cubicBezTo>
                <a:cubicBezTo>
                  <a:pt x="3326172" y="3499830"/>
                  <a:pt x="3326172" y="3483164"/>
                  <a:pt x="3309506" y="3474831"/>
                </a:cubicBezTo>
                <a:cubicBezTo>
                  <a:pt x="3317839" y="3458165"/>
                  <a:pt x="3317839" y="3433167"/>
                  <a:pt x="3317839" y="3416501"/>
                </a:cubicBezTo>
                <a:lnTo>
                  <a:pt x="3342838" y="3416501"/>
                </a:lnTo>
                <a:close/>
                <a:moveTo>
                  <a:pt x="3184512" y="3466498"/>
                </a:moveTo>
                <a:cubicBezTo>
                  <a:pt x="3184512" y="3483164"/>
                  <a:pt x="3176179" y="3491497"/>
                  <a:pt x="3167846" y="3508163"/>
                </a:cubicBezTo>
                <a:cubicBezTo>
                  <a:pt x="3151180" y="3499830"/>
                  <a:pt x="3117848" y="3491497"/>
                  <a:pt x="3117848" y="3466498"/>
                </a:cubicBezTo>
                <a:cubicBezTo>
                  <a:pt x="3117848" y="3449832"/>
                  <a:pt x="3126181" y="3433167"/>
                  <a:pt x="3134514" y="3416501"/>
                </a:cubicBezTo>
                <a:cubicBezTo>
                  <a:pt x="3151180" y="3416501"/>
                  <a:pt x="3184512" y="3441500"/>
                  <a:pt x="3184512" y="3466498"/>
                </a:cubicBezTo>
                <a:close/>
                <a:moveTo>
                  <a:pt x="2992855" y="3441500"/>
                </a:moveTo>
                <a:lnTo>
                  <a:pt x="2992855" y="3483164"/>
                </a:lnTo>
                <a:cubicBezTo>
                  <a:pt x="2984522" y="3483164"/>
                  <a:pt x="2976189" y="3491497"/>
                  <a:pt x="2967856" y="3499830"/>
                </a:cubicBezTo>
                <a:cubicBezTo>
                  <a:pt x="2959523" y="3483164"/>
                  <a:pt x="2942857" y="3466498"/>
                  <a:pt x="2926191" y="3458165"/>
                </a:cubicBezTo>
                <a:cubicBezTo>
                  <a:pt x="2942857" y="3441500"/>
                  <a:pt x="2951190" y="3424834"/>
                  <a:pt x="2951190" y="3408168"/>
                </a:cubicBezTo>
                <a:cubicBezTo>
                  <a:pt x="2967856" y="3408168"/>
                  <a:pt x="2984522" y="3424834"/>
                  <a:pt x="2992855" y="3441500"/>
                </a:cubicBezTo>
                <a:close/>
                <a:moveTo>
                  <a:pt x="2701202" y="3474831"/>
                </a:moveTo>
                <a:cubicBezTo>
                  <a:pt x="2701202" y="3491497"/>
                  <a:pt x="2692869" y="3533162"/>
                  <a:pt x="2692869" y="3549828"/>
                </a:cubicBezTo>
                <a:lnTo>
                  <a:pt x="2617873" y="3449832"/>
                </a:lnTo>
                <a:cubicBezTo>
                  <a:pt x="2617873" y="3449832"/>
                  <a:pt x="2609540" y="3441500"/>
                  <a:pt x="2609540" y="3466498"/>
                </a:cubicBezTo>
                <a:cubicBezTo>
                  <a:pt x="2609540" y="3483164"/>
                  <a:pt x="2651205" y="3524829"/>
                  <a:pt x="2676203" y="3558161"/>
                </a:cubicBezTo>
                <a:cubicBezTo>
                  <a:pt x="2659537" y="3549828"/>
                  <a:pt x="2567875" y="3533162"/>
                  <a:pt x="2567875" y="3474831"/>
                </a:cubicBezTo>
                <a:lnTo>
                  <a:pt x="2567875" y="3408168"/>
                </a:lnTo>
                <a:lnTo>
                  <a:pt x="2584541" y="3408168"/>
                </a:lnTo>
                <a:cubicBezTo>
                  <a:pt x="2601207" y="3408168"/>
                  <a:pt x="2701202" y="3441500"/>
                  <a:pt x="2701202" y="3474831"/>
                </a:cubicBezTo>
                <a:close/>
                <a:moveTo>
                  <a:pt x="2151229" y="3574826"/>
                </a:moveTo>
                <a:cubicBezTo>
                  <a:pt x="2159562" y="3599825"/>
                  <a:pt x="2192893" y="3633157"/>
                  <a:pt x="2209559" y="3658156"/>
                </a:cubicBezTo>
                <a:cubicBezTo>
                  <a:pt x="2117897" y="3533162"/>
                  <a:pt x="1959571" y="3483164"/>
                  <a:pt x="1859576" y="3483164"/>
                </a:cubicBezTo>
                <a:cubicBezTo>
                  <a:pt x="1834578" y="3483164"/>
                  <a:pt x="1801246" y="3474831"/>
                  <a:pt x="1776247" y="3474831"/>
                </a:cubicBezTo>
                <a:cubicBezTo>
                  <a:pt x="1851243" y="3449832"/>
                  <a:pt x="1976237" y="3399835"/>
                  <a:pt x="2001236" y="3399835"/>
                </a:cubicBezTo>
                <a:cubicBezTo>
                  <a:pt x="2059567" y="3399835"/>
                  <a:pt x="2142896" y="3558161"/>
                  <a:pt x="2151229" y="3574826"/>
                </a:cubicBezTo>
                <a:close/>
                <a:moveTo>
                  <a:pt x="3717819" y="3416501"/>
                </a:moveTo>
                <a:cubicBezTo>
                  <a:pt x="3717819" y="3441500"/>
                  <a:pt x="3701153" y="3466498"/>
                  <a:pt x="3684488" y="3483164"/>
                </a:cubicBezTo>
                <a:cubicBezTo>
                  <a:pt x="3684488" y="3466498"/>
                  <a:pt x="3667822" y="3449832"/>
                  <a:pt x="3667822" y="3433167"/>
                </a:cubicBezTo>
                <a:cubicBezTo>
                  <a:pt x="3667822" y="3408168"/>
                  <a:pt x="3701153" y="3391502"/>
                  <a:pt x="3709486" y="3383169"/>
                </a:cubicBezTo>
                <a:cubicBezTo>
                  <a:pt x="3709486" y="3391502"/>
                  <a:pt x="3717819" y="3399835"/>
                  <a:pt x="3717819" y="3416501"/>
                </a:cubicBezTo>
                <a:close/>
                <a:moveTo>
                  <a:pt x="3626157" y="3416501"/>
                </a:moveTo>
                <a:cubicBezTo>
                  <a:pt x="3626157" y="3441500"/>
                  <a:pt x="3617824" y="3458165"/>
                  <a:pt x="3609491" y="3474831"/>
                </a:cubicBezTo>
                <a:cubicBezTo>
                  <a:pt x="3601158" y="3474831"/>
                  <a:pt x="3592825" y="3458165"/>
                  <a:pt x="3576160" y="3441500"/>
                </a:cubicBezTo>
                <a:cubicBezTo>
                  <a:pt x="3592825" y="3424834"/>
                  <a:pt x="3601158" y="3399835"/>
                  <a:pt x="3601158" y="3383169"/>
                </a:cubicBezTo>
                <a:cubicBezTo>
                  <a:pt x="3617824" y="3391502"/>
                  <a:pt x="3626157" y="3399835"/>
                  <a:pt x="3626157" y="3416501"/>
                </a:cubicBezTo>
                <a:close/>
                <a:moveTo>
                  <a:pt x="3276174" y="3383169"/>
                </a:moveTo>
                <a:cubicBezTo>
                  <a:pt x="3292840" y="3399835"/>
                  <a:pt x="3301173" y="3408168"/>
                  <a:pt x="3301173" y="3424834"/>
                </a:cubicBezTo>
                <a:cubicBezTo>
                  <a:pt x="3301173" y="3449832"/>
                  <a:pt x="3284507" y="3458165"/>
                  <a:pt x="3276174" y="3466498"/>
                </a:cubicBezTo>
                <a:cubicBezTo>
                  <a:pt x="3259508" y="3449832"/>
                  <a:pt x="3242842" y="3441500"/>
                  <a:pt x="3226177" y="3433167"/>
                </a:cubicBezTo>
                <a:cubicBezTo>
                  <a:pt x="3234509" y="3416501"/>
                  <a:pt x="3242842" y="3399835"/>
                  <a:pt x="3242842" y="3383169"/>
                </a:cubicBezTo>
                <a:lnTo>
                  <a:pt x="3276174" y="3383169"/>
                </a:lnTo>
                <a:close/>
                <a:moveTo>
                  <a:pt x="3459499" y="3374836"/>
                </a:moveTo>
                <a:cubicBezTo>
                  <a:pt x="3476164" y="3391502"/>
                  <a:pt x="3484497" y="3399835"/>
                  <a:pt x="3484497" y="3424834"/>
                </a:cubicBezTo>
                <a:cubicBezTo>
                  <a:pt x="3484497" y="3441500"/>
                  <a:pt x="3476164" y="3449832"/>
                  <a:pt x="3467831" y="3458165"/>
                </a:cubicBezTo>
                <a:cubicBezTo>
                  <a:pt x="3451166" y="3449832"/>
                  <a:pt x="3434500" y="3433167"/>
                  <a:pt x="3417834" y="3424834"/>
                </a:cubicBezTo>
                <a:cubicBezTo>
                  <a:pt x="3426167" y="3408168"/>
                  <a:pt x="3434500" y="3391502"/>
                  <a:pt x="3434500" y="3374836"/>
                </a:cubicBezTo>
                <a:lnTo>
                  <a:pt x="3459499" y="3374836"/>
                </a:lnTo>
                <a:close/>
                <a:moveTo>
                  <a:pt x="3109516" y="3424834"/>
                </a:moveTo>
                <a:cubicBezTo>
                  <a:pt x="3109516" y="3449832"/>
                  <a:pt x="3092850" y="3458165"/>
                  <a:pt x="3092850" y="3466498"/>
                </a:cubicBezTo>
                <a:cubicBezTo>
                  <a:pt x="3076184" y="3458165"/>
                  <a:pt x="3059518" y="3441500"/>
                  <a:pt x="3042852" y="3433167"/>
                </a:cubicBezTo>
                <a:cubicBezTo>
                  <a:pt x="3051185" y="3416501"/>
                  <a:pt x="3059518" y="3391502"/>
                  <a:pt x="3059518" y="3374836"/>
                </a:cubicBezTo>
                <a:cubicBezTo>
                  <a:pt x="3084517" y="3383169"/>
                  <a:pt x="3109516" y="3416501"/>
                  <a:pt x="3109516" y="3424834"/>
                </a:cubicBezTo>
                <a:close/>
                <a:moveTo>
                  <a:pt x="1967904" y="3383169"/>
                </a:moveTo>
                <a:cubicBezTo>
                  <a:pt x="1867909" y="3433167"/>
                  <a:pt x="1759581" y="3441500"/>
                  <a:pt x="1667919" y="3474831"/>
                </a:cubicBezTo>
                <a:lnTo>
                  <a:pt x="1659586" y="3491497"/>
                </a:lnTo>
                <a:cubicBezTo>
                  <a:pt x="1892908" y="3458165"/>
                  <a:pt x="2134563" y="3566493"/>
                  <a:pt x="2259557" y="3733152"/>
                </a:cubicBezTo>
                <a:cubicBezTo>
                  <a:pt x="2226225" y="3733152"/>
                  <a:pt x="2167895" y="3741485"/>
                  <a:pt x="2142896" y="3741485"/>
                </a:cubicBezTo>
                <a:cubicBezTo>
                  <a:pt x="1984570" y="3741485"/>
                  <a:pt x="1817912" y="3666489"/>
                  <a:pt x="1651253" y="3624824"/>
                </a:cubicBezTo>
                <a:lnTo>
                  <a:pt x="1626254" y="3633157"/>
                </a:lnTo>
                <a:cubicBezTo>
                  <a:pt x="1692918" y="3674822"/>
                  <a:pt x="1759581" y="3724819"/>
                  <a:pt x="1817912" y="3774817"/>
                </a:cubicBezTo>
                <a:cubicBezTo>
                  <a:pt x="1867909" y="3816481"/>
                  <a:pt x="1976237" y="3958141"/>
                  <a:pt x="2067899" y="3974807"/>
                </a:cubicBezTo>
                <a:cubicBezTo>
                  <a:pt x="1976237" y="3966474"/>
                  <a:pt x="1867909" y="3983140"/>
                  <a:pt x="1776247" y="3916476"/>
                </a:cubicBezTo>
                <a:cubicBezTo>
                  <a:pt x="1717917" y="3874812"/>
                  <a:pt x="1651253" y="3816481"/>
                  <a:pt x="1592923" y="3766484"/>
                </a:cubicBezTo>
                <a:cubicBezTo>
                  <a:pt x="1584590" y="3766484"/>
                  <a:pt x="1567924" y="3758151"/>
                  <a:pt x="1551258" y="3766484"/>
                </a:cubicBezTo>
                <a:cubicBezTo>
                  <a:pt x="1609588" y="3858146"/>
                  <a:pt x="1692918" y="3933142"/>
                  <a:pt x="1692918" y="4008139"/>
                </a:cubicBezTo>
                <a:cubicBezTo>
                  <a:pt x="1692918" y="4033137"/>
                  <a:pt x="1667919" y="4141465"/>
                  <a:pt x="1659586" y="4208129"/>
                </a:cubicBezTo>
                <a:cubicBezTo>
                  <a:pt x="1501260" y="4066469"/>
                  <a:pt x="1634587" y="3899811"/>
                  <a:pt x="1451263" y="3808148"/>
                </a:cubicBezTo>
                <a:cubicBezTo>
                  <a:pt x="1409598" y="3833147"/>
                  <a:pt x="1417931" y="3874812"/>
                  <a:pt x="1417931" y="3899811"/>
                </a:cubicBezTo>
                <a:cubicBezTo>
                  <a:pt x="1417931" y="3966474"/>
                  <a:pt x="1442930" y="4016472"/>
                  <a:pt x="1476262" y="4083135"/>
                </a:cubicBezTo>
                <a:lnTo>
                  <a:pt x="1451263" y="4083135"/>
                </a:lnTo>
                <a:cubicBezTo>
                  <a:pt x="1426264" y="4058136"/>
                  <a:pt x="1392932" y="4033137"/>
                  <a:pt x="1376266" y="4008139"/>
                </a:cubicBezTo>
                <a:cubicBezTo>
                  <a:pt x="1342935" y="3966474"/>
                  <a:pt x="1334602" y="3808148"/>
                  <a:pt x="1251273" y="3808148"/>
                </a:cubicBezTo>
                <a:cubicBezTo>
                  <a:pt x="1226274" y="3808148"/>
                  <a:pt x="1109613" y="3833147"/>
                  <a:pt x="1084614" y="3833147"/>
                </a:cubicBezTo>
                <a:cubicBezTo>
                  <a:pt x="884624" y="3833147"/>
                  <a:pt x="759630" y="3683154"/>
                  <a:pt x="617970" y="3624824"/>
                </a:cubicBezTo>
                <a:cubicBezTo>
                  <a:pt x="584638" y="3608158"/>
                  <a:pt x="551307" y="3616491"/>
                  <a:pt x="517975" y="3616491"/>
                </a:cubicBezTo>
                <a:cubicBezTo>
                  <a:pt x="534641" y="3566493"/>
                  <a:pt x="734631" y="3524829"/>
                  <a:pt x="792961" y="3524829"/>
                </a:cubicBezTo>
                <a:cubicBezTo>
                  <a:pt x="809627" y="3524829"/>
                  <a:pt x="859625" y="3533162"/>
                  <a:pt x="884624" y="3541495"/>
                </a:cubicBezTo>
                <a:cubicBezTo>
                  <a:pt x="901290" y="3608158"/>
                  <a:pt x="1001285" y="3691487"/>
                  <a:pt x="959620" y="3766484"/>
                </a:cubicBezTo>
                <a:cubicBezTo>
                  <a:pt x="959620" y="3766484"/>
                  <a:pt x="951287" y="3774817"/>
                  <a:pt x="976286" y="3774817"/>
                </a:cubicBezTo>
                <a:cubicBezTo>
                  <a:pt x="1017951" y="3774817"/>
                  <a:pt x="1051282" y="3666489"/>
                  <a:pt x="1059615" y="3658156"/>
                </a:cubicBezTo>
                <a:cubicBezTo>
                  <a:pt x="1117946" y="3691487"/>
                  <a:pt x="1101280" y="3783150"/>
                  <a:pt x="1117946" y="3833147"/>
                </a:cubicBezTo>
                <a:cubicBezTo>
                  <a:pt x="1151277" y="3799815"/>
                  <a:pt x="1209608" y="3724819"/>
                  <a:pt x="1217941" y="3674822"/>
                </a:cubicBezTo>
                <a:lnTo>
                  <a:pt x="1251273" y="3674822"/>
                </a:lnTo>
                <a:cubicBezTo>
                  <a:pt x="1292937" y="3699820"/>
                  <a:pt x="1317936" y="3733152"/>
                  <a:pt x="1359601" y="3783150"/>
                </a:cubicBezTo>
                <a:cubicBezTo>
                  <a:pt x="1376266" y="3758151"/>
                  <a:pt x="1392932" y="3733152"/>
                  <a:pt x="1392932" y="3708153"/>
                </a:cubicBezTo>
                <a:cubicBezTo>
                  <a:pt x="1392932" y="3691487"/>
                  <a:pt x="1376266" y="3649823"/>
                  <a:pt x="1359601" y="3624824"/>
                </a:cubicBezTo>
                <a:cubicBezTo>
                  <a:pt x="1401265" y="3608158"/>
                  <a:pt x="1501260" y="3699820"/>
                  <a:pt x="1534592" y="3741485"/>
                </a:cubicBezTo>
                <a:cubicBezTo>
                  <a:pt x="1542925" y="3733152"/>
                  <a:pt x="1542925" y="3733152"/>
                  <a:pt x="1542925" y="3708153"/>
                </a:cubicBezTo>
                <a:cubicBezTo>
                  <a:pt x="1542925" y="3666489"/>
                  <a:pt x="1467929" y="3566493"/>
                  <a:pt x="1426264" y="3558161"/>
                </a:cubicBezTo>
                <a:cubicBezTo>
                  <a:pt x="1492927" y="3541495"/>
                  <a:pt x="1559591" y="3541495"/>
                  <a:pt x="1626254" y="3533162"/>
                </a:cubicBezTo>
                <a:cubicBezTo>
                  <a:pt x="1559591" y="3458165"/>
                  <a:pt x="1476262" y="3433167"/>
                  <a:pt x="1409598" y="3424834"/>
                </a:cubicBezTo>
                <a:cubicBezTo>
                  <a:pt x="1559591" y="3408168"/>
                  <a:pt x="1842910" y="3366503"/>
                  <a:pt x="1867909" y="3366503"/>
                </a:cubicBezTo>
                <a:cubicBezTo>
                  <a:pt x="1884575" y="3366503"/>
                  <a:pt x="1934573" y="3374836"/>
                  <a:pt x="1967904" y="3383169"/>
                </a:cubicBezTo>
                <a:close/>
                <a:moveTo>
                  <a:pt x="2926191" y="3391502"/>
                </a:moveTo>
                <a:lnTo>
                  <a:pt x="2926191" y="3433167"/>
                </a:lnTo>
                <a:cubicBezTo>
                  <a:pt x="2917858" y="3433167"/>
                  <a:pt x="2909525" y="3441500"/>
                  <a:pt x="2901192" y="3449832"/>
                </a:cubicBezTo>
                <a:cubicBezTo>
                  <a:pt x="2892859" y="3433167"/>
                  <a:pt x="2867861" y="3424834"/>
                  <a:pt x="2867861" y="3399835"/>
                </a:cubicBezTo>
                <a:cubicBezTo>
                  <a:pt x="2867861" y="3383169"/>
                  <a:pt x="2884526" y="3374836"/>
                  <a:pt x="2884526" y="3358170"/>
                </a:cubicBezTo>
                <a:cubicBezTo>
                  <a:pt x="2901192" y="3358170"/>
                  <a:pt x="2917858" y="3374836"/>
                  <a:pt x="2926191" y="3391502"/>
                </a:cubicBezTo>
                <a:close/>
                <a:moveTo>
                  <a:pt x="2351219" y="3383169"/>
                </a:moveTo>
                <a:cubicBezTo>
                  <a:pt x="2334553" y="3374836"/>
                  <a:pt x="2292889" y="3349837"/>
                  <a:pt x="2334553" y="3358170"/>
                </a:cubicBezTo>
                <a:cubicBezTo>
                  <a:pt x="2334553" y="3366503"/>
                  <a:pt x="2342886" y="3374836"/>
                  <a:pt x="2351219" y="3383169"/>
                </a:cubicBezTo>
                <a:close/>
                <a:moveTo>
                  <a:pt x="976286" y="3358170"/>
                </a:moveTo>
                <a:cubicBezTo>
                  <a:pt x="1009618" y="3374836"/>
                  <a:pt x="1042949" y="3383169"/>
                  <a:pt x="1076281" y="3416501"/>
                </a:cubicBezTo>
                <a:lnTo>
                  <a:pt x="1076281" y="3458165"/>
                </a:lnTo>
                <a:cubicBezTo>
                  <a:pt x="1067948" y="3416501"/>
                  <a:pt x="984619" y="3366503"/>
                  <a:pt x="959620" y="3358170"/>
                </a:cubicBezTo>
                <a:lnTo>
                  <a:pt x="976286" y="3358170"/>
                </a:lnTo>
                <a:close/>
                <a:moveTo>
                  <a:pt x="3217844" y="3391502"/>
                </a:moveTo>
                <a:cubicBezTo>
                  <a:pt x="3217844" y="3408168"/>
                  <a:pt x="3209511" y="3416501"/>
                  <a:pt x="3201178" y="3433167"/>
                </a:cubicBezTo>
                <a:cubicBezTo>
                  <a:pt x="3192845" y="3424834"/>
                  <a:pt x="3167846" y="3408168"/>
                  <a:pt x="3151180" y="3399835"/>
                </a:cubicBezTo>
                <a:cubicBezTo>
                  <a:pt x="3159513" y="3383169"/>
                  <a:pt x="3167846" y="3358170"/>
                  <a:pt x="3167846" y="3341504"/>
                </a:cubicBezTo>
                <a:cubicBezTo>
                  <a:pt x="3192845" y="3341504"/>
                  <a:pt x="3217844" y="3358170"/>
                  <a:pt x="3217844" y="3391502"/>
                </a:cubicBezTo>
                <a:close/>
                <a:moveTo>
                  <a:pt x="3792816" y="3366503"/>
                </a:moveTo>
                <a:cubicBezTo>
                  <a:pt x="3792816" y="3391502"/>
                  <a:pt x="3751151" y="3424834"/>
                  <a:pt x="3742818" y="3433167"/>
                </a:cubicBezTo>
                <a:cubicBezTo>
                  <a:pt x="3742818" y="3416501"/>
                  <a:pt x="3734485" y="3399835"/>
                  <a:pt x="3734485" y="3383169"/>
                </a:cubicBezTo>
                <a:cubicBezTo>
                  <a:pt x="3734485" y="3358170"/>
                  <a:pt x="3759484" y="3349837"/>
                  <a:pt x="3776150" y="3333171"/>
                </a:cubicBezTo>
                <a:cubicBezTo>
                  <a:pt x="3776150" y="3341504"/>
                  <a:pt x="3792816" y="3349837"/>
                  <a:pt x="3792816" y="3366503"/>
                </a:cubicBezTo>
                <a:close/>
                <a:moveTo>
                  <a:pt x="3576160" y="3374836"/>
                </a:moveTo>
                <a:cubicBezTo>
                  <a:pt x="3576160" y="3399835"/>
                  <a:pt x="3576160" y="3408168"/>
                  <a:pt x="3559494" y="3424834"/>
                </a:cubicBezTo>
                <a:cubicBezTo>
                  <a:pt x="3551161" y="3424834"/>
                  <a:pt x="3526162" y="3408168"/>
                  <a:pt x="3526162" y="3391502"/>
                </a:cubicBezTo>
                <a:cubicBezTo>
                  <a:pt x="3526162" y="3366503"/>
                  <a:pt x="3542828" y="3349837"/>
                  <a:pt x="3551161" y="3333171"/>
                </a:cubicBezTo>
                <a:cubicBezTo>
                  <a:pt x="3567827" y="3349837"/>
                  <a:pt x="3576160" y="3358170"/>
                  <a:pt x="3576160" y="3374836"/>
                </a:cubicBezTo>
                <a:close/>
                <a:moveTo>
                  <a:pt x="3409501" y="3383169"/>
                </a:moveTo>
                <a:cubicBezTo>
                  <a:pt x="3409501" y="3408168"/>
                  <a:pt x="3401168" y="3416501"/>
                  <a:pt x="3392835" y="3424834"/>
                </a:cubicBezTo>
                <a:cubicBezTo>
                  <a:pt x="3376169" y="3416501"/>
                  <a:pt x="3342838" y="3408168"/>
                  <a:pt x="3342838" y="3391502"/>
                </a:cubicBezTo>
                <a:cubicBezTo>
                  <a:pt x="3342838" y="3366503"/>
                  <a:pt x="3351170" y="3349837"/>
                  <a:pt x="3359503" y="3333171"/>
                </a:cubicBezTo>
                <a:cubicBezTo>
                  <a:pt x="3384502" y="3341504"/>
                  <a:pt x="3409501" y="3374836"/>
                  <a:pt x="3409501" y="3383169"/>
                </a:cubicBezTo>
                <a:close/>
                <a:moveTo>
                  <a:pt x="3034519" y="3383169"/>
                </a:moveTo>
                <a:cubicBezTo>
                  <a:pt x="3034519" y="3399835"/>
                  <a:pt x="3026186" y="3408168"/>
                  <a:pt x="3017853" y="3424834"/>
                </a:cubicBezTo>
                <a:cubicBezTo>
                  <a:pt x="3009520" y="3416501"/>
                  <a:pt x="2976189" y="3399835"/>
                  <a:pt x="2976189" y="3383169"/>
                </a:cubicBezTo>
                <a:cubicBezTo>
                  <a:pt x="2976189" y="3358170"/>
                  <a:pt x="2984522" y="3349837"/>
                  <a:pt x="2992855" y="3333171"/>
                </a:cubicBezTo>
                <a:cubicBezTo>
                  <a:pt x="3009520" y="3333171"/>
                  <a:pt x="3034519" y="3349837"/>
                  <a:pt x="3034519" y="3383169"/>
                </a:cubicBezTo>
                <a:close/>
                <a:moveTo>
                  <a:pt x="2817863" y="3391502"/>
                </a:moveTo>
                <a:cubicBezTo>
                  <a:pt x="2817863" y="3416501"/>
                  <a:pt x="2801197" y="3441500"/>
                  <a:pt x="2801197" y="3458165"/>
                </a:cubicBezTo>
                <a:cubicBezTo>
                  <a:pt x="2784531" y="3433167"/>
                  <a:pt x="2767865" y="3399835"/>
                  <a:pt x="2734534" y="3366503"/>
                </a:cubicBezTo>
                <a:lnTo>
                  <a:pt x="2717868" y="3383169"/>
                </a:lnTo>
                <a:cubicBezTo>
                  <a:pt x="2742867" y="3408168"/>
                  <a:pt x="2767865" y="3441500"/>
                  <a:pt x="2792864" y="3474831"/>
                </a:cubicBezTo>
                <a:cubicBezTo>
                  <a:pt x="2776198" y="3466498"/>
                  <a:pt x="2751200" y="3458165"/>
                  <a:pt x="2726201" y="3458165"/>
                </a:cubicBezTo>
                <a:cubicBezTo>
                  <a:pt x="2701202" y="3433167"/>
                  <a:pt x="2684536" y="3383169"/>
                  <a:pt x="2684536" y="3358170"/>
                </a:cubicBezTo>
                <a:cubicBezTo>
                  <a:pt x="2684536" y="3333171"/>
                  <a:pt x="2692869" y="3324839"/>
                  <a:pt x="2717868" y="3324839"/>
                </a:cubicBezTo>
                <a:cubicBezTo>
                  <a:pt x="2742867" y="3324839"/>
                  <a:pt x="2817863" y="3374836"/>
                  <a:pt x="2817863" y="3391502"/>
                </a:cubicBezTo>
                <a:close/>
                <a:moveTo>
                  <a:pt x="3684488" y="3349837"/>
                </a:moveTo>
                <a:cubicBezTo>
                  <a:pt x="3684488" y="3374836"/>
                  <a:pt x="3667822" y="3399835"/>
                  <a:pt x="3651156" y="3416501"/>
                </a:cubicBezTo>
                <a:cubicBezTo>
                  <a:pt x="3642823" y="3399835"/>
                  <a:pt x="3642823" y="3383169"/>
                  <a:pt x="3626157" y="3374836"/>
                </a:cubicBezTo>
                <a:cubicBezTo>
                  <a:pt x="3634490" y="3358170"/>
                  <a:pt x="3651156" y="3333171"/>
                  <a:pt x="3659489" y="3316506"/>
                </a:cubicBezTo>
                <a:cubicBezTo>
                  <a:pt x="3676155" y="3324839"/>
                  <a:pt x="3684488" y="3333171"/>
                  <a:pt x="3684488" y="3349837"/>
                </a:cubicBezTo>
                <a:close/>
                <a:moveTo>
                  <a:pt x="3117848" y="3308173"/>
                </a:moveTo>
                <a:cubicBezTo>
                  <a:pt x="3126181" y="3316506"/>
                  <a:pt x="3134514" y="3333171"/>
                  <a:pt x="3142847" y="3341504"/>
                </a:cubicBezTo>
                <a:lnTo>
                  <a:pt x="3142847" y="3374836"/>
                </a:lnTo>
                <a:lnTo>
                  <a:pt x="3126181" y="3391502"/>
                </a:lnTo>
                <a:cubicBezTo>
                  <a:pt x="3109516" y="3383169"/>
                  <a:pt x="3092850" y="3366503"/>
                  <a:pt x="3076184" y="3358170"/>
                </a:cubicBezTo>
                <a:cubicBezTo>
                  <a:pt x="3092850" y="3341504"/>
                  <a:pt x="3092850" y="3324839"/>
                  <a:pt x="3092850" y="3308173"/>
                </a:cubicBezTo>
                <a:lnTo>
                  <a:pt x="3117848" y="3308173"/>
                </a:lnTo>
                <a:close/>
                <a:moveTo>
                  <a:pt x="3334505" y="3341504"/>
                </a:moveTo>
                <a:lnTo>
                  <a:pt x="3334505" y="3374836"/>
                </a:lnTo>
                <a:cubicBezTo>
                  <a:pt x="3326172" y="3374836"/>
                  <a:pt x="3317839" y="3383169"/>
                  <a:pt x="3309506" y="3391502"/>
                </a:cubicBezTo>
                <a:cubicBezTo>
                  <a:pt x="3292840" y="3374836"/>
                  <a:pt x="3267841" y="3374836"/>
                  <a:pt x="3267841" y="3349837"/>
                </a:cubicBezTo>
                <a:cubicBezTo>
                  <a:pt x="3267841" y="3333171"/>
                  <a:pt x="3276174" y="3316506"/>
                  <a:pt x="3276174" y="3299840"/>
                </a:cubicBezTo>
                <a:cubicBezTo>
                  <a:pt x="3301173" y="3299840"/>
                  <a:pt x="3317839" y="3299840"/>
                  <a:pt x="3334505" y="3341504"/>
                </a:cubicBezTo>
                <a:close/>
                <a:moveTo>
                  <a:pt x="2967856" y="3333171"/>
                </a:moveTo>
                <a:cubicBezTo>
                  <a:pt x="2967856" y="3358170"/>
                  <a:pt x="2959523" y="3366503"/>
                  <a:pt x="2951190" y="3374836"/>
                </a:cubicBezTo>
                <a:cubicBezTo>
                  <a:pt x="2934524" y="3366503"/>
                  <a:pt x="2926191" y="3349837"/>
                  <a:pt x="2909525" y="3341504"/>
                </a:cubicBezTo>
                <a:cubicBezTo>
                  <a:pt x="2917858" y="3324839"/>
                  <a:pt x="2934524" y="3308173"/>
                  <a:pt x="2951190" y="3299840"/>
                </a:cubicBezTo>
                <a:cubicBezTo>
                  <a:pt x="2959523" y="3308173"/>
                  <a:pt x="2967856" y="3316506"/>
                  <a:pt x="2967856" y="3333171"/>
                </a:cubicBezTo>
                <a:close/>
                <a:moveTo>
                  <a:pt x="3517829" y="3316506"/>
                </a:moveTo>
                <a:lnTo>
                  <a:pt x="3517829" y="3374836"/>
                </a:lnTo>
                <a:cubicBezTo>
                  <a:pt x="3509496" y="3374836"/>
                  <a:pt x="3517829" y="3383169"/>
                  <a:pt x="3492830" y="3383169"/>
                </a:cubicBezTo>
                <a:cubicBezTo>
                  <a:pt x="3476164" y="3383169"/>
                  <a:pt x="3467831" y="3358170"/>
                  <a:pt x="3451166" y="3349837"/>
                </a:cubicBezTo>
                <a:cubicBezTo>
                  <a:pt x="3467831" y="3333171"/>
                  <a:pt x="3467831" y="3308173"/>
                  <a:pt x="3476164" y="3291507"/>
                </a:cubicBezTo>
                <a:cubicBezTo>
                  <a:pt x="3484497" y="3299840"/>
                  <a:pt x="3501163" y="3299840"/>
                  <a:pt x="3517829" y="3316506"/>
                </a:cubicBezTo>
                <a:close/>
                <a:moveTo>
                  <a:pt x="2984522" y="3291507"/>
                </a:moveTo>
                <a:cubicBezTo>
                  <a:pt x="2984522" y="3291507"/>
                  <a:pt x="2976189" y="3299840"/>
                  <a:pt x="2976189" y="3291507"/>
                </a:cubicBezTo>
                <a:lnTo>
                  <a:pt x="2984522" y="3291507"/>
                </a:lnTo>
                <a:close/>
                <a:moveTo>
                  <a:pt x="2417883" y="3283174"/>
                </a:moveTo>
                <a:cubicBezTo>
                  <a:pt x="2467880" y="3316506"/>
                  <a:pt x="2517878" y="3358170"/>
                  <a:pt x="2551209" y="3391502"/>
                </a:cubicBezTo>
                <a:lnTo>
                  <a:pt x="2551209" y="3474831"/>
                </a:lnTo>
                <a:cubicBezTo>
                  <a:pt x="2517878" y="3433167"/>
                  <a:pt x="2484546" y="3383169"/>
                  <a:pt x="2451214" y="3341504"/>
                </a:cubicBezTo>
                <a:cubicBezTo>
                  <a:pt x="2451214" y="3341504"/>
                  <a:pt x="2442881" y="3333171"/>
                  <a:pt x="2442881" y="3358170"/>
                </a:cubicBezTo>
                <a:cubicBezTo>
                  <a:pt x="2442881" y="3374836"/>
                  <a:pt x="2501212" y="3441500"/>
                  <a:pt x="2526211" y="3483164"/>
                </a:cubicBezTo>
                <a:cubicBezTo>
                  <a:pt x="2501212" y="3466498"/>
                  <a:pt x="2467880" y="3466498"/>
                  <a:pt x="2451214" y="3449832"/>
                </a:cubicBezTo>
                <a:cubicBezTo>
                  <a:pt x="2409550" y="3424834"/>
                  <a:pt x="2401217" y="3374836"/>
                  <a:pt x="2384551" y="3333171"/>
                </a:cubicBezTo>
                <a:lnTo>
                  <a:pt x="2392884" y="3283174"/>
                </a:lnTo>
                <a:lnTo>
                  <a:pt x="2417883" y="3283174"/>
                </a:lnTo>
                <a:close/>
                <a:moveTo>
                  <a:pt x="3059518" y="3349837"/>
                </a:moveTo>
                <a:cubicBezTo>
                  <a:pt x="3042852" y="3341504"/>
                  <a:pt x="3026186" y="3324839"/>
                  <a:pt x="3009520" y="3316506"/>
                </a:cubicBezTo>
                <a:cubicBezTo>
                  <a:pt x="3009520" y="3299840"/>
                  <a:pt x="3034519" y="3283174"/>
                  <a:pt x="3059518" y="3274841"/>
                </a:cubicBezTo>
                <a:cubicBezTo>
                  <a:pt x="3067851" y="3299840"/>
                  <a:pt x="3067851" y="3324839"/>
                  <a:pt x="3059518" y="3349837"/>
                </a:cubicBezTo>
                <a:close/>
                <a:moveTo>
                  <a:pt x="3759484" y="3308173"/>
                </a:moveTo>
                <a:cubicBezTo>
                  <a:pt x="3759484" y="3333171"/>
                  <a:pt x="3726152" y="3349837"/>
                  <a:pt x="3709486" y="3358170"/>
                </a:cubicBezTo>
                <a:cubicBezTo>
                  <a:pt x="3709486" y="3341504"/>
                  <a:pt x="3692820" y="3324839"/>
                  <a:pt x="3692820" y="3299840"/>
                </a:cubicBezTo>
                <a:cubicBezTo>
                  <a:pt x="3692820" y="3283174"/>
                  <a:pt x="3717819" y="3283174"/>
                  <a:pt x="3726152" y="3266508"/>
                </a:cubicBezTo>
                <a:cubicBezTo>
                  <a:pt x="3742818" y="3274841"/>
                  <a:pt x="3759484" y="3291507"/>
                  <a:pt x="3759484" y="3308173"/>
                </a:cubicBezTo>
                <a:close/>
                <a:moveTo>
                  <a:pt x="3634490" y="3266508"/>
                </a:moveTo>
                <a:lnTo>
                  <a:pt x="3634490" y="3324839"/>
                </a:lnTo>
                <a:cubicBezTo>
                  <a:pt x="3626157" y="3333171"/>
                  <a:pt x="3617824" y="3349837"/>
                  <a:pt x="3601158" y="3358170"/>
                </a:cubicBezTo>
                <a:cubicBezTo>
                  <a:pt x="3592825" y="3341504"/>
                  <a:pt x="3584492" y="3324839"/>
                  <a:pt x="3567827" y="3316506"/>
                </a:cubicBezTo>
                <a:cubicBezTo>
                  <a:pt x="3584492" y="3299840"/>
                  <a:pt x="3592825" y="3283174"/>
                  <a:pt x="3601158" y="3266508"/>
                </a:cubicBezTo>
                <a:lnTo>
                  <a:pt x="3634490" y="3266508"/>
                </a:lnTo>
                <a:close/>
                <a:moveTo>
                  <a:pt x="3226177" y="3266508"/>
                </a:moveTo>
                <a:lnTo>
                  <a:pt x="3251175" y="3291507"/>
                </a:lnTo>
                <a:lnTo>
                  <a:pt x="3251175" y="3341504"/>
                </a:lnTo>
                <a:lnTo>
                  <a:pt x="3234509" y="3358170"/>
                </a:lnTo>
                <a:cubicBezTo>
                  <a:pt x="3217844" y="3341504"/>
                  <a:pt x="3192845" y="3333171"/>
                  <a:pt x="3192845" y="3316506"/>
                </a:cubicBezTo>
                <a:cubicBezTo>
                  <a:pt x="3192845" y="3291507"/>
                  <a:pt x="3201178" y="3283174"/>
                  <a:pt x="3201178" y="3266508"/>
                </a:cubicBezTo>
                <a:lnTo>
                  <a:pt x="3226177" y="3266508"/>
                </a:lnTo>
                <a:close/>
                <a:moveTo>
                  <a:pt x="3176179" y="3266508"/>
                </a:moveTo>
                <a:cubicBezTo>
                  <a:pt x="3176179" y="3299840"/>
                  <a:pt x="3167846" y="3308173"/>
                  <a:pt x="3167846" y="3316506"/>
                </a:cubicBezTo>
                <a:cubicBezTo>
                  <a:pt x="3151180" y="3308173"/>
                  <a:pt x="3134514" y="3291507"/>
                  <a:pt x="3117848" y="3283174"/>
                </a:cubicBezTo>
                <a:cubicBezTo>
                  <a:pt x="3117848" y="3274841"/>
                  <a:pt x="3126181" y="3274841"/>
                  <a:pt x="3134514" y="3266508"/>
                </a:cubicBezTo>
                <a:lnTo>
                  <a:pt x="3176179" y="3266508"/>
                </a:lnTo>
                <a:close/>
                <a:moveTo>
                  <a:pt x="3417834" y="3258175"/>
                </a:moveTo>
                <a:cubicBezTo>
                  <a:pt x="3434500" y="3266508"/>
                  <a:pt x="3451166" y="3283174"/>
                  <a:pt x="3451166" y="3299840"/>
                </a:cubicBezTo>
                <a:cubicBezTo>
                  <a:pt x="3451166" y="3324839"/>
                  <a:pt x="3442833" y="3333171"/>
                  <a:pt x="3426167" y="3349837"/>
                </a:cubicBezTo>
                <a:cubicBezTo>
                  <a:pt x="3409501" y="3333171"/>
                  <a:pt x="3392835" y="3316506"/>
                  <a:pt x="3376169" y="3316506"/>
                </a:cubicBezTo>
                <a:cubicBezTo>
                  <a:pt x="3384502" y="3299840"/>
                  <a:pt x="3392835" y="3274841"/>
                  <a:pt x="3392835" y="3258175"/>
                </a:cubicBezTo>
                <a:lnTo>
                  <a:pt x="3417834" y="3258175"/>
                </a:lnTo>
                <a:close/>
                <a:moveTo>
                  <a:pt x="1867909" y="3291507"/>
                </a:moveTo>
                <a:cubicBezTo>
                  <a:pt x="1926240" y="3291507"/>
                  <a:pt x="1967904" y="3291507"/>
                  <a:pt x="2059567" y="3258175"/>
                </a:cubicBezTo>
                <a:cubicBezTo>
                  <a:pt x="2051234" y="3283174"/>
                  <a:pt x="2034568" y="3333171"/>
                  <a:pt x="2017902" y="3333171"/>
                </a:cubicBezTo>
                <a:cubicBezTo>
                  <a:pt x="1992903" y="3333171"/>
                  <a:pt x="1892908" y="3299840"/>
                  <a:pt x="1876242" y="3299840"/>
                </a:cubicBezTo>
                <a:cubicBezTo>
                  <a:pt x="1851243" y="3299840"/>
                  <a:pt x="1734582" y="3324839"/>
                  <a:pt x="1642920" y="3341504"/>
                </a:cubicBezTo>
                <a:cubicBezTo>
                  <a:pt x="1676252" y="3324839"/>
                  <a:pt x="1709584" y="3291507"/>
                  <a:pt x="1742915" y="3258175"/>
                </a:cubicBezTo>
                <a:cubicBezTo>
                  <a:pt x="1759581" y="3291507"/>
                  <a:pt x="1834578" y="3291507"/>
                  <a:pt x="1867909" y="3291507"/>
                </a:cubicBezTo>
                <a:close/>
                <a:moveTo>
                  <a:pt x="3276174" y="3274841"/>
                </a:moveTo>
                <a:cubicBezTo>
                  <a:pt x="3267841" y="3274841"/>
                  <a:pt x="3259508" y="3266508"/>
                  <a:pt x="3251175" y="3258175"/>
                </a:cubicBezTo>
                <a:cubicBezTo>
                  <a:pt x="3259508" y="3258175"/>
                  <a:pt x="3276174" y="3249842"/>
                  <a:pt x="3284507" y="3249842"/>
                </a:cubicBezTo>
                <a:cubicBezTo>
                  <a:pt x="3284507" y="3258175"/>
                  <a:pt x="3284507" y="3266508"/>
                  <a:pt x="3276174" y="3274841"/>
                </a:cubicBezTo>
                <a:close/>
                <a:moveTo>
                  <a:pt x="2909525" y="3283174"/>
                </a:moveTo>
                <a:cubicBezTo>
                  <a:pt x="2909525" y="3291507"/>
                  <a:pt x="2892859" y="3308173"/>
                  <a:pt x="2884526" y="3316506"/>
                </a:cubicBezTo>
                <a:cubicBezTo>
                  <a:pt x="2826196" y="3266508"/>
                  <a:pt x="2859528" y="3291507"/>
                  <a:pt x="2834529" y="3291507"/>
                </a:cubicBezTo>
                <a:cubicBezTo>
                  <a:pt x="2842862" y="3299840"/>
                  <a:pt x="2859528" y="3308173"/>
                  <a:pt x="2859528" y="3333171"/>
                </a:cubicBezTo>
                <a:cubicBezTo>
                  <a:pt x="2859528" y="3349837"/>
                  <a:pt x="2842862" y="3358170"/>
                  <a:pt x="2834529" y="3366503"/>
                </a:cubicBezTo>
                <a:cubicBezTo>
                  <a:pt x="2817863" y="3349837"/>
                  <a:pt x="2801197" y="3316506"/>
                  <a:pt x="2801197" y="3291507"/>
                </a:cubicBezTo>
                <a:cubicBezTo>
                  <a:pt x="2801197" y="3258175"/>
                  <a:pt x="2809530" y="3249842"/>
                  <a:pt x="2842862" y="3249842"/>
                </a:cubicBezTo>
                <a:cubicBezTo>
                  <a:pt x="2859528" y="3249842"/>
                  <a:pt x="2884526" y="3266508"/>
                  <a:pt x="2909525" y="3283174"/>
                </a:cubicBezTo>
                <a:close/>
                <a:moveTo>
                  <a:pt x="2676203" y="3324839"/>
                </a:moveTo>
                <a:cubicBezTo>
                  <a:pt x="2676203" y="3341504"/>
                  <a:pt x="2659537" y="3366503"/>
                  <a:pt x="2659537" y="3383169"/>
                </a:cubicBezTo>
                <a:lnTo>
                  <a:pt x="2584541" y="3283174"/>
                </a:lnTo>
                <a:cubicBezTo>
                  <a:pt x="2584541" y="3283174"/>
                  <a:pt x="2576208" y="3274841"/>
                  <a:pt x="2576208" y="3299840"/>
                </a:cubicBezTo>
                <a:cubicBezTo>
                  <a:pt x="2576208" y="3316506"/>
                  <a:pt x="2617873" y="3366503"/>
                  <a:pt x="2642872" y="3399835"/>
                </a:cubicBezTo>
                <a:cubicBezTo>
                  <a:pt x="2626206" y="3391502"/>
                  <a:pt x="2592874" y="3391502"/>
                  <a:pt x="2576208" y="3374836"/>
                </a:cubicBezTo>
                <a:cubicBezTo>
                  <a:pt x="2551209" y="3366503"/>
                  <a:pt x="2526211" y="3308173"/>
                  <a:pt x="2526211" y="3291507"/>
                </a:cubicBezTo>
                <a:lnTo>
                  <a:pt x="2526211" y="3241509"/>
                </a:lnTo>
                <a:lnTo>
                  <a:pt x="2551209" y="3241509"/>
                </a:lnTo>
                <a:cubicBezTo>
                  <a:pt x="2576208" y="3241509"/>
                  <a:pt x="2676203" y="3291507"/>
                  <a:pt x="2676203" y="3324839"/>
                </a:cubicBezTo>
                <a:close/>
                <a:moveTo>
                  <a:pt x="3367836" y="3266508"/>
                </a:moveTo>
                <a:cubicBezTo>
                  <a:pt x="3367836" y="3291507"/>
                  <a:pt x="3359503" y="3299840"/>
                  <a:pt x="3342838" y="3316506"/>
                </a:cubicBezTo>
                <a:cubicBezTo>
                  <a:pt x="3334505" y="3299840"/>
                  <a:pt x="3317839" y="3283174"/>
                  <a:pt x="3301173" y="3283174"/>
                </a:cubicBezTo>
                <a:cubicBezTo>
                  <a:pt x="3301173" y="3249842"/>
                  <a:pt x="3317839" y="3233176"/>
                  <a:pt x="3351170" y="3233176"/>
                </a:cubicBezTo>
                <a:cubicBezTo>
                  <a:pt x="3359503" y="3241509"/>
                  <a:pt x="3367836" y="3249842"/>
                  <a:pt x="3367836" y="3266508"/>
                </a:cubicBezTo>
                <a:close/>
                <a:moveTo>
                  <a:pt x="1659586" y="3233176"/>
                </a:moveTo>
                <a:cubicBezTo>
                  <a:pt x="1634587" y="3291507"/>
                  <a:pt x="1567924" y="3308173"/>
                  <a:pt x="1526259" y="3308173"/>
                </a:cubicBezTo>
                <a:cubicBezTo>
                  <a:pt x="1501260" y="3308173"/>
                  <a:pt x="1476262" y="3299840"/>
                  <a:pt x="1451263" y="3291507"/>
                </a:cubicBezTo>
                <a:lnTo>
                  <a:pt x="1451263" y="3258175"/>
                </a:lnTo>
                <a:cubicBezTo>
                  <a:pt x="1501260" y="3216510"/>
                  <a:pt x="1509593" y="3224843"/>
                  <a:pt x="1567924" y="3224843"/>
                </a:cubicBezTo>
                <a:cubicBezTo>
                  <a:pt x="1584590" y="3224843"/>
                  <a:pt x="1626254" y="3233176"/>
                  <a:pt x="1659586" y="3233176"/>
                </a:cubicBezTo>
                <a:close/>
                <a:moveTo>
                  <a:pt x="3559494" y="3216510"/>
                </a:moveTo>
                <a:cubicBezTo>
                  <a:pt x="3567827" y="3224843"/>
                  <a:pt x="3576160" y="3233176"/>
                  <a:pt x="3576160" y="3249842"/>
                </a:cubicBezTo>
                <a:cubicBezTo>
                  <a:pt x="3576160" y="3274841"/>
                  <a:pt x="3559494" y="3291507"/>
                  <a:pt x="3542828" y="3308173"/>
                </a:cubicBezTo>
                <a:cubicBezTo>
                  <a:pt x="3534495" y="3299840"/>
                  <a:pt x="3517829" y="3283174"/>
                  <a:pt x="3501163" y="3274841"/>
                </a:cubicBezTo>
                <a:cubicBezTo>
                  <a:pt x="3509496" y="3258175"/>
                  <a:pt x="3526162" y="3233176"/>
                  <a:pt x="3526162" y="3216510"/>
                </a:cubicBezTo>
                <a:lnTo>
                  <a:pt x="3559494" y="3216510"/>
                </a:lnTo>
                <a:close/>
                <a:moveTo>
                  <a:pt x="3376169" y="3233176"/>
                </a:moveTo>
                <a:cubicBezTo>
                  <a:pt x="3376169" y="3224843"/>
                  <a:pt x="3392835" y="3216510"/>
                  <a:pt x="3401168" y="3216510"/>
                </a:cubicBezTo>
                <a:cubicBezTo>
                  <a:pt x="3392835" y="3224843"/>
                  <a:pt x="3384502" y="3233176"/>
                  <a:pt x="3376169" y="3233176"/>
                </a:cubicBezTo>
                <a:close/>
                <a:moveTo>
                  <a:pt x="576305" y="3241509"/>
                </a:moveTo>
                <a:cubicBezTo>
                  <a:pt x="559640" y="3266508"/>
                  <a:pt x="542974" y="3291507"/>
                  <a:pt x="517975" y="3316506"/>
                </a:cubicBezTo>
                <a:lnTo>
                  <a:pt x="517975" y="3216510"/>
                </a:lnTo>
                <a:cubicBezTo>
                  <a:pt x="534641" y="3224843"/>
                  <a:pt x="559640" y="3233176"/>
                  <a:pt x="576305" y="3241509"/>
                </a:cubicBezTo>
                <a:close/>
                <a:moveTo>
                  <a:pt x="3709486" y="3241509"/>
                </a:moveTo>
                <a:cubicBezTo>
                  <a:pt x="3709486" y="3258175"/>
                  <a:pt x="3684488" y="3283174"/>
                  <a:pt x="3659489" y="3291507"/>
                </a:cubicBezTo>
                <a:cubicBezTo>
                  <a:pt x="3659489" y="3274841"/>
                  <a:pt x="3651156" y="3258175"/>
                  <a:pt x="3634490" y="3249842"/>
                </a:cubicBezTo>
                <a:cubicBezTo>
                  <a:pt x="3642823" y="3233176"/>
                  <a:pt x="3659489" y="3216510"/>
                  <a:pt x="3667822" y="3199845"/>
                </a:cubicBezTo>
                <a:cubicBezTo>
                  <a:pt x="3684488" y="3208178"/>
                  <a:pt x="3709486" y="3216510"/>
                  <a:pt x="3709486" y="3241509"/>
                </a:cubicBezTo>
                <a:close/>
                <a:moveTo>
                  <a:pt x="3501163" y="3191512"/>
                </a:moveTo>
                <a:lnTo>
                  <a:pt x="3501163" y="3224843"/>
                </a:lnTo>
                <a:cubicBezTo>
                  <a:pt x="3492830" y="3241509"/>
                  <a:pt x="3484497" y="3258175"/>
                  <a:pt x="3476164" y="3266508"/>
                </a:cubicBezTo>
                <a:cubicBezTo>
                  <a:pt x="3459499" y="3266508"/>
                  <a:pt x="3434500" y="3241509"/>
                  <a:pt x="3417834" y="3233176"/>
                </a:cubicBezTo>
                <a:cubicBezTo>
                  <a:pt x="3434500" y="3216510"/>
                  <a:pt x="3451166" y="3199845"/>
                  <a:pt x="3476164" y="3191512"/>
                </a:cubicBezTo>
                <a:lnTo>
                  <a:pt x="3501163" y="3191512"/>
                </a:lnTo>
                <a:close/>
                <a:moveTo>
                  <a:pt x="2792864" y="3241509"/>
                </a:moveTo>
                <a:cubicBezTo>
                  <a:pt x="2792864" y="3266508"/>
                  <a:pt x="2776198" y="3283174"/>
                  <a:pt x="2776198" y="3299840"/>
                </a:cubicBezTo>
                <a:cubicBezTo>
                  <a:pt x="2767865" y="3283174"/>
                  <a:pt x="2742867" y="3258175"/>
                  <a:pt x="2726201" y="3233176"/>
                </a:cubicBezTo>
                <a:cubicBezTo>
                  <a:pt x="2726201" y="3233176"/>
                  <a:pt x="2717868" y="3224843"/>
                  <a:pt x="2701202" y="3233176"/>
                </a:cubicBezTo>
                <a:lnTo>
                  <a:pt x="2751200" y="3308173"/>
                </a:lnTo>
                <a:lnTo>
                  <a:pt x="2692869" y="3308173"/>
                </a:lnTo>
                <a:cubicBezTo>
                  <a:pt x="2684536" y="3283174"/>
                  <a:pt x="2659537" y="3241509"/>
                  <a:pt x="2659537" y="3224843"/>
                </a:cubicBezTo>
                <a:cubicBezTo>
                  <a:pt x="2659537" y="3199845"/>
                  <a:pt x="2676203" y="3191512"/>
                  <a:pt x="2692869" y="3191512"/>
                </a:cubicBezTo>
                <a:cubicBezTo>
                  <a:pt x="2709535" y="3191512"/>
                  <a:pt x="2792864" y="3216510"/>
                  <a:pt x="2792864" y="3241509"/>
                </a:cubicBezTo>
                <a:close/>
                <a:moveTo>
                  <a:pt x="3534495" y="3183179"/>
                </a:moveTo>
                <a:cubicBezTo>
                  <a:pt x="3534495" y="3183179"/>
                  <a:pt x="3526162" y="3191512"/>
                  <a:pt x="3526162" y="3183179"/>
                </a:cubicBezTo>
                <a:lnTo>
                  <a:pt x="3534495" y="3183179"/>
                </a:lnTo>
                <a:close/>
                <a:moveTo>
                  <a:pt x="3034519" y="3249842"/>
                </a:moveTo>
                <a:cubicBezTo>
                  <a:pt x="3034519" y="3249842"/>
                  <a:pt x="3034519" y="3258175"/>
                  <a:pt x="3017853" y="3258175"/>
                </a:cubicBezTo>
                <a:cubicBezTo>
                  <a:pt x="3001187" y="3258175"/>
                  <a:pt x="2984522" y="3199845"/>
                  <a:pt x="2951190" y="3208178"/>
                </a:cubicBezTo>
                <a:cubicBezTo>
                  <a:pt x="2959523" y="3224843"/>
                  <a:pt x="2976189" y="3249842"/>
                  <a:pt x="2984522" y="3266508"/>
                </a:cubicBezTo>
                <a:cubicBezTo>
                  <a:pt x="2976189" y="3266508"/>
                  <a:pt x="2967856" y="3274841"/>
                  <a:pt x="2951190" y="3274841"/>
                </a:cubicBezTo>
                <a:cubicBezTo>
                  <a:pt x="2917858" y="3274841"/>
                  <a:pt x="2917858" y="3224843"/>
                  <a:pt x="2917858" y="3216510"/>
                </a:cubicBezTo>
                <a:cubicBezTo>
                  <a:pt x="2917858" y="3199845"/>
                  <a:pt x="2917858" y="3183179"/>
                  <a:pt x="2942857" y="3183179"/>
                </a:cubicBezTo>
                <a:cubicBezTo>
                  <a:pt x="2959523" y="3183179"/>
                  <a:pt x="3009520" y="3224843"/>
                  <a:pt x="3034519" y="3249842"/>
                </a:cubicBezTo>
                <a:close/>
                <a:moveTo>
                  <a:pt x="3651156" y="3191512"/>
                </a:moveTo>
                <a:cubicBezTo>
                  <a:pt x="3642823" y="3199845"/>
                  <a:pt x="3634490" y="3216510"/>
                  <a:pt x="3617824" y="3233176"/>
                </a:cubicBezTo>
                <a:cubicBezTo>
                  <a:pt x="3601158" y="3233176"/>
                  <a:pt x="3584492" y="3208178"/>
                  <a:pt x="3559494" y="3199845"/>
                </a:cubicBezTo>
                <a:cubicBezTo>
                  <a:pt x="3567827" y="3191512"/>
                  <a:pt x="3567827" y="3174846"/>
                  <a:pt x="3584492" y="3174846"/>
                </a:cubicBezTo>
                <a:cubicBezTo>
                  <a:pt x="3609491" y="3174846"/>
                  <a:pt x="3634490" y="3183179"/>
                  <a:pt x="3651156" y="3191512"/>
                </a:cubicBezTo>
                <a:close/>
                <a:moveTo>
                  <a:pt x="1567924" y="3174846"/>
                </a:moveTo>
                <a:cubicBezTo>
                  <a:pt x="1584590" y="3174846"/>
                  <a:pt x="1692918" y="3191512"/>
                  <a:pt x="1751248" y="3208178"/>
                </a:cubicBezTo>
                <a:cubicBezTo>
                  <a:pt x="1667919" y="3316506"/>
                  <a:pt x="1584590" y="3358170"/>
                  <a:pt x="1492927" y="3358170"/>
                </a:cubicBezTo>
                <a:cubicBezTo>
                  <a:pt x="1426264" y="3358170"/>
                  <a:pt x="1334602" y="3324839"/>
                  <a:pt x="1317936" y="3233176"/>
                </a:cubicBezTo>
                <a:cubicBezTo>
                  <a:pt x="1342935" y="3249842"/>
                  <a:pt x="1367934" y="3258175"/>
                  <a:pt x="1384599" y="3258175"/>
                </a:cubicBezTo>
                <a:cubicBezTo>
                  <a:pt x="1434597" y="3258175"/>
                  <a:pt x="1451263" y="3241509"/>
                  <a:pt x="1467929" y="3191512"/>
                </a:cubicBezTo>
                <a:cubicBezTo>
                  <a:pt x="1417931" y="3183179"/>
                  <a:pt x="1367934" y="3166513"/>
                  <a:pt x="1359601" y="3158180"/>
                </a:cubicBezTo>
                <a:cubicBezTo>
                  <a:pt x="1426264" y="3166513"/>
                  <a:pt x="1542925" y="3174846"/>
                  <a:pt x="1567924" y="3174846"/>
                </a:cubicBezTo>
                <a:close/>
                <a:moveTo>
                  <a:pt x="2917858" y="3166513"/>
                </a:moveTo>
                <a:cubicBezTo>
                  <a:pt x="2901192" y="3183179"/>
                  <a:pt x="2892859" y="3199845"/>
                  <a:pt x="2892859" y="3216510"/>
                </a:cubicBezTo>
                <a:cubicBezTo>
                  <a:pt x="2859528" y="3191512"/>
                  <a:pt x="2876194" y="3166513"/>
                  <a:pt x="2834529" y="3174846"/>
                </a:cubicBezTo>
                <a:cubicBezTo>
                  <a:pt x="2842862" y="3191512"/>
                  <a:pt x="2867861" y="3216510"/>
                  <a:pt x="2876194" y="3233176"/>
                </a:cubicBezTo>
                <a:cubicBezTo>
                  <a:pt x="2859528" y="3224843"/>
                  <a:pt x="2834529" y="3224843"/>
                  <a:pt x="2809530" y="3224843"/>
                </a:cubicBezTo>
                <a:cubicBezTo>
                  <a:pt x="2809530" y="3216510"/>
                  <a:pt x="2801197" y="3208178"/>
                  <a:pt x="2801197" y="3191512"/>
                </a:cubicBezTo>
                <a:cubicBezTo>
                  <a:pt x="2801197" y="3149847"/>
                  <a:pt x="2826196" y="3149847"/>
                  <a:pt x="2851195" y="3149847"/>
                </a:cubicBezTo>
                <a:cubicBezTo>
                  <a:pt x="2876194" y="3149847"/>
                  <a:pt x="2901192" y="3158180"/>
                  <a:pt x="2917858" y="3166513"/>
                </a:cubicBezTo>
                <a:close/>
                <a:moveTo>
                  <a:pt x="1992903" y="3183179"/>
                </a:moveTo>
                <a:cubicBezTo>
                  <a:pt x="1951238" y="3199845"/>
                  <a:pt x="1842910" y="3258175"/>
                  <a:pt x="1792913" y="3258175"/>
                </a:cubicBezTo>
                <a:cubicBezTo>
                  <a:pt x="1767914" y="3258175"/>
                  <a:pt x="1767914" y="3249842"/>
                  <a:pt x="1751248" y="3249842"/>
                </a:cubicBezTo>
                <a:cubicBezTo>
                  <a:pt x="1759581" y="3241509"/>
                  <a:pt x="1767914" y="3224843"/>
                  <a:pt x="1784580" y="3208178"/>
                </a:cubicBezTo>
                <a:cubicBezTo>
                  <a:pt x="1742915" y="3166513"/>
                  <a:pt x="1659586" y="3166513"/>
                  <a:pt x="1626254" y="3158180"/>
                </a:cubicBezTo>
                <a:cubicBezTo>
                  <a:pt x="1659586" y="3158180"/>
                  <a:pt x="1717917" y="3149847"/>
                  <a:pt x="1742915" y="3149847"/>
                </a:cubicBezTo>
                <a:cubicBezTo>
                  <a:pt x="1759581" y="3149847"/>
                  <a:pt x="1909574" y="3174846"/>
                  <a:pt x="1992903" y="3183179"/>
                </a:cubicBezTo>
                <a:close/>
                <a:moveTo>
                  <a:pt x="451311" y="3183179"/>
                </a:moveTo>
                <a:cubicBezTo>
                  <a:pt x="434646" y="3208178"/>
                  <a:pt x="409647" y="3233176"/>
                  <a:pt x="384648" y="3249842"/>
                </a:cubicBezTo>
                <a:cubicBezTo>
                  <a:pt x="392981" y="3199845"/>
                  <a:pt x="392981" y="3174846"/>
                  <a:pt x="401314" y="3149847"/>
                </a:cubicBezTo>
                <a:cubicBezTo>
                  <a:pt x="417980" y="3158180"/>
                  <a:pt x="434646" y="3166513"/>
                  <a:pt x="451311" y="3183179"/>
                </a:cubicBezTo>
                <a:close/>
                <a:moveTo>
                  <a:pt x="2217892" y="3124848"/>
                </a:moveTo>
                <a:cubicBezTo>
                  <a:pt x="2276223" y="3158180"/>
                  <a:pt x="2326220" y="3208178"/>
                  <a:pt x="2367885" y="3258175"/>
                </a:cubicBezTo>
                <a:lnTo>
                  <a:pt x="2367885" y="3349837"/>
                </a:lnTo>
                <a:cubicBezTo>
                  <a:pt x="2334553" y="3299840"/>
                  <a:pt x="2301222" y="3241509"/>
                  <a:pt x="2259557" y="3191512"/>
                </a:cubicBezTo>
                <a:cubicBezTo>
                  <a:pt x="2259557" y="3191512"/>
                  <a:pt x="2251224" y="3183179"/>
                  <a:pt x="2251224" y="3208178"/>
                </a:cubicBezTo>
                <a:cubicBezTo>
                  <a:pt x="2251224" y="3224843"/>
                  <a:pt x="2309554" y="3299840"/>
                  <a:pt x="2334553" y="3341504"/>
                </a:cubicBezTo>
                <a:cubicBezTo>
                  <a:pt x="2309554" y="3324839"/>
                  <a:pt x="2276223" y="3308173"/>
                  <a:pt x="2242891" y="3291507"/>
                </a:cubicBezTo>
                <a:cubicBezTo>
                  <a:pt x="2234558" y="3274841"/>
                  <a:pt x="2234558" y="3241509"/>
                  <a:pt x="2226225" y="3224843"/>
                </a:cubicBezTo>
                <a:cubicBezTo>
                  <a:pt x="2217892" y="3191512"/>
                  <a:pt x="2192893" y="3166513"/>
                  <a:pt x="2192893" y="3149847"/>
                </a:cubicBezTo>
                <a:lnTo>
                  <a:pt x="2192893" y="3124848"/>
                </a:lnTo>
                <a:lnTo>
                  <a:pt x="2217892" y="3124848"/>
                </a:lnTo>
                <a:close/>
                <a:moveTo>
                  <a:pt x="1101280" y="3124848"/>
                </a:moveTo>
                <a:lnTo>
                  <a:pt x="1101280" y="3174846"/>
                </a:lnTo>
                <a:lnTo>
                  <a:pt x="1117946" y="3191512"/>
                </a:lnTo>
                <a:cubicBezTo>
                  <a:pt x="1151277" y="3174846"/>
                  <a:pt x="1134612" y="3141514"/>
                  <a:pt x="1142944" y="3124848"/>
                </a:cubicBezTo>
                <a:cubicBezTo>
                  <a:pt x="1159610" y="3124848"/>
                  <a:pt x="1217941" y="3183179"/>
                  <a:pt x="1217941" y="3199845"/>
                </a:cubicBezTo>
                <a:cubicBezTo>
                  <a:pt x="1217941" y="3224843"/>
                  <a:pt x="1167943" y="3249842"/>
                  <a:pt x="1151277" y="3249842"/>
                </a:cubicBezTo>
                <a:cubicBezTo>
                  <a:pt x="1126279" y="3249842"/>
                  <a:pt x="1017951" y="3216510"/>
                  <a:pt x="1017951" y="3166513"/>
                </a:cubicBezTo>
                <a:cubicBezTo>
                  <a:pt x="1017951" y="3141514"/>
                  <a:pt x="1051282" y="3133181"/>
                  <a:pt x="1067948" y="3124848"/>
                </a:cubicBezTo>
                <a:lnTo>
                  <a:pt x="1101280" y="3124848"/>
                </a:lnTo>
                <a:close/>
                <a:moveTo>
                  <a:pt x="2517878" y="3224843"/>
                </a:moveTo>
                <a:cubicBezTo>
                  <a:pt x="2517878" y="3241509"/>
                  <a:pt x="2501212" y="3266508"/>
                  <a:pt x="2501212" y="3291507"/>
                </a:cubicBezTo>
                <a:cubicBezTo>
                  <a:pt x="2476213" y="3249842"/>
                  <a:pt x="2401217" y="3133181"/>
                  <a:pt x="2401217" y="3174846"/>
                </a:cubicBezTo>
                <a:cubicBezTo>
                  <a:pt x="2401217" y="3199845"/>
                  <a:pt x="2451214" y="3258175"/>
                  <a:pt x="2476213" y="3291507"/>
                </a:cubicBezTo>
                <a:cubicBezTo>
                  <a:pt x="2409550" y="3224843"/>
                  <a:pt x="2384551" y="3283174"/>
                  <a:pt x="2351219" y="3183179"/>
                </a:cubicBezTo>
                <a:lnTo>
                  <a:pt x="2359552" y="3108182"/>
                </a:lnTo>
                <a:cubicBezTo>
                  <a:pt x="2401217" y="3108182"/>
                  <a:pt x="2517878" y="3174846"/>
                  <a:pt x="2517878" y="3224843"/>
                </a:cubicBezTo>
                <a:close/>
                <a:moveTo>
                  <a:pt x="2167895" y="3174846"/>
                </a:moveTo>
                <a:cubicBezTo>
                  <a:pt x="2159562" y="3158180"/>
                  <a:pt x="2151229" y="3133181"/>
                  <a:pt x="2134563" y="3108182"/>
                </a:cubicBezTo>
                <a:cubicBezTo>
                  <a:pt x="2151229" y="3124848"/>
                  <a:pt x="2167895" y="3149847"/>
                  <a:pt x="2167895" y="3174846"/>
                </a:cubicBezTo>
                <a:close/>
                <a:moveTo>
                  <a:pt x="2867861" y="3124848"/>
                </a:moveTo>
                <a:lnTo>
                  <a:pt x="2826196" y="3124848"/>
                </a:lnTo>
                <a:lnTo>
                  <a:pt x="2826196" y="3099849"/>
                </a:lnTo>
                <a:cubicBezTo>
                  <a:pt x="2834529" y="3099849"/>
                  <a:pt x="2851195" y="3116515"/>
                  <a:pt x="2867861" y="3124848"/>
                </a:cubicBezTo>
                <a:close/>
                <a:moveTo>
                  <a:pt x="2659537" y="3174846"/>
                </a:moveTo>
                <a:cubicBezTo>
                  <a:pt x="2659537" y="3199845"/>
                  <a:pt x="2642872" y="3216510"/>
                  <a:pt x="2642872" y="3233176"/>
                </a:cubicBezTo>
                <a:cubicBezTo>
                  <a:pt x="2626206" y="3208178"/>
                  <a:pt x="2601207" y="3133181"/>
                  <a:pt x="2551209" y="3149847"/>
                </a:cubicBezTo>
                <a:cubicBezTo>
                  <a:pt x="2567875" y="3174846"/>
                  <a:pt x="2592874" y="3208178"/>
                  <a:pt x="2609540" y="3233176"/>
                </a:cubicBezTo>
                <a:cubicBezTo>
                  <a:pt x="2592874" y="3224843"/>
                  <a:pt x="2559542" y="3224843"/>
                  <a:pt x="2542876" y="3208178"/>
                </a:cubicBezTo>
                <a:cubicBezTo>
                  <a:pt x="2517878" y="3199845"/>
                  <a:pt x="2501212" y="3149847"/>
                  <a:pt x="2501212" y="3124848"/>
                </a:cubicBezTo>
                <a:cubicBezTo>
                  <a:pt x="2501212" y="3108182"/>
                  <a:pt x="2517878" y="3099849"/>
                  <a:pt x="2534544" y="3099849"/>
                </a:cubicBezTo>
                <a:cubicBezTo>
                  <a:pt x="2567875" y="3099849"/>
                  <a:pt x="2659537" y="3158180"/>
                  <a:pt x="2659537" y="3174846"/>
                </a:cubicBezTo>
                <a:close/>
                <a:moveTo>
                  <a:pt x="2801197" y="3133181"/>
                </a:moveTo>
                <a:cubicBezTo>
                  <a:pt x="2801197" y="3141514"/>
                  <a:pt x="2784531" y="3158180"/>
                  <a:pt x="2776198" y="3174846"/>
                </a:cubicBezTo>
                <a:cubicBezTo>
                  <a:pt x="2742867" y="3141514"/>
                  <a:pt x="2709535" y="3091517"/>
                  <a:pt x="2709535" y="3116515"/>
                </a:cubicBezTo>
                <a:cubicBezTo>
                  <a:pt x="2709535" y="3141514"/>
                  <a:pt x="2734534" y="3166513"/>
                  <a:pt x="2751200" y="3183179"/>
                </a:cubicBezTo>
                <a:cubicBezTo>
                  <a:pt x="2701202" y="3174846"/>
                  <a:pt x="2667870" y="3166513"/>
                  <a:pt x="2667870" y="3116515"/>
                </a:cubicBezTo>
                <a:cubicBezTo>
                  <a:pt x="2667870" y="3091517"/>
                  <a:pt x="2676203" y="3091517"/>
                  <a:pt x="2701202" y="3091517"/>
                </a:cubicBezTo>
                <a:cubicBezTo>
                  <a:pt x="2726201" y="3091517"/>
                  <a:pt x="2767865" y="3108182"/>
                  <a:pt x="2801197" y="3133181"/>
                </a:cubicBezTo>
                <a:close/>
                <a:moveTo>
                  <a:pt x="592971" y="3141514"/>
                </a:moveTo>
                <a:cubicBezTo>
                  <a:pt x="651302" y="3174846"/>
                  <a:pt x="726298" y="3249842"/>
                  <a:pt x="801294" y="3291507"/>
                </a:cubicBezTo>
                <a:cubicBezTo>
                  <a:pt x="667968" y="3233176"/>
                  <a:pt x="492976" y="3208178"/>
                  <a:pt x="376315" y="3091517"/>
                </a:cubicBezTo>
                <a:lnTo>
                  <a:pt x="376315" y="3066518"/>
                </a:lnTo>
                <a:cubicBezTo>
                  <a:pt x="434646" y="3116515"/>
                  <a:pt x="526308" y="3099849"/>
                  <a:pt x="592971" y="3141514"/>
                </a:cubicBezTo>
                <a:close/>
                <a:moveTo>
                  <a:pt x="2251224" y="3333171"/>
                </a:moveTo>
                <a:cubicBezTo>
                  <a:pt x="2309554" y="3383169"/>
                  <a:pt x="2676203" y="3666489"/>
                  <a:pt x="2676203" y="3708153"/>
                </a:cubicBezTo>
                <a:cubicBezTo>
                  <a:pt x="2676203" y="3766484"/>
                  <a:pt x="2609540" y="3866479"/>
                  <a:pt x="2534544" y="3916476"/>
                </a:cubicBezTo>
                <a:cubicBezTo>
                  <a:pt x="2584541" y="3983140"/>
                  <a:pt x="2684536" y="4008139"/>
                  <a:pt x="2767865" y="3991473"/>
                </a:cubicBezTo>
                <a:cubicBezTo>
                  <a:pt x="2734534" y="4058136"/>
                  <a:pt x="2609540" y="4074802"/>
                  <a:pt x="2609540" y="4083135"/>
                </a:cubicBezTo>
                <a:cubicBezTo>
                  <a:pt x="2609540" y="4141465"/>
                  <a:pt x="2817863" y="4266460"/>
                  <a:pt x="2851195" y="4291458"/>
                </a:cubicBezTo>
                <a:cubicBezTo>
                  <a:pt x="2826196" y="4299791"/>
                  <a:pt x="2784531" y="4308124"/>
                  <a:pt x="2759533" y="4308124"/>
                </a:cubicBezTo>
                <a:cubicBezTo>
                  <a:pt x="2742867" y="4308124"/>
                  <a:pt x="2701202" y="4291458"/>
                  <a:pt x="2667870" y="4283125"/>
                </a:cubicBezTo>
                <a:lnTo>
                  <a:pt x="2667870" y="4391453"/>
                </a:lnTo>
                <a:cubicBezTo>
                  <a:pt x="2684536" y="4466450"/>
                  <a:pt x="2726201" y="4549779"/>
                  <a:pt x="2801197" y="4616443"/>
                </a:cubicBezTo>
                <a:cubicBezTo>
                  <a:pt x="2759533" y="4591444"/>
                  <a:pt x="2667870" y="4524780"/>
                  <a:pt x="2659537" y="4483116"/>
                </a:cubicBezTo>
                <a:cubicBezTo>
                  <a:pt x="2617873" y="4516447"/>
                  <a:pt x="2592874" y="4641441"/>
                  <a:pt x="2592874" y="4691439"/>
                </a:cubicBezTo>
                <a:cubicBezTo>
                  <a:pt x="2592874" y="4716438"/>
                  <a:pt x="2617873" y="4841432"/>
                  <a:pt x="2634539" y="4908095"/>
                </a:cubicBezTo>
                <a:cubicBezTo>
                  <a:pt x="2601207" y="4874763"/>
                  <a:pt x="2509545" y="4716438"/>
                  <a:pt x="2509545" y="4716438"/>
                </a:cubicBezTo>
                <a:cubicBezTo>
                  <a:pt x="2401217" y="4716438"/>
                  <a:pt x="2384551" y="4999757"/>
                  <a:pt x="2401217" y="5058088"/>
                </a:cubicBezTo>
                <a:cubicBezTo>
                  <a:pt x="2359552" y="5008090"/>
                  <a:pt x="2334553" y="4958093"/>
                  <a:pt x="2359552" y="4908095"/>
                </a:cubicBezTo>
                <a:cubicBezTo>
                  <a:pt x="2351219" y="4899762"/>
                  <a:pt x="2359552" y="4891429"/>
                  <a:pt x="2334553" y="4891429"/>
                </a:cubicBezTo>
                <a:cubicBezTo>
                  <a:pt x="2267890" y="4891429"/>
                  <a:pt x="2151229" y="5033089"/>
                  <a:pt x="2151229" y="5074754"/>
                </a:cubicBezTo>
                <a:cubicBezTo>
                  <a:pt x="2142896" y="5033089"/>
                  <a:pt x="2159562" y="4949760"/>
                  <a:pt x="2209559" y="4916428"/>
                </a:cubicBezTo>
                <a:cubicBezTo>
                  <a:pt x="2201226" y="4908095"/>
                  <a:pt x="2201226" y="4899762"/>
                  <a:pt x="2184561" y="4899762"/>
                </a:cubicBezTo>
                <a:cubicBezTo>
                  <a:pt x="2101231" y="4899762"/>
                  <a:pt x="2042901" y="4933094"/>
                  <a:pt x="1951238" y="4966426"/>
                </a:cubicBezTo>
                <a:cubicBezTo>
                  <a:pt x="2009569" y="4916428"/>
                  <a:pt x="2134563" y="4858097"/>
                  <a:pt x="2134563" y="4841432"/>
                </a:cubicBezTo>
                <a:cubicBezTo>
                  <a:pt x="2134563" y="4816433"/>
                  <a:pt x="2076232" y="4749769"/>
                  <a:pt x="2051234" y="4741436"/>
                </a:cubicBezTo>
                <a:cubicBezTo>
                  <a:pt x="2067899" y="4699772"/>
                  <a:pt x="2151229" y="4674773"/>
                  <a:pt x="2192893" y="4674773"/>
                </a:cubicBezTo>
                <a:cubicBezTo>
                  <a:pt x="2217892" y="4674773"/>
                  <a:pt x="2276223" y="4691439"/>
                  <a:pt x="2309554" y="4699772"/>
                </a:cubicBezTo>
                <a:cubicBezTo>
                  <a:pt x="2317887" y="4691439"/>
                  <a:pt x="2317887" y="4699772"/>
                  <a:pt x="2317887" y="4674773"/>
                </a:cubicBezTo>
                <a:cubicBezTo>
                  <a:pt x="2317887" y="4616443"/>
                  <a:pt x="2259557" y="4541446"/>
                  <a:pt x="2234558" y="4491449"/>
                </a:cubicBezTo>
                <a:cubicBezTo>
                  <a:pt x="2242891" y="4483116"/>
                  <a:pt x="2267890" y="4474783"/>
                  <a:pt x="2284556" y="4474783"/>
                </a:cubicBezTo>
                <a:cubicBezTo>
                  <a:pt x="2334553" y="4474783"/>
                  <a:pt x="2326220" y="4491449"/>
                  <a:pt x="2409550" y="4524780"/>
                </a:cubicBezTo>
                <a:lnTo>
                  <a:pt x="2409550" y="4433118"/>
                </a:lnTo>
                <a:cubicBezTo>
                  <a:pt x="2384551" y="4374788"/>
                  <a:pt x="2359552" y="4266460"/>
                  <a:pt x="2309554" y="4208129"/>
                </a:cubicBezTo>
                <a:cubicBezTo>
                  <a:pt x="2334553" y="4208129"/>
                  <a:pt x="2367885" y="4199796"/>
                  <a:pt x="2384551" y="4199796"/>
                </a:cubicBezTo>
                <a:cubicBezTo>
                  <a:pt x="2409550" y="4199796"/>
                  <a:pt x="2467880" y="4208129"/>
                  <a:pt x="2501212" y="4224795"/>
                </a:cubicBezTo>
                <a:cubicBezTo>
                  <a:pt x="2501212" y="4224795"/>
                  <a:pt x="2509545" y="4224795"/>
                  <a:pt x="2509545" y="4208129"/>
                </a:cubicBezTo>
                <a:cubicBezTo>
                  <a:pt x="2509545" y="4158131"/>
                  <a:pt x="2351219" y="4008139"/>
                  <a:pt x="2334553" y="3999806"/>
                </a:cubicBezTo>
                <a:cubicBezTo>
                  <a:pt x="2367885" y="3949808"/>
                  <a:pt x="2451214" y="3966474"/>
                  <a:pt x="2517878" y="3949808"/>
                </a:cubicBezTo>
                <a:cubicBezTo>
                  <a:pt x="2426215" y="3824814"/>
                  <a:pt x="2292889" y="3791483"/>
                  <a:pt x="2184561" y="3774817"/>
                </a:cubicBezTo>
                <a:cubicBezTo>
                  <a:pt x="2226225" y="3758151"/>
                  <a:pt x="2267890" y="3758151"/>
                  <a:pt x="2309554" y="3741485"/>
                </a:cubicBezTo>
                <a:cubicBezTo>
                  <a:pt x="2292889" y="3724819"/>
                  <a:pt x="2276223" y="3716486"/>
                  <a:pt x="2259557" y="3699820"/>
                </a:cubicBezTo>
                <a:cubicBezTo>
                  <a:pt x="2292889" y="3716486"/>
                  <a:pt x="2334553" y="3733152"/>
                  <a:pt x="2351219" y="3733152"/>
                </a:cubicBezTo>
                <a:cubicBezTo>
                  <a:pt x="2392884" y="3733152"/>
                  <a:pt x="2467880" y="3691487"/>
                  <a:pt x="2467880" y="3649823"/>
                </a:cubicBezTo>
                <a:cubicBezTo>
                  <a:pt x="2467880" y="3633157"/>
                  <a:pt x="2459547" y="3641490"/>
                  <a:pt x="2459547" y="3624824"/>
                </a:cubicBezTo>
                <a:cubicBezTo>
                  <a:pt x="2451214" y="3624824"/>
                  <a:pt x="2434548" y="3616491"/>
                  <a:pt x="2426215" y="3616491"/>
                </a:cubicBezTo>
                <a:cubicBezTo>
                  <a:pt x="2417883" y="3624824"/>
                  <a:pt x="2417883" y="3641490"/>
                  <a:pt x="2409550" y="3658156"/>
                </a:cubicBezTo>
                <a:cubicBezTo>
                  <a:pt x="2401217" y="3666489"/>
                  <a:pt x="2384551" y="3674822"/>
                  <a:pt x="2367885" y="3674822"/>
                </a:cubicBezTo>
                <a:cubicBezTo>
                  <a:pt x="2234558" y="3674822"/>
                  <a:pt x="2184561" y="3491497"/>
                  <a:pt x="2134563" y="3424834"/>
                </a:cubicBezTo>
                <a:cubicBezTo>
                  <a:pt x="2117897" y="3391502"/>
                  <a:pt x="2076232" y="3366503"/>
                  <a:pt x="2042901" y="3349837"/>
                </a:cubicBezTo>
                <a:cubicBezTo>
                  <a:pt x="2059567" y="3324839"/>
                  <a:pt x="2076232" y="3291507"/>
                  <a:pt x="2092898" y="3258175"/>
                </a:cubicBezTo>
                <a:lnTo>
                  <a:pt x="2084565" y="3216510"/>
                </a:lnTo>
                <a:cubicBezTo>
                  <a:pt x="2034568" y="3258175"/>
                  <a:pt x="1942906" y="3258175"/>
                  <a:pt x="1901241" y="3266508"/>
                </a:cubicBezTo>
                <a:lnTo>
                  <a:pt x="1917907" y="3266508"/>
                </a:lnTo>
                <a:lnTo>
                  <a:pt x="1867909" y="3266508"/>
                </a:lnTo>
                <a:cubicBezTo>
                  <a:pt x="1926240" y="3258175"/>
                  <a:pt x="1984570" y="3216510"/>
                  <a:pt x="2042901" y="3158180"/>
                </a:cubicBezTo>
                <a:lnTo>
                  <a:pt x="1917907" y="3158180"/>
                </a:lnTo>
                <a:cubicBezTo>
                  <a:pt x="1876242" y="3149847"/>
                  <a:pt x="1826245" y="3133181"/>
                  <a:pt x="1784580" y="3124848"/>
                </a:cubicBezTo>
                <a:cubicBezTo>
                  <a:pt x="1834578" y="3108182"/>
                  <a:pt x="1934573" y="3091517"/>
                  <a:pt x="1992903" y="3024853"/>
                </a:cubicBezTo>
                <a:cubicBezTo>
                  <a:pt x="2034568" y="3108182"/>
                  <a:pt x="2151229" y="3241509"/>
                  <a:pt x="2251224" y="3333171"/>
                </a:cubicBezTo>
                <a:close/>
                <a:moveTo>
                  <a:pt x="2767865" y="3083184"/>
                </a:moveTo>
                <a:lnTo>
                  <a:pt x="2692869" y="3058185"/>
                </a:lnTo>
                <a:lnTo>
                  <a:pt x="2701202" y="3016520"/>
                </a:lnTo>
                <a:cubicBezTo>
                  <a:pt x="2726201" y="3024853"/>
                  <a:pt x="2734534" y="3049852"/>
                  <a:pt x="2767865" y="3083184"/>
                </a:cubicBezTo>
                <a:close/>
                <a:moveTo>
                  <a:pt x="2667870" y="3066518"/>
                </a:moveTo>
                <a:cubicBezTo>
                  <a:pt x="2659537" y="3074851"/>
                  <a:pt x="2651205" y="3091517"/>
                  <a:pt x="2642872" y="3108182"/>
                </a:cubicBezTo>
                <a:cubicBezTo>
                  <a:pt x="2626206" y="3091517"/>
                  <a:pt x="2601207" y="3058185"/>
                  <a:pt x="2584541" y="3024853"/>
                </a:cubicBezTo>
                <a:cubicBezTo>
                  <a:pt x="2576208" y="3024853"/>
                  <a:pt x="2567875" y="3024853"/>
                  <a:pt x="2559542" y="3033186"/>
                </a:cubicBezTo>
                <a:lnTo>
                  <a:pt x="2609540" y="3108182"/>
                </a:lnTo>
                <a:cubicBezTo>
                  <a:pt x="2592874" y="3091517"/>
                  <a:pt x="2509545" y="3083184"/>
                  <a:pt x="2509545" y="3041519"/>
                </a:cubicBezTo>
                <a:lnTo>
                  <a:pt x="2509545" y="2991521"/>
                </a:lnTo>
                <a:lnTo>
                  <a:pt x="2526211" y="2991521"/>
                </a:lnTo>
                <a:cubicBezTo>
                  <a:pt x="2559542" y="2991521"/>
                  <a:pt x="2634539" y="3024853"/>
                  <a:pt x="2667870" y="3066518"/>
                </a:cubicBezTo>
                <a:close/>
                <a:moveTo>
                  <a:pt x="3926142" y="3016520"/>
                </a:moveTo>
                <a:cubicBezTo>
                  <a:pt x="3942808" y="3008187"/>
                  <a:pt x="3967807" y="2991521"/>
                  <a:pt x="3992806" y="2983188"/>
                </a:cubicBezTo>
                <a:cubicBezTo>
                  <a:pt x="3976140" y="2999854"/>
                  <a:pt x="3951141" y="3008187"/>
                  <a:pt x="3926142" y="3016520"/>
                </a:cubicBezTo>
                <a:close/>
                <a:moveTo>
                  <a:pt x="2501212" y="3074851"/>
                </a:moveTo>
                <a:cubicBezTo>
                  <a:pt x="2501212" y="3099849"/>
                  <a:pt x="2484546" y="3116515"/>
                  <a:pt x="2484546" y="3133181"/>
                </a:cubicBezTo>
                <a:cubicBezTo>
                  <a:pt x="2459547" y="3099849"/>
                  <a:pt x="2434548" y="3058185"/>
                  <a:pt x="2401217" y="3016520"/>
                </a:cubicBezTo>
                <a:lnTo>
                  <a:pt x="2392884" y="3024853"/>
                </a:lnTo>
                <a:cubicBezTo>
                  <a:pt x="2409550" y="3058185"/>
                  <a:pt x="2426215" y="3091517"/>
                  <a:pt x="2451214" y="3124848"/>
                </a:cubicBezTo>
                <a:cubicBezTo>
                  <a:pt x="2409550" y="3099849"/>
                  <a:pt x="2342886" y="3083184"/>
                  <a:pt x="2342886" y="3033186"/>
                </a:cubicBezTo>
                <a:lnTo>
                  <a:pt x="2342886" y="2974856"/>
                </a:lnTo>
                <a:cubicBezTo>
                  <a:pt x="2342886" y="2974856"/>
                  <a:pt x="2334553" y="2966523"/>
                  <a:pt x="2359552" y="2966523"/>
                </a:cubicBezTo>
                <a:cubicBezTo>
                  <a:pt x="2367885" y="2966523"/>
                  <a:pt x="2501212" y="3033186"/>
                  <a:pt x="2501212" y="3074851"/>
                </a:cubicBezTo>
                <a:close/>
                <a:moveTo>
                  <a:pt x="634636" y="3024853"/>
                </a:moveTo>
                <a:cubicBezTo>
                  <a:pt x="651302" y="3024853"/>
                  <a:pt x="692966" y="2983188"/>
                  <a:pt x="701299" y="2966523"/>
                </a:cubicBezTo>
                <a:cubicBezTo>
                  <a:pt x="684633" y="3016520"/>
                  <a:pt x="659635" y="3024853"/>
                  <a:pt x="626303" y="3024853"/>
                </a:cubicBezTo>
                <a:cubicBezTo>
                  <a:pt x="609637" y="3024853"/>
                  <a:pt x="551307" y="2983188"/>
                  <a:pt x="509642" y="2974856"/>
                </a:cubicBezTo>
                <a:lnTo>
                  <a:pt x="542974" y="2966523"/>
                </a:lnTo>
                <a:cubicBezTo>
                  <a:pt x="567972" y="2983188"/>
                  <a:pt x="609637" y="3024853"/>
                  <a:pt x="634636" y="3024853"/>
                </a:cubicBezTo>
                <a:close/>
                <a:moveTo>
                  <a:pt x="2201226" y="2949857"/>
                </a:moveTo>
                <a:cubicBezTo>
                  <a:pt x="2217892" y="2958190"/>
                  <a:pt x="2342886" y="3066518"/>
                  <a:pt x="2342886" y="3083184"/>
                </a:cubicBezTo>
                <a:cubicBezTo>
                  <a:pt x="2342886" y="3108182"/>
                  <a:pt x="2326220" y="3133181"/>
                  <a:pt x="2326220" y="3158180"/>
                </a:cubicBezTo>
                <a:cubicBezTo>
                  <a:pt x="2292889" y="3108182"/>
                  <a:pt x="2267890" y="3058185"/>
                  <a:pt x="2234558" y="3008187"/>
                </a:cubicBezTo>
                <a:lnTo>
                  <a:pt x="2226225" y="3016520"/>
                </a:lnTo>
                <a:cubicBezTo>
                  <a:pt x="2242891" y="3058185"/>
                  <a:pt x="2267890" y="3099849"/>
                  <a:pt x="2292889" y="3141514"/>
                </a:cubicBezTo>
                <a:cubicBezTo>
                  <a:pt x="2276223" y="3124848"/>
                  <a:pt x="2242891" y="3108182"/>
                  <a:pt x="2209559" y="3091517"/>
                </a:cubicBezTo>
                <a:cubicBezTo>
                  <a:pt x="2192893" y="3066518"/>
                  <a:pt x="2176228" y="3008187"/>
                  <a:pt x="2176228" y="2983188"/>
                </a:cubicBezTo>
                <a:cubicBezTo>
                  <a:pt x="2176228" y="2966523"/>
                  <a:pt x="2184561" y="2958190"/>
                  <a:pt x="2184561" y="2949857"/>
                </a:cubicBezTo>
                <a:lnTo>
                  <a:pt x="2201226" y="2949857"/>
                </a:lnTo>
                <a:close/>
                <a:moveTo>
                  <a:pt x="2176228" y="3116515"/>
                </a:moveTo>
                <a:cubicBezTo>
                  <a:pt x="2159562" y="3108182"/>
                  <a:pt x="2142896" y="3091517"/>
                  <a:pt x="2126230" y="3091517"/>
                </a:cubicBezTo>
                <a:cubicBezTo>
                  <a:pt x="2117897" y="3074851"/>
                  <a:pt x="2101231" y="3041519"/>
                  <a:pt x="2076232" y="3008187"/>
                </a:cubicBezTo>
                <a:cubicBezTo>
                  <a:pt x="2076232" y="3008187"/>
                  <a:pt x="2067899" y="2999854"/>
                  <a:pt x="2067899" y="3024853"/>
                </a:cubicBezTo>
                <a:cubicBezTo>
                  <a:pt x="2067899" y="3041519"/>
                  <a:pt x="2109564" y="3116515"/>
                  <a:pt x="2134563" y="3158180"/>
                </a:cubicBezTo>
                <a:cubicBezTo>
                  <a:pt x="2092898" y="3133181"/>
                  <a:pt x="2017902" y="3041519"/>
                  <a:pt x="2017902" y="3008187"/>
                </a:cubicBezTo>
                <a:cubicBezTo>
                  <a:pt x="2017902" y="2991521"/>
                  <a:pt x="2042901" y="2966523"/>
                  <a:pt x="2059567" y="2941524"/>
                </a:cubicBezTo>
                <a:cubicBezTo>
                  <a:pt x="2101231" y="2983188"/>
                  <a:pt x="2167895" y="3041519"/>
                  <a:pt x="2176228" y="3116515"/>
                </a:cubicBezTo>
                <a:close/>
                <a:moveTo>
                  <a:pt x="3867812" y="2933191"/>
                </a:moveTo>
                <a:lnTo>
                  <a:pt x="3884478" y="2949857"/>
                </a:lnTo>
                <a:cubicBezTo>
                  <a:pt x="3851146" y="2999854"/>
                  <a:pt x="3751151" y="3049852"/>
                  <a:pt x="3709486" y="3049852"/>
                </a:cubicBezTo>
                <a:cubicBezTo>
                  <a:pt x="3684488" y="3049852"/>
                  <a:pt x="3601158" y="3033186"/>
                  <a:pt x="3542828" y="3016520"/>
                </a:cubicBezTo>
                <a:cubicBezTo>
                  <a:pt x="3617824" y="3016520"/>
                  <a:pt x="3692820" y="3016520"/>
                  <a:pt x="3767817" y="2983188"/>
                </a:cubicBezTo>
                <a:cubicBezTo>
                  <a:pt x="3767817" y="2983188"/>
                  <a:pt x="3767817" y="2974856"/>
                  <a:pt x="3751151" y="2974856"/>
                </a:cubicBezTo>
                <a:cubicBezTo>
                  <a:pt x="3726152" y="2974856"/>
                  <a:pt x="3617824" y="2991521"/>
                  <a:pt x="3551161" y="2991521"/>
                </a:cubicBezTo>
                <a:cubicBezTo>
                  <a:pt x="3576160" y="2983188"/>
                  <a:pt x="3609491" y="2966523"/>
                  <a:pt x="3626157" y="2941524"/>
                </a:cubicBezTo>
                <a:cubicBezTo>
                  <a:pt x="3676155" y="2941524"/>
                  <a:pt x="3734485" y="2941524"/>
                  <a:pt x="3784483" y="2933191"/>
                </a:cubicBezTo>
                <a:lnTo>
                  <a:pt x="3867812" y="2933191"/>
                </a:lnTo>
                <a:close/>
                <a:moveTo>
                  <a:pt x="2692869" y="2999854"/>
                </a:moveTo>
                <a:cubicBezTo>
                  <a:pt x="2684536" y="2999854"/>
                  <a:pt x="2676203" y="3008187"/>
                  <a:pt x="2667870" y="3016520"/>
                </a:cubicBezTo>
                <a:cubicBezTo>
                  <a:pt x="2651205" y="2991521"/>
                  <a:pt x="2642872" y="2966523"/>
                  <a:pt x="2617873" y="2941524"/>
                </a:cubicBezTo>
                <a:cubicBezTo>
                  <a:pt x="2617873" y="2941524"/>
                  <a:pt x="2609540" y="2941524"/>
                  <a:pt x="2601207" y="2949857"/>
                </a:cubicBezTo>
                <a:lnTo>
                  <a:pt x="2626206" y="2999854"/>
                </a:lnTo>
                <a:cubicBezTo>
                  <a:pt x="2584541" y="2983188"/>
                  <a:pt x="2534544" y="2983188"/>
                  <a:pt x="2534544" y="2941524"/>
                </a:cubicBezTo>
                <a:cubicBezTo>
                  <a:pt x="2534544" y="2916525"/>
                  <a:pt x="2534544" y="2908192"/>
                  <a:pt x="2559542" y="2908192"/>
                </a:cubicBezTo>
                <a:cubicBezTo>
                  <a:pt x="2601207" y="2908192"/>
                  <a:pt x="2667870" y="2949857"/>
                  <a:pt x="2692869" y="2999854"/>
                </a:cubicBezTo>
                <a:close/>
                <a:moveTo>
                  <a:pt x="676300" y="2899859"/>
                </a:moveTo>
                <a:cubicBezTo>
                  <a:pt x="676300" y="2908192"/>
                  <a:pt x="684633" y="2916525"/>
                  <a:pt x="684633" y="2941524"/>
                </a:cubicBezTo>
                <a:cubicBezTo>
                  <a:pt x="676300" y="2949857"/>
                  <a:pt x="676300" y="2949857"/>
                  <a:pt x="659635" y="2949857"/>
                </a:cubicBezTo>
                <a:cubicBezTo>
                  <a:pt x="634636" y="2949857"/>
                  <a:pt x="601304" y="2924858"/>
                  <a:pt x="567972" y="2916525"/>
                </a:cubicBezTo>
                <a:cubicBezTo>
                  <a:pt x="576305" y="2908192"/>
                  <a:pt x="584638" y="2908192"/>
                  <a:pt x="592971" y="2899859"/>
                </a:cubicBezTo>
                <a:lnTo>
                  <a:pt x="676300" y="2899859"/>
                </a:lnTo>
                <a:close/>
                <a:moveTo>
                  <a:pt x="1951238" y="2949857"/>
                </a:moveTo>
                <a:cubicBezTo>
                  <a:pt x="1951238" y="2966523"/>
                  <a:pt x="1901241" y="2999854"/>
                  <a:pt x="1876242" y="3016520"/>
                </a:cubicBezTo>
                <a:lnTo>
                  <a:pt x="1851243" y="3016520"/>
                </a:lnTo>
                <a:cubicBezTo>
                  <a:pt x="1867909" y="2974856"/>
                  <a:pt x="1901241" y="2933191"/>
                  <a:pt x="1926240" y="2891526"/>
                </a:cubicBezTo>
                <a:cubicBezTo>
                  <a:pt x="1926240" y="2908192"/>
                  <a:pt x="1951238" y="2924858"/>
                  <a:pt x="1951238" y="2949857"/>
                </a:cubicBezTo>
                <a:close/>
                <a:moveTo>
                  <a:pt x="2117897" y="2966523"/>
                </a:moveTo>
                <a:lnTo>
                  <a:pt x="2067899" y="2916525"/>
                </a:lnTo>
                <a:cubicBezTo>
                  <a:pt x="2076232" y="2908192"/>
                  <a:pt x="2084565" y="2891526"/>
                  <a:pt x="2092898" y="2883193"/>
                </a:cubicBezTo>
                <a:cubicBezTo>
                  <a:pt x="2101231" y="2908192"/>
                  <a:pt x="2109564" y="2941524"/>
                  <a:pt x="2117897" y="2966523"/>
                </a:cubicBezTo>
                <a:close/>
                <a:moveTo>
                  <a:pt x="3601158" y="2933191"/>
                </a:moveTo>
                <a:cubicBezTo>
                  <a:pt x="3601158" y="2974856"/>
                  <a:pt x="3484497" y="2983188"/>
                  <a:pt x="3484497" y="2983188"/>
                </a:cubicBezTo>
                <a:cubicBezTo>
                  <a:pt x="3451166" y="2983188"/>
                  <a:pt x="3376169" y="2941524"/>
                  <a:pt x="3359503" y="2916525"/>
                </a:cubicBezTo>
                <a:cubicBezTo>
                  <a:pt x="3401168" y="2924858"/>
                  <a:pt x="3467831" y="2941524"/>
                  <a:pt x="3484497" y="2941524"/>
                </a:cubicBezTo>
                <a:cubicBezTo>
                  <a:pt x="3509496" y="2941524"/>
                  <a:pt x="3509496" y="2941524"/>
                  <a:pt x="3517829" y="2916525"/>
                </a:cubicBezTo>
                <a:cubicBezTo>
                  <a:pt x="3467831" y="2908192"/>
                  <a:pt x="3409501" y="2908192"/>
                  <a:pt x="3359503" y="2891526"/>
                </a:cubicBezTo>
                <a:cubicBezTo>
                  <a:pt x="3384502" y="2891526"/>
                  <a:pt x="3417834" y="2858195"/>
                  <a:pt x="3434500" y="2858195"/>
                </a:cubicBezTo>
                <a:cubicBezTo>
                  <a:pt x="3451166" y="2858195"/>
                  <a:pt x="3601158" y="2899859"/>
                  <a:pt x="3601158" y="2933191"/>
                </a:cubicBezTo>
                <a:close/>
                <a:moveTo>
                  <a:pt x="2517878" y="2958190"/>
                </a:moveTo>
                <a:cubicBezTo>
                  <a:pt x="2517878" y="2974856"/>
                  <a:pt x="2492879" y="2983188"/>
                  <a:pt x="2484546" y="3008187"/>
                </a:cubicBezTo>
                <a:cubicBezTo>
                  <a:pt x="2467880" y="2983188"/>
                  <a:pt x="2401217" y="2858195"/>
                  <a:pt x="2401217" y="2908192"/>
                </a:cubicBezTo>
                <a:cubicBezTo>
                  <a:pt x="2401217" y="2933191"/>
                  <a:pt x="2434548" y="2966523"/>
                  <a:pt x="2451214" y="2991521"/>
                </a:cubicBezTo>
                <a:cubicBezTo>
                  <a:pt x="2392884" y="2941524"/>
                  <a:pt x="2351219" y="2949857"/>
                  <a:pt x="2351219" y="2883193"/>
                </a:cubicBezTo>
                <a:cubicBezTo>
                  <a:pt x="2351219" y="2866527"/>
                  <a:pt x="2359552" y="2858195"/>
                  <a:pt x="2367885" y="2849862"/>
                </a:cubicBezTo>
                <a:cubicBezTo>
                  <a:pt x="2417883" y="2858195"/>
                  <a:pt x="2467880" y="2899859"/>
                  <a:pt x="2517878" y="2958190"/>
                </a:cubicBezTo>
                <a:close/>
                <a:moveTo>
                  <a:pt x="3851146" y="3016520"/>
                </a:moveTo>
                <a:cubicBezTo>
                  <a:pt x="3876145" y="2999854"/>
                  <a:pt x="3892811" y="2974856"/>
                  <a:pt x="3901144" y="2949857"/>
                </a:cubicBezTo>
                <a:cubicBezTo>
                  <a:pt x="3967807" y="2916525"/>
                  <a:pt x="4042803" y="2874860"/>
                  <a:pt x="4117800" y="2841529"/>
                </a:cubicBezTo>
                <a:cubicBezTo>
                  <a:pt x="4076135" y="2916525"/>
                  <a:pt x="3934475" y="2991521"/>
                  <a:pt x="3851146" y="3016520"/>
                </a:cubicBezTo>
                <a:close/>
                <a:moveTo>
                  <a:pt x="717965" y="2866527"/>
                </a:moveTo>
                <a:cubicBezTo>
                  <a:pt x="734631" y="2883193"/>
                  <a:pt x="742964" y="2916525"/>
                  <a:pt x="734631" y="2941524"/>
                </a:cubicBezTo>
                <a:cubicBezTo>
                  <a:pt x="751297" y="2949857"/>
                  <a:pt x="776296" y="2958190"/>
                  <a:pt x="784629" y="2983188"/>
                </a:cubicBezTo>
                <a:cubicBezTo>
                  <a:pt x="792961" y="2983188"/>
                  <a:pt x="801294" y="3008187"/>
                  <a:pt x="801294" y="3024853"/>
                </a:cubicBezTo>
                <a:cubicBezTo>
                  <a:pt x="817960" y="3033186"/>
                  <a:pt x="884624" y="3041519"/>
                  <a:pt x="909622" y="3099849"/>
                </a:cubicBezTo>
                <a:cubicBezTo>
                  <a:pt x="917955" y="3091517"/>
                  <a:pt x="926288" y="3091517"/>
                  <a:pt x="934621" y="3083184"/>
                </a:cubicBezTo>
                <a:lnTo>
                  <a:pt x="967953" y="3083184"/>
                </a:lnTo>
                <a:cubicBezTo>
                  <a:pt x="967953" y="3083184"/>
                  <a:pt x="976286" y="3124848"/>
                  <a:pt x="992952" y="3141514"/>
                </a:cubicBezTo>
                <a:cubicBezTo>
                  <a:pt x="1026283" y="3124848"/>
                  <a:pt x="1076281" y="3091517"/>
                  <a:pt x="1101280" y="3091517"/>
                </a:cubicBezTo>
                <a:cubicBezTo>
                  <a:pt x="1159610" y="3091517"/>
                  <a:pt x="1259605" y="3166513"/>
                  <a:pt x="1284604" y="3224843"/>
                </a:cubicBezTo>
                <a:cubicBezTo>
                  <a:pt x="1292937" y="3233176"/>
                  <a:pt x="1301270" y="3266508"/>
                  <a:pt x="1309603" y="3283174"/>
                </a:cubicBezTo>
                <a:cubicBezTo>
                  <a:pt x="1326269" y="3299840"/>
                  <a:pt x="1392932" y="3358170"/>
                  <a:pt x="1417931" y="3366503"/>
                </a:cubicBezTo>
                <a:cubicBezTo>
                  <a:pt x="1409598" y="3366503"/>
                  <a:pt x="1409598" y="3374836"/>
                  <a:pt x="1392932" y="3374836"/>
                </a:cubicBezTo>
                <a:cubicBezTo>
                  <a:pt x="1367934" y="3374836"/>
                  <a:pt x="1217941" y="3349837"/>
                  <a:pt x="1126279" y="3324839"/>
                </a:cubicBezTo>
                <a:cubicBezTo>
                  <a:pt x="1159610" y="3324839"/>
                  <a:pt x="1251273" y="3324839"/>
                  <a:pt x="1267938" y="3249842"/>
                </a:cubicBezTo>
                <a:cubicBezTo>
                  <a:pt x="1251273" y="3258175"/>
                  <a:pt x="1226274" y="3283174"/>
                  <a:pt x="1201275" y="3291507"/>
                </a:cubicBezTo>
                <a:cubicBezTo>
                  <a:pt x="1176276" y="3299840"/>
                  <a:pt x="1109613" y="3274841"/>
                  <a:pt x="1101280" y="3308173"/>
                </a:cubicBezTo>
                <a:cubicBezTo>
                  <a:pt x="976286" y="3274841"/>
                  <a:pt x="859625" y="3116515"/>
                  <a:pt x="792961" y="3049852"/>
                </a:cubicBezTo>
                <a:lnTo>
                  <a:pt x="767963" y="3049852"/>
                </a:lnTo>
                <a:cubicBezTo>
                  <a:pt x="759630" y="3058185"/>
                  <a:pt x="759630" y="3049852"/>
                  <a:pt x="759630" y="3074851"/>
                </a:cubicBezTo>
                <a:cubicBezTo>
                  <a:pt x="759630" y="3133181"/>
                  <a:pt x="876291" y="3249842"/>
                  <a:pt x="942954" y="3291507"/>
                </a:cubicBezTo>
                <a:cubicBezTo>
                  <a:pt x="992952" y="3324839"/>
                  <a:pt x="1042949" y="3358170"/>
                  <a:pt x="1092947" y="3374836"/>
                </a:cubicBezTo>
                <a:cubicBezTo>
                  <a:pt x="1142944" y="3399835"/>
                  <a:pt x="1217941" y="3408168"/>
                  <a:pt x="1276271" y="3424834"/>
                </a:cubicBezTo>
                <a:cubicBezTo>
                  <a:pt x="1292937" y="3424834"/>
                  <a:pt x="1317936" y="3458165"/>
                  <a:pt x="1317936" y="3483164"/>
                </a:cubicBezTo>
                <a:cubicBezTo>
                  <a:pt x="1317936" y="3574826"/>
                  <a:pt x="1167943" y="3574826"/>
                  <a:pt x="1151277" y="3574826"/>
                </a:cubicBezTo>
                <a:cubicBezTo>
                  <a:pt x="1059615" y="3574826"/>
                  <a:pt x="859625" y="3499830"/>
                  <a:pt x="801294" y="3499830"/>
                </a:cubicBezTo>
                <a:cubicBezTo>
                  <a:pt x="601304" y="3499830"/>
                  <a:pt x="451311" y="3633157"/>
                  <a:pt x="442978" y="3633157"/>
                </a:cubicBezTo>
                <a:lnTo>
                  <a:pt x="409647" y="3633157"/>
                </a:lnTo>
                <a:cubicBezTo>
                  <a:pt x="492976" y="3516496"/>
                  <a:pt x="692966" y="3483164"/>
                  <a:pt x="817960" y="3483164"/>
                </a:cubicBezTo>
                <a:cubicBezTo>
                  <a:pt x="834626" y="3483164"/>
                  <a:pt x="967953" y="3499830"/>
                  <a:pt x="984619" y="3499830"/>
                </a:cubicBezTo>
                <a:cubicBezTo>
                  <a:pt x="1026283" y="3499830"/>
                  <a:pt x="1101280" y="3491497"/>
                  <a:pt x="1101280" y="3433167"/>
                </a:cubicBezTo>
                <a:cubicBezTo>
                  <a:pt x="1101280" y="3358170"/>
                  <a:pt x="967953" y="3333171"/>
                  <a:pt x="951287" y="3324839"/>
                </a:cubicBezTo>
                <a:cubicBezTo>
                  <a:pt x="901290" y="3316506"/>
                  <a:pt x="859625" y="3291507"/>
                  <a:pt x="826293" y="3274841"/>
                </a:cubicBezTo>
                <a:cubicBezTo>
                  <a:pt x="742964" y="3241509"/>
                  <a:pt x="676300" y="3158180"/>
                  <a:pt x="592971" y="3116515"/>
                </a:cubicBezTo>
                <a:cubicBezTo>
                  <a:pt x="534641" y="3091517"/>
                  <a:pt x="459644" y="3091517"/>
                  <a:pt x="409647" y="3058185"/>
                </a:cubicBezTo>
                <a:cubicBezTo>
                  <a:pt x="384648" y="3049852"/>
                  <a:pt x="367982" y="3024853"/>
                  <a:pt x="367982" y="3008187"/>
                </a:cubicBezTo>
                <a:cubicBezTo>
                  <a:pt x="367982" y="2949857"/>
                  <a:pt x="451311" y="2958190"/>
                  <a:pt x="476310" y="2941524"/>
                </a:cubicBezTo>
                <a:cubicBezTo>
                  <a:pt x="509642" y="2916525"/>
                  <a:pt x="517975" y="2866527"/>
                  <a:pt x="559640" y="2833196"/>
                </a:cubicBezTo>
                <a:cubicBezTo>
                  <a:pt x="567972" y="2816530"/>
                  <a:pt x="592971" y="2816530"/>
                  <a:pt x="617970" y="2816530"/>
                </a:cubicBezTo>
                <a:cubicBezTo>
                  <a:pt x="634636" y="2816530"/>
                  <a:pt x="701299" y="2841529"/>
                  <a:pt x="717965" y="2866527"/>
                </a:cubicBezTo>
                <a:close/>
                <a:moveTo>
                  <a:pt x="2342886" y="2941524"/>
                </a:moveTo>
                <a:cubicBezTo>
                  <a:pt x="2342886" y="2966523"/>
                  <a:pt x="2317887" y="2983188"/>
                  <a:pt x="2317887" y="2999854"/>
                </a:cubicBezTo>
                <a:cubicBezTo>
                  <a:pt x="2301222" y="2958190"/>
                  <a:pt x="2276223" y="2908192"/>
                  <a:pt x="2251224" y="2858195"/>
                </a:cubicBezTo>
                <a:lnTo>
                  <a:pt x="2234558" y="2874860"/>
                </a:lnTo>
                <a:lnTo>
                  <a:pt x="2284556" y="2974856"/>
                </a:lnTo>
                <a:cubicBezTo>
                  <a:pt x="2209559" y="2941524"/>
                  <a:pt x="2192893" y="2899859"/>
                  <a:pt x="2192893" y="2849862"/>
                </a:cubicBezTo>
                <a:cubicBezTo>
                  <a:pt x="2192893" y="2833196"/>
                  <a:pt x="2184561" y="2808197"/>
                  <a:pt x="2217892" y="2808197"/>
                </a:cubicBezTo>
                <a:cubicBezTo>
                  <a:pt x="2251224" y="2808197"/>
                  <a:pt x="2342886" y="2924858"/>
                  <a:pt x="2342886" y="2941524"/>
                </a:cubicBezTo>
                <a:close/>
                <a:moveTo>
                  <a:pt x="3826147" y="2816530"/>
                </a:moveTo>
                <a:cubicBezTo>
                  <a:pt x="3809481" y="2866527"/>
                  <a:pt x="3709486" y="2916525"/>
                  <a:pt x="3651156" y="2916525"/>
                </a:cubicBezTo>
                <a:cubicBezTo>
                  <a:pt x="3626157" y="2916525"/>
                  <a:pt x="3592825" y="2891526"/>
                  <a:pt x="3567827" y="2874860"/>
                </a:cubicBezTo>
                <a:cubicBezTo>
                  <a:pt x="3601158" y="2874860"/>
                  <a:pt x="3684488" y="2866527"/>
                  <a:pt x="3726152" y="2841529"/>
                </a:cubicBezTo>
                <a:lnTo>
                  <a:pt x="3717819" y="2833196"/>
                </a:lnTo>
                <a:cubicBezTo>
                  <a:pt x="3667822" y="2841529"/>
                  <a:pt x="3617824" y="2849862"/>
                  <a:pt x="3567827" y="2849862"/>
                </a:cubicBezTo>
                <a:lnTo>
                  <a:pt x="3559494" y="2849862"/>
                </a:lnTo>
                <a:cubicBezTo>
                  <a:pt x="3634490" y="2791531"/>
                  <a:pt x="3642823" y="2799864"/>
                  <a:pt x="3701153" y="2799864"/>
                </a:cubicBezTo>
                <a:cubicBezTo>
                  <a:pt x="3726152" y="2799864"/>
                  <a:pt x="3784483" y="2799864"/>
                  <a:pt x="3826147" y="2816530"/>
                </a:cubicBezTo>
                <a:close/>
                <a:moveTo>
                  <a:pt x="2184561" y="2924858"/>
                </a:moveTo>
                <a:cubicBezTo>
                  <a:pt x="2184561" y="2941524"/>
                  <a:pt x="2151229" y="2966523"/>
                  <a:pt x="2151229" y="2983188"/>
                </a:cubicBezTo>
                <a:cubicBezTo>
                  <a:pt x="2134563" y="2933191"/>
                  <a:pt x="2101231" y="2858195"/>
                  <a:pt x="2101231" y="2833196"/>
                </a:cubicBezTo>
                <a:cubicBezTo>
                  <a:pt x="2101231" y="2816530"/>
                  <a:pt x="2109564" y="2808197"/>
                  <a:pt x="2109564" y="2799864"/>
                </a:cubicBezTo>
                <a:cubicBezTo>
                  <a:pt x="2142896" y="2841529"/>
                  <a:pt x="2184561" y="2899859"/>
                  <a:pt x="2184561" y="2924858"/>
                </a:cubicBezTo>
                <a:close/>
                <a:moveTo>
                  <a:pt x="3217844" y="2841529"/>
                </a:moveTo>
                <a:cubicBezTo>
                  <a:pt x="3192845" y="2816530"/>
                  <a:pt x="3167846" y="2808197"/>
                  <a:pt x="3167846" y="2783198"/>
                </a:cubicBezTo>
                <a:cubicBezTo>
                  <a:pt x="3184512" y="2791531"/>
                  <a:pt x="3209511" y="2816530"/>
                  <a:pt x="3217844" y="2841529"/>
                </a:cubicBezTo>
                <a:close/>
                <a:moveTo>
                  <a:pt x="2034568" y="2808197"/>
                </a:moveTo>
                <a:cubicBezTo>
                  <a:pt x="2034568" y="2799864"/>
                  <a:pt x="2034568" y="2774865"/>
                  <a:pt x="2042901" y="2774865"/>
                </a:cubicBezTo>
                <a:cubicBezTo>
                  <a:pt x="2042901" y="2783198"/>
                  <a:pt x="2034568" y="2799864"/>
                  <a:pt x="2034568" y="2808197"/>
                </a:cubicBezTo>
                <a:close/>
                <a:moveTo>
                  <a:pt x="2567875" y="2883193"/>
                </a:moveTo>
                <a:cubicBezTo>
                  <a:pt x="2567875" y="2908192"/>
                  <a:pt x="2534544" y="2891526"/>
                  <a:pt x="2517878" y="2908192"/>
                </a:cubicBezTo>
                <a:cubicBezTo>
                  <a:pt x="2501212" y="2883193"/>
                  <a:pt x="2492879" y="2849862"/>
                  <a:pt x="2476213" y="2824863"/>
                </a:cubicBezTo>
                <a:cubicBezTo>
                  <a:pt x="2476213" y="2816530"/>
                  <a:pt x="2451214" y="2841529"/>
                  <a:pt x="2451214" y="2816530"/>
                </a:cubicBezTo>
                <a:cubicBezTo>
                  <a:pt x="2451214" y="2841529"/>
                  <a:pt x="2476213" y="2874860"/>
                  <a:pt x="2484546" y="2899859"/>
                </a:cubicBezTo>
                <a:cubicBezTo>
                  <a:pt x="2401217" y="2816530"/>
                  <a:pt x="2384551" y="2858195"/>
                  <a:pt x="2384551" y="2791531"/>
                </a:cubicBezTo>
                <a:cubicBezTo>
                  <a:pt x="2384551" y="2766532"/>
                  <a:pt x="2392884" y="2758199"/>
                  <a:pt x="2409550" y="2758199"/>
                </a:cubicBezTo>
                <a:cubicBezTo>
                  <a:pt x="2459547" y="2758199"/>
                  <a:pt x="2567875" y="2866527"/>
                  <a:pt x="2567875" y="2883193"/>
                </a:cubicBezTo>
                <a:close/>
                <a:moveTo>
                  <a:pt x="4084468" y="2824863"/>
                </a:moveTo>
                <a:cubicBezTo>
                  <a:pt x="4109467" y="2799864"/>
                  <a:pt x="4134466" y="2774865"/>
                  <a:pt x="4151132" y="2749866"/>
                </a:cubicBezTo>
                <a:cubicBezTo>
                  <a:pt x="4151132" y="2783198"/>
                  <a:pt x="4117800" y="2816530"/>
                  <a:pt x="4084468" y="2824863"/>
                </a:cubicBezTo>
                <a:close/>
                <a:moveTo>
                  <a:pt x="3409501" y="2833196"/>
                </a:moveTo>
                <a:cubicBezTo>
                  <a:pt x="3409501" y="2858195"/>
                  <a:pt x="3326172" y="2874860"/>
                  <a:pt x="3326172" y="2874860"/>
                </a:cubicBezTo>
                <a:cubicBezTo>
                  <a:pt x="3259508" y="2874860"/>
                  <a:pt x="3234509" y="2849862"/>
                  <a:pt x="3217844" y="2799864"/>
                </a:cubicBezTo>
                <a:cubicBezTo>
                  <a:pt x="3242842" y="2791531"/>
                  <a:pt x="3276174" y="2841529"/>
                  <a:pt x="3351170" y="2824863"/>
                </a:cubicBezTo>
                <a:lnTo>
                  <a:pt x="3226177" y="2774865"/>
                </a:lnTo>
                <a:cubicBezTo>
                  <a:pt x="3242842" y="2774865"/>
                  <a:pt x="3267841" y="2749866"/>
                  <a:pt x="3292840" y="2749866"/>
                </a:cubicBezTo>
                <a:cubicBezTo>
                  <a:pt x="3326172" y="2749866"/>
                  <a:pt x="3409501" y="2808197"/>
                  <a:pt x="3409501" y="2833196"/>
                </a:cubicBezTo>
                <a:close/>
                <a:moveTo>
                  <a:pt x="4067802" y="2733201"/>
                </a:moveTo>
                <a:lnTo>
                  <a:pt x="4067802" y="2749866"/>
                </a:lnTo>
                <a:cubicBezTo>
                  <a:pt x="4059469" y="2766532"/>
                  <a:pt x="3951141" y="2924858"/>
                  <a:pt x="3892811" y="2924858"/>
                </a:cubicBezTo>
                <a:cubicBezTo>
                  <a:pt x="3867812" y="2924858"/>
                  <a:pt x="3834480" y="2916525"/>
                  <a:pt x="3801149" y="2908192"/>
                </a:cubicBezTo>
                <a:cubicBezTo>
                  <a:pt x="3842813" y="2899859"/>
                  <a:pt x="3934475" y="2849862"/>
                  <a:pt x="3976140" y="2808197"/>
                </a:cubicBezTo>
                <a:lnTo>
                  <a:pt x="3967807" y="2799864"/>
                </a:lnTo>
                <a:cubicBezTo>
                  <a:pt x="3917810" y="2833196"/>
                  <a:pt x="3859479" y="2866527"/>
                  <a:pt x="3801149" y="2883193"/>
                </a:cubicBezTo>
                <a:cubicBezTo>
                  <a:pt x="3826147" y="2858195"/>
                  <a:pt x="3834480" y="2824863"/>
                  <a:pt x="3859479" y="2808197"/>
                </a:cubicBezTo>
                <a:cubicBezTo>
                  <a:pt x="3901144" y="2774865"/>
                  <a:pt x="3967807" y="2758199"/>
                  <a:pt x="4017805" y="2733201"/>
                </a:cubicBezTo>
                <a:lnTo>
                  <a:pt x="4067802" y="2733201"/>
                </a:lnTo>
                <a:close/>
                <a:moveTo>
                  <a:pt x="3601158" y="2783198"/>
                </a:moveTo>
                <a:cubicBezTo>
                  <a:pt x="3567827" y="2824863"/>
                  <a:pt x="3492830" y="2841529"/>
                  <a:pt x="3476164" y="2841529"/>
                </a:cubicBezTo>
                <a:cubicBezTo>
                  <a:pt x="3417834" y="2841529"/>
                  <a:pt x="3442833" y="2808197"/>
                  <a:pt x="3392835" y="2774865"/>
                </a:cubicBezTo>
                <a:cubicBezTo>
                  <a:pt x="3426167" y="2783198"/>
                  <a:pt x="3467831" y="2791531"/>
                  <a:pt x="3517829" y="2799864"/>
                </a:cubicBezTo>
                <a:cubicBezTo>
                  <a:pt x="3517829" y="2799864"/>
                  <a:pt x="3526162" y="2791531"/>
                  <a:pt x="3526162" y="2774865"/>
                </a:cubicBezTo>
                <a:cubicBezTo>
                  <a:pt x="3484497" y="2774865"/>
                  <a:pt x="3442833" y="2766532"/>
                  <a:pt x="3401168" y="2758199"/>
                </a:cubicBezTo>
                <a:cubicBezTo>
                  <a:pt x="3409501" y="2749866"/>
                  <a:pt x="3434500" y="2716535"/>
                  <a:pt x="3459499" y="2716535"/>
                </a:cubicBezTo>
                <a:cubicBezTo>
                  <a:pt x="3467831" y="2716535"/>
                  <a:pt x="3584492" y="2766532"/>
                  <a:pt x="3601158" y="2783198"/>
                </a:cubicBezTo>
                <a:close/>
                <a:moveTo>
                  <a:pt x="2001236" y="2866527"/>
                </a:moveTo>
                <a:cubicBezTo>
                  <a:pt x="2001236" y="2883193"/>
                  <a:pt x="1984570" y="2908192"/>
                  <a:pt x="1967904" y="2916525"/>
                </a:cubicBezTo>
                <a:cubicBezTo>
                  <a:pt x="1959571" y="2883193"/>
                  <a:pt x="1951238" y="2841529"/>
                  <a:pt x="1934573" y="2808197"/>
                </a:cubicBezTo>
                <a:cubicBezTo>
                  <a:pt x="1934573" y="2799864"/>
                  <a:pt x="1917907" y="2799864"/>
                  <a:pt x="1909574" y="2791531"/>
                </a:cubicBezTo>
                <a:cubicBezTo>
                  <a:pt x="1909574" y="2783198"/>
                  <a:pt x="1901241" y="2766532"/>
                  <a:pt x="1892908" y="2749866"/>
                </a:cubicBezTo>
                <a:lnTo>
                  <a:pt x="1901241" y="2716535"/>
                </a:lnTo>
                <a:cubicBezTo>
                  <a:pt x="1917907" y="2724868"/>
                  <a:pt x="2001236" y="2824863"/>
                  <a:pt x="2001236" y="2866527"/>
                </a:cubicBezTo>
                <a:close/>
                <a:moveTo>
                  <a:pt x="2517878" y="2699869"/>
                </a:moveTo>
                <a:cubicBezTo>
                  <a:pt x="2517878" y="2733201"/>
                  <a:pt x="2526211" y="2774865"/>
                  <a:pt x="2542876" y="2816530"/>
                </a:cubicBezTo>
                <a:cubicBezTo>
                  <a:pt x="2509545" y="2783198"/>
                  <a:pt x="2459547" y="2758199"/>
                  <a:pt x="2459547" y="2733201"/>
                </a:cubicBezTo>
                <a:cubicBezTo>
                  <a:pt x="2459547" y="2716535"/>
                  <a:pt x="2467880" y="2708202"/>
                  <a:pt x="2476213" y="2699869"/>
                </a:cubicBezTo>
                <a:lnTo>
                  <a:pt x="2517878" y="2699869"/>
                </a:lnTo>
                <a:close/>
                <a:moveTo>
                  <a:pt x="1609588" y="2708202"/>
                </a:moveTo>
                <a:cubicBezTo>
                  <a:pt x="1617921" y="2699869"/>
                  <a:pt x="1626254" y="2691536"/>
                  <a:pt x="1634587" y="2691536"/>
                </a:cubicBezTo>
                <a:cubicBezTo>
                  <a:pt x="1626254" y="2699869"/>
                  <a:pt x="1617921" y="2708202"/>
                  <a:pt x="1609588" y="2708202"/>
                </a:cubicBezTo>
                <a:close/>
                <a:moveTo>
                  <a:pt x="2359552" y="2824863"/>
                </a:moveTo>
                <a:cubicBezTo>
                  <a:pt x="2359552" y="2849862"/>
                  <a:pt x="2334553" y="2849862"/>
                  <a:pt x="2334553" y="2866527"/>
                </a:cubicBezTo>
                <a:lnTo>
                  <a:pt x="2284556" y="2741534"/>
                </a:lnTo>
                <a:cubicBezTo>
                  <a:pt x="2284556" y="2741534"/>
                  <a:pt x="2276223" y="2741534"/>
                  <a:pt x="2267890" y="2749866"/>
                </a:cubicBezTo>
                <a:cubicBezTo>
                  <a:pt x="2276223" y="2774865"/>
                  <a:pt x="2284556" y="2808197"/>
                  <a:pt x="2292889" y="2833196"/>
                </a:cubicBezTo>
                <a:cubicBezTo>
                  <a:pt x="2276223" y="2816530"/>
                  <a:pt x="2251224" y="2799864"/>
                  <a:pt x="2234558" y="2783198"/>
                </a:cubicBezTo>
                <a:cubicBezTo>
                  <a:pt x="2234558" y="2774865"/>
                  <a:pt x="2226225" y="2758199"/>
                  <a:pt x="2226225" y="2733201"/>
                </a:cubicBezTo>
                <a:cubicBezTo>
                  <a:pt x="2226225" y="2716535"/>
                  <a:pt x="2234558" y="2699869"/>
                  <a:pt x="2251224" y="2683203"/>
                </a:cubicBezTo>
                <a:cubicBezTo>
                  <a:pt x="2284556" y="2699869"/>
                  <a:pt x="2359552" y="2808197"/>
                  <a:pt x="2359552" y="2824863"/>
                </a:cubicBezTo>
                <a:close/>
                <a:moveTo>
                  <a:pt x="3151180" y="2741534"/>
                </a:moveTo>
                <a:cubicBezTo>
                  <a:pt x="3151180" y="2766532"/>
                  <a:pt x="3142847" y="2774865"/>
                  <a:pt x="3142847" y="2783198"/>
                </a:cubicBezTo>
                <a:cubicBezTo>
                  <a:pt x="3126181" y="2774865"/>
                  <a:pt x="3101183" y="2758199"/>
                  <a:pt x="3076184" y="2741534"/>
                </a:cubicBezTo>
                <a:cubicBezTo>
                  <a:pt x="3092850" y="2749866"/>
                  <a:pt x="3109516" y="2749866"/>
                  <a:pt x="3134514" y="2749866"/>
                </a:cubicBezTo>
                <a:cubicBezTo>
                  <a:pt x="3109516" y="2733201"/>
                  <a:pt x="3084517" y="2716535"/>
                  <a:pt x="3059518" y="2708202"/>
                </a:cubicBezTo>
                <a:cubicBezTo>
                  <a:pt x="3067851" y="2699869"/>
                  <a:pt x="3084517" y="2683203"/>
                  <a:pt x="3084517" y="2674870"/>
                </a:cubicBezTo>
                <a:cubicBezTo>
                  <a:pt x="3109516" y="2683203"/>
                  <a:pt x="3151180" y="2724868"/>
                  <a:pt x="3151180" y="2741534"/>
                </a:cubicBezTo>
                <a:close/>
                <a:moveTo>
                  <a:pt x="3759484" y="2699869"/>
                </a:moveTo>
                <a:cubicBezTo>
                  <a:pt x="3759484" y="2749866"/>
                  <a:pt x="3642823" y="2774865"/>
                  <a:pt x="3634490" y="2774865"/>
                </a:cubicBezTo>
                <a:cubicBezTo>
                  <a:pt x="3617824" y="2774865"/>
                  <a:pt x="3592825" y="2741534"/>
                  <a:pt x="3567827" y="2733201"/>
                </a:cubicBezTo>
                <a:cubicBezTo>
                  <a:pt x="3609491" y="2724868"/>
                  <a:pt x="3651156" y="2741534"/>
                  <a:pt x="3701153" y="2699869"/>
                </a:cubicBezTo>
                <a:cubicBezTo>
                  <a:pt x="3659489" y="2699869"/>
                  <a:pt x="3609491" y="2708202"/>
                  <a:pt x="3567827" y="2708202"/>
                </a:cubicBezTo>
                <a:lnTo>
                  <a:pt x="3559494" y="2708202"/>
                </a:lnTo>
                <a:cubicBezTo>
                  <a:pt x="3617824" y="2658204"/>
                  <a:pt x="3609491" y="2658204"/>
                  <a:pt x="3659489" y="2658204"/>
                </a:cubicBezTo>
                <a:cubicBezTo>
                  <a:pt x="3701153" y="2658204"/>
                  <a:pt x="3759484" y="2666537"/>
                  <a:pt x="3759484" y="2699869"/>
                </a:cubicBezTo>
                <a:close/>
                <a:moveTo>
                  <a:pt x="3959474" y="2633205"/>
                </a:moveTo>
                <a:lnTo>
                  <a:pt x="3959474" y="2674870"/>
                </a:lnTo>
                <a:cubicBezTo>
                  <a:pt x="3942808" y="2691536"/>
                  <a:pt x="3876145" y="2791531"/>
                  <a:pt x="3834480" y="2791531"/>
                </a:cubicBezTo>
                <a:cubicBezTo>
                  <a:pt x="3809481" y="2791531"/>
                  <a:pt x="3776150" y="2774865"/>
                  <a:pt x="3751151" y="2774865"/>
                </a:cubicBezTo>
                <a:cubicBezTo>
                  <a:pt x="3792816" y="2766532"/>
                  <a:pt x="3851146" y="2733201"/>
                  <a:pt x="3892811" y="2691536"/>
                </a:cubicBezTo>
                <a:lnTo>
                  <a:pt x="3884478" y="2683203"/>
                </a:lnTo>
                <a:cubicBezTo>
                  <a:pt x="3842813" y="2716535"/>
                  <a:pt x="3792816" y="2741534"/>
                  <a:pt x="3751151" y="2749866"/>
                </a:cubicBezTo>
                <a:cubicBezTo>
                  <a:pt x="3767817" y="2733201"/>
                  <a:pt x="3776150" y="2699869"/>
                  <a:pt x="3792816" y="2683203"/>
                </a:cubicBezTo>
                <a:cubicBezTo>
                  <a:pt x="3817814" y="2658204"/>
                  <a:pt x="3867812" y="2649871"/>
                  <a:pt x="3909477" y="2633205"/>
                </a:cubicBezTo>
                <a:lnTo>
                  <a:pt x="3959474" y="2633205"/>
                </a:lnTo>
                <a:close/>
                <a:moveTo>
                  <a:pt x="3267841" y="2716535"/>
                </a:moveTo>
                <a:cubicBezTo>
                  <a:pt x="3267841" y="2741534"/>
                  <a:pt x="3201178" y="2758199"/>
                  <a:pt x="3192845" y="2758199"/>
                </a:cubicBezTo>
                <a:lnTo>
                  <a:pt x="3176179" y="2758199"/>
                </a:lnTo>
                <a:cubicBezTo>
                  <a:pt x="3176179" y="2741534"/>
                  <a:pt x="3167846" y="2716535"/>
                  <a:pt x="3151180" y="2699869"/>
                </a:cubicBezTo>
                <a:cubicBezTo>
                  <a:pt x="3167846" y="2708202"/>
                  <a:pt x="3184512" y="2708202"/>
                  <a:pt x="3226177" y="2708202"/>
                </a:cubicBezTo>
                <a:cubicBezTo>
                  <a:pt x="3201178" y="2691536"/>
                  <a:pt x="3176179" y="2683203"/>
                  <a:pt x="3151180" y="2666537"/>
                </a:cubicBezTo>
                <a:cubicBezTo>
                  <a:pt x="3159513" y="2666537"/>
                  <a:pt x="3176179" y="2649871"/>
                  <a:pt x="3192845" y="2633205"/>
                </a:cubicBezTo>
                <a:cubicBezTo>
                  <a:pt x="3226177" y="2649871"/>
                  <a:pt x="3267841" y="2691536"/>
                  <a:pt x="3267841" y="2716535"/>
                </a:cubicBezTo>
                <a:close/>
                <a:moveTo>
                  <a:pt x="1551258" y="2633205"/>
                </a:moveTo>
                <a:cubicBezTo>
                  <a:pt x="1551258" y="2649871"/>
                  <a:pt x="1559591" y="2674870"/>
                  <a:pt x="1559591" y="2691536"/>
                </a:cubicBezTo>
                <a:cubicBezTo>
                  <a:pt x="1542925" y="2691536"/>
                  <a:pt x="1509593" y="2699869"/>
                  <a:pt x="1492927" y="2691536"/>
                </a:cubicBezTo>
                <a:cubicBezTo>
                  <a:pt x="1501260" y="2683203"/>
                  <a:pt x="1517926" y="2649871"/>
                  <a:pt x="1517926" y="2633205"/>
                </a:cubicBezTo>
                <a:lnTo>
                  <a:pt x="1551258" y="2633205"/>
                </a:lnTo>
                <a:close/>
                <a:moveTo>
                  <a:pt x="2209559" y="2774865"/>
                </a:moveTo>
                <a:cubicBezTo>
                  <a:pt x="2209559" y="2799864"/>
                  <a:pt x="2176228" y="2808197"/>
                  <a:pt x="2167895" y="2816530"/>
                </a:cubicBezTo>
                <a:cubicBezTo>
                  <a:pt x="2159562" y="2774865"/>
                  <a:pt x="2159562" y="2708202"/>
                  <a:pt x="2126230" y="2683203"/>
                </a:cubicBezTo>
                <a:cubicBezTo>
                  <a:pt x="2126230" y="2683203"/>
                  <a:pt x="2117897" y="2674870"/>
                  <a:pt x="2117897" y="2699869"/>
                </a:cubicBezTo>
                <a:cubicBezTo>
                  <a:pt x="2117897" y="2716535"/>
                  <a:pt x="2134563" y="2774865"/>
                  <a:pt x="2142896" y="2808197"/>
                </a:cubicBezTo>
                <a:cubicBezTo>
                  <a:pt x="2134563" y="2799864"/>
                  <a:pt x="2117897" y="2783198"/>
                  <a:pt x="2109564" y="2766532"/>
                </a:cubicBezTo>
                <a:cubicBezTo>
                  <a:pt x="2101231" y="2733201"/>
                  <a:pt x="2084565" y="2666537"/>
                  <a:pt x="2084565" y="2649871"/>
                </a:cubicBezTo>
                <a:cubicBezTo>
                  <a:pt x="2084565" y="2624873"/>
                  <a:pt x="2092898" y="2624873"/>
                  <a:pt x="2109564" y="2624873"/>
                </a:cubicBezTo>
                <a:cubicBezTo>
                  <a:pt x="2142896" y="2624873"/>
                  <a:pt x="2209559" y="2766532"/>
                  <a:pt x="2209559" y="2774865"/>
                </a:cubicBezTo>
                <a:close/>
                <a:moveTo>
                  <a:pt x="4067802" y="2808197"/>
                </a:moveTo>
                <a:cubicBezTo>
                  <a:pt x="4076135" y="2791531"/>
                  <a:pt x="4084468" y="2766532"/>
                  <a:pt x="4092801" y="2749866"/>
                </a:cubicBezTo>
                <a:cubicBezTo>
                  <a:pt x="4067802" y="2699869"/>
                  <a:pt x="4142799" y="2658204"/>
                  <a:pt x="4184463" y="2616540"/>
                </a:cubicBezTo>
                <a:cubicBezTo>
                  <a:pt x="4184463" y="2666537"/>
                  <a:pt x="4142799" y="2741534"/>
                  <a:pt x="4067802" y="2808197"/>
                </a:cubicBezTo>
                <a:close/>
                <a:moveTo>
                  <a:pt x="3434500" y="2691536"/>
                </a:moveTo>
                <a:cubicBezTo>
                  <a:pt x="3434500" y="2733201"/>
                  <a:pt x="3367836" y="2733201"/>
                  <a:pt x="3359503" y="2733201"/>
                </a:cubicBezTo>
                <a:cubicBezTo>
                  <a:pt x="3342838" y="2733201"/>
                  <a:pt x="3317839" y="2724868"/>
                  <a:pt x="3292840" y="2716535"/>
                </a:cubicBezTo>
                <a:cubicBezTo>
                  <a:pt x="3292840" y="2708202"/>
                  <a:pt x="3284507" y="2683203"/>
                  <a:pt x="3267841" y="2666537"/>
                </a:cubicBezTo>
                <a:cubicBezTo>
                  <a:pt x="3292840" y="2666537"/>
                  <a:pt x="3342838" y="2691536"/>
                  <a:pt x="3384502" y="2691536"/>
                </a:cubicBezTo>
                <a:cubicBezTo>
                  <a:pt x="3351170" y="2649871"/>
                  <a:pt x="3309506" y="2649871"/>
                  <a:pt x="3267841" y="2641538"/>
                </a:cubicBezTo>
                <a:cubicBezTo>
                  <a:pt x="3292840" y="2641538"/>
                  <a:pt x="3317839" y="2616540"/>
                  <a:pt x="3334505" y="2616540"/>
                </a:cubicBezTo>
                <a:cubicBezTo>
                  <a:pt x="3401168" y="2616540"/>
                  <a:pt x="3434500" y="2683203"/>
                  <a:pt x="3434500" y="2691536"/>
                </a:cubicBezTo>
                <a:close/>
                <a:moveTo>
                  <a:pt x="1634587" y="2608207"/>
                </a:moveTo>
                <a:cubicBezTo>
                  <a:pt x="1634587" y="2624873"/>
                  <a:pt x="1634587" y="2649871"/>
                  <a:pt x="1642920" y="2666537"/>
                </a:cubicBezTo>
                <a:cubicBezTo>
                  <a:pt x="1626254" y="2666537"/>
                  <a:pt x="1609588" y="2674870"/>
                  <a:pt x="1592923" y="2691536"/>
                </a:cubicBezTo>
                <a:cubicBezTo>
                  <a:pt x="1584590" y="2683203"/>
                  <a:pt x="1576257" y="2674870"/>
                  <a:pt x="1576257" y="2649871"/>
                </a:cubicBezTo>
                <a:cubicBezTo>
                  <a:pt x="1576257" y="2633205"/>
                  <a:pt x="1584590" y="2624873"/>
                  <a:pt x="1601256" y="2608207"/>
                </a:cubicBezTo>
                <a:lnTo>
                  <a:pt x="1634587" y="2608207"/>
                </a:lnTo>
                <a:close/>
                <a:moveTo>
                  <a:pt x="2992855" y="2691536"/>
                </a:moveTo>
                <a:cubicBezTo>
                  <a:pt x="2967856" y="2674870"/>
                  <a:pt x="2934524" y="2658204"/>
                  <a:pt x="2901192" y="2641538"/>
                </a:cubicBezTo>
                <a:cubicBezTo>
                  <a:pt x="2909525" y="2633205"/>
                  <a:pt x="2909525" y="2616540"/>
                  <a:pt x="2909525" y="2599874"/>
                </a:cubicBezTo>
                <a:cubicBezTo>
                  <a:pt x="2934524" y="2608207"/>
                  <a:pt x="2984522" y="2658204"/>
                  <a:pt x="2992855" y="2691536"/>
                </a:cubicBezTo>
                <a:close/>
                <a:moveTo>
                  <a:pt x="1659586" y="2641538"/>
                </a:moveTo>
                <a:cubicBezTo>
                  <a:pt x="1659586" y="2633205"/>
                  <a:pt x="1667919" y="2599874"/>
                  <a:pt x="1684585" y="2591541"/>
                </a:cubicBezTo>
                <a:lnTo>
                  <a:pt x="1659586" y="2641538"/>
                </a:lnTo>
                <a:close/>
                <a:moveTo>
                  <a:pt x="1534592" y="2608207"/>
                </a:moveTo>
                <a:cubicBezTo>
                  <a:pt x="1526259" y="2608207"/>
                  <a:pt x="1509593" y="2616540"/>
                  <a:pt x="1501260" y="2608207"/>
                </a:cubicBezTo>
                <a:cubicBezTo>
                  <a:pt x="1509593" y="2599874"/>
                  <a:pt x="1517926" y="2599874"/>
                  <a:pt x="1526259" y="2591541"/>
                </a:cubicBezTo>
                <a:cubicBezTo>
                  <a:pt x="1526259" y="2591541"/>
                  <a:pt x="1534592" y="2599874"/>
                  <a:pt x="1534592" y="2608207"/>
                </a:cubicBezTo>
                <a:close/>
                <a:moveTo>
                  <a:pt x="3592825" y="2641538"/>
                </a:moveTo>
                <a:cubicBezTo>
                  <a:pt x="3592825" y="2691536"/>
                  <a:pt x="3492830" y="2699869"/>
                  <a:pt x="3492830" y="2699869"/>
                </a:cubicBezTo>
                <a:cubicBezTo>
                  <a:pt x="3442833" y="2699869"/>
                  <a:pt x="3484497" y="2691536"/>
                  <a:pt x="3426167" y="2633205"/>
                </a:cubicBezTo>
                <a:cubicBezTo>
                  <a:pt x="3451166" y="2649871"/>
                  <a:pt x="3492830" y="2658204"/>
                  <a:pt x="3517829" y="2658204"/>
                </a:cubicBezTo>
                <a:cubicBezTo>
                  <a:pt x="3534495" y="2658204"/>
                  <a:pt x="3534495" y="2658204"/>
                  <a:pt x="3542828" y="2649871"/>
                </a:cubicBezTo>
                <a:cubicBezTo>
                  <a:pt x="3509496" y="2608207"/>
                  <a:pt x="3459499" y="2624873"/>
                  <a:pt x="3426167" y="2616540"/>
                </a:cubicBezTo>
                <a:cubicBezTo>
                  <a:pt x="3426167" y="2616540"/>
                  <a:pt x="3476164" y="2599874"/>
                  <a:pt x="3484497" y="2574875"/>
                </a:cubicBezTo>
                <a:cubicBezTo>
                  <a:pt x="3501163" y="2583208"/>
                  <a:pt x="3592825" y="2599874"/>
                  <a:pt x="3592825" y="2641538"/>
                </a:cubicBezTo>
                <a:close/>
                <a:moveTo>
                  <a:pt x="2434548" y="2733201"/>
                </a:moveTo>
                <a:cubicBezTo>
                  <a:pt x="2409550" y="2733201"/>
                  <a:pt x="2384551" y="2741534"/>
                  <a:pt x="2359552" y="2758199"/>
                </a:cubicBezTo>
                <a:cubicBezTo>
                  <a:pt x="2342886" y="2708202"/>
                  <a:pt x="2351219" y="2641538"/>
                  <a:pt x="2317887" y="2624873"/>
                </a:cubicBezTo>
                <a:cubicBezTo>
                  <a:pt x="2317887" y="2649871"/>
                  <a:pt x="2326220" y="2683203"/>
                  <a:pt x="2326220" y="2716535"/>
                </a:cubicBezTo>
                <a:cubicBezTo>
                  <a:pt x="2309554" y="2699869"/>
                  <a:pt x="2276223" y="2666537"/>
                  <a:pt x="2276223" y="2641538"/>
                </a:cubicBezTo>
                <a:cubicBezTo>
                  <a:pt x="2276223" y="2633205"/>
                  <a:pt x="2284556" y="2574875"/>
                  <a:pt x="2317887" y="2574875"/>
                </a:cubicBezTo>
                <a:cubicBezTo>
                  <a:pt x="2376218" y="2574875"/>
                  <a:pt x="2426215" y="2724868"/>
                  <a:pt x="2434548" y="2733201"/>
                </a:cubicBezTo>
                <a:close/>
                <a:moveTo>
                  <a:pt x="2767865" y="2583208"/>
                </a:moveTo>
                <a:cubicBezTo>
                  <a:pt x="2751200" y="2583208"/>
                  <a:pt x="2726201" y="2574875"/>
                  <a:pt x="2709535" y="2566542"/>
                </a:cubicBezTo>
                <a:cubicBezTo>
                  <a:pt x="2726201" y="2566542"/>
                  <a:pt x="2751200" y="2574875"/>
                  <a:pt x="2767865" y="2583208"/>
                </a:cubicBezTo>
                <a:close/>
                <a:moveTo>
                  <a:pt x="2051234" y="2724868"/>
                </a:moveTo>
                <a:cubicBezTo>
                  <a:pt x="2051234" y="2741534"/>
                  <a:pt x="2026235" y="2758199"/>
                  <a:pt x="2009569" y="2783198"/>
                </a:cubicBezTo>
                <a:cubicBezTo>
                  <a:pt x="2009569" y="2741534"/>
                  <a:pt x="2009569" y="2658204"/>
                  <a:pt x="1976237" y="2633205"/>
                </a:cubicBezTo>
                <a:cubicBezTo>
                  <a:pt x="1976237" y="2633205"/>
                  <a:pt x="1967904" y="2624873"/>
                  <a:pt x="1967904" y="2649871"/>
                </a:cubicBezTo>
                <a:cubicBezTo>
                  <a:pt x="1967904" y="2666537"/>
                  <a:pt x="1976237" y="2733201"/>
                  <a:pt x="1984570" y="2774865"/>
                </a:cubicBezTo>
                <a:cubicBezTo>
                  <a:pt x="1951238" y="2691536"/>
                  <a:pt x="1926240" y="2699869"/>
                  <a:pt x="1926240" y="2658204"/>
                </a:cubicBezTo>
                <a:cubicBezTo>
                  <a:pt x="1926240" y="2633205"/>
                  <a:pt x="1934573" y="2558209"/>
                  <a:pt x="1976237" y="2558209"/>
                </a:cubicBezTo>
                <a:cubicBezTo>
                  <a:pt x="2009569" y="2558209"/>
                  <a:pt x="2051234" y="2716535"/>
                  <a:pt x="2051234" y="2724868"/>
                </a:cubicBezTo>
                <a:close/>
                <a:moveTo>
                  <a:pt x="3067851" y="2658204"/>
                </a:moveTo>
                <a:cubicBezTo>
                  <a:pt x="3067851" y="2683203"/>
                  <a:pt x="3059518" y="2674870"/>
                  <a:pt x="3059518" y="2691536"/>
                </a:cubicBezTo>
                <a:lnTo>
                  <a:pt x="3017853" y="2691536"/>
                </a:lnTo>
                <a:cubicBezTo>
                  <a:pt x="3009520" y="2666537"/>
                  <a:pt x="2992855" y="2641538"/>
                  <a:pt x="2976189" y="2616540"/>
                </a:cubicBezTo>
                <a:cubicBezTo>
                  <a:pt x="3034519" y="2658204"/>
                  <a:pt x="3001187" y="2641538"/>
                  <a:pt x="3042852" y="2633205"/>
                </a:cubicBezTo>
                <a:cubicBezTo>
                  <a:pt x="3017853" y="2608207"/>
                  <a:pt x="2984522" y="2599874"/>
                  <a:pt x="2951190" y="2591541"/>
                </a:cubicBezTo>
                <a:cubicBezTo>
                  <a:pt x="2951190" y="2583208"/>
                  <a:pt x="2967856" y="2566542"/>
                  <a:pt x="2967856" y="2549876"/>
                </a:cubicBezTo>
                <a:cubicBezTo>
                  <a:pt x="3017853" y="2558209"/>
                  <a:pt x="3067851" y="2616540"/>
                  <a:pt x="3067851" y="2658204"/>
                </a:cubicBezTo>
                <a:close/>
                <a:moveTo>
                  <a:pt x="3859479" y="2566542"/>
                </a:moveTo>
                <a:cubicBezTo>
                  <a:pt x="3859479" y="2608207"/>
                  <a:pt x="3784483" y="2666537"/>
                  <a:pt x="3776150" y="2666537"/>
                </a:cubicBezTo>
                <a:cubicBezTo>
                  <a:pt x="3751151" y="2666537"/>
                  <a:pt x="3734485" y="2641538"/>
                  <a:pt x="3709486" y="2641538"/>
                </a:cubicBezTo>
                <a:cubicBezTo>
                  <a:pt x="3726152" y="2633205"/>
                  <a:pt x="3792816" y="2608207"/>
                  <a:pt x="3809481" y="2574875"/>
                </a:cubicBezTo>
                <a:lnTo>
                  <a:pt x="3801149" y="2566542"/>
                </a:lnTo>
                <a:cubicBezTo>
                  <a:pt x="3776150" y="2583208"/>
                  <a:pt x="3742818" y="2599874"/>
                  <a:pt x="3709486" y="2616540"/>
                </a:cubicBezTo>
                <a:cubicBezTo>
                  <a:pt x="3726152" y="2549876"/>
                  <a:pt x="3759484" y="2533210"/>
                  <a:pt x="3809481" y="2533210"/>
                </a:cubicBezTo>
                <a:cubicBezTo>
                  <a:pt x="3842813" y="2533210"/>
                  <a:pt x="3859479" y="2541543"/>
                  <a:pt x="3859479" y="2566542"/>
                </a:cubicBezTo>
                <a:close/>
                <a:moveTo>
                  <a:pt x="1609588" y="2524877"/>
                </a:moveTo>
                <a:cubicBezTo>
                  <a:pt x="1609588" y="2541543"/>
                  <a:pt x="1609588" y="2566542"/>
                  <a:pt x="1617921" y="2583208"/>
                </a:cubicBezTo>
                <a:cubicBezTo>
                  <a:pt x="1601256" y="2591541"/>
                  <a:pt x="1576257" y="2599874"/>
                  <a:pt x="1559591" y="2608207"/>
                </a:cubicBezTo>
                <a:cubicBezTo>
                  <a:pt x="1559591" y="2599874"/>
                  <a:pt x="1551258" y="2599874"/>
                  <a:pt x="1551258" y="2583208"/>
                </a:cubicBezTo>
                <a:cubicBezTo>
                  <a:pt x="1551258" y="2558209"/>
                  <a:pt x="1567924" y="2541543"/>
                  <a:pt x="1576257" y="2524877"/>
                </a:cubicBezTo>
                <a:lnTo>
                  <a:pt x="1609588" y="2524877"/>
                </a:lnTo>
                <a:close/>
                <a:moveTo>
                  <a:pt x="4126133" y="2516544"/>
                </a:moveTo>
                <a:cubicBezTo>
                  <a:pt x="4134466" y="2524877"/>
                  <a:pt x="4134466" y="2533210"/>
                  <a:pt x="4134466" y="2558209"/>
                </a:cubicBezTo>
                <a:cubicBezTo>
                  <a:pt x="4134466" y="2599874"/>
                  <a:pt x="4101134" y="2658204"/>
                  <a:pt x="4067802" y="2699869"/>
                </a:cubicBezTo>
                <a:cubicBezTo>
                  <a:pt x="4051136" y="2699869"/>
                  <a:pt x="4026138" y="2708202"/>
                  <a:pt x="3992806" y="2716535"/>
                </a:cubicBezTo>
                <a:cubicBezTo>
                  <a:pt x="4034471" y="2666537"/>
                  <a:pt x="4084468" y="2641538"/>
                  <a:pt x="4084468" y="2583208"/>
                </a:cubicBezTo>
                <a:cubicBezTo>
                  <a:pt x="4051136" y="2616540"/>
                  <a:pt x="4017805" y="2658204"/>
                  <a:pt x="3976140" y="2699869"/>
                </a:cubicBezTo>
                <a:cubicBezTo>
                  <a:pt x="3951141" y="2633205"/>
                  <a:pt x="4034471" y="2549876"/>
                  <a:pt x="4101134" y="2516544"/>
                </a:cubicBezTo>
                <a:lnTo>
                  <a:pt x="4126133" y="2516544"/>
                </a:lnTo>
                <a:close/>
                <a:moveTo>
                  <a:pt x="3709486" y="2566542"/>
                </a:moveTo>
                <a:cubicBezTo>
                  <a:pt x="3709486" y="2608207"/>
                  <a:pt x="3626157" y="2633205"/>
                  <a:pt x="3626157" y="2633205"/>
                </a:cubicBezTo>
                <a:cubicBezTo>
                  <a:pt x="3601158" y="2633205"/>
                  <a:pt x="3592825" y="2608207"/>
                  <a:pt x="3576160" y="2591541"/>
                </a:cubicBezTo>
                <a:cubicBezTo>
                  <a:pt x="3609491" y="2583208"/>
                  <a:pt x="3642823" y="2583208"/>
                  <a:pt x="3676155" y="2566542"/>
                </a:cubicBezTo>
                <a:cubicBezTo>
                  <a:pt x="3642823" y="2558209"/>
                  <a:pt x="3609491" y="2566542"/>
                  <a:pt x="3576160" y="2566542"/>
                </a:cubicBezTo>
                <a:cubicBezTo>
                  <a:pt x="3592825" y="2549876"/>
                  <a:pt x="3601158" y="2516544"/>
                  <a:pt x="3626157" y="2516544"/>
                </a:cubicBezTo>
                <a:cubicBezTo>
                  <a:pt x="3642823" y="2516544"/>
                  <a:pt x="3709486" y="2533210"/>
                  <a:pt x="3709486" y="2566542"/>
                </a:cubicBezTo>
                <a:close/>
                <a:moveTo>
                  <a:pt x="3167846" y="2608207"/>
                </a:moveTo>
                <a:cubicBezTo>
                  <a:pt x="3167846" y="2624873"/>
                  <a:pt x="3134514" y="2649871"/>
                  <a:pt x="3117848" y="2649871"/>
                </a:cubicBezTo>
                <a:cubicBezTo>
                  <a:pt x="3059518" y="2649871"/>
                  <a:pt x="3084517" y="2616540"/>
                  <a:pt x="3051185" y="2574875"/>
                </a:cubicBezTo>
                <a:cubicBezTo>
                  <a:pt x="3076184" y="2583208"/>
                  <a:pt x="3134514" y="2574875"/>
                  <a:pt x="3134514" y="2591541"/>
                </a:cubicBezTo>
                <a:cubicBezTo>
                  <a:pt x="3134514" y="2574875"/>
                  <a:pt x="3067851" y="2558209"/>
                  <a:pt x="3034519" y="2541543"/>
                </a:cubicBezTo>
                <a:cubicBezTo>
                  <a:pt x="3042852" y="2541543"/>
                  <a:pt x="3059518" y="2524877"/>
                  <a:pt x="3076184" y="2508212"/>
                </a:cubicBezTo>
                <a:cubicBezTo>
                  <a:pt x="3117848" y="2516544"/>
                  <a:pt x="3167846" y="2583208"/>
                  <a:pt x="3167846" y="2608207"/>
                </a:cubicBezTo>
                <a:close/>
                <a:moveTo>
                  <a:pt x="2684536" y="2566542"/>
                </a:moveTo>
                <a:cubicBezTo>
                  <a:pt x="2651205" y="2558209"/>
                  <a:pt x="2601207" y="2558209"/>
                  <a:pt x="2567875" y="2599874"/>
                </a:cubicBezTo>
                <a:lnTo>
                  <a:pt x="2517878" y="2524877"/>
                </a:lnTo>
                <a:cubicBezTo>
                  <a:pt x="2534544" y="2516544"/>
                  <a:pt x="2542876" y="2508212"/>
                  <a:pt x="2567875" y="2508212"/>
                </a:cubicBezTo>
                <a:cubicBezTo>
                  <a:pt x="2609540" y="2508212"/>
                  <a:pt x="2642872" y="2541543"/>
                  <a:pt x="2684536" y="2566542"/>
                </a:cubicBezTo>
                <a:close/>
                <a:moveTo>
                  <a:pt x="2542876" y="2608207"/>
                </a:moveTo>
                <a:cubicBezTo>
                  <a:pt x="2542876" y="2633205"/>
                  <a:pt x="2526211" y="2658204"/>
                  <a:pt x="2517878" y="2666537"/>
                </a:cubicBezTo>
                <a:cubicBezTo>
                  <a:pt x="2501212" y="2674870"/>
                  <a:pt x="2476213" y="2674870"/>
                  <a:pt x="2459547" y="2691536"/>
                </a:cubicBezTo>
                <a:cubicBezTo>
                  <a:pt x="2459547" y="2658204"/>
                  <a:pt x="2467880" y="2616540"/>
                  <a:pt x="2476213" y="2566542"/>
                </a:cubicBezTo>
                <a:cubicBezTo>
                  <a:pt x="2434548" y="2574875"/>
                  <a:pt x="2426215" y="2633205"/>
                  <a:pt x="2434548" y="2674870"/>
                </a:cubicBezTo>
                <a:cubicBezTo>
                  <a:pt x="2417883" y="2641538"/>
                  <a:pt x="2392884" y="2599874"/>
                  <a:pt x="2351219" y="2558209"/>
                </a:cubicBezTo>
                <a:cubicBezTo>
                  <a:pt x="2376218" y="2508212"/>
                  <a:pt x="2401217" y="2508212"/>
                  <a:pt x="2426215" y="2508212"/>
                </a:cubicBezTo>
                <a:cubicBezTo>
                  <a:pt x="2467880" y="2508212"/>
                  <a:pt x="2542876" y="2558209"/>
                  <a:pt x="2542876" y="2608207"/>
                </a:cubicBezTo>
                <a:close/>
                <a:moveTo>
                  <a:pt x="3584492" y="2508212"/>
                </a:moveTo>
                <a:cubicBezTo>
                  <a:pt x="3576160" y="2541543"/>
                  <a:pt x="3534495" y="2558209"/>
                  <a:pt x="3509496" y="2558209"/>
                </a:cubicBezTo>
                <a:cubicBezTo>
                  <a:pt x="3476164" y="2558209"/>
                  <a:pt x="3492830" y="2533210"/>
                  <a:pt x="3459499" y="2499879"/>
                </a:cubicBezTo>
                <a:cubicBezTo>
                  <a:pt x="3492830" y="2508212"/>
                  <a:pt x="3534495" y="2516544"/>
                  <a:pt x="3584492" y="2508212"/>
                </a:cubicBezTo>
                <a:close/>
                <a:moveTo>
                  <a:pt x="1692918" y="2499879"/>
                </a:moveTo>
                <a:lnTo>
                  <a:pt x="1692918" y="2558209"/>
                </a:lnTo>
                <a:lnTo>
                  <a:pt x="1642920" y="2583208"/>
                </a:lnTo>
                <a:cubicBezTo>
                  <a:pt x="1642920" y="2574875"/>
                  <a:pt x="1634587" y="2566542"/>
                  <a:pt x="1634587" y="2541543"/>
                </a:cubicBezTo>
                <a:cubicBezTo>
                  <a:pt x="1634587" y="2524877"/>
                  <a:pt x="1651253" y="2508212"/>
                  <a:pt x="1667919" y="2499879"/>
                </a:cubicBezTo>
                <a:lnTo>
                  <a:pt x="1692918" y="2499879"/>
                </a:lnTo>
                <a:close/>
                <a:moveTo>
                  <a:pt x="3317839" y="2583208"/>
                </a:moveTo>
                <a:cubicBezTo>
                  <a:pt x="3317839" y="2624873"/>
                  <a:pt x="3251175" y="2616540"/>
                  <a:pt x="3251175" y="2616540"/>
                </a:cubicBezTo>
                <a:cubicBezTo>
                  <a:pt x="3209511" y="2616540"/>
                  <a:pt x="3184512" y="2624873"/>
                  <a:pt x="3176179" y="2558209"/>
                </a:cubicBezTo>
                <a:cubicBezTo>
                  <a:pt x="3201178" y="2566542"/>
                  <a:pt x="3234509" y="2574875"/>
                  <a:pt x="3267841" y="2574875"/>
                </a:cubicBezTo>
                <a:cubicBezTo>
                  <a:pt x="3234509" y="2549876"/>
                  <a:pt x="3192845" y="2533210"/>
                  <a:pt x="3159513" y="2516544"/>
                </a:cubicBezTo>
                <a:cubicBezTo>
                  <a:pt x="3176179" y="2516544"/>
                  <a:pt x="3192845" y="2491546"/>
                  <a:pt x="3209511" y="2491546"/>
                </a:cubicBezTo>
                <a:cubicBezTo>
                  <a:pt x="3234509" y="2491546"/>
                  <a:pt x="3317839" y="2549876"/>
                  <a:pt x="3317839" y="2583208"/>
                </a:cubicBezTo>
                <a:close/>
                <a:moveTo>
                  <a:pt x="2251224" y="2641538"/>
                </a:moveTo>
                <a:cubicBezTo>
                  <a:pt x="2251224" y="2658204"/>
                  <a:pt x="2226225" y="2674870"/>
                  <a:pt x="2209559" y="2691536"/>
                </a:cubicBezTo>
                <a:cubicBezTo>
                  <a:pt x="2209559" y="2649871"/>
                  <a:pt x="2209559" y="2599874"/>
                  <a:pt x="2201226" y="2549876"/>
                </a:cubicBezTo>
                <a:cubicBezTo>
                  <a:pt x="2167895" y="2574875"/>
                  <a:pt x="2184561" y="2624873"/>
                  <a:pt x="2184561" y="2666537"/>
                </a:cubicBezTo>
                <a:cubicBezTo>
                  <a:pt x="2167895" y="2641538"/>
                  <a:pt x="2142896" y="2599874"/>
                  <a:pt x="2142896" y="2583208"/>
                </a:cubicBezTo>
                <a:cubicBezTo>
                  <a:pt x="2142896" y="2566542"/>
                  <a:pt x="2159562" y="2491546"/>
                  <a:pt x="2192893" y="2491546"/>
                </a:cubicBezTo>
                <a:cubicBezTo>
                  <a:pt x="2226225" y="2491546"/>
                  <a:pt x="2251224" y="2641538"/>
                  <a:pt x="2251224" y="2641538"/>
                </a:cubicBezTo>
                <a:close/>
                <a:moveTo>
                  <a:pt x="3467831" y="2549876"/>
                </a:moveTo>
                <a:cubicBezTo>
                  <a:pt x="3467831" y="2591541"/>
                  <a:pt x="3384502" y="2599874"/>
                  <a:pt x="3384502" y="2599874"/>
                </a:cubicBezTo>
                <a:cubicBezTo>
                  <a:pt x="3334505" y="2599874"/>
                  <a:pt x="3334505" y="2558209"/>
                  <a:pt x="3317839" y="2533210"/>
                </a:cubicBezTo>
                <a:cubicBezTo>
                  <a:pt x="3334505" y="2524877"/>
                  <a:pt x="3359503" y="2558209"/>
                  <a:pt x="3426167" y="2549876"/>
                </a:cubicBezTo>
                <a:cubicBezTo>
                  <a:pt x="3392835" y="2533210"/>
                  <a:pt x="3351170" y="2516544"/>
                  <a:pt x="3317839" y="2508212"/>
                </a:cubicBezTo>
                <a:cubicBezTo>
                  <a:pt x="3334505" y="2508212"/>
                  <a:pt x="3359503" y="2474880"/>
                  <a:pt x="3376169" y="2474880"/>
                </a:cubicBezTo>
                <a:cubicBezTo>
                  <a:pt x="3401168" y="2474880"/>
                  <a:pt x="3467831" y="2533210"/>
                  <a:pt x="3467831" y="2549876"/>
                </a:cubicBezTo>
                <a:close/>
                <a:moveTo>
                  <a:pt x="2884526" y="2591541"/>
                </a:moveTo>
                <a:lnTo>
                  <a:pt x="2884526" y="2633205"/>
                </a:lnTo>
                <a:cubicBezTo>
                  <a:pt x="2851195" y="2616540"/>
                  <a:pt x="2809530" y="2583208"/>
                  <a:pt x="2776198" y="2558209"/>
                </a:cubicBezTo>
                <a:cubicBezTo>
                  <a:pt x="2792864" y="2566542"/>
                  <a:pt x="2817863" y="2566542"/>
                  <a:pt x="2834529" y="2574875"/>
                </a:cubicBezTo>
                <a:lnTo>
                  <a:pt x="2851195" y="2558209"/>
                </a:lnTo>
                <a:cubicBezTo>
                  <a:pt x="2817863" y="2524877"/>
                  <a:pt x="2767865" y="2541543"/>
                  <a:pt x="2734534" y="2541543"/>
                </a:cubicBezTo>
                <a:cubicBezTo>
                  <a:pt x="2759533" y="2516544"/>
                  <a:pt x="2751200" y="2491546"/>
                  <a:pt x="2742867" y="2466547"/>
                </a:cubicBezTo>
                <a:cubicBezTo>
                  <a:pt x="2751200" y="2466547"/>
                  <a:pt x="2884526" y="2533210"/>
                  <a:pt x="2884526" y="2591541"/>
                </a:cubicBezTo>
                <a:close/>
                <a:moveTo>
                  <a:pt x="4009472" y="2491546"/>
                </a:moveTo>
                <a:cubicBezTo>
                  <a:pt x="4009472" y="2524877"/>
                  <a:pt x="3984473" y="2583208"/>
                  <a:pt x="3959474" y="2599874"/>
                </a:cubicBezTo>
                <a:cubicBezTo>
                  <a:pt x="3942808" y="2608207"/>
                  <a:pt x="3926142" y="2616540"/>
                  <a:pt x="3909477" y="2616540"/>
                </a:cubicBezTo>
                <a:lnTo>
                  <a:pt x="3884478" y="2616540"/>
                </a:lnTo>
                <a:cubicBezTo>
                  <a:pt x="3917810" y="2591541"/>
                  <a:pt x="3942808" y="2549876"/>
                  <a:pt x="3976140" y="2516544"/>
                </a:cubicBezTo>
                <a:lnTo>
                  <a:pt x="3959474" y="2499879"/>
                </a:lnTo>
                <a:cubicBezTo>
                  <a:pt x="3934475" y="2533210"/>
                  <a:pt x="3909477" y="2566542"/>
                  <a:pt x="3876145" y="2599874"/>
                </a:cubicBezTo>
                <a:cubicBezTo>
                  <a:pt x="3876145" y="2583208"/>
                  <a:pt x="3884478" y="2566542"/>
                  <a:pt x="3876145" y="2549876"/>
                </a:cubicBezTo>
                <a:lnTo>
                  <a:pt x="3876145" y="2524877"/>
                </a:lnTo>
                <a:cubicBezTo>
                  <a:pt x="3909477" y="2491546"/>
                  <a:pt x="3967807" y="2449881"/>
                  <a:pt x="3984473" y="2449881"/>
                </a:cubicBezTo>
                <a:cubicBezTo>
                  <a:pt x="4009472" y="2449881"/>
                  <a:pt x="4009472" y="2474880"/>
                  <a:pt x="4009472" y="2491546"/>
                </a:cubicBezTo>
                <a:close/>
                <a:moveTo>
                  <a:pt x="3759484" y="2474880"/>
                </a:moveTo>
                <a:cubicBezTo>
                  <a:pt x="3759484" y="2491546"/>
                  <a:pt x="3742818" y="2516544"/>
                  <a:pt x="3726152" y="2533210"/>
                </a:cubicBezTo>
                <a:cubicBezTo>
                  <a:pt x="3709486" y="2524877"/>
                  <a:pt x="3684488" y="2508212"/>
                  <a:pt x="3667822" y="2499879"/>
                </a:cubicBezTo>
                <a:cubicBezTo>
                  <a:pt x="3692820" y="2491546"/>
                  <a:pt x="3726152" y="2474880"/>
                  <a:pt x="3751151" y="2449881"/>
                </a:cubicBezTo>
                <a:cubicBezTo>
                  <a:pt x="3751151" y="2458214"/>
                  <a:pt x="3759484" y="2449881"/>
                  <a:pt x="3759484" y="2474880"/>
                </a:cubicBezTo>
                <a:close/>
                <a:moveTo>
                  <a:pt x="3409501" y="2458214"/>
                </a:moveTo>
                <a:cubicBezTo>
                  <a:pt x="3401168" y="2458214"/>
                  <a:pt x="3384502" y="2458214"/>
                  <a:pt x="3384502" y="2449881"/>
                </a:cubicBezTo>
                <a:cubicBezTo>
                  <a:pt x="3392835" y="2449881"/>
                  <a:pt x="3401168" y="2449881"/>
                  <a:pt x="3409501" y="2458214"/>
                </a:cubicBezTo>
                <a:close/>
                <a:moveTo>
                  <a:pt x="1584590" y="2441548"/>
                </a:moveTo>
                <a:cubicBezTo>
                  <a:pt x="1584590" y="2458214"/>
                  <a:pt x="1584590" y="2483213"/>
                  <a:pt x="1592923" y="2499879"/>
                </a:cubicBezTo>
                <a:cubicBezTo>
                  <a:pt x="1592923" y="2499879"/>
                  <a:pt x="1584590" y="2499879"/>
                  <a:pt x="1576257" y="2508212"/>
                </a:cubicBezTo>
                <a:cubicBezTo>
                  <a:pt x="1559591" y="2499879"/>
                  <a:pt x="1551258" y="2474880"/>
                  <a:pt x="1542925" y="2458214"/>
                </a:cubicBezTo>
                <a:cubicBezTo>
                  <a:pt x="1542925" y="2449881"/>
                  <a:pt x="1551258" y="2449881"/>
                  <a:pt x="1559591" y="2441548"/>
                </a:cubicBezTo>
                <a:lnTo>
                  <a:pt x="1584590" y="2441548"/>
                </a:lnTo>
                <a:close/>
                <a:moveTo>
                  <a:pt x="2117897" y="2574875"/>
                </a:moveTo>
                <a:cubicBezTo>
                  <a:pt x="2117897" y="2591541"/>
                  <a:pt x="2076232" y="2616540"/>
                  <a:pt x="2067899" y="2641538"/>
                </a:cubicBezTo>
                <a:cubicBezTo>
                  <a:pt x="2067899" y="2591541"/>
                  <a:pt x="2076232" y="2533210"/>
                  <a:pt x="2067899" y="2483213"/>
                </a:cubicBezTo>
                <a:cubicBezTo>
                  <a:pt x="2042901" y="2508212"/>
                  <a:pt x="2034568" y="2583208"/>
                  <a:pt x="2042901" y="2616540"/>
                </a:cubicBezTo>
                <a:cubicBezTo>
                  <a:pt x="2034568" y="2591541"/>
                  <a:pt x="2001236" y="2558209"/>
                  <a:pt x="2001236" y="2533210"/>
                </a:cubicBezTo>
                <a:cubicBezTo>
                  <a:pt x="2001236" y="2491546"/>
                  <a:pt x="2026235" y="2441548"/>
                  <a:pt x="2076232" y="2416549"/>
                </a:cubicBezTo>
                <a:cubicBezTo>
                  <a:pt x="2109564" y="2441548"/>
                  <a:pt x="2117897" y="2558209"/>
                  <a:pt x="2117897" y="2574875"/>
                </a:cubicBezTo>
                <a:close/>
                <a:moveTo>
                  <a:pt x="1676252" y="2474880"/>
                </a:moveTo>
                <a:cubicBezTo>
                  <a:pt x="1659586" y="2483213"/>
                  <a:pt x="1634587" y="2491546"/>
                  <a:pt x="1617921" y="2499879"/>
                </a:cubicBezTo>
                <a:cubicBezTo>
                  <a:pt x="1617921" y="2491546"/>
                  <a:pt x="1609588" y="2483213"/>
                  <a:pt x="1609588" y="2466547"/>
                </a:cubicBezTo>
                <a:cubicBezTo>
                  <a:pt x="1609588" y="2433215"/>
                  <a:pt x="1617921" y="2416549"/>
                  <a:pt x="1667919" y="2416549"/>
                </a:cubicBezTo>
                <a:cubicBezTo>
                  <a:pt x="1667919" y="2433215"/>
                  <a:pt x="1667919" y="2458214"/>
                  <a:pt x="1676252" y="2474880"/>
                </a:cubicBezTo>
                <a:close/>
                <a:moveTo>
                  <a:pt x="4159464" y="2583208"/>
                </a:moveTo>
                <a:cubicBezTo>
                  <a:pt x="4159464" y="2524877"/>
                  <a:pt x="4142799" y="2516544"/>
                  <a:pt x="4142799" y="2499879"/>
                </a:cubicBezTo>
                <a:cubicBezTo>
                  <a:pt x="4142799" y="2474880"/>
                  <a:pt x="4176130" y="2441548"/>
                  <a:pt x="4192796" y="2408216"/>
                </a:cubicBezTo>
                <a:cubicBezTo>
                  <a:pt x="4184463" y="2466547"/>
                  <a:pt x="4201129" y="2524877"/>
                  <a:pt x="4159464" y="2583208"/>
                </a:cubicBezTo>
                <a:close/>
                <a:moveTo>
                  <a:pt x="2951190" y="2541543"/>
                </a:moveTo>
                <a:cubicBezTo>
                  <a:pt x="2951190" y="2558209"/>
                  <a:pt x="2934524" y="2566542"/>
                  <a:pt x="2909525" y="2566542"/>
                </a:cubicBezTo>
                <a:cubicBezTo>
                  <a:pt x="2867861" y="2566542"/>
                  <a:pt x="2892859" y="2549876"/>
                  <a:pt x="2834529" y="2491546"/>
                </a:cubicBezTo>
                <a:cubicBezTo>
                  <a:pt x="2851195" y="2499879"/>
                  <a:pt x="2867861" y="2499879"/>
                  <a:pt x="2909525" y="2499879"/>
                </a:cubicBezTo>
                <a:cubicBezTo>
                  <a:pt x="2876194" y="2483213"/>
                  <a:pt x="2834529" y="2466547"/>
                  <a:pt x="2792864" y="2458214"/>
                </a:cubicBezTo>
                <a:cubicBezTo>
                  <a:pt x="2801197" y="2449881"/>
                  <a:pt x="2817863" y="2424882"/>
                  <a:pt x="2817863" y="2408216"/>
                </a:cubicBezTo>
                <a:cubicBezTo>
                  <a:pt x="2842862" y="2408216"/>
                  <a:pt x="2951190" y="2483213"/>
                  <a:pt x="2951190" y="2541543"/>
                </a:cubicBezTo>
                <a:close/>
                <a:moveTo>
                  <a:pt x="3884478" y="2433215"/>
                </a:moveTo>
                <a:cubicBezTo>
                  <a:pt x="3884478" y="2458214"/>
                  <a:pt x="3867812" y="2516544"/>
                  <a:pt x="3851146" y="2516544"/>
                </a:cubicBezTo>
                <a:cubicBezTo>
                  <a:pt x="3826147" y="2516544"/>
                  <a:pt x="3809481" y="2508212"/>
                  <a:pt x="3792816" y="2508212"/>
                </a:cubicBezTo>
                <a:cubicBezTo>
                  <a:pt x="3834480" y="2466547"/>
                  <a:pt x="3842813" y="2458214"/>
                  <a:pt x="3842813" y="2424882"/>
                </a:cubicBezTo>
                <a:cubicBezTo>
                  <a:pt x="3826147" y="2441548"/>
                  <a:pt x="3801149" y="2474880"/>
                  <a:pt x="3776150" y="2499879"/>
                </a:cubicBezTo>
                <a:cubicBezTo>
                  <a:pt x="3776150" y="2458214"/>
                  <a:pt x="3767817" y="2449881"/>
                  <a:pt x="3767817" y="2433215"/>
                </a:cubicBezTo>
                <a:cubicBezTo>
                  <a:pt x="3767817" y="2416549"/>
                  <a:pt x="3817814" y="2391551"/>
                  <a:pt x="3842813" y="2391551"/>
                </a:cubicBezTo>
                <a:cubicBezTo>
                  <a:pt x="3884478" y="2391551"/>
                  <a:pt x="3884478" y="2416549"/>
                  <a:pt x="3884478" y="2433215"/>
                </a:cubicBezTo>
                <a:close/>
                <a:moveTo>
                  <a:pt x="2351219" y="2441548"/>
                </a:moveTo>
                <a:cubicBezTo>
                  <a:pt x="2351219" y="2491546"/>
                  <a:pt x="2326220" y="2566542"/>
                  <a:pt x="2276223" y="2574875"/>
                </a:cubicBezTo>
                <a:cubicBezTo>
                  <a:pt x="2284556" y="2541543"/>
                  <a:pt x="2301222" y="2499879"/>
                  <a:pt x="2317887" y="2458214"/>
                </a:cubicBezTo>
                <a:lnTo>
                  <a:pt x="2301222" y="2441548"/>
                </a:lnTo>
                <a:cubicBezTo>
                  <a:pt x="2276223" y="2483213"/>
                  <a:pt x="2267890" y="2524877"/>
                  <a:pt x="2259557" y="2566542"/>
                </a:cubicBezTo>
                <a:cubicBezTo>
                  <a:pt x="2259557" y="2541543"/>
                  <a:pt x="2234558" y="2499879"/>
                  <a:pt x="2234558" y="2474880"/>
                </a:cubicBezTo>
                <a:cubicBezTo>
                  <a:pt x="2234558" y="2433215"/>
                  <a:pt x="2292889" y="2391551"/>
                  <a:pt x="2317887" y="2391551"/>
                </a:cubicBezTo>
                <a:cubicBezTo>
                  <a:pt x="2342886" y="2391551"/>
                  <a:pt x="2351219" y="2424882"/>
                  <a:pt x="2351219" y="2441548"/>
                </a:cubicBezTo>
                <a:close/>
                <a:moveTo>
                  <a:pt x="1751248" y="2449881"/>
                </a:moveTo>
                <a:cubicBezTo>
                  <a:pt x="1734582" y="2449881"/>
                  <a:pt x="1717917" y="2466547"/>
                  <a:pt x="1692918" y="2474880"/>
                </a:cubicBezTo>
                <a:lnTo>
                  <a:pt x="1692918" y="2424882"/>
                </a:lnTo>
                <a:cubicBezTo>
                  <a:pt x="1701251" y="2408216"/>
                  <a:pt x="1726249" y="2391551"/>
                  <a:pt x="1751248" y="2391551"/>
                </a:cubicBezTo>
                <a:lnTo>
                  <a:pt x="1751248" y="2449881"/>
                </a:lnTo>
                <a:close/>
                <a:moveTo>
                  <a:pt x="3051185" y="2491546"/>
                </a:moveTo>
                <a:cubicBezTo>
                  <a:pt x="3051185" y="2516544"/>
                  <a:pt x="3034519" y="2524877"/>
                  <a:pt x="3009520" y="2524877"/>
                </a:cubicBezTo>
                <a:cubicBezTo>
                  <a:pt x="2934524" y="2524877"/>
                  <a:pt x="2976189" y="2483213"/>
                  <a:pt x="2909525" y="2441548"/>
                </a:cubicBezTo>
                <a:cubicBezTo>
                  <a:pt x="2934524" y="2449881"/>
                  <a:pt x="2967856" y="2466547"/>
                  <a:pt x="3009520" y="2466547"/>
                </a:cubicBezTo>
                <a:cubicBezTo>
                  <a:pt x="2976189" y="2441548"/>
                  <a:pt x="2934524" y="2424882"/>
                  <a:pt x="2892859" y="2408216"/>
                </a:cubicBezTo>
                <a:cubicBezTo>
                  <a:pt x="2901192" y="2399883"/>
                  <a:pt x="2901192" y="2374885"/>
                  <a:pt x="2926191" y="2374885"/>
                </a:cubicBezTo>
                <a:cubicBezTo>
                  <a:pt x="2976189" y="2374885"/>
                  <a:pt x="3051185" y="2466547"/>
                  <a:pt x="3051185" y="2491546"/>
                </a:cubicBezTo>
                <a:close/>
                <a:moveTo>
                  <a:pt x="3209511" y="2366552"/>
                </a:moveTo>
                <a:cubicBezTo>
                  <a:pt x="3234509" y="2374885"/>
                  <a:pt x="3359503" y="2416549"/>
                  <a:pt x="3359503" y="2449881"/>
                </a:cubicBezTo>
                <a:cubicBezTo>
                  <a:pt x="3359503" y="2483213"/>
                  <a:pt x="3309506" y="2483213"/>
                  <a:pt x="3301173" y="2483213"/>
                </a:cubicBezTo>
                <a:cubicBezTo>
                  <a:pt x="3217844" y="2483213"/>
                  <a:pt x="3217844" y="2458214"/>
                  <a:pt x="3176179" y="2399883"/>
                </a:cubicBezTo>
                <a:cubicBezTo>
                  <a:pt x="3209511" y="2399883"/>
                  <a:pt x="3309506" y="2458214"/>
                  <a:pt x="3309506" y="2433215"/>
                </a:cubicBezTo>
                <a:cubicBezTo>
                  <a:pt x="3309506" y="2416549"/>
                  <a:pt x="3217844" y="2391551"/>
                  <a:pt x="3167846" y="2366552"/>
                </a:cubicBezTo>
                <a:lnTo>
                  <a:pt x="3209511" y="2366552"/>
                </a:lnTo>
                <a:close/>
                <a:moveTo>
                  <a:pt x="2576208" y="2366552"/>
                </a:moveTo>
                <a:cubicBezTo>
                  <a:pt x="2609540" y="2366552"/>
                  <a:pt x="2734534" y="2441548"/>
                  <a:pt x="2734534" y="2499879"/>
                </a:cubicBezTo>
                <a:cubicBezTo>
                  <a:pt x="2734534" y="2516544"/>
                  <a:pt x="2709535" y="2541543"/>
                  <a:pt x="2692869" y="2541543"/>
                </a:cubicBezTo>
                <a:cubicBezTo>
                  <a:pt x="2676203" y="2541543"/>
                  <a:pt x="2634539" y="2483213"/>
                  <a:pt x="2567875" y="2483213"/>
                </a:cubicBezTo>
                <a:cubicBezTo>
                  <a:pt x="2601207" y="2466547"/>
                  <a:pt x="2642872" y="2466547"/>
                  <a:pt x="2676203" y="2449881"/>
                </a:cubicBezTo>
                <a:cubicBezTo>
                  <a:pt x="2667870" y="2441548"/>
                  <a:pt x="2659537" y="2441548"/>
                  <a:pt x="2634539" y="2441548"/>
                </a:cubicBezTo>
                <a:cubicBezTo>
                  <a:pt x="2617873" y="2441548"/>
                  <a:pt x="2576208" y="2458214"/>
                  <a:pt x="2542876" y="2474880"/>
                </a:cubicBezTo>
                <a:cubicBezTo>
                  <a:pt x="2551209" y="2458214"/>
                  <a:pt x="2551209" y="2441548"/>
                  <a:pt x="2551209" y="2424882"/>
                </a:cubicBezTo>
                <a:cubicBezTo>
                  <a:pt x="2551209" y="2399883"/>
                  <a:pt x="2542876" y="2383218"/>
                  <a:pt x="2534544" y="2366552"/>
                </a:cubicBezTo>
                <a:lnTo>
                  <a:pt x="2576208" y="2366552"/>
                </a:lnTo>
                <a:close/>
                <a:moveTo>
                  <a:pt x="1842910" y="2424882"/>
                </a:moveTo>
                <a:cubicBezTo>
                  <a:pt x="1834578" y="2424882"/>
                  <a:pt x="1817912" y="2433215"/>
                  <a:pt x="1776247" y="2441548"/>
                </a:cubicBezTo>
                <a:lnTo>
                  <a:pt x="1776247" y="2399883"/>
                </a:lnTo>
                <a:cubicBezTo>
                  <a:pt x="1784580" y="2383218"/>
                  <a:pt x="1809579" y="2374885"/>
                  <a:pt x="1826245" y="2366552"/>
                </a:cubicBezTo>
                <a:cubicBezTo>
                  <a:pt x="1826245" y="2383218"/>
                  <a:pt x="1834578" y="2408216"/>
                  <a:pt x="1842910" y="2424882"/>
                </a:cubicBezTo>
                <a:close/>
                <a:moveTo>
                  <a:pt x="1567924" y="2358219"/>
                </a:moveTo>
                <a:lnTo>
                  <a:pt x="1567924" y="2416549"/>
                </a:lnTo>
                <a:cubicBezTo>
                  <a:pt x="1559591" y="2416549"/>
                  <a:pt x="1542925" y="2424882"/>
                  <a:pt x="1526259" y="2433215"/>
                </a:cubicBezTo>
                <a:lnTo>
                  <a:pt x="1509593" y="2424882"/>
                </a:lnTo>
                <a:cubicBezTo>
                  <a:pt x="1509593" y="2416549"/>
                  <a:pt x="1501260" y="2416549"/>
                  <a:pt x="1501260" y="2399883"/>
                </a:cubicBezTo>
                <a:cubicBezTo>
                  <a:pt x="1501260" y="2374885"/>
                  <a:pt x="1517926" y="2366552"/>
                  <a:pt x="1534592" y="2358219"/>
                </a:cubicBezTo>
                <a:lnTo>
                  <a:pt x="1567924" y="2358219"/>
                </a:lnTo>
                <a:close/>
                <a:moveTo>
                  <a:pt x="3192845" y="2466547"/>
                </a:moveTo>
                <a:cubicBezTo>
                  <a:pt x="3192845" y="2483213"/>
                  <a:pt x="3142847" y="2499879"/>
                  <a:pt x="3134514" y="2499879"/>
                </a:cubicBezTo>
                <a:cubicBezTo>
                  <a:pt x="3084517" y="2499879"/>
                  <a:pt x="3059518" y="2458214"/>
                  <a:pt x="3026186" y="2408216"/>
                </a:cubicBezTo>
                <a:cubicBezTo>
                  <a:pt x="3051185" y="2424882"/>
                  <a:pt x="3084517" y="2433215"/>
                  <a:pt x="3109516" y="2449881"/>
                </a:cubicBezTo>
                <a:lnTo>
                  <a:pt x="3142847" y="2441548"/>
                </a:lnTo>
                <a:cubicBezTo>
                  <a:pt x="3101183" y="2416549"/>
                  <a:pt x="3051185" y="2399883"/>
                  <a:pt x="3009520" y="2383218"/>
                </a:cubicBezTo>
                <a:cubicBezTo>
                  <a:pt x="3026186" y="2374885"/>
                  <a:pt x="3034519" y="2349886"/>
                  <a:pt x="3059518" y="2349886"/>
                </a:cubicBezTo>
                <a:cubicBezTo>
                  <a:pt x="3076184" y="2349886"/>
                  <a:pt x="3192845" y="2424882"/>
                  <a:pt x="3192845" y="2466547"/>
                </a:cubicBezTo>
                <a:close/>
                <a:moveTo>
                  <a:pt x="2526211" y="2424882"/>
                </a:moveTo>
                <a:cubicBezTo>
                  <a:pt x="2526211" y="2449881"/>
                  <a:pt x="2517878" y="2483213"/>
                  <a:pt x="2501212" y="2508212"/>
                </a:cubicBezTo>
                <a:cubicBezTo>
                  <a:pt x="2476213" y="2491546"/>
                  <a:pt x="2451214" y="2483213"/>
                  <a:pt x="2426215" y="2483213"/>
                </a:cubicBezTo>
                <a:cubicBezTo>
                  <a:pt x="2409550" y="2483213"/>
                  <a:pt x="2392884" y="2491546"/>
                  <a:pt x="2376218" y="2499879"/>
                </a:cubicBezTo>
                <a:cubicBezTo>
                  <a:pt x="2384551" y="2449881"/>
                  <a:pt x="2451214" y="2416549"/>
                  <a:pt x="2451214" y="2374885"/>
                </a:cubicBezTo>
                <a:cubicBezTo>
                  <a:pt x="2426215" y="2399883"/>
                  <a:pt x="2392884" y="2424882"/>
                  <a:pt x="2376218" y="2458214"/>
                </a:cubicBezTo>
                <a:cubicBezTo>
                  <a:pt x="2376218" y="2441548"/>
                  <a:pt x="2359552" y="2408216"/>
                  <a:pt x="2359552" y="2391551"/>
                </a:cubicBezTo>
                <a:cubicBezTo>
                  <a:pt x="2359552" y="2358219"/>
                  <a:pt x="2434548" y="2349886"/>
                  <a:pt x="2451214" y="2349886"/>
                </a:cubicBezTo>
                <a:cubicBezTo>
                  <a:pt x="2509545" y="2349886"/>
                  <a:pt x="2526211" y="2383218"/>
                  <a:pt x="2526211" y="2424882"/>
                </a:cubicBezTo>
                <a:close/>
                <a:moveTo>
                  <a:pt x="1867909" y="2424882"/>
                </a:moveTo>
                <a:cubicBezTo>
                  <a:pt x="1859576" y="2416549"/>
                  <a:pt x="1851243" y="2408216"/>
                  <a:pt x="1851243" y="2383218"/>
                </a:cubicBezTo>
                <a:cubicBezTo>
                  <a:pt x="1851243" y="2366552"/>
                  <a:pt x="1867909" y="2358219"/>
                  <a:pt x="1884575" y="2349886"/>
                </a:cubicBezTo>
                <a:cubicBezTo>
                  <a:pt x="1884575" y="2366552"/>
                  <a:pt x="1867909" y="2399883"/>
                  <a:pt x="1867909" y="2424882"/>
                </a:cubicBezTo>
                <a:close/>
                <a:moveTo>
                  <a:pt x="1984570" y="2441548"/>
                </a:moveTo>
                <a:cubicBezTo>
                  <a:pt x="1984570" y="2458214"/>
                  <a:pt x="1976237" y="2499879"/>
                  <a:pt x="1967904" y="2524877"/>
                </a:cubicBezTo>
                <a:cubicBezTo>
                  <a:pt x="1959571" y="2541543"/>
                  <a:pt x="1942906" y="2549876"/>
                  <a:pt x="1926240" y="2566542"/>
                </a:cubicBezTo>
                <a:cubicBezTo>
                  <a:pt x="1926240" y="2524877"/>
                  <a:pt x="1934573" y="2474880"/>
                  <a:pt x="1951238" y="2424882"/>
                </a:cubicBezTo>
                <a:lnTo>
                  <a:pt x="1934573" y="2408216"/>
                </a:lnTo>
                <a:cubicBezTo>
                  <a:pt x="1876242" y="2499879"/>
                  <a:pt x="1917907" y="2616540"/>
                  <a:pt x="1884575" y="2699869"/>
                </a:cubicBezTo>
                <a:cubicBezTo>
                  <a:pt x="1876242" y="2658204"/>
                  <a:pt x="1867909" y="2599874"/>
                  <a:pt x="1867909" y="2574875"/>
                </a:cubicBezTo>
                <a:cubicBezTo>
                  <a:pt x="1867909" y="2549876"/>
                  <a:pt x="1884575" y="2341553"/>
                  <a:pt x="1951238" y="2341553"/>
                </a:cubicBezTo>
                <a:cubicBezTo>
                  <a:pt x="1967904" y="2341553"/>
                  <a:pt x="1984570" y="2441548"/>
                  <a:pt x="1984570" y="2441548"/>
                </a:cubicBezTo>
                <a:close/>
                <a:moveTo>
                  <a:pt x="1651253" y="2391551"/>
                </a:moveTo>
                <a:cubicBezTo>
                  <a:pt x="1634587" y="2399883"/>
                  <a:pt x="1617921" y="2408216"/>
                  <a:pt x="1601256" y="2424882"/>
                </a:cubicBezTo>
                <a:cubicBezTo>
                  <a:pt x="1592923" y="2416549"/>
                  <a:pt x="1584590" y="2399883"/>
                  <a:pt x="1584590" y="2383218"/>
                </a:cubicBezTo>
                <a:cubicBezTo>
                  <a:pt x="1584590" y="2349886"/>
                  <a:pt x="1609588" y="2333220"/>
                  <a:pt x="1642920" y="2333220"/>
                </a:cubicBezTo>
                <a:cubicBezTo>
                  <a:pt x="1642920" y="2349886"/>
                  <a:pt x="1642920" y="2374885"/>
                  <a:pt x="1651253" y="2391551"/>
                </a:cubicBezTo>
                <a:close/>
                <a:moveTo>
                  <a:pt x="1726249" y="2316554"/>
                </a:moveTo>
                <a:cubicBezTo>
                  <a:pt x="1726249" y="2333220"/>
                  <a:pt x="1726249" y="2358219"/>
                  <a:pt x="1734582" y="2374885"/>
                </a:cubicBezTo>
                <a:cubicBezTo>
                  <a:pt x="1717917" y="2374885"/>
                  <a:pt x="1701251" y="2383218"/>
                  <a:pt x="1684585" y="2399883"/>
                </a:cubicBezTo>
                <a:cubicBezTo>
                  <a:pt x="1676252" y="2391551"/>
                  <a:pt x="1667919" y="2383218"/>
                  <a:pt x="1667919" y="2366552"/>
                </a:cubicBezTo>
                <a:cubicBezTo>
                  <a:pt x="1667919" y="2341553"/>
                  <a:pt x="1676252" y="2333220"/>
                  <a:pt x="1692918" y="2316554"/>
                </a:cubicBezTo>
                <a:lnTo>
                  <a:pt x="1726249" y="2316554"/>
                </a:lnTo>
                <a:close/>
                <a:moveTo>
                  <a:pt x="1376266" y="2333220"/>
                </a:moveTo>
                <a:cubicBezTo>
                  <a:pt x="1367934" y="2333220"/>
                  <a:pt x="1351268" y="2324887"/>
                  <a:pt x="1334602" y="2324887"/>
                </a:cubicBezTo>
                <a:cubicBezTo>
                  <a:pt x="1342935" y="2324887"/>
                  <a:pt x="1334602" y="2316554"/>
                  <a:pt x="1359601" y="2316554"/>
                </a:cubicBezTo>
                <a:cubicBezTo>
                  <a:pt x="1376266" y="2316554"/>
                  <a:pt x="1376266" y="2324887"/>
                  <a:pt x="1376266" y="2333220"/>
                </a:cubicBezTo>
                <a:close/>
                <a:moveTo>
                  <a:pt x="4151132" y="2366552"/>
                </a:moveTo>
                <a:cubicBezTo>
                  <a:pt x="4151132" y="2391551"/>
                  <a:pt x="4142799" y="2449881"/>
                  <a:pt x="4117800" y="2483213"/>
                </a:cubicBezTo>
                <a:cubicBezTo>
                  <a:pt x="4109467" y="2491546"/>
                  <a:pt x="4084468" y="2499879"/>
                  <a:pt x="4059469" y="2516544"/>
                </a:cubicBezTo>
                <a:cubicBezTo>
                  <a:pt x="4067802" y="2474880"/>
                  <a:pt x="4117800" y="2416549"/>
                  <a:pt x="4101134" y="2374885"/>
                </a:cubicBezTo>
                <a:cubicBezTo>
                  <a:pt x="4076135" y="2416549"/>
                  <a:pt x="4059469" y="2466547"/>
                  <a:pt x="4034471" y="2508212"/>
                </a:cubicBezTo>
                <a:cubicBezTo>
                  <a:pt x="4034471" y="2483213"/>
                  <a:pt x="4017805" y="2458214"/>
                  <a:pt x="4017805" y="2433215"/>
                </a:cubicBezTo>
                <a:cubicBezTo>
                  <a:pt x="4017805" y="2416549"/>
                  <a:pt x="4084468" y="2308221"/>
                  <a:pt x="4109467" y="2308221"/>
                </a:cubicBezTo>
                <a:cubicBezTo>
                  <a:pt x="4134466" y="2308221"/>
                  <a:pt x="4151132" y="2349886"/>
                  <a:pt x="4151132" y="2366552"/>
                </a:cubicBezTo>
                <a:close/>
                <a:moveTo>
                  <a:pt x="2651205" y="2299888"/>
                </a:moveTo>
                <a:cubicBezTo>
                  <a:pt x="2692869" y="2316554"/>
                  <a:pt x="2792864" y="2366552"/>
                  <a:pt x="2792864" y="2408216"/>
                </a:cubicBezTo>
                <a:cubicBezTo>
                  <a:pt x="2792864" y="2441548"/>
                  <a:pt x="2759533" y="2441548"/>
                  <a:pt x="2751200" y="2441548"/>
                </a:cubicBezTo>
                <a:cubicBezTo>
                  <a:pt x="2717868" y="2441548"/>
                  <a:pt x="2684536" y="2374885"/>
                  <a:pt x="2617873" y="2358219"/>
                </a:cubicBezTo>
                <a:cubicBezTo>
                  <a:pt x="2642872" y="2366552"/>
                  <a:pt x="2676203" y="2366552"/>
                  <a:pt x="2734534" y="2366552"/>
                </a:cubicBezTo>
                <a:cubicBezTo>
                  <a:pt x="2701202" y="2324887"/>
                  <a:pt x="2651205" y="2333220"/>
                  <a:pt x="2617873" y="2341553"/>
                </a:cubicBezTo>
                <a:cubicBezTo>
                  <a:pt x="2617873" y="2333220"/>
                  <a:pt x="2626206" y="2316554"/>
                  <a:pt x="2634539" y="2299888"/>
                </a:cubicBezTo>
                <a:lnTo>
                  <a:pt x="2651205" y="2299888"/>
                </a:lnTo>
                <a:close/>
                <a:moveTo>
                  <a:pt x="2234558" y="2349886"/>
                </a:moveTo>
                <a:cubicBezTo>
                  <a:pt x="2234558" y="2424882"/>
                  <a:pt x="2209559" y="2474880"/>
                  <a:pt x="2151229" y="2499879"/>
                </a:cubicBezTo>
                <a:cubicBezTo>
                  <a:pt x="2142896" y="2458214"/>
                  <a:pt x="2184561" y="2399883"/>
                  <a:pt x="2192893" y="2358219"/>
                </a:cubicBezTo>
                <a:cubicBezTo>
                  <a:pt x="2167895" y="2391551"/>
                  <a:pt x="2142896" y="2433215"/>
                  <a:pt x="2134563" y="2474880"/>
                </a:cubicBezTo>
                <a:cubicBezTo>
                  <a:pt x="2126230" y="2449881"/>
                  <a:pt x="2109564" y="2424882"/>
                  <a:pt x="2109564" y="2399883"/>
                </a:cubicBezTo>
                <a:cubicBezTo>
                  <a:pt x="2109564" y="2374885"/>
                  <a:pt x="2167895" y="2299888"/>
                  <a:pt x="2209559" y="2299888"/>
                </a:cubicBezTo>
                <a:cubicBezTo>
                  <a:pt x="2242891" y="2299888"/>
                  <a:pt x="2234558" y="2349886"/>
                  <a:pt x="2234558" y="2349886"/>
                </a:cubicBezTo>
                <a:close/>
                <a:moveTo>
                  <a:pt x="1459596" y="2299888"/>
                </a:moveTo>
                <a:cubicBezTo>
                  <a:pt x="1459596" y="2316554"/>
                  <a:pt x="1459596" y="2341553"/>
                  <a:pt x="1467929" y="2358219"/>
                </a:cubicBezTo>
                <a:cubicBezTo>
                  <a:pt x="1459596" y="2358219"/>
                  <a:pt x="1451263" y="2366552"/>
                  <a:pt x="1434597" y="2366552"/>
                </a:cubicBezTo>
                <a:cubicBezTo>
                  <a:pt x="1409598" y="2366552"/>
                  <a:pt x="1409598" y="2349886"/>
                  <a:pt x="1392932" y="2341553"/>
                </a:cubicBezTo>
                <a:cubicBezTo>
                  <a:pt x="1401265" y="2333220"/>
                  <a:pt x="1409598" y="2316554"/>
                  <a:pt x="1426264" y="2299888"/>
                </a:cubicBezTo>
                <a:lnTo>
                  <a:pt x="1459596" y="2299888"/>
                </a:lnTo>
                <a:close/>
                <a:moveTo>
                  <a:pt x="4009472" y="2358219"/>
                </a:moveTo>
                <a:cubicBezTo>
                  <a:pt x="4009472" y="2441548"/>
                  <a:pt x="3984473" y="2399883"/>
                  <a:pt x="3926142" y="2458214"/>
                </a:cubicBezTo>
                <a:cubicBezTo>
                  <a:pt x="3942808" y="2424882"/>
                  <a:pt x="3959474" y="2383218"/>
                  <a:pt x="3976140" y="2349886"/>
                </a:cubicBezTo>
                <a:lnTo>
                  <a:pt x="3959474" y="2333220"/>
                </a:lnTo>
                <a:cubicBezTo>
                  <a:pt x="3942808" y="2366552"/>
                  <a:pt x="3926142" y="2408216"/>
                  <a:pt x="3909477" y="2441548"/>
                </a:cubicBezTo>
                <a:cubicBezTo>
                  <a:pt x="3909477" y="2424882"/>
                  <a:pt x="3892811" y="2391551"/>
                  <a:pt x="3892811" y="2374885"/>
                </a:cubicBezTo>
                <a:cubicBezTo>
                  <a:pt x="3892811" y="2349886"/>
                  <a:pt x="3934475" y="2291555"/>
                  <a:pt x="3967807" y="2291555"/>
                </a:cubicBezTo>
                <a:cubicBezTo>
                  <a:pt x="4001139" y="2291555"/>
                  <a:pt x="4009472" y="2333220"/>
                  <a:pt x="4009472" y="2358219"/>
                </a:cubicBezTo>
                <a:close/>
                <a:moveTo>
                  <a:pt x="1809579" y="2291555"/>
                </a:moveTo>
                <a:cubicBezTo>
                  <a:pt x="1809579" y="2308221"/>
                  <a:pt x="1809579" y="2333220"/>
                  <a:pt x="1817912" y="2349886"/>
                </a:cubicBezTo>
                <a:cubicBezTo>
                  <a:pt x="1801246" y="2349886"/>
                  <a:pt x="1776247" y="2366552"/>
                  <a:pt x="1759581" y="2374885"/>
                </a:cubicBezTo>
                <a:cubicBezTo>
                  <a:pt x="1759581" y="2366552"/>
                  <a:pt x="1751248" y="2358219"/>
                  <a:pt x="1751248" y="2333220"/>
                </a:cubicBezTo>
                <a:cubicBezTo>
                  <a:pt x="1751248" y="2316554"/>
                  <a:pt x="1759581" y="2308221"/>
                  <a:pt x="1776247" y="2291555"/>
                </a:cubicBezTo>
                <a:lnTo>
                  <a:pt x="1809579" y="2291555"/>
                </a:lnTo>
                <a:close/>
                <a:moveTo>
                  <a:pt x="1542925" y="2283222"/>
                </a:moveTo>
                <a:lnTo>
                  <a:pt x="1542925" y="2333220"/>
                </a:lnTo>
                <a:cubicBezTo>
                  <a:pt x="1526259" y="2341553"/>
                  <a:pt x="1509593" y="2349886"/>
                  <a:pt x="1492927" y="2366552"/>
                </a:cubicBezTo>
                <a:cubicBezTo>
                  <a:pt x="1484595" y="2349886"/>
                  <a:pt x="1476262" y="2341553"/>
                  <a:pt x="1476262" y="2316554"/>
                </a:cubicBezTo>
                <a:cubicBezTo>
                  <a:pt x="1476262" y="2299888"/>
                  <a:pt x="1492927" y="2291555"/>
                  <a:pt x="1509593" y="2283222"/>
                </a:cubicBezTo>
                <a:lnTo>
                  <a:pt x="1542925" y="2283222"/>
                </a:lnTo>
                <a:close/>
                <a:moveTo>
                  <a:pt x="1101280" y="2333220"/>
                </a:moveTo>
                <a:lnTo>
                  <a:pt x="1076281" y="2333220"/>
                </a:lnTo>
                <a:cubicBezTo>
                  <a:pt x="1067948" y="2324887"/>
                  <a:pt x="1076281" y="2308221"/>
                  <a:pt x="1076281" y="2283222"/>
                </a:cubicBezTo>
                <a:lnTo>
                  <a:pt x="1101280" y="2283222"/>
                </a:lnTo>
                <a:lnTo>
                  <a:pt x="1101280" y="2333220"/>
                </a:lnTo>
                <a:close/>
                <a:moveTo>
                  <a:pt x="1409598" y="2283222"/>
                </a:moveTo>
                <a:lnTo>
                  <a:pt x="1392932" y="2299888"/>
                </a:lnTo>
                <a:cubicBezTo>
                  <a:pt x="1384599" y="2291555"/>
                  <a:pt x="1384599" y="2283222"/>
                  <a:pt x="1376266" y="2274890"/>
                </a:cubicBezTo>
                <a:cubicBezTo>
                  <a:pt x="1384599" y="2274890"/>
                  <a:pt x="1401265" y="2283222"/>
                  <a:pt x="1409598" y="2283222"/>
                </a:cubicBezTo>
                <a:close/>
                <a:moveTo>
                  <a:pt x="3842813" y="2266557"/>
                </a:moveTo>
                <a:cubicBezTo>
                  <a:pt x="3859479" y="2283222"/>
                  <a:pt x="3876145" y="2308221"/>
                  <a:pt x="3876145" y="2333220"/>
                </a:cubicBezTo>
                <a:cubicBezTo>
                  <a:pt x="3876145" y="2349886"/>
                  <a:pt x="3867812" y="2358219"/>
                  <a:pt x="3867812" y="2366552"/>
                </a:cubicBezTo>
                <a:cubicBezTo>
                  <a:pt x="3851146" y="2366552"/>
                  <a:pt x="3817814" y="2366552"/>
                  <a:pt x="3809481" y="2374885"/>
                </a:cubicBezTo>
                <a:cubicBezTo>
                  <a:pt x="3817814" y="2341553"/>
                  <a:pt x="3834480" y="2324887"/>
                  <a:pt x="3826147" y="2291555"/>
                </a:cubicBezTo>
                <a:cubicBezTo>
                  <a:pt x="3809481" y="2308221"/>
                  <a:pt x="3809481" y="2324887"/>
                  <a:pt x="3801149" y="2341553"/>
                </a:cubicBezTo>
                <a:cubicBezTo>
                  <a:pt x="3809481" y="2316554"/>
                  <a:pt x="3809481" y="2291555"/>
                  <a:pt x="3817814" y="2266557"/>
                </a:cubicBezTo>
                <a:lnTo>
                  <a:pt x="3842813" y="2266557"/>
                </a:lnTo>
                <a:close/>
                <a:moveTo>
                  <a:pt x="1884575" y="2266557"/>
                </a:moveTo>
                <a:cubicBezTo>
                  <a:pt x="1884575" y="2283222"/>
                  <a:pt x="1884575" y="2299888"/>
                  <a:pt x="1892908" y="2316554"/>
                </a:cubicBezTo>
                <a:cubicBezTo>
                  <a:pt x="1876242" y="2324887"/>
                  <a:pt x="1859576" y="2333220"/>
                  <a:pt x="1842910" y="2349886"/>
                </a:cubicBezTo>
                <a:cubicBezTo>
                  <a:pt x="1834578" y="2341553"/>
                  <a:pt x="1826245" y="2324887"/>
                  <a:pt x="1826245" y="2308221"/>
                </a:cubicBezTo>
                <a:cubicBezTo>
                  <a:pt x="1826245" y="2283222"/>
                  <a:pt x="1842910" y="2274890"/>
                  <a:pt x="1859576" y="2266557"/>
                </a:cubicBezTo>
                <a:lnTo>
                  <a:pt x="1884575" y="2266557"/>
                </a:lnTo>
                <a:close/>
                <a:moveTo>
                  <a:pt x="1642920" y="2299888"/>
                </a:moveTo>
                <a:lnTo>
                  <a:pt x="1642920" y="2266557"/>
                </a:lnTo>
                <a:lnTo>
                  <a:pt x="1642920" y="2299888"/>
                </a:lnTo>
                <a:close/>
                <a:moveTo>
                  <a:pt x="1192942" y="2274890"/>
                </a:moveTo>
                <a:cubicBezTo>
                  <a:pt x="1184609" y="2291555"/>
                  <a:pt x="1184609" y="2316554"/>
                  <a:pt x="1167943" y="2324887"/>
                </a:cubicBezTo>
                <a:lnTo>
                  <a:pt x="1126279" y="2324887"/>
                </a:lnTo>
                <a:lnTo>
                  <a:pt x="1126279" y="2299888"/>
                </a:lnTo>
                <a:cubicBezTo>
                  <a:pt x="1134612" y="2283222"/>
                  <a:pt x="1159610" y="2274890"/>
                  <a:pt x="1176276" y="2266557"/>
                </a:cubicBezTo>
                <a:cubicBezTo>
                  <a:pt x="1176276" y="2266557"/>
                  <a:pt x="1184609" y="2274890"/>
                  <a:pt x="1192942" y="2274890"/>
                </a:cubicBezTo>
                <a:close/>
                <a:moveTo>
                  <a:pt x="3176179" y="2341553"/>
                </a:moveTo>
                <a:cubicBezTo>
                  <a:pt x="3092850" y="2341553"/>
                  <a:pt x="3051185" y="2333220"/>
                  <a:pt x="3009520" y="2258224"/>
                </a:cubicBezTo>
                <a:cubicBezTo>
                  <a:pt x="3059518" y="2283222"/>
                  <a:pt x="3117848" y="2316554"/>
                  <a:pt x="3176179" y="2341553"/>
                </a:cubicBezTo>
                <a:close/>
                <a:moveTo>
                  <a:pt x="1626254" y="2258224"/>
                </a:moveTo>
                <a:lnTo>
                  <a:pt x="1626254" y="2316554"/>
                </a:lnTo>
                <a:cubicBezTo>
                  <a:pt x="1609588" y="2316554"/>
                  <a:pt x="1592923" y="2324887"/>
                  <a:pt x="1576257" y="2341553"/>
                </a:cubicBezTo>
                <a:cubicBezTo>
                  <a:pt x="1576257" y="2333220"/>
                  <a:pt x="1559591" y="2324887"/>
                  <a:pt x="1559591" y="2299888"/>
                </a:cubicBezTo>
                <a:cubicBezTo>
                  <a:pt x="1559591" y="2283222"/>
                  <a:pt x="1576257" y="2266557"/>
                  <a:pt x="1592923" y="2258224"/>
                </a:cubicBezTo>
                <a:lnTo>
                  <a:pt x="1626254" y="2258224"/>
                </a:lnTo>
                <a:close/>
                <a:moveTo>
                  <a:pt x="2751200" y="2249891"/>
                </a:moveTo>
                <a:cubicBezTo>
                  <a:pt x="2784531" y="2266557"/>
                  <a:pt x="2859528" y="2291555"/>
                  <a:pt x="2892859" y="2341553"/>
                </a:cubicBezTo>
                <a:lnTo>
                  <a:pt x="2892859" y="2374885"/>
                </a:lnTo>
                <a:cubicBezTo>
                  <a:pt x="2884526" y="2383218"/>
                  <a:pt x="2876194" y="2383218"/>
                  <a:pt x="2851195" y="2383218"/>
                </a:cubicBezTo>
                <a:cubicBezTo>
                  <a:pt x="2792864" y="2383218"/>
                  <a:pt x="2817863" y="2366552"/>
                  <a:pt x="2742867" y="2316554"/>
                </a:cubicBezTo>
                <a:cubicBezTo>
                  <a:pt x="2767865" y="2324887"/>
                  <a:pt x="2801197" y="2333220"/>
                  <a:pt x="2842862" y="2333220"/>
                </a:cubicBezTo>
                <a:cubicBezTo>
                  <a:pt x="2817863" y="2291555"/>
                  <a:pt x="2751200" y="2299888"/>
                  <a:pt x="2709535" y="2283222"/>
                </a:cubicBezTo>
                <a:cubicBezTo>
                  <a:pt x="2717868" y="2283222"/>
                  <a:pt x="2734534" y="2266557"/>
                  <a:pt x="2734534" y="2249891"/>
                </a:cubicBezTo>
                <a:lnTo>
                  <a:pt x="2751200" y="2249891"/>
                </a:lnTo>
                <a:close/>
                <a:moveTo>
                  <a:pt x="1359601" y="2299888"/>
                </a:moveTo>
                <a:cubicBezTo>
                  <a:pt x="1342935" y="2299888"/>
                  <a:pt x="1317936" y="2308221"/>
                  <a:pt x="1301270" y="2316554"/>
                </a:cubicBezTo>
                <a:cubicBezTo>
                  <a:pt x="1301270" y="2308221"/>
                  <a:pt x="1292937" y="2299888"/>
                  <a:pt x="1292937" y="2283222"/>
                </a:cubicBezTo>
                <a:cubicBezTo>
                  <a:pt x="1292937" y="2258224"/>
                  <a:pt x="1301270" y="2249891"/>
                  <a:pt x="1317936" y="2249891"/>
                </a:cubicBezTo>
                <a:cubicBezTo>
                  <a:pt x="1351268" y="2249891"/>
                  <a:pt x="1342935" y="2258224"/>
                  <a:pt x="1359601" y="2299888"/>
                </a:cubicBezTo>
                <a:close/>
                <a:moveTo>
                  <a:pt x="1276271" y="2308221"/>
                </a:moveTo>
                <a:cubicBezTo>
                  <a:pt x="1259605" y="2308221"/>
                  <a:pt x="1234607" y="2308221"/>
                  <a:pt x="1209608" y="2316554"/>
                </a:cubicBezTo>
                <a:lnTo>
                  <a:pt x="1209608" y="2283222"/>
                </a:lnTo>
                <a:cubicBezTo>
                  <a:pt x="1217941" y="2266557"/>
                  <a:pt x="1242940" y="2249891"/>
                  <a:pt x="1267938" y="2249891"/>
                </a:cubicBezTo>
                <a:lnTo>
                  <a:pt x="1276271" y="2308221"/>
                </a:lnTo>
                <a:close/>
                <a:moveTo>
                  <a:pt x="2609540" y="2299888"/>
                </a:moveTo>
                <a:cubicBezTo>
                  <a:pt x="2592874" y="2308221"/>
                  <a:pt x="2551209" y="2341553"/>
                  <a:pt x="2526211" y="2341553"/>
                </a:cubicBezTo>
                <a:cubicBezTo>
                  <a:pt x="2509545" y="2341553"/>
                  <a:pt x="2467880" y="2324887"/>
                  <a:pt x="2442881" y="2324887"/>
                </a:cubicBezTo>
                <a:cubicBezTo>
                  <a:pt x="2467880" y="2308221"/>
                  <a:pt x="2526211" y="2299888"/>
                  <a:pt x="2551209" y="2283222"/>
                </a:cubicBezTo>
                <a:cubicBezTo>
                  <a:pt x="2551209" y="2283222"/>
                  <a:pt x="2551209" y="2274890"/>
                  <a:pt x="2534544" y="2274890"/>
                </a:cubicBezTo>
                <a:cubicBezTo>
                  <a:pt x="2509545" y="2274890"/>
                  <a:pt x="2459547" y="2291555"/>
                  <a:pt x="2426215" y="2308221"/>
                </a:cubicBezTo>
                <a:cubicBezTo>
                  <a:pt x="2442881" y="2266557"/>
                  <a:pt x="2442881" y="2241558"/>
                  <a:pt x="2484546" y="2241558"/>
                </a:cubicBezTo>
                <a:cubicBezTo>
                  <a:pt x="2517878" y="2241558"/>
                  <a:pt x="2584541" y="2274890"/>
                  <a:pt x="2609540" y="2299888"/>
                </a:cubicBezTo>
                <a:close/>
                <a:moveTo>
                  <a:pt x="2417883" y="2266557"/>
                </a:moveTo>
                <a:cubicBezTo>
                  <a:pt x="2417883" y="2291555"/>
                  <a:pt x="2367885" y="2341553"/>
                  <a:pt x="2342886" y="2366552"/>
                </a:cubicBezTo>
                <a:cubicBezTo>
                  <a:pt x="2326220" y="2366552"/>
                  <a:pt x="2301222" y="2374885"/>
                  <a:pt x="2276223" y="2383218"/>
                </a:cubicBezTo>
                <a:cubicBezTo>
                  <a:pt x="2292889" y="2349886"/>
                  <a:pt x="2351219" y="2316554"/>
                  <a:pt x="2351219" y="2274890"/>
                </a:cubicBezTo>
                <a:cubicBezTo>
                  <a:pt x="2317887" y="2299888"/>
                  <a:pt x="2276223" y="2341553"/>
                  <a:pt x="2259557" y="2374885"/>
                </a:cubicBezTo>
                <a:cubicBezTo>
                  <a:pt x="2259557" y="2349886"/>
                  <a:pt x="2251224" y="2316554"/>
                  <a:pt x="2251224" y="2299888"/>
                </a:cubicBezTo>
                <a:cubicBezTo>
                  <a:pt x="2251224" y="2258224"/>
                  <a:pt x="2359552" y="2241558"/>
                  <a:pt x="2359552" y="2241558"/>
                </a:cubicBezTo>
                <a:cubicBezTo>
                  <a:pt x="2384551" y="2241558"/>
                  <a:pt x="2417883" y="2241558"/>
                  <a:pt x="2417883" y="2266557"/>
                </a:cubicBezTo>
                <a:close/>
                <a:moveTo>
                  <a:pt x="1959571" y="2241558"/>
                </a:moveTo>
                <a:cubicBezTo>
                  <a:pt x="1951238" y="2258224"/>
                  <a:pt x="1934573" y="2283222"/>
                  <a:pt x="1917907" y="2308221"/>
                </a:cubicBezTo>
                <a:cubicBezTo>
                  <a:pt x="1909574" y="2299888"/>
                  <a:pt x="1909574" y="2299888"/>
                  <a:pt x="1909574" y="2283222"/>
                </a:cubicBezTo>
                <a:cubicBezTo>
                  <a:pt x="1909574" y="2258224"/>
                  <a:pt x="1917907" y="2258224"/>
                  <a:pt x="1934573" y="2241558"/>
                </a:cubicBezTo>
                <a:lnTo>
                  <a:pt x="1959571" y="2241558"/>
                </a:lnTo>
                <a:close/>
                <a:moveTo>
                  <a:pt x="1934573" y="2324887"/>
                </a:moveTo>
                <a:cubicBezTo>
                  <a:pt x="1951238" y="2291555"/>
                  <a:pt x="1976237" y="2258224"/>
                  <a:pt x="2009569" y="2224892"/>
                </a:cubicBezTo>
                <a:cubicBezTo>
                  <a:pt x="1992903" y="2241558"/>
                  <a:pt x="1967904" y="2316554"/>
                  <a:pt x="1934573" y="2324887"/>
                </a:cubicBezTo>
                <a:close/>
                <a:moveTo>
                  <a:pt x="1242940" y="2233225"/>
                </a:moveTo>
                <a:cubicBezTo>
                  <a:pt x="1234607" y="2233225"/>
                  <a:pt x="1217941" y="2241558"/>
                  <a:pt x="1192942" y="2249891"/>
                </a:cubicBezTo>
                <a:lnTo>
                  <a:pt x="1192942" y="2224892"/>
                </a:lnTo>
                <a:lnTo>
                  <a:pt x="1242940" y="2233225"/>
                </a:lnTo>
                <a:close/>
                <a:moveTo>
                  <a:pt x="1442930" y="2274890"/>
                </a:moveTo>
                <a:cubicBezTo>
                  <a:pt x="1434597" y="2266557"/>
                  <a:pt x="1409598" y="2241558"/>
                  <a:pt x="1409598" y="2216559"/>
                </a:cubicBezTo>
                <a:lnTo>
                  <a:pt x="1442930" y="2216559"/>
                </a:lnTo>
                <a:lnTo>
                  <a:pt x="1442930" y="2274890"/>
                </a:lnTo>
                <a:close/>
                <a:moveTo>
                  <a:pt x="1167943" y="2216559"/>
                </a:moveTo>
                <a:lnTo>
                  <a:pt x="1167943" y="2249891"/>
                </a:lnTo>
                <a:cubicBezTo>
                  <a:pt x="1151277" y="2249891"/>
                  <a:pt x="1134612" y="2258224"/>
                  <a:pt x="1109613" y="2266557"/>
                </a:cubicBezTo>
                <a:lnTo>
                  <a:pt x="1109613" y="2216559"/>
                </a:lnTo>
                <a:lnTo>
                  <a:pt x="1167943" y="2216559"/>
                </a:lnTo>
                <a:close/>
                <a:moveTo>
                  <a:pt x="1084614" y="2266557"/>
                </a:moveTo>
                <a:cubicBezTo>
                  <a:pt x="1067948" y="2266557"/>
                  <a:pt x="1042949" y="2258224"/>
                  <a:pt x="1017951" y="2249891"/>
                </a:cubicBezTo>
                <a:cubicBezTo>
                  <a:pt x="1034616" y="2233225"/>
                  <a:pt x="1059615" y="2224892"/>
                  <a:pt x="1084614" y="2216559"/>
                </a:cubicBezTo>
                <a:lnTo>
                  <a:pt x="1084614" y="2266557"/>
                </a:lnTo>
                <a:close/>
                <a:moveTo>
                  <a:pt x="3034519" y="2324887"/>
                </a:moveTo>
                <a:cubicBezTo>
                  <a:pt x="3034519" y="2358219"/>
                  <a:pt x="2984522" y="2358219"/>
                  <a:pt x="2976189" y="2358219"/>
                </a:cubicBezTo>
                <a:cubicBezTo>
                  <a:pt x="2901192" y="2358219"/>
                  <a:pt x="2901192" y="2299888"/>
                  <a:pt x="2851195" y="2274890"/>
                </a:cubicBezTo>
                <a:cubicBezTo>
                  <a:pt x="2892859" y="2283222"/>
                  <a:pt x="2892859" y="2291555"/>
                  <a:pt x="2976189" y="2299888"/>
                </a:cubicBezTo>
                <a:cubicBezTo>
                  <a:pt x="2934524" y="2274890"/>
                  <a:pt x="2884526" y="2258224"/>
                  <a:pt x="2834529" y="2241558"/>
                </a:cubicBezTo>
                <a:cubicBezTo>
                  <a:pt x="2851195" y="2233225"/>
                  <a:pt x="2851195" y="2208226"/>
                  <a:pt x="2876194" y="2208226"/>
                </a:cubicBezTo>
                <a:cubicBezTo>
                  <a:pt x="2909525" y="2208226"/>
                  <a:pt x="3034519" y="2283222"/>
                  <a:pt x="3034519" y="2324887"/>
                </a:cubicBezTo>
                <a:close/>
                <a:moveTo>
                  <a:pt x="2126230" y="2216559"/>
                </a:moveTo>
                <a:lnTo>
                  <a:pt x="2126230" y="2266557"/>
                </a:lnTo>
                <a:cubicBezTo>
                  <a:pt x="2117897" y="2308221"/>
                  <a:pt x="2101231" y="2349886"/>
                  <a:pt x="2084565" y="2383218"/>
                </a:cubicBezTo>
                <a:cubicBezTo>
                  <a:pt x="2076232" y="2391551"/>
                  <a:pt x="2051234" y="2399883"/>
                  <a:pt x="2026235" y="2424882"/>
                </a:cubicBezTo>
                <a:cubicBezTo>
                  <a:pt x="2017902" y="2383218"/>
                  <a:pt x="2067899" y="2333220"/>
                  <a:pt x="2076232" y="2274890"/>
                </a:cubicBezTo>
                <a:cubicBezTo>
                  <a:pt x="2026235" y="2308221"/>
                  <a:pt x="2017902" y="2366552"/>
                  <a:pt x="2001236" y="2416549"/>
                </a:cubicBezTo>
                <a:cubicBezTo>
                  <a:pt x="2001236" y="2391551"/>
                  <a:pt x="1984570" y="2349886"/>
                  <a:pt x="1984570" y="2324887"/>
                </a:cubicBezTo>
                <a:cubicBezTo>
                  <a:pt x="1984570" y="2274890"/>
                  <a:pt x="2076232" y="2208226"/>
                  <a:pt x="2101231" y="2208226"/>
                </a:cubicBezTo>
                <a:cubicBezTo>
                  <a:pt x="2126230" y="2208226"/>
                  <a:pt x="2117897" y="2216559"/>
                  <a:pt x="2126230" y="2216559"/>
                </a:cubicBezTo>
                <a:close/>
                <a:moveTo>
                  <a:pt x="1526259" y="2199893"/>
                </a:moveTo>
                <a:lnTo>
                  <a:pt x="1526259" y="2249891"/>
                </a:lnTo>
                <a:cubicBezTo>
                  <a:pt x="1509593" y="2258224"/>
                  <a:pt x="1484595" y="2266557"/>
                  <a:pt x="1467929" y="2274890"/>
                </a:cubicBezTo>
                <a:cubicBezTo>
                  <a:pt x="1467929" y="2266557"/>
                  <a:pt x="1459596" y="2266557"/>
                  <a:pt x="1459596" y="2241558"/>
                </a:cubicBezTo>
                <a:cubicBezTo>
                  <a:pt x="1459596" y="2224892"/>
                  <a:pt x="1467929" y="2216559"/>
                  <a:pt x="1484595" y="2199893"/>
                </a:cubicBezTo>
                <a:lnTo>
                  <a:pt x="1526259" y="2199893"/>
                </a:lnTo>
                <a:close/>
                <a:moveTo>
                  <a:pt x="4176130" y="2308221"/>
                </a:moveTo>
                <a:cubicBezTo>
                  <a:pt x="4176130" y="2324887"/>
                  <a:pt x="4167797" y="2349886"/>
                  <a:pt x="4167797" y="2366552"/>
                </a:cubicBezTo>
                <a:cubicBezTo>
                  <a:pt x="4167797" y="2341553"/>
                  <a:pt x="4134466" y="2299888"/>
                  <a:pt x="4134466" y="2274890"/>
                </a:cubicBezTo>
                <a:cubicBezTo>
                  <a:pt x="4134466" y="2258224"/>
                  <a:pt x="4151132" y="2216559"/>
                  <a:pt x="4151132" y="2191560"/>
                </a:cubicBezTo>
                <a:cubicBezTo>
                  <a:pt x="4159464" y="2224892"/>
                  <a:pt x="4176130" y="2283222"/>
                  <a:pt x="4176130" y="2308221"/>
                </a:cubicBezTo>
                <a:close/>
                <a:moveTo>
                  <a:pt x="3826147" y="2241558"/>
                </a:moveTo>
                <a:cubicBezTo>
                  <a:pt x="3817814" y="2233225"/>
                  <a:pt x="3817814" y="2208226"/>
                  <a:pt x="3809481" y="2191560"/>
                </a:cubicBezTo>
                <a:cubicBezTo>
                  <a:pt x="3817814" y="2199893"/>
                  <a:pt x="3826147" y="2216559"/>
                  <a:pt x="3826147" y="2241558"/>
                </a:cubicBezTo>
                <a:close/>
                <a:moveTo>
                  <a:pt x="1634587" y="2233225"/>
                </a:moveTo>
                <a:cubicBezTo>
                  <a:pt x="1626254" y="2216559"/>
                  <a:pt x="1626254" y="2199893"/>
                  <a:pt x="1626254" y="2183227"/>
                </a:cubicBezTo>
                <a:cubicBezTo>
                  <a:pt x="1626254" y="2199893"/>
                  <a:pt x="1634587" y="2216559"/>
                  <a:pt x="1634587" y="2233225"/>
                </a:cubicBezTo>
                <a:close/>
                <a:moveTo>
                  <a:pt x="1601256" y="2174894"/>
                </a:moveTo>
                <a:cubicBezTo>
                  <a:pt x="1601256" y="2191560"/>
                  <a:pt x="1601256" y="2216559"/>
                  <a:pt x="1609588" y="2233225"/>
                </a:cubicBezTo>
                <a:cubicBezTo>
                  <a:pt x="1592923" y="2233225"/>
                  <a:pt x="1567924" y="2249891"/>
                  <a:pt x="1551258" y="2258224"/>
                </a:cubicBezTo>
                <a:cubicBezTo>
                  <a:pt x="1551258" y="2249891"/>
                  <a:pt x="1542925" y="2241558"/>
                  <a:pt x="1542925" y="2224892"/>
                </a:cubicBezTo>
                <a:cubicBezTo>
                  <a:pt x="1542925" y="2199893"/>
                  <a:pt x="1559591" y="2183227"/>
                  <a:pt x="1576257" y="2174894"/>
                </a:cubicBezTo>
                <a:lnTo>
                  <a:pt x="1601256" y="2174894"/>
                </a:lnTo>
                <a:close/>
                <a:moveTo>
                  <a:pt x="2592874" y="2166561"/>
                </a:moveTo>
                <a:cubicBezTo>
                  <a:pt x="2634539" y="2183227"/>
                  <a:pt x="2684536" y="2191560"/>
                  <a:pt x="2717868" y="2241558"/>
                </a:cubicBezTo>
                <a:cubicBezTo>
                  <a:pt x="2701202" y="2274890"/>
                  <a:pt x="2667870" y="2274890"/>
                  <a:pt x="2651205" y="2274890"/>
                </a:cubicBezTo>
                <a:cubicBezTo>
                  <a:pt x="2626206" y="2274890"/>
                  <a:pt x="2576208" y="2241558"/>
                  <a:pt x="2542876" y="2233225"/>
                </a:cubicBezTo>
                <a:cubicBezTo>
                  <a:pt x="2584541" y="2224892"/>
                  <a:pt x="2626206" y="2258224"/>
                  <a:pt x="2659537" y="2208226"/>
                </a:cubicBezTo>
                <a:lnTo>
                  <a:pt x="2517878" y="2208226"/>
                </a:lnTo>
                <a:cubicBezTo>
                  <a:pt x="2534544" y="2199893"/>
                  <a:pt x="2542876" y="2183227"/>
                  <a:pt x="2542876" y="2166561"/>
                </a:cubicBezTo>
                <a:lnTo>
                  <a:pt x="2592874" y="2166561"/>
                </a:lnTo>
                <a:close/>
                <a:moveTo>
                  <a:pt x="3967807" y="2241558"/>
                </a:moveTo>
                <a:cubicBezTo>
                  <a:pt x="3967807" y="2266557"/>
                  <a:pt x="3959474" y="2266557"/>
                  <a:pt x="3917810" y="2291555"/>
                </a:cubicBezTo>
                <a:cubicBezTo>
                  <a:pt x="3917810" y="2249891"/>
                  <a:pt x="3942808" y="2224892"/>
                  <a:pt x="3909477" y="2191560"/>
                </a:cubicBezTo>
                <a:cubicBezTo>
                  <a:pt x="3901144" y="2224892"/>
                  <a:pt x="3892811" y="2266557"/>
                  <a:pt x="3892811" y="2299888"/>
                </a:cubicBezTo>
                <a:cubicBezTo>
                  <a:pt x="3884478" y="2274890"/>
                  <a:pt x="3851146" y="2258224"/>
                  <a:pt x="3851146" y="2233225"/>
                </a:cubicBezTo>
                <a:cubicBezTo>
                  <a:pt x="3851146" y="2199893"/>
                  <a:pt x="3892811" y="2158229"/>
                  <a:pt x="3909477" y="2158229"/>
                </a:cubicBezTo>
                <a:cubicBezTo>
                  <a:pt x="3951141" y="2158229"/>
                  <a:pt x="3967807" y="2233225"/>
                  <a:pt x="3967807" y="2241558"/>
                </a:cubicBezTo>
                <a:close/>
                <a:moveTo>
                  <a:pt x="4109467" y="2241558"/>
                </a:moveTo>
                <a:cubicBezTo>
                  <a:pt x="4109467" y="2291555"/>
                  <a:pt x="4117800" y="2266557"/>
                  <a:pt x="4051136" y="2333220"/>
                </a:cubicBezTo>
                <a:cubicBezTo>
                  <a:pt x="4059469" y="2299888"/>
                  <a:pt x="4067802" y="2249891"/>
                  <a:pt x="4067802" y="2233225"/>
                </a:cubicBezTo>
                <a:cubicBezTo>
                  <a:pt x="4067802" y="2208226"/>
                  <a:pt x="4067802" y="2208226"/>
                  <a:pt x="4042803" y="2199893"/>
                </a:cubicBezTo>
                <a:cubicBezTo>
                  <a:pt x="4042803" y="2241558"/>
                  <a:pt x="4034471" y="2283222"/>
                  <a:pt x="4034471" y="2324887"/>
                </a:cubicBezTo>
                <a:cubicBezTo>
                  <a:pt x="4026138" y="2308221"/>
                  <a:pt x="3992806" y="2274890"/>
                  <a:pt x="3992806" y="2249891"/>
                </a:cubicBezTo>
                <a:cubicBezTo>
                  <a:pt x="3992806" y="2224892"/>
                  <a:pt x="4026138" y="2133230"/>
                  <a:pt x="4051136" y="2133230"/>
                </a:cubicBezTo>
                <a:cubicBezTo>
                  <a:pt x="4101134" y="2133230"/>
                  <a:pt x="4109467" y="2241558"/>
                  <a:pt x="4109467" y="2241558"/>
                </a:cubicBezTo>
                <a:close/>
                <a:moveTo>
                  <a:pt x="2317887" y="2158229"/>
                </a:moveTo>
                <a:cubicBezTo>
                  <a:pt x="2317887" y="2183227"/>
                  <a:pt x="2267890" y="2249891"/>
                  <a:pt x="2234558" y="2274890"/>
                </a:cubicBezTo>
                <a:cubicBezTo>
                  <a:pt x="2209559" y="2291555"/>
                  <a:pt x="2184561" y="2283222"/>
                  <a:pt x="2159562" y="2299888"/>
                </a:cubicBezTo>
                <a:cubicBezTo>
                  <a:pt x="2176228" y="2283222"/>
                  <a:pt x="2184561" y="2249891"/>
                  <a:pt x="2209559" y="2233225"/>
                </a:cubicBezTo>
                <a:cubicBezTo>
                  <a:pt x="2226225" y="2216559"/>
                  <a:pt x="2259557" y="2216559"/>
                  <a:pt x="2251224" y="2174894"/>
                </a:cubicBezTo>
                <a:cubicBezTo>
                  <a:pt x="2217892" y="2199893"/>
                  <a:pt x="2176228" y="2241558"/>
                  <a:pt x="2151229" y="2274890"/>
                </a:cubicBezTo>
                <a:cubicBezTo>
                  <a:pt x="2151229" y="2258224"/>
                  <a:pt x="2142896" y="2224892"/>
                  <a:pt x="2142896" y="2208226"/>
                </a:cubicBezTo>
                <a:cubicBezTo>
                  <a:pt x="2142896" y="2158229"/>
                  <a:pt x="2267890" y="2133230"/>
                  <a:pt x="2276223" y="2133230"/>
                </a:cubicBezTo>
                <a:cubicBezTo>
                  <a:pt x="2301222" y="2133230"/>
                  <a:pt x="2317887" y="2141563"/>
                  <a:pt x="2317887" y="2158229"/>
                </a:cubicBezTo>
                <a:close/>
                <a:moveTo>
                  <a:pt x="1476262" y="2183227"/>
                </a:moveTo>
                <a:cubicBezTo>
                  <a:pt x="1467929" y="2183227"/>
                  <a:pt x="1459596" y="2191560"/>
                  <a:pt x="1442930" y="2191560"/>
                </a:cubicBezTo>
                <a:lnTo>
                  <a:pt x="1451263" y="2133230"/>
                </a:lnTo>
                <a:lnTo>
                  <a:pt x="1476262" y="2183227"/>
                </a:lnTo>
                <a:close/>
                <a:moveTo>
                  <a:pt x="1417931" y="2133230"/>
                </a:moveTo>
                <a:cubicBezTo>
                  <a:pt x="1417931" y="2149896"/>
                  <a:pt x="1417931" y="2174894"/>
                  <a:pt x="1426264" y="2191560"/>
                </a:cubicBezTo>
                <a:cubicBezTo>
                  <a:pt x="1417931" y="2191560"/>
                  <a:pt x="1409598" y="2199893"/>
                  <a:pt x="1392932" y="2199893"/>
                </a:cubicBezTo>
                <a:cubicBezTo>
                  <a:pt x="1367934" y="2199893"/>
                  <a:pt x="1359601" y="2191560"/>
                  <a:pt x="1359601" y="2166561"/>
                </a:cubicBezTo>
                <a:cubicBezTo>
                  <a:pt x="1359601" y="2149896"/>
                  <a:pt x="1376266" y="2141563"/>
                  <a:pt x="1392932" y="2133230"/>
                </a:cubicBezTo>
                <a:lnTo>
                  <a:pt x="1417931" y="2133230"/>
                </a:lnTo>
                <a:close/>
                <a:moveTo>
                  <a:pt x="4134466" y="2166561"/>
                </a:moveTo>
                <a:lnTo>
                  <a:pt x="4134466" y="2124897"/>
                </a:lnTo>
                <a:cubicBezTo>
                  <a:pt x="4134466" y="2133230"/>
                  <a:pt x="4142799" y="2149896"/>
                  <a:pt x="4134466" y="2166561"/>
                </a:cubicBezTo>
                <a:close/>
                <a:moveTo>
                  <a:pt x="2517878" y="2166561"/>
                </a:moveTo>
                <a:cubicBezTo>
                  <a:pt x="2517878" y="2199893"/>
                  <a:pt x="2417883" y="2233225"/>
                  <a:pt x="2417883" y="2233225"/>
                </a:cubicBezTo>
                <a:cubicBezTo>
                  <a:pt x="2401217" y="2233225"/>
                  <a:pt x="2367885" y="2216559"/>
                  <a:pt x="2342886" y="2216559"/>
                </a:cubicBezTo>
                <a:cubicBezTo>
                  <a:pt x="2376218" y="2208226"/>
                  <a:pt x="2417883" y="2191560"/>
                  <a:pt x="2459547" y="2166561"/>
                </a:cubicBezTo>
                <a:cubicBezTo>
                  <a:pt x="2451214" y="2158229"/>
                  <a:pt x="2459547" y="2158229"/>
                  <a:pt x="2434548" y="2158229"/>
                </a:cubicBezTo>
                <a:cubicBezTo>
                  <a:pt x="2417883" y="2158229"/>
                  <a:pt x="2359552" y="2183227"/>
                  <a:pt x="2326220" y="2208226"/>
                </a:cubicBezTo>
                <a:cubicBezTo>
                  <a:pt x="2342886" y="2133230"/>
                  <a:pt x="2342886" y="2124897"/>
                  <a:pt x="2417883" y="2124897"/>
                </a:cubicBezTo>
                <a:cubicBezTo>
                  <a:pt x="2434548" y="2124897"/>
                  <a:pt x="2517878" y="2124897"/>
                  <a:pt x="2517878" y="2166561"/>
                </a:cubicBezTo>
                <a:close/>
                <a:moveTo>
                  <a:pt x="2842862" y="2183227"/>
                </a:moveTo>
                <a:cubicBezTo>
                  <a:pt x="2842862" y="2183227"/>
                  <a:pt x="2842862" y="2191560"/>
                  <a:pt x="2851195" y="2199893"/>
                </a:cubicBezTo>
                <a:cubicBezTo>
                  <a:pt x="2826196" y="2224892"/>
                  <a:pt x="2801197" y="2224892"/>
                  <a:pt x="2776198" y="2224892"/>
                </a:cubicBezTo>
                <a:cubicBezTo>
                  <a:pt x="2717868" y="2224892"/>
                  <a:pt x="2734534" y="2199893"/>
                  <a:pt x="2659537" y="2166561"/>
                </a:cubicBezTo>
                <a:cubicBezTo>
                  <a:pt x="2684536" y="2166561"/>
                  <a:pt x="2726201" y="2183227"/>
                  <a:pt x="2784531" y="2166561"/>
                </a:cubicBezTo>
                <a:cubicBezTo>
                  <a:pt x="2734534" y="2149896"/>
                  <a:pt x="2676203" y="2141563"/>
                  <a:pt x="2626206" y="2141563"/>
                </a:cubicBezTo>
                <a:cubicBezTo>
                  <a:pt x="2634539" y="2141563"/>
                  <a:pt x="2642872" y="2116564"/>
                  <a:pt x="2659537" y="2116564"/>
                </a:cubicBezTo>
                <a:cubicBezTo>
                  <a:pt x="2684536" y="2116564"/>
                  <a:pt x="2784531" y="2158229"/>
                  <a:pt x="2842862" y="2183227"/>
                </a:cubicBezTo>
                <a:close/>
                <a:moveTo>
                  <a:pt x="2059567" y="2199893"/>
                </a:moveTo>
                <a:cubicBezTo>
                  <a:pt x="2076232" y="2149896"/>
                  <a:pt x="2151229" y="2133230"/>
                  <a:pt x="2184561" y="2116564"/>
                </a:cubicBezTo>
                <a:cubicBezTo>
                  <a:pt x="2167895" y="2158229"/>
                  <a:pt x="2101231" y="2199893"/>
                  <a:pt x="2059567" y="2199893"/>
                </a:cubicBezTo>
                <a:close/>
                <a:moveTo>
                  <a:pt x="1617921" y="2149896"/>
                </a:moveTo>
                <a:cubicBezTo>
                  <a:pt x="1609588" y="2141563"/>
                  <a:pt x="1601256" y="2124897"/>
                  <a:pt x="1609588" y="2116564"/>
                </a:cubicBezTo>
                <a:cubicBezTo>
                  <a:pt x="1609588" y="2124897"/>
                  <a:pt x="1617921" y="2141563"/>
                  <a:pt x="1617921" y="2149896"/>
                </a:cubicBezTo>
                <a:close/>
                <a:moveTo>
                  <a:pt x="1501260" y="2166561"/>
                </a:moveTo>
                <a:cubicBezTo>
                  <a:pt x="1501260" y="2149896"/>
                  <a:pt x="1492927" y="2124897"/>
                  <a:pt x="1501260" y="2116564"/>
                </a:cubicBezTo>
                <a:lnTo>
                  <a:pt x="1501260" y="2166561"/>
                </a:lnTo>
                <a:close/>
                <a:moveTo>
                  <a:pt x="2634539" y="2108231"/>
                </a:moveTo>
                <a:cubicBezTo>
                  <a:pt x="2609540" y="2124897"/>
                  <a:pt x="2559542" y="2141563"/>
                  <a:pt x="2542876" y="2141563"/>
                </a:cubicBezTo>
                <a:cubicBezTo>
                  <a:pt x="2517878" y="2141563"/>
                  <a:pt x="2484546" y="2108231"/>
                  <a:pt x="2451214" y="2099898"/>
                </a:cubicBezTo>
                <a:cubicBezTo>
                  <a:pt x="2476213" y="2099898"/>
                  <a:pt x="2509545" y="2091565"/>
                  <a:pt x="2534544" y="2091565"/>
                </a:cubicBezTo>
                <a:cubicBezTo>
                  <a:pt x="2551209" y="2091565"/>
                  <a:pt x="2601207" y="2099898"/>
                  <a:pt x="2634539" y="2108231"/>
                </a:cubicBezTo>
                <a:close/>
                <a:moveTo>
                  <a:pt x="1584590" y="2091565"/>
                </a:moveTo>
                <a:lnTo>
                  <a:pt x="1584590" y="2149896"/>
                </a:lnTo>
                <a:cubicBezTo>
                  <a:pt x="1567924" y="2149896"/>
                  <a:pt x="1551258" y="2158229"/>
                  <a:pt x="1534592" y="2174894"/>
                </a:cubicBezTo>
                <a:cubicBezTo>
                  <a:pt x="1526259" y="2166561"/>
                  <a:pt x="1517926" y="2158229"/>
                  <a:pt x="1517926" y="2141563"/>
                </a:cubicBezTo>
                <a:cubicBezTo>
                  <a:pt x="1517926" y="2116564"/>
                  <a:pt x="1542925" y="2099898"/>
                  <a:pt x="1559591" y="2091565"/>
                </a:cubicBezTo>
                <a:lnTo>
                  <a:pt x="1584590" y="2091565"/>
                </a:lnTo>
                <a:close/>
                <a:moveTo>
                  <a:pt x="2401217" y="2083232"/>
                </a:moveTo>
                <a:cubicBezTo>
                  <a:pt x="2376218" y="2099898"/>
                  <a:pt x="2342886" y="2124897"/>
                  <a:pt x="2326220" y="2124897"/>
                </a:cubicBezTo>
                <a:cubicBezTo>
                  <a:pt x="2301222" y="2124897"/>
                  <a:pt x="2276223" y="2108231"/>
                  <a:pt x="2251224" y="2108231"/>
                </a:cubicBezTo>
                <a:cubicBezTo>
                  <a:pt x="2276223" y="2091565"/>
                  <a:pt x="2301222" y="2091565"/>
                  <a:pt x="2326220" y="2083232"/>
                </a:cubicBezTo>
                <a:lnTo>
                  <a:pt x="2401217" y="2083232"/>
                </a:lnTo>
                <a:close/>
                <a:moveTo>
                  <a:pt x="1209608" y="2091565"/>
                </a:moveTo>
                <a:cubicBezTo>
                  <a:pt x="1209608" y="2091565"/>
                  <a:pt x="1226274" y="2083232"/>
                  <a:pt x="1242940" y="2091565"/>
                </a:cubicBezTo>
                <a:cubicBezTo>
                  <a:pt x="1234607" y="2099898"/>
                  <a:pt x="1217941" y="2099898"/>
                  <a:pt x="1209608" y="2091565"/>
                </a:cubicBezTo>
                <a:close/>
                <a:moveTo>
                  <a:pt x="1317936" y="2066566"/>
                </a:moveTo>
                <a:lnTo>
                  <a:pt x="1317936" y="2124897"/>
                </a:lnTo>
                <a:cubicBezTo>
                  <a:pt x="1317936" y="2124897"/>
                  <a:pt x="1317936" y="2133230"/>
                  <a:pt x="1301270" y="2133230"/>
                </a:cubicBezTo>
                <a:cubicBezTo>
                  <a:pt x="1276271" y="2133230"/>
                  <a:pt x="1276271" y="2116564"/>
                  <a:pt x="1259605" y="2108231"/>
                </a:cubicBezTo>
                <a:cubicBezTo>
                  <a:pt x="1267938" y="2091565"/>
                  <a:pt x="1276271" y="2074899"/>
                  <a:pt x="1292937" y="2066566"/>
                </a:cubicBezTo>
                <a:lnTo>
                  <a:pt x="1317936" y="2066566"/>
                </a:lnTo>
                <a:close/>
                <a:moveTo>
                  <a:pt x="3892811" y="2124897"/>
                </a:moveTo>
                <a:cubicBezTo>
                  <a:pt x="3892811" y="2141563"/>
                  <a:pt x="3859479" y="2166561"/>
                  <a:pt x="3851146" y="2183227"/>
                </a:cubicBezTo>
                <a:cubicBezTo>
                  <a:pt x="3851146" y="2158229"/>
                  <a:pt x="3842813" y="2133230"/>
                  <a:pt x="3842813" y="2108231"/>
                </a:cubicBezTo>
                <a:lnTo>
                  <a:pt x="3826147" y="2091565"/>
                </a:lnTo>
                <a:cubicBezTo>
                  <a:pt x="3817814" y="2116564"/>
                  <a:pt x="3826147" y="2149896"/>
                  <a:pt x="3826147" y="2174894"/>
                </a:cubicBezTo>
                <a:cubicBezTo>
                  <a:pt x="3809481" y="2149896"/>
                  <a:pt x="3792816" y="2099898"/>
                  <a:pt x="3792816" y="2083232"/>
                </a:cubicBezTo>
                <a:cubicBezTo>
                  <a:pt x="3792816" y="2058233"/>
                  <a:pt x="3801149" y="2058233"/>
                  <a:pt x="3826147" y="2058233"/>
                </a:cubicBezTo>
                <a:cubicBezTo>
                  <a:pt x="3851146" y="2058233"/>
                  <a:pt x="3892811" y="2099898"/>
                  <a:pt x="3892811" y="2124897"/>
                </a:cubicBezTo>
                <a:close/>
                <a:moveTo>
                  <a:pt x="1401265" y="2091565"/>
                </a:moveTo>
                <a:cubicBezTo>
                  <a:pt x="1401265" y="2108231"/>
                  <a:pt x="1384599" y="2099898"/>
                  <a:pt x="1351268" y="2133230"/>
                </a:cubicBezTo>
                <a:cubicBezTo>
                  <a:pt x="1342935" y="2124897"/>
                  <a:pt x="1342935" y="2124897"/>
                  <a:pt x="1342935" y="2099898"/>
                </a:cubicBezTo>
                <a:cubicBezTo>
                  <a:pt x="1342935" y="2083232"/>
                  <a:pt x="1351268" y="2074899"/>
                  <a:pt x="1359601" y="2058233"/>
                </a:cubicBezTo>
                <a:cubicBezTo>
                  <a:pt x="1392932" y="2066566"/>
                  <a:pt x="1401265" y="2083232"/>
                  <a:pt x="1401265" y="2091565"/>
                </a:cubicBezTo>
                <a:close/>
                <a:moveTo>
                  <a:pt x="1484595" y="2091565"/>
                </a:moveTo>
                <a:cubicBezTo>
                  <a:pt x="1476262" y="2083232"/>
                  <a:pt x="1459596" y="2058233"/>
                  <a:pt x="1442930" y="2041567"/>
                </a:cubicBezTo>
                <a:lnTo>
                  <a:pt x="1484595" y="2033235"/>
                </a:lnTo>
                <a:lnTo>
                  <a:pt x="1484595" y="2091565"/>
                </a:lnTo>
                <a:close/>
                <a:moveTo>
                  <a:pt x="1059615" y="2033235"/>
                </a:moveTo>
                <a:cubicBezTo>
                  <a:pt x="1051282" y="2041567"/>
                  <a:pt x="1051282" y="2058233"/>
                  <a:pt x="1051282" y="2066566"/>
                </a:cubicBezTo>
                <a:cubicBezTo>
                  <a:pt x="1026283" y="2066566"/>
                  <a:pt x="1009618" y="2058233"/>
                  <a:pt x="1001285" y="2049900"/>
                </a:cubicBezTo>
                <a:cubicBezTo>
                  <a:pt x="1009618" y="2041567"/>
                  <a:pt x="1017951" y="2041567"/>
                  <a:pt x="1026283" y="2033235"/>
                </a:cubicBezTo>
                <a:lnTo>
                  <a:pt x="1059615" y="2033235"/>
                </a:lnTo>
                <a:close/>
                <a:moveTo>
                  <a:pt x="1351268" y="2041567"/>
                </a:moveTo>
                <a:cubicBezTo>
                  <a:pt x="1351268" y="2041567"/>
                  <a:pt x="1342935" y="2041567"/>
                  <a:pt x="1334602" y="2049900"/>
                </a:cubicBezTo>
                <a:cubicBezTo>
                  <a:pt x="1334602" y="2041567"/>
                  <a:pt x="1326269" y="2033235"/>
                  <a:pt x="1326269" y="2024902"/>
                </a:cubicBezTo>
                <a:cubicBezTo>
                  <a:pt x="1334602" y="2024902"/>
                  <a:pt x="1342935" y="2033235"/>
                  <a:pt x="1351268" y="2041567"/>
                </a:cubicBezTo>
                <a:close/>
                <a:moveTo>
                  <a:pt x="1142944" y="2024902"/>
                </a:moveTo>
                <a:lnTo>
                  <a:pt x="1142944" y="2074899"/>
                </a:lnTo>
                <a:lnTo>
                  <a:pt x="1076281" y="2074899"/>
                </a:lnTo>
                <a:cubicBezTo>
                  <a:pt x="1067948" y="2066566"/>
                  <a:pt x="1067948" y="2016569"/>
                  <a:pt x="1109613" y="2016569"/>
                </a:cubicBezTo>
                <a:lnTo>
                  <a:pt x="1142944" y="2024902"/>
                </a:lnTo>
                <a:close/>
                <a:moveTo>
                  <a:pt x="4034471" y="2108231"/>
                </a:moveTo>
                <a:cubicBezTo>
                  <a:pt x="4034471" y="2124897"/>
                  <a:pt x="4001139" y="2149896"/>
                  <a:pt x="3992806" y="2174894"/>
                </a:cubicBezTo>
                <a:cubicBezTo>
                  <a:pt x="3992806" y="2133230"/>
                  <a:pt x="3984473" y="2091565"/>
                  <a:pt x="3967807" y="2049900"/>
                </a:cubicBezTo>
                <a:cubicBezTo>
                  <a:pt x="3959474" y="2058233"/>
                  <a:pt x="3951141" y="2049900"/>
                  <a:pt x="3951141" y="2066566"/>
                </a:cubicBezTo>
                <a:cubicBezTo>
                  <a:pt x="3951141" y="2091565"/>
                  <a:pt x="3967807" y="2133230"/>
                  <a:pt x="3967807" y="2166561"/>
                </a:cubicBezTo>
                <a:cubicBezTo>
                  <a:pt x="3959474" y="2149896"/>
                  <a:pt x="3934475" y="2141563"/>
                  <a:pt x="3917810" y="2124897"/>
                </a:cubicBezTo>
                <a:lnTo>
                  <a:pt x="3917810" y="2091565"/>
                </a:lnTo>
                <a:cubicBezTo>
                  <a:pt x="3917810" y="2066566"/>
                  <a:pt x="3917810" y="2008236"/>
                  <a:pt x="3959474" y="2008236"/>
                </a:cubicBezTo>
                <a:cubicBezTo>
                  <a:pt x="3992806" y="2008236"/>
                  <a:pt x="4034471" y="2083232"/>
                  <a:pt x="4034471" y="2108231"/>
                </a:cubicBezTo>
                <a:close/>
                <a:moveTo>
                  <a:pt x="1567924" y="2016569"/>
                </a:moveTo>
                <a:lnTo>
                  <a:pt x="1567924" y="2066566"/>
                </a:lnTo>
                <a:lnTo>
                  <a:pt x="1517926" y="2091565"/>
                </a:lnTo>
                <a:cubicBezTo>
                  <a:pt x="1509593" y="2083232"/>
                  <a:pt x="1501260" y="2074899"/>
                  <a:pt x="1501260" y="2058233"/>
                </a:cubicBezTo>
                <a:cubicBezTo>
                  <a:pt x="1501260" y="2033235"/>
                  <a:pt x="1526259" y="2016569"/>
                  <a:pt x="1551258" y="2008236"/>
                </a:cubicBezTo>
                <a:cubicBezTo>
                  <a:pt x="1551258" y="2008236"/>
                  <a:pt x="1559591" y="2016569"/>
                  <a:pt x="1567924" y="2016569"/>
                </a:cubicBezTo>
                <a:close/>
                <a:moveTo>
                  <a:pt x="1226274" y="2058233"/>
                </a:moveTo>
                <a:cubicBezTo>
                  <a:pt x="1209608" y="2066566"/>
                  <a:pt x="1184609" y="2074899"/>
                  <a:pt x="1167943" y="2083232"/>
                </a:cubicBezTo>
                <a:cubicBezTo>
                  <a:pt x="1167943" y="2074899"/>
                  <a:pt x="1159610" y="2066566"/>
                  <a:pt x="1159610" y="2049900"/>
                </a:cubicBezTo>
                <a:cubicBezTo>
                  <a:pt x="1159610" y="2016569"/>
                  <a:pt x="1167943" y="1999903"/>
                  <a:pt x="1217941" y="1999903"/>
                </a:cubicBezTo>
                <a:lnTo>
                  <a:pt x="1226274" y="2058233"/>
                </a:lnTo>
                <a:close/>
                <a:moveTo>
                  <a:pt x="1309603" y="2041567"/>
                </a:moveTo>
                <a:cubicBezTo>
                  <a:pt x="1292937" y="2041567"/>
                  <a:pt x="1267938" y="2058233"/>
                  <a:pt x="1242940" y="2066566"/>
                </a:cubicBezTo>
                <a:lnTo>
                  <a:pt x="1242940" y="2016569"/>
                </a:lnTo>
                <a:cubicBezTo>
                  <a:pt x="1251273" y="2008236"/>
                  <a:pt x="1242940" y="1991570"/>
                  <a:pt x="1267938" y="1991570"/>
                </a:cubicBezTo>
                <a:cubicBezTo>
                  <a:pt x="1276271" y="1991570"/>
                  <a:pt x="1284604" y="2008236"/>
                  <a:pt x="1309603" y="2041567"/>
                </a:cubicBezTo>
                <a:close/>
                <a:moveTo>
                  <a:pt x="3784483" y="2049900"/>
                </a:moveTo>
                <a:cubicBezTo>
                  <a:pt x="3767817" y="2033235"/>
                  <a:pt x="3751151" y="2008236"/>
                  <a:pt x="3734485" y="1983237"/>
                </a:cubicBezTo>
                <a:cubicBezTo>
                  <a:pt x="3751151" y="1974904"/>
                  <a:pt x="3792816" y="2008236"/>
                  <a:pt x="3784483" y="2049900"/>
                </a:cubicBezTo>
                <a:close/>
                <a:moveTo>
                  <a:pt x="4109467" y="2099898"/>
                </a:moveTo>
                <a:lnTo>
                  <a:pt x="4109467" y="2158229"/>
                </a:lnTo>
                <a:cubicBezTo>
                  <a:pt x="4101134" y="2141563"/>
                  <a:pt x="4076135" y="2116564"/>
                  <a:pt x="4059469" y="2108231"/>
                </a:cubicBezTo>
                <a:cubicBezTo>
                  <a:pt x="4059469" y="2091565"/>
                  <a:pt x="4051136" y="2066566"/>
                  <a:pt x="4051136" y="2041567"/>
                </a:cubicBezTo>
                <a:cubicBezTo>
                  <a:pt x="4051136" y="2024902"/>
                  <a:pt x="4059469" y="1999903"/>
                  <a:pt x="4067802" y="1974904"/>
                </a:cubicBezTo>
                <a:cubicBezTo>
                  <a:pt x="4084468" y="2016569"/>
                  <a:pt x="4109467" y="2074899"/>
                  <a:pt x="4109467" y="2099898"/>
                </a:cubicBezTo>
                <a:close/>
                <a:moveTo>
                  <a:pt x="1467929" y="1949905"/>
                </a:moveTo>
                <a:lnTo>
                  <a:pt x="1467929" y="2008236"/>
                </a:lnTo>
                <a:cubicBezTo>
                  <a:pt x="1459596" y="2008236"/>
                  <a:pt x="1451263" y="2016569"/>
                  <a:pt x="1434597" y="2016569"/>
                </a:cubicBezTo>
                <a:cubicBezTo>
                  <a:pt x="1409598" y="2016569"/>
                  <a:pt x="1409598" y="2008236"/>
                  <a:pt x="1409598" y="1983237"/>
                </a:cubicBezTo>
                <a:cubicBezTo>
                  <a:pt x="1409598" y="1966571"/>
                  <a:pt x="1426264" y="1958238"/>
                  <a:pt x="1434597" y="1949905"/>
                </a:cubicBezTo>
                <a:lnTo>
                  <a:pt x="1467929" y="1949905"/>
                </a:lnTo>
                <a:close/>
                <a:moveTo>
                  <a:pt x="1159610" y="1949905"/>
                </a:moveTo>
                <a:cubicBezTo>
                  <a:pt x="1176276" y="1958238"/>
                  <a:pt x="1192942" y="1958238"/>
                  <a:pt x="1209608" y="1974904"/>
                </a:cubicBezTo>
                <a:cubicBezTo>
                  <a:pt x="1192942" y="1983237"/>
                  <a:pt x="1167943" y="1991570"/>
                  <a:pt x="1151277" y="1999903"/>
                </a:cubicBezTo>
                <a:cubicBezTo>
                  <a:pt x="1151277" y="1991570"/>
                  <a:pt x="1142944" y="1974904"/>
                  <a:pt x="1142944" y="1949905"/>
                </a:cubicBezTo>
                <a:lnTo>
                  <a:pt x="1159610" y="1949905"/>
                </a:lnTo>
                <a:close/>
                <a:moveTo>
                  <a:pt x="1042949" y="2008236"/>
                </a:moveTo>
                <a:cubicBezTo>
                  <a:pt x="1026283" y="2008236"/>
                  <a:pt x="1017951" y="1983237"/>
                  <a:pt x="992952" y="1958238"/>
                </a:cubicBezTo>
                <a:cubicBezTo>
                  <a:pt x="1001285" y="1958238"/>
                  <a:pt x="1009618" y="1949905"/>
                  <a:pt x="1042949" y="1949905"/>
                </a:cubicBezTo>
                <a:lnTo>
                  <a:pt x="1042949" y="2008236"/>
                </a:lnTo>
                <a:close/>
                <a:moveTo>
                  <a:pt x="1126279" y="1949905"/>
                </a:moveTo>
                <a:lnTo>
                  <a:pt x="1126279" y="1991570"/>
                </a:lnTo>
                <a:cubicBezTo>
                  <a:pt x="1109613" y="1991570"/>
                  <a:pt x="1092947" y="1999903"/>
                  <a:pt x="1076281" y="2016569"/>
                </a:cubicBezTo>
                <a:cubicBezTo>
                  <a:pt x="1067948" y="2008236"/>
                  <a:pt x="1059615" y="1999903"/>
                  <a:pt x="1059615" y="1983237"/>
                </a:cubicBezTo>
                <a:cubicBezTo>
                  <a:pt x="1059615" y="1966571"/>
                  <a:pt x="1067948" y="1941572"/>
                  <a:pt x="1092947" y="1941572"/>
                </a:cubicBezTo>
                <a:cubicBezTo>
                  <a:pt x="1109613" y="1941572"/>
                  <a:pt x="1117946" y="1949905"/>
                  <a:pt x="1126279" y="1949905"/>
                </a:cubicBezTo>
                <a:close/>
                <a:moveTo>
                  <a:pt x="1551258" y="1983237"/>
                </a:moveTo>
                <a:cubicBezTo>
                  <a:pt x="1534592" y="1991570"/>
                  <a:pt x="1509593" y="1999903"/>
                  <a:pt x="1492927" y="2008236"/>
                </a:cubicBezTo>
                <a:cubicBezTo>
                  <a:pt x="1492927" y="1999903"/>
                  <a:pt x="1484595" y="1999903"/>
                  <a:pt x="1484595" y="1983237"/>
                </a:cubicBezTo>
                <a:cubicBezTo>
                  <a:pt x="1484595" y="1949905"/>
                  <a:pt x="1509593" y="1933239"/>
                  <a:pt x="1534592" y="1933239"/>
                </a:cubicBezTo>
                <a:cubicBezTo>
                  <a:pt x="1542925" y="1949905"/>
                  <a:pt x="1542925" y="1966571"/>
                  <a:pt x="1551258" y="1983237"/>
                </a:cubicBezTo>
                <a:close/>
                <a:moveTo>
                  <a:pt x="3926142" y="1983237"/>
                </a:moveTo>
                <a:cubicBezTo>
                  <a:pt x="3926142" y="2008236"/>
                  <a:pt x="3901144" y="2033235"/>
                  <a:pt x="3892811" y="2041567"/>
                </a:cubicBezTo>
                <a:cubicBezTo>
                  <a:pt x="3884478" y="2008236"/>
                  <a:pt x="3867812" y="1974904"/>
                  <a:pt x="3851146" y="1949905"/>
                </a:cubicBezTo>
                <a:cubicBezTo>
                  <a:pt x="3851146" y="1949905"/>
                  <a:pt x="3842813" y="1941572"/>
                  <a:pt x="3842813" y="1966571"/>
                </a:cubicBezTo>
                <a:cubicBezTo>
                  <a:pt x="3842813" y="1983237"/>
                  <a:pt x="3867812" y="2024902"/>
                  <a:pt x="3876145" y="2058233"/>
                </a:cubicBezTo>
                <a:cubicBezTo>
                  <a:pt x="3859479" y="2041567"/>
                  <a:pt x="3834480" y="2033235"/>
                  <a:pt x="3817814" y="2024902"/>
                </a:cubicBezTo>
                <a:cubicBezTo>
                  <a:pt x="3809481" y="2016569"/>
                  <a:pt x="3809481" y="1991570"/>
                  <a:pt x="3809481" y="1974904"/>
                </a:cubicBezTo>
                <a:cubicBezTo>
                  <a:pt x="3809481" y="1966571"/>
                  <a:pt x="3792816" y="1908241"/>
                  <a:pt x="3842813" y="1908241"/>
                </a:cubicBezTo>
                <a:cubicBezTo>
                  <a:pt x="3876145" y="1908241"/>
                  <a:pt x="3926142" y="1966571"/>
                  <a:pt x="3926142" y="1983237"/>
                </a:cubicBezTo>
                <a:close/>
                <a:moveTo>
                  <a:pt x="1367934" y="1949905"/>
                </a:moveTo>
                <a:cubicBezTo>
                  <a:pt x="1342935" y="1941572"/>
                  <a:pt x="1326269" y="1933239"/>
                  <a:pt x="1309603" y="1924907"/>
                </a:cubicBezTo>
                <a:cubicBezTo>
                  <a:pt x="1309603" y="1899908"/>
                  <a:pt x="1317936" y="1883242"/>
                  <a:pt x="1367934" y="1883242"/>
                </a:cubicBezTo>
                <a:lnTo>
                  <a:pt x="1367934" y="1949905"/>
                </a:lnTo>
                <a:close/>
                <a:moveTo>
                  <a:pt x="1451263" y="1866576"/>
                </a:moveTo>
                <a:lnTo>
                  <a:pt x="1451263" y="1924907"/>
                </a:lnTo>
                <a:cubicBezTo>
                  <a:pt x="1434597" y="1933239"/>
                  <a:pt x="1417931" y="1933239"/>
                  <a:pt x="1401265" y="1949905"/>
                </a:cubicBezTo>
                <a:cubicBezTo>
                  <a:pt x="1392932" y="1941572"/>
                  <a:pt x="1392932" y="1941572"/>
                  <a:pt x="1392932" y="1916574"/>
                </a:cubicBezTo>
                <a:cubicBezTo>
                  <a:pt x="1392932" y="1908241"/>
                  <a:pt x="1401265" y="1874909"/>
                  <a:pt x="1426264" y="1866576"/>
                </a:cubicBezTo>
                <a:lnTo>
                  <a:pt x="1451263" y="1866576"/>
                </a:lnTo>
                <a:close/>
                <a:moveTo>
                  <a:pt x="1517926" y="1899908"/>
                </a:moveTo>
                <a:cubicBezTo>
                  <a:pt x="1509593" y="1908241"/>
                  <a:pt x="1492927" y="1916574"/>
                  <a:pt x="1476262" y="1924907"/>
                </a:cubicBezTo>
                <a:cubicBezTo>
                  <a:pt x="1476262" y="1916574"/>
                  <a:pt x="1467929" y="1916574"/>
                  <a:pt x="1467929" y="1899908"/>
                </a:cubicBezTo>
                <a:cubicBezTo>
                  <a:pt x="1467929" y="1874909"/>
                  <a:pt x="1476262" y="1874909"/>
                  <a:pt x="1492927" y="1858243"/>
                </a:cubicBezTo>
                <a:cubicBezTo>
                  <a:pt x="1492927" y="1866576"/>
                  <a:pt x="1509593" y="1883242"/>
                  <a:pt x="1517926" y="1899908"/>
                </a:cubicBezTo>
                <a:close/>
                <a:moveTo>
                  <a:pt x="4059469" y="1949905"/>
                </a:moveTo>
                <a:cubicBezTo>
                  <a:pt x="4059469" y="1966571"/>
                  <a:pt x="4034471" y="1991570"/>
                  <a:pt x="4034471" y="2008236"/>
                </a:cubicBezTo>
                <a:cubicBezTo>
                  <a:pt x="4026138" y="1974904"/>
                  <a:pt x="4009472" y="1941572"/>
                  <a:pt x="3992806" y="1908241"/>
                </a:cubicBezTo>
                <a:cubicBezTo>
                  <a:pt x="3992806" y="1899908"/>
                  <a:pt x="3967807" y="1924907"/>
                  <a:pt x="3967807" y="1899908"/>
                </a:cubicBezTo>
                <a:cubicBezTo>
                  <a:pt x="3967807" y="1924907"/>
                  <a:pt x="4001139" y="1974904"/>
                  <a:pt x="4009472" y="2008236"/>
                </a:cubicBezTo>
                <a:cubicBezTo>
                  <a:pt x="3992806" y="1999903"/>
                  <a:pt x="3967807" y="1983237"/>
                  <a:pt x="3951141" y="1974904"/>
                </a:cubicBezTo>
                <a:cubicBezTo>
                  <a:pt x="3942808" y="1958238"/>
                  <a:pt x="3934475" y="1916574"/>
                  <a:pt x="3934475" y="1891575"/>
                </a:cubicBezTo>
                <a:cubicBezTo>
                  <a:pt x="3934475" y="1866576"/>
                  <a:pt x="3934475" y="1841577"/>
                  <a:pt x="3959474" y="1841577"/>
                </a:cubicBezTo>
                <a:cubicBezTo>
                  <a:pt x="3984473" y="1841577"/>
                  <a:pt x="4059469" y="1933239"/>
                  <a:pt x="4059469" y="1949905"/>
                </a:cubicBezTo>
                <a:close/>
                <a:moveTo>
                  <a:pt x="3801149" y="1899908"/>
                </a:moveTo>
                <a:cubicBezTo>
                  <a:pt x="3801149" y="1916574"/>
                  <a:pt x="3784483" y="1941572"/>
                  <a:pt x="3784483" y="1958238"/>
                </a:cubicBezTo>
                <a:cubicBezTo>
                  <a:pt x="3767817" y="1933239"/>
                  <a:pt x="3759484" y="1908241"/>
                  <a:pt x="3734485" y="1883242"/>
                </a:cubicBezTo>
                <a:cubicBezTo>
                  <a:pt x="3734485" y="1883242"/>
                  <a:pt x="3717819" y="1866576"/>
                  <a:pt x="3717819" y="1883242"/>
                </a:cubicBezTo>
                <a:cubicBezTo>
                  <a:pt x="3717819" y="1908241"/>
                  <a:pt x="3751151" y="1949905"/>
                  <a:pt x="3767817" y="1974904"/>
                </a:cubicBezTo>
                <a:cubicBezTo>
                  <a:pt x="3751151" y="1958238"/>
                  <a:pt x="3717819" y="1949905"/>
                  <a:pt x="3709486" y="1941572"/>
                </a:cubicBezTo>
                <a:cubicBezTo>
                  <a:pt x="3684488" y="1933239"/>
                  <a:pt x="3684488" y="1899908"/>
                  <a:pt x="3684488" y="1883242"/>
                </a:cubicBezTo>
                <a:cubicBezTo>
                  <a:pt x="3684488" y="1858243"/>
                  <a:pt x="3676155" y="1833244"/>
                  <a:pt x="3717819" y="1833244"/>
                </a:cubicBezTo>
                <a:cubicBezTo>
                  <a:pt x="3734485" y="1833244"/>
                  <a:pt x="3801149" y="1858243"/>
                  <a:pt x="3801149" y="1899908"/>
                </a:cubicBezTo>
                <a:close/>
                <a:moveTo>
                  <a:pt x="1276271" y="1874909"/>
                </a:moveTo>
                <a:cubicBezTo>
                  <a:pt x="1267938" y="1874909"/>
                  <a:pt x="1267938" y="1883242"/>
                  <a:pt x="1251273" y="1883242"/>
                </a:cubicBezTo>
                <a:cubicBezTo>
                  <a:pt x="1226274" y="1883242"/>
                  <a:pt x="1226274" y="1866576"/>
                  <a:pt x="1217941" y="1858243"/>
                </a:cubicBezTo>
                <a:cubicBezTo>
                  <a:pt x="1234607" y="1824911"/>
                  <a:pt x="1251273" y="1833244"/>
                  <a:pt x="1276271" y="1824911"/>
                </a:cubicBezTo>
                <a:lnTo>
                  <a:pt x="1276271" y="1874909"/>
                </a:lnTo>
                <a:close/>
                <a:moveTo>
                  <a:pt x="1467929" y="1849910"/>
                </a:moveTo>
                <a:cubicBezTo>
                  <a:pt x="1459596" y="1841577"/>
                  <a:pt x="1459596" y="1816578"/>
                  <a:pt x="1459596" y="1816578"/>
                </a:cubicBezTo>
                <a:cubicBezTo>
                  <a:pt x="1467929" y="1824911"/>
                  <a:pt x="1467929" y="1833244"/>
                  <a:pt x="1467929" y="1849910"/>
                </a:cubicBezTo>
                <a:close/>
                <a:moveTo>
                  <a:pt x="1359601" y="1858243"/>
                </a:moveTo>
                <a:cubicBezTo>
                  <a:pt x="1342935" y="1866576"/>
                  <a:pt x="1317936" y="1874909"/>
                  <a:pt x="1301270" y="1883242"/>
                </a:cubicBezTo>
                <a:cubicBezTo>
                  <a:pt x="1301270" y="1874909"/>
                  <a:pt x="1292937" y="1866576"/>
                  <a:pt x="1292937" y="1849910"/>
                </a:cubicBezTo>
                <a:cubicBezTo>
                  <a:pt x="1292937" y="1841577"/>
                  <a:pt x="1317936" y="1808246"/>
                  <a:pt x="1351268" y="1799913"/>
                </a:cubicBezTo>
                <a:cubicBezTo>
                  <a:pt x="1351268" y="1808246"/>
                  <a:pt x="1359601" y="1808246"/>
                  <a:pt x="1359601" y="1858243"/>
                </a:cubicBezTo>
                <a:close/>
                <a:moveTo>
                  <a:pt x="1434597" y="1816578"/>
                </a:moveTo>
                <a:cubicBezTo>
                  <a:pt x="1434597" y="1849910"/>
                  <a:pt x="1426264" y="1833244"/>
                  <a:pt x="1384599" y="1866576"/>
                </a:cubicBezTo>
                <a:cubicBezTo>
                  <a:pt x="1384599" y="1858243"/>
                  <a:pt x="1376266" y="1849910"/>
                  <a:pt x="1376266" y="1833244"/>
                </a:cubicBezTo>
                <a:cubicBezTo>
                  <a:pt x="1376266" y="1808246"/>
                  <a:pt x="1401265" y="1791580"/>
                  <a:pt x="1417931" y="1783247"/>
                </a:cubicBezTo>
                <a:cubicBezTo>
                  <a:pt x="1426264" y="1791580"/>
                  <a:pt x="1434597" y="1799913"/>
                  <a:pt x="1434597" y="1816578"/>
                </a:cubicBezTo>
                <a:close/>
                <a:moveTo>
                  <a:pt x="3676155" y="1824911"/>
                </a:moveTo>
                <a:cubicBezTo>
                  <a:pt x="3676155" y="1849910"/>
                  <a:pt x="3659489" y="1874909"/>
                  <a:pt x="3659489" y="1891575"/>
                </a:cubicBezTo>
                <a:cubicBezTo>
                  <a:pt x="3601158" y="1816578"/>
                  <a:pt x="3584492" y="1799913"/>
                  <a:pt x="3584492" y="1816578"/>
                </a:cubicBezTo>
                <a:cubicBezTo>
                  <a:pt x="3584492" y="1841577"/>
                  <a:pt x="3601158" y="1841577"/>
                  <a:pt x="3601158" y="1849910"/>
                </a:cubicBezTo>
                <a:cubicBezTo>
                  <a:pt x="3584492" y="1841577"/>
                  <a:pt x="3551161" y="1824911"/>
                  <a:pt x="3551161" y="1808246"/>
                </a:cubicBezTo>
                <a:cubicBezTo>
                  <a:pt x="3551161" y="1783247"/>
                  <a:pt x="3559494" y="1774914"/>
                  <a:pt x="3584492" y="1774914"/>
                </a:cubicBezTo>
                <a:cubicBezTo>
                  <a:pt x="3609491" y="1774914"/>
                  <a:pt x="3676155" y="1808246"/>
                  <a:pt x="3676155" y="1824911"/>
                </a:cubicBezTo>
                <a:close/>
                <a:moveTo>
                  <a:pt x="3976140" y="1816578"/>
                </a:moveTo>
                <a:cubicBezTo>
                  <a:pt x="3934475" y="1816578"/>
                  <a:pt x="3926142" y="1774914"/>
                  <a:pt x="3926142" y="1749915"/>
                </a:cubicBezTo>
                <a:cubicBezTo>
                  <a:pt x="3934475" y="1766581"/>
                  <a:pt x="3951141" y="1791580"/>
                  <a:pt x="3976140" y="1816578"/>
                </a:cubicBezTo>
                <a:close/>
                <a:moveTo>
                  <a:pt x="3926142" y="1824911"/>
                </a:moveTo>
                <a:cubicBezTo>
                  <a:pt x="3926142" y="1849910"/>
                  <a:pt x="3909477" y="1874909"/>
                  <a:pt x="3909477" y="1899908"/>
                </a:cubicBezTo>
                <a:cubicBezTo>
                  <a:pt x="3892811" y="1866576"/>
                  <a:pt x="3876145" y="1824911"/>
                  <a:pt x="3851146" y="1791580"/>
                </a:cubicBezTo>
                <a:cubicBezTo>
                  <a:pt x="3842813" y="1799913"/>
                  <a:pt x="3842813" y="1791580"/>
                  <a:pt x="3842813" y="1808246"/>
                </a:cubicBezTo>
                <a:cubicBezTo>
                  <a:pt x="3842813" y="1833244"/>
                  <a:pt x="3876145" y="1874909"/>
                  <a:pt x="3892811" y="1908241"/>
                </a:cubicBezTo>
                <a:cubicBezTo>
                  <a:pt x="3876145" y="1899908"/>
                  <a:pt x="3859479" y="1883242"/>
                  <a:pt x="3826147" y="1891575"/>
                </a:cubicBezTo>
                <a:cubicBezTo>
                  <a:pt x="3817814" y="1866576"/>
                  <a:pt x="3801149" y="1824911"/>
                  <a:pt x="3801149" y="1799913"/>
                </a:cubicBezTo>
                <a:cubicBezTo>
                  <a:pt x="3801149" y="1774914"/>
                  <a:pt x="3809481" y="1749915"/>
                  <a:pt x="3834480" y="1749915"/>
                </a:cubicBezTo>
                <a:cubicBezTo>
                  <a:pt x="3867812" y="1749915"/>
                  <a:pt x="3926142" y="1808246"/>
                  <a:pt x="3926142" y="1824911"/>
                </a:cubicBezTo>
                <a:close/>
                <a:moveTo>
                  <a:pt x="1376266" y="1783247"/>
                </a:moveTo>
                <a:cubicBezTo>
                  <a:pt x="1367934" y="1774914"/>
                  <a:pt x="1367934" y="1766581"/>
                  <a:pt x="1367934" y="1749915"/>
                </a:cubicBezTo>
                <a:lnTo>
                  <a:pt x="1401265" y="1766581"/>
                </a:lnTo>
                <a:cubicBezTo>
                  <a:pt x="1392932" y="1774914"/>
                  <a:pt x="1384599" y="1774914"/>
                  <a:pt x="1376266" y="1783247"/>
                </a:cubicBezTo>
                <a:close/>
                <a:moveTo>
                  <a:pt x="1342935" y="1733249"/>
                </a:moveTo>
                <a:lnTo>
                  <a:pt x="1342935" y="1783247"/>
                </a:lnTo>
                <a:cubicBezTo>
                  <a:pt x="1326269" y="1783247"/>
                  <a:pt x="1309603" y="1791580"/>
                  <a:pt x="1284604" y="1799913"/>
                </a:cubicBezTo>
                <a:lnTo>
                  <a:pt x="1284604" y="1749915"/>
                </a:lnTo>
                <a:lnTo>
                  <a:pt x="1301270" y="1733249"/>
                </a:lnTo>
                <a:lnTo>
                  <a:pt x="1342935" y="1733249"/>
                </a:lnTo>
                <a:close/>
                <a:moveTo>
                  <a:pt x="3542828" y="1774914"/>
                </a:moveTo>
                <a:cubicBezTo>
                  <a:pt x="3534495" y="1783247"/>
                  <a:pt x="3534495" y="1791580"/>
                  <a:pt x="3526162" y="1799913"/>
                </a:cubicBezTo>
                <a:lnTo>
                  <a:pt x="3426167" y="1733249"/>
                </a:lnTo>
                <a:lnTo>
                  <a:pt x="3484497" y="1724916"/>
                </a:lnTo>
                <a:cubicBezTo>
                  <a:pt x="3501163" y="1741582"/>
                  <a:pt x="3526162" y="1758248"/>
                  <a:pt x="3542828" y="1774914"/>
                </a:cubicBezTo>
                <a:close/>
                <a:moveTo>
                  <a:pt x="3901144" y="1741582"/>
                </a:moveTo>
                <a:cubicBezTo>
                  <a:pt x="3901144" y="1733249"/>
                  <a:pt x="3892811" y="1724916"/>
                  <a:pt x="3892811" y="1716583"/>
                </a:cubicBezTo>
                <a:cubicBezTo>
                  <a:pt x="3901144" y="1724916"/>
                  <a:pt x="3901144" y="1733249"/>
                  <a:pt x="3901144" y="1741582"/>
                </a:cubicBezTo>
                <a:close/>
                <a:moveTo>
                  <a:pt x="3792816" y="1741582"/>
                </a:moveTo>
                <a:cubicBezTo>
                  <a:pt x="3792816" y="1766581"/>
                  <a:pt x="3776150" y="1791580"/>
                  <a:pt x="3776150" y="1808246"/>
                </a:cubicBezTo>
                <a:cubicBezTo>
                  <a:pt x="3726152" y="1749915"/>
                  <a:pt x="3701153" y="1716583"/>
                  <a:pt x="3701153" y="1733249"/>
                </a:cubicBezTo>
                <a:cubicBezTo>
                  <a:pt x="3701153" y="1758248"/>
                  <a:pt x="3742818" y="1799913"/>
                  <a:pt x="3759484" y="1824911"/>
                </a:cubicBezTo>
                <a:cubicBezTo>
                  <a:pt x="3701153" y="1816578"/>
                  <a:pt x="3659489" y="1783247"/>
                  <a:pt x="3659489" y="1724916"/>
                </a:cubicBezTo>
                <a:cubicBezTo>
                  <a:pt x="3659489" y="1691585"/>
                  <a:pt x="3667822" y="1683252"/>
                  <a:pt x="3701153" y="1683252"/>
                </a:cubicBezTo>
                <a:cubicBezTo>
                  <a:pt x="3717819" y="1683252"/>
                  <a:pt x="3792816" y="1724916"/>
                  <a:pt x="3792816" y="1741582"/>
                </a:cubicBezTo>
                <a:close/>
                <a:moveTo>
                  <a:pt x="3392835" y="1716583"/>
                </a:moveTo>
                <a:cubicBezTo>
                  <a:pt x="3376169" y="1708250"/>
                  <a:pt x="3351170" y="1691585"/>
                  <a:pt x="3326172" y="1683252"/>
                </a:cubicBezTo>
                <a:cubicBezTo>
                  <a:pt x="3342838" y="1683252"/>
                  <a:pt x="3367836" y="1699917"/>
                  <a:pt x="3392835" y="1716583"/>
                </a:cubicBezTo>
                <a:close/>
                <a:moveTo>
                  <a:pt x="3651156" y="1674919"/>
                </a:moveTo>
                <a:cubicBezTo>
                  <a:pt x="3651156" y="1699917"/>
                  <a:pt x="3634490" y="1724916"/>
                  <a:pt x="3642823" y="1741582"/>
                </a:cubicBezTo>
                <a:cubicBezTo>
                  <a:pt x="3617824" y="1716583"/>
                  <a:pt x="3592825" y="1658253"/>
                  <a:pt x="3559494" y="1674919"/>
                </a:cubicBezTo>
                <a:cubicBezTo>
                  <a:pt x="3576160" y="1699917"/>
                  <a:pt x="3601158" y="1733249"/>
                  <a:pt x="3626157" y="1758248"/>
                </a:cubicBezTo>
                <a:cubicBezTo>
                  <a:pt x="3609491" y="1749915"/>
                  <a:pt x="3584492" y="1749915"/>
                  <a:pt x="3559494" y="1758248"/>
                </a:cubicBezTo>
                <a:cubicBezTo>
                  <a:pt x="3542828" y="1733249"/>
                  <a:pt x="3526162" y="1691585"/>
                  <a:pt x="3526162" y="1666586"/>
                </a:cubicBezTo>
                <a:cubicBezTo>
                  <a:pt x="3526162" y="1649920"/>
                  <a:pt x="3517829" y="1624921"/>
                  <a:pt x="3551161" y="1624921"/>
                </a:cubicBezTo>
                <a:cubicBezTo>
                  <a:pt x="3576160" y="1624921"/>
                  <a:pt x="3651156" y="1658253"/>
                  <a:pt x="3651156" y="1674919"/>
                </a:cubicBezTo>
                <a:close/>
                <a:moveTo>
                  <a:pt x="3867812" y="1733249"/>
                </a:moveTo>
                <a:lnTo>
                  <a:pt x="3809481" y="1733249"/>
                </a:lnTo>
                <a:cubicBezTo>
                  <a:pt x="3801149" y="1708250"/>
                  <a:pt x="3776150" y="1674919"/>
                  <a:pt x="3776150" y="1658253"/>
                </a:cubicBezTo>
                <a:lnTo>
                  <a:pt x="3776150" y="1599922"/>
                </a:lnTo>
                <a:cubicBezTo>
                  <a:pt x="3817814" y="1616588"/>
                  <a:pt x="3859479" y="1699917"/>
                  <a:pt x="3867812" y="1733249"/>
                </a:cubicBezTo>
                <a:close/>
                <a:moveTo>
                  <a:pt x="3509496" y="1624921"/>
                </a:moveTo>
                <a:cubicBezTo>
                  <a:pt x="3509496" y="1641587"/>
                  <a:pt x="3501163" y="1666586"/>
                  <a:pt x="3501163" y="1691585"/>
                </a:cubicBezTo>
                <a:lnTo>
                  <a:pt x="3434500" y="1624921"/>
                </a:lnTo>
                <a:cubicBezTo>
                  <a:pt x="3434500" y="1624921"/>
                  <a:pt x="3434500" y="1616588"/>
                  <a:pt x="3417834" y="1624921"/>
                </a:cubicBezTo>
                <a:cubicBezTo>
                  <a:pt x="3442833" y="1658253"/>
                  <a:pt x="3467831" y="1683252"/>
                  <a:pt x="3484497" y="1708250"/>
                </a:cubicBezTo>
                <a:lnTo>
                  <a:pt x="3417834" y="1708250"/>
                </a:lnTo>
                <a:cubicBezTo>
                  <a:pt x="3401168" y="1683252"/>
                  <a:pt x="3376169" y="1633254"/>
                  <a:pt x="3376169" y="1616588"/>
                </a:cubicBezTo>
                <a:cubicBezTo>
                  <a:pt x="3376169" y="1591589"/>
                  <a:pt x="3384502" y="1583256"/>
                  <a:pt x="3417834" y="1583256"/>
                </a:cubicBezTo>
                <a:cubicBezTo>
                  <a:pt x="3434500" y="1583256"/>
                  <a:pt x="3509496" y="1599922"/>
                  <a:pt x="3509496" y="1624921"/>
                </a:cubicBezTo>
                <a:close/>
                <a:moveTo>
                  <a:pt x="3359503" y="1574924"/>
                </a:moveTo>
                <a:lnTo>
                  <a:pt x="3359503" y="1649920"/>
                </a:lnTo>
                <a:lnTo>
                  <a:pt x="3284507" y="1574924"/>
                </a:lnTo>
                <a:lnTo>
                  <a:pt x="3267841" y="1591589"/>
                </a:lnTo>
                <a:lnTo>
                  <a:pt x="3342838" y="1666586"/>
                </a:lnTo>
                <a:cubicBezTo>
                  <a:pt x="3326172" y="1658253"/>
                  <a:pt x="3292840" y="1658253"/>
                  <a:pt x="3284507" y="1649920"/>
                </a:cubicBezTo>
                <a:cubicBezTo>
                  <a:pt x="3251175" y="1641587"/>
                  <a:pt x="3234509" y="1591589"/>
                  <a:pt x="3234509" y="1574924"/>
                </a:cubicBezTo>
                <a:cubicBezTo>
                  <a:pt x="3234509" y="1549925"/>
                  <a:pt x="3242842" y="1541592"/>
                  <a:pt x="3276174" y="1541592"/>
                </a:cubicBezTo>
                <a:cubicBezTo>
                  <a:pt x="3292840" y="1541592"/>
                  <a:pt x="3334505" y="1558258"/>
                  <a:pt x="3359503" y="1574924"/>
                </a:cubicBezTo>
                <a:close/>
                <a:moveTo>
                  <a:pt x="3759484" y="1583256"/>
                </a:moveTo>
                <a:cubicBezTo>
                  <a:pt x="3759484" y="1608255"/>
                  <a:pt x="3751151" y="1633254"/>
                  <a:pt x="3751151" y="1658253"/>
                </a:cubicBezTo>
                <a:cubicBezTo>
                  <a:pt x="3734485" y="1633254"/>
                  <a:pt x="3709486" y="1599922"/>
                  <a:pt x="3676155" y="1566591"/>
                </a:cubicBezTo>
                <a:lnTo>
                  <a:pt x="3659489" y="1583256"/>
                </a:lnTo>
                <a:cubicBezTo>
                  <a:pt x="3684488" y="1608255"/>
                  <a:pt x="3717819" y="1641587"/>
                  <a:pt x="3734485" y="1666586"/>
                </a:cubicBezTo>
                <a:cubicBezTo>
                  <a:pt x="3667822" y="1683252"/>
                  <a:pt x="3626157" y="1608255"/>
                  <a:pt x="3626157" y="1566591"/>
                </a:cubicBezTo>
                <a:cubicBezTo>
                  <a:pt x="3626157" y="1549925"/>
                  <a:pt x="3626157" y="1524926"/>
                  <a:pt x="3659489" y="1524926"/>
                </a:cubicBezTo>
                <a:cubicBezTo>
                  <a:pt x="3676155" y="1524926"/>
                  <a:pt x="3759484" y="1566591"/>
                  <a:pt x="3759484" y="1583256"/>
                </a:cubicBezTo>
                <a:close/>
                <a:moveTo>
                  <a:pt x="3217844" y="1549925"/>
                </a:moveTo>
                <a:lnTo>
                  <a:pt x="3217844" y="1616588"/>
                </a:lnTo>
                <a:cubicBezTo>
                  <a:pt x="3167846" y="1574924"/>
                  <a:pt x="3192845" y="1558258"/>
                  <a:pt x="3126181" y="1558258"/>
                </a:cubicBezTo>
                <a:lnTo>
                  <a:pt x="3159513" y="1591589"/>
                </a:lnTo>
                <a:cubicBezTo>
                  <a:pt x="3142847" y="1583256"/>
                  <a:pt x="3084517" y="1566591"/>
                  <a:pt x="3084517" y="1541592"/>
                </a:cubicBezTo>
                <a:cubicBezTo>
                  <a:pt x="3084517" y="1516593"/>
                  <a:pt x="3101183" y="1508260"/>
                  <a:pt x="3126181" y="1508260"/>
                </a:cubicBezTo>
                <a:cubicBezTo>
                  <a:pt x="3142847" y="1508260"/>
                  <a:pt x="3184512" y="1524926"/>
                  <a:pt x="3217844" y="1549925"/>
                </a:cubicBezTo>
                <a:close/>
                <a:moveTo>
                  <a:pt x="3067851" y="1516593"/>
                </a:moveTo>
                <a:lnTo>
                  <a:pt x="3067851" y="1549925"/>
                </a:lnTo>
                <a:cubicBezTo>
                  <a:pt x="3034519" y="1533259"/>
                  <a:pt x="2992855" y="1516593"/>
                  <a:pt x="2951190" y="1499927"/>
                </a:cubicBezTo>
                <a:cubicBezTo>
                  <a:pt x="2951190" y="1491594"/>
                  <a:pt x="2959523" y="1483261"/>
                  <a:pt x="2984522" y="1483261"/>
                </a:cubicBezTo>
                <a:cubicBezTo>
                  <a:pt x="3001187" y="1483261"/>
                  <a:pt x="3042852" y="1499927"/>
                  <a:pt x="3067851" y="1516593"/>
                </a:cubicBezTo>
                <a:close/>
                <a:moveTo>
                  <a:pt x="3609491" y="1524926"/>
                </a:moveTo>
                <a:lnTo>
                  <a:pt x="3609491" y="1599922"/>
                </a:lnTo>
                <a:cubicBezTo>
                  <a:pt x="3584492" y="1574924"/>
                  <a:pt x="3551161" y="1516593"/>
                  <a:pt x="3517829" y="1524926"/>
                </a:cubicBezTo>
                <a:cubicBezTo>
                  <a:pt x="3534495" y="1549925"/>
                  <a:pt x="3567827" y="1583256"/>
                  <a:pt x="3592825" y="1608255"/>
                </a:cubicBezTo>
                <a:cubicBezTo>
                  <a:pt x="3576160" y="1608255"/>
                  <a:pt x="3551161" y="1599922"/>
                  <a:pt x="3526162" y="1599922"/>
                </a:cubicBezTo>
                <a:cubicBezTo>
                  <a:pt x="3501163" y="1574924"/>
                  <a:pt x="3476164" y="1533259"/>
                  <a:pt x="3476164" y="1508260"/>
                </a:cubicBezTo>
                <a:cubicBezTo>
                  <a:pt x="3476164" y="1483261"/>
                  <a:pt x="3484497" y="1474928"/>
                  <a:pt x="3509496" y="1474928"/>
                </a:cubicBezTo>
                <a:cubicBezTo>
                  <a:pt x="3534495" y="1474928"/>
                  <a:pt x="3576160" y="1499927"/>
                  <a:pt x="3609491" y="1524926"/>
                </a:cubicBezTo>
                <a:close/>
                <a:moveTo>
                  <a:pt x="3667822" y="1508260"/>
                </a:moveTo>
                <a:cubicBezTo>
                  <a:pt x="3651156" y="1508260"/>
                  <a:pt x="3592825" y="1499927"/>
                  <a:pt x="3592825" y="1458263"/>
                </a:cubicBezTo>
                <a:lnTo>
                  <a:pt x="3667822" y="1508260"/>
                </a:lnTo>
                <a:close/>
                <a:moveTo>
                  <a:pt x="3459499" y="1474928"/>
                </a:moveTo>
                <a:lnTo>
                  <a:pt x="3459499" y="1549925"/>
                </a:lnTo>
                <a:lnTo>
                  <a:pt x="3376169" y="1466595"/>
                </a:lnTo>
                <a:cubicBezTo>
                  <a:pt x="3376169" y="1466595"/>
                  <a:pt x="3367836" y="1458263"/>
                  <a:pt x="3367836" y="1483261"/>
                </a:cubicBezTo>
                <a:cubicBezTo>
                  <a:pt x="3367836" y="1499927"/>
                  <a:pt x="3409501" y="1533259"/>
                  <a:pt x="3442833" y="1558258"/>
                </a:cubicBezTo>
                <a:cubicBezTo>
                  <a:pt x="3426167" y="1558258"/>
                  <a:pt x="3401168" y="1566591"/>
                  <a:pt x="3376169" y="1566591"/>
                </a:cubicBezTo>
                <a:cubicBezTo>
                  <a:pt x="3359503" y="1566591"/>
                  <a:pt x="3326172" y="1491594"/>
                  <a:pt x="3326172" y="1474928"/>
                </a:cubicBezTo>
                <a:cubicBezTo>
                  <a:pt x="3326172" y="1449930"/>
                  <a:pt x="3342838" y="1433264"/>
                  <a:pt x="3367836" y="1433264"/>
                </a:cubicBezTo>
                <a:cubicBezTo>
                  <a:pt x="3384502" y="1433264"/>
                  <a:pt x="3426167" y="1458263"/>
                  <a:pt x="3459499" y="1474928"/>
                </a:cubicBezTo>
                <a:close/>
                <a:moveTo>
                  <a:pt x="3309506" y="1466595"/>
                </a:moveTo>
                <a:lnTo>
                  <a:pt x="3309506" y="1508260"/>
                </a:lnTo>
                <a:cubicBezTo>
                  <a:pt x="3301173" y="1499927"/>
                  <a:pt x="3259508" y="1441597"/>
                  <a:pt x="3217844" y="1449930"/>
                </a:cubicBezTo>
                <a:cubicBezTo>
                  <a:pt x="3242842" y="1474928"/>
                  <a:pt x="3267841" y="1499927"/>
                  <a:pt x="3292840" y="1516593"/>
                </a:cubicBezTo>
                <a:cubicBezTo>
                  <a:pt x="3276174" y="1516593"/>
                  <a:pt x="3259508" y="1524926"/>
                  <a:pt x="3234509" y="1524926"/>
                </a:cubicBezTo>
                <a:cubicBezTo>
                  <a:pt x="3201178" y="1524926"/>
                  <a:pt x="3176179" y="1441597"/>
                  <a:pt x="3176179" y="1433264"/>
                </a:cubicBezTo>
                <a:cubicBezTo>
                  <a:pt x="3176179" y="1408265"/>
                  <a:pt x="3192845" y="1399932"/>
                  <a:pt x="3217844" y="1399932"/>
                </a:cubicBezTo>
                <a:cubicBezTo>
                  <a:pt x="3267841" y="1399932"/>
                  <a:pt x="3309506" y="1433264"/>
                  <a:pt x="3309506" y="1466595"/>
                </a:cubicBezTo>
                <a:close/>
                <a:moveTo>
                  <a:pt x="3159513" y="1408265"/>
                </a:moveTo>
                <a:lnTo>
                  <a:pt x="3159513" y="1466595"/>
                </a:lnTo>
                <a:cubicBezTo>
                  <a:pt x="3134514" y="1458263"/>
                  <a:pt x="3092850" y="1408265"/>
                  <a:pt x="3067851" y="1416598"/>
                </a:cubicBezTo>
                <a:cubicBezTo>
                  <a:pt x="3084517" y="1441597"/>
                  <a:pt x="3117848" y="1466595"/>
                  <a:pt x="3151180" y="1491594"/>
                </a:cubicBezTo>
                <a:cubicBezTo>
                  <a:pt x="3134514" y="1491594"/>
                  <a:pt x="3109516" y="1499927"/>
                  <a:pt x="3084517" y="1499927"/>
                </a:cubicBezTo>
                <a:cubicBezTo>
                  <a:pt x="3034519" y="1499927"/>
                  <a:pt x="3026186" y="1408265"/>
                  <a:pt x="3026186" y="1408265"/>
                </a:cubicBezTo>
                <a:cubicBezTo>
                  <a:pt x="3026186" y="1374933"/>
                  <a:pt x="3051185" y="1366600"/>
                  <a:pt x="3076184" y="1366600"/>
                </a:cubicBezTo>
                <a:cubicBezTo>
                  <a:pt x="3092850" y="1366600"/>
                  <a:pt x="3134514" y="1391599"/>
                  <a:pt x="3159513" y="1408265"/>
                </a:cubicBezTo>
                <a:close/>
                <a:moveTo>
                  <a:pt x="3542828" y="1458263"/>
                </a:moveTo>
                <a:cubicBezTo>
                  <a:pt x="3517829" y="1449930"/>
                  <a:pt x="3492830" y="1458263"/>
                  <a:pt x="3467831" y="1449930"/>
                </a:cubicBezTo>
                <a:cubicBezTo>
                  <a:pt x="3442833" y="1424931"/>
                  <a:pt x="3426167" y="1391599"/>
                  <a:pt x="3417834" y="1358267"/>
                </a:cubicBezTo>
                <a:cubicBezTo>
                  <a:pt x="3459499" y="1349934"/>
                  <a:pt x="3501163" y="1424931"/>
                  <a:pt x="3542828" y="1458263"/>
                </a:cubicBezTo>
                <a:close/>
                <a:moveTo>
                  <a:pt x="3017853" y="1449930"/>
                </a:moveTo>
                <a:cubicBezTo>
                  <a:pt x="2992855" y="1433264"/>
                  <a:pt x="2959523" y="1383266"/>
                  <a:pt x="2917858" y="1391599"/>
                </a:cubicBezTo>
                <a:cubicBezTo>
                  <a:pt x="2934524" y="1408265"/>
                  <a:pt x="2967856" y="1441597"/>
                  <a:pt x="3001187" y="1466595"/>
                </a:cubicBezTo>
                <a:cubicBezTo>
                  <a:pt x="2992855" y="1466595"/>
                  <a:pt x="2992855" y="1458263"/>
                  <a:pt x="2976189" y="1458263"/>
                </a:cubicBezTo>
                <a:cubicBezTo>
                  <a:pt x="2951190" y="1458263"/>
                  <a:pt x="2959523" y="1474928"/>
                  <a:pt x="2934524" y="1474928"/>
                </a:cubicBezTo>
                <a:cubicBezTo>
                  <a:pt x="2917858" y="1474928"/>
                  <a:pt x="2876194" y="1408265"/>
                  <a:pt x="2876194" y="1383266"/>
                </a:cubicBezTo>
                <a:cubicBezTo>
                  <a:pt x="2876194" y="1349934"/>
                  <a:pt x="2901192" y="1349934"/>
                  <a:pt x="2926191" y="1349934"/>
                </a:cubicBezTo>
                <a:cubicBezTo>
                  <a:pt x="2976189" y="1349934"/>
                  <a:pt x="3017853" y="1374933"/>
                  <a:pt x="3017853" y="1449930"/>
                </a:cubicBezTo>
                <a:close/>
                <a:moveTo>
                  <a:pt x="2859528" y="1358267"/>
                </a:moveTo>
                <a:lnTo>
                  <a:pt x="2859528" y="1416598"/>
                </a:lnTo>
                <a:cubicBezTo>
                  <a:pt x="2809530" y="1399932"/>
                  <a:pt x="2834529" y="1374933"/>
                  <a:pt x="2767865" y="1374933"/>
                </a:cubicBezTo>
                <a:cubicBezTo>
                  <a:pt x="2801197" y="1408265"/>
                  <a:pt x="2842862" y="1433264"/>
                  <a:pt x="2876194" y="1458263"/>
                </a:cubicBezTo>
                <a:cubicBezTo>
                  <a:pt x="2851195" y="1449930"/>
                  <a:pt x="2734534" y="1408265"/>
                  <a:pt x="2734534" y="1366600"/>
                </a:cubicBezTo>
                <a:cubicBezTo>
                  <a:pt x="2734534" y="1324936"/>
                  <a:pt x="2742867" y="1333269"/>
                  <a:pt x="2767865" y="1333269"/>
                </a:cubicBezTo>
                <a:cubicBezTo>
                  <a:pt x="2792864" y="1333269"/>
                  <a:pt x="2834529" y="1349934"/>
                  <a:pt x="2859528" y="1358267"/>
                </a:cubicBezTo>
                <a:close/>
                <a:moveTo>
                  <a:pt x="3401168" y="1341602"/>
                </a:moveTo>
                <a:lnTo>
                  <a:pt x="3401168" y="1391599"/>
                </a:lnTo>
                <a:cubicBezTo>
                  <a:pt x="3384502" y="1374933"/>
                  <a:pt x="3334505" y="1333269"/>
                  <a:pt x="3309506" y="1333269"/>
                </a:cubicBezTo>
                <a:cubicBezTo>
                  <a:pt x="3326172" y="1358267"/>
                  <a:pt x="3359503" y="1383266"/>
                  <a:pt x="3392835" y="1416598"/>
                </a:cubicBezTo>
                <a:cubicBezTo>
                  <a:pt x="3367836" y="1408265"/>
                  <a:pt x="3342838" y="1416598"/>
                  <a:pt x="3317839" y="1408265"/>
                </a:cubicBezTo>
                <a:cubicBezTo>
                  <a:pt x="3301173" y="1391599"/>
                  <a:pt x="3267841" y="1341602"/>
                  <a:pt x="3267841" y="1324936"/>
                </a:cubicBezTo>
                <a:cubicBezTo>
                  <a:pt x="3267841" y="1299937"/>
                  <a:pt x="3276174" y="1299937"/>
                  <a:pt x="3284507" y="1291604"/>
                </a:cubicBezTo>
                <a:cubicBezTo>
                  <a:pt x="3317839" y="1308270"/>
                  <a:pt x="3359503" y="1324936"/>
                  <a:pt x="3401168" y="1341602"/>
                </a:cubicBezTo>
                <a:close/>
                <a:moveTo>
                  <a:pt x="3251175" y="1299937"/>
                </a:moveTo>
                <a:lnTo>
                  <a:pt x="3251175" y="1358267"/>
                </a:lnTo>
                <a:cubicBezTo>
                  <a:pt x="3226177" y="1341602"/>
                  <a:pt x="3159513" y="1324936"/>
                  <a:pt x="3159513" y="1299937"/>
                </a:cubicBezTo>
                <a:cubicBezTo>
                  <a:pt x="3159513" y="1324936"/>
                  <a:pt x="3209511" y="1358267"/>
                  <a:pt x="3234509" y="1374933"/>
                </a:cubicBezTo>
                <a:cubicBezTo>
                  <a:pt x="3217844" y="1374933"/>
                  <a:pt x="3192845" y="1391599"/>
                  <a:pt x="3176179" y="1391599"/>
                </a:cubicBezTo>
                <a:cubicBezTo>
                  <a:pt x="3134514" y="1391599"/>
                  <a:pt x="3117848" y="1291604"/>
                  <a:pt x="3117848" y="1291604"/>
                </a:cubicBezTo>
                <a:cubicBezTo>
                  <a:pt x="3117848" y="1266605"/>
                  <a:pt x="3126181" y="1258272"/>
                  <a:pt x="3151180" y="1258272"/>
                </a:cubicBezTo>
                <a:cubicBezTo>
                  <a:pt x="3176179" y="1258272"/>
                  <a:pt x="3217844" y="1274938"/>
                  <a:pt x="3251175" y="1299937"/>
                </a:cubicBezTo>
                <a:close/>
                <a:moveTo>
                  <a:pt x="3101183" y="1333269"/>
                </a:moveTo>
                <a:cubicBezTo>
                  <a:pt x="3076184" y="1316603"/>
                  <a:pt x="3051185" y="1291604"/>
                  <a:pt x="3017853" y="1266605"/>
                </a:cubicBezTo>
                <a:lnTo>
                  <a:pt x="3001187" y="1283271"/>
                </a:lnTo>
                <a:cubicBezTo>
                  <a:pt x="3026186" y="1299937"/>
                  <a:pt x="3059518" y="1333269"/>
                  <a:pt x="3092850" y="1349934"/>
                </a:cubicBezTo>
                <a:cubicBezTo>
                  <a:pt x="3076184" y="1349934"/>
                  <a:pt x="3042852" y="1358267"/>
                  <a:pt x="3026186" y="1358267"/>
                </a:cubicBezTo>
                <a:cubicBezTo>
                  <a:pt x="3001187" y="1358267"/>
                  <a:pt x="2959523" y="1291604"/>
                  <a:pt x="2959523" y="1266605"/>
                </a:cubicBezTo>
                <a:cubicBezTo>
                  <a:pt x="2959523" y="1241606"/>
                  <a:pt x="2984522" y="1233273"/>
                  <a:pt x="3009520" y="1233273"/>
                </a:cubicBezTo>
                <a:cubicBezTo>
                  <a:pt x="3059518" y="1233273"/>
                  <a:pt x="3101183" y="1258272"/>
                  <a:pt x="3101183" y="1333269"/>
                </a:cubicBezTo>
                <a:close/>
                <a:moveTo>
                  <a:pt x="3134514" y="1241606"/>
                </a:moveTo>
                <a:cubicBezTo>
                  <a:pt x="3126181" y="1241606"/>
                  <a:pt x="3117848" y="1241606"/>
                  <a:pt x="3109516" y="1249939"/>
                </a:cubicBezTo>
                <a:lnTo>
                  <a:pt x="3076184" y="1216608"/>
                </a:lnTo>
                <a:cubicBezTo>
                  <a:pt x="3092850" y="1224941"/>
                  <a:pt x="3117848" y="1233273"/>
                  <a:pt x="3134514" y="1241606"/>
                </a:cubicBezTo>
                <a:close/>
                <a:moveTo>
                  <a:pt x="2942857" y="1241606"/>
                </a:moveTo>
                <a:lnTo>
                  <a:pt x="2942857" y="1299937"/>
                </a:lnTo>
                <a:cubicBezTo>
                  <a:pt x="2859528" y="1258272"/>
                  <a:pt x="2934524" y="1266605"/>
                  <a:pt x="2851195" y="1258272"/>
                </a:cubicBezTo>
                <a:cubicBezTo>
                  <a:pt x="2867861" y="1274938"/>
                  <a:pt x="2901192" y="1299937"/>
                  <a:pt x="2934524" y="1324936"/>
                </a:cubicBezTo>
                <a:cubicBezTo>
                  <a:pt x="2917858" y="1324936"/>
                  <a:pt x="2892859" y="1341602"/>
                  <a:pt x="2876194" y="1341602"/>
                </a:cubicBezTo>
                <a:cubicBezTo>
                  <a:pt x="2851195" y="1341602"/>
                  <a:pt x="2809530" y="1266605"/>
                  <a:pt x="2809530" y="1249939"/>
                </a:cubicBezTo>
                <a:cubicBezTo>
                  <a:pt x="2809530" y="1208275"/>
                  <a:pt x="2834529" y="1216608"/>
                  <a:pt x="2859528" y="1216608"/>
                </a:cubicBezTo>
                <a:cubicBezTo>
                  <a:pt x="2876194" y="1216608"/>
                  <a:pt x="2917858" y="1224941"/>
                  <a:pt x="2942857" y="1241606"/>
                </a:cubicBezTo>
                <a:close/>
                <a:moveTo>
                  <a:pt x="2784531" y="1241606"/>
                </a:moveTo>
                <a:cubicBezTo>
                  <a:pt x="2784531" y="1266605"/>
                  <a:pt x="2792864" y="1274938"/>
                  <a:pt x="2801197" y="1291604"/>
                </a:cubicBezTo>
                <a:cubicBezTo>
                  <a:pt x="2776198" y="1274938"/>
                  <a:pt x="2742867" y="1233273"/>
                  <a:pt x="2701202" y="1241606"/>
                </a:cubicBezTo>
                <a:cubicBezTo>
                  <a:pt x="2726201" y="1266605"/>
                  <a:pt x="2759533" y="1291604"/>
                  <a:pt x="2792864" y="1308270"/>
                </a:cubicBezTo>
                <a:cubicBezTo>
                  <a:pt x="2776198" y="1308270"/>
                  <a:pt x="2742867" y="1324936"/>
                  <a:pt x="2726201" y="1324936"/>
                </a:cubicBezTo>
                <a:cubicBezTo>
                  <a:pt x="2676203" y="1324936"/>
                  <a:pt x="2659537" y="1224941"/>
                  <a:pt x="2659537" y="1224941"/>
                </a:cubicBezTo>
                <a:cubicBezTo>
                  <a:pt x="2659537" y="1191609"/>
                  <a:pt x="2709535" y="1199942"/>
                  <a:pt x="2709535" y="1199942"/>
                </a:cubicBezTo>
                <a:cubicBezTo>
                  <a:pt x="2759533" y="1199942"/>
                  <a:pt x="2784531" y="1216608"/>
                  <a:pt x="2784531" y="1241606"/>
                </a:cubicBezTo>
                <a:close/>
                <a:moveTo>
                  <a:pt x="2651205" y="1274938"/>
                </a:moveTo>
                <a:cubicBezTo>
                  <a:pt x="2626206" y="1258272"/>
                  <a:pt x="2592874" y="1241606"/>
                  <a:pt x="2551209" y="1224941"/>
                </a:cubicBezTo>
                <a:cubicBezTo>
                  <a:pt x="2592874" y="1266605"/>
                  <a:pt x="2651205" y="1299937"/>
                  <a:pt x="2709535" y="1341602"/>
                </a:cubicBezTo>
                <a:lnTo>
                  <a:pt x="2709535" y="1383266"/>
                </a:lnTo>
                <a:cubicBezTo>
                  <a:pt x="2659537" y="1358267"/>
                  <a:pt x="2509545" y="1291604"/>
                  <a:pt x="2509545" y="1216608"/>
                </a:cubicBezTo>
                <a:cubicBezTo>
                  <a:pt x="2509545" y="1199942"/>
                  <a:pt x="2517878" y="1183276"/>
                  <a:pt x="2551209" y="1183276"/>
                </a:cubicBezTo>
                <a:cubicBezTo>
                  <a:pt x="2609540" y="1183276"/>
                  <a:pt x="2642872" y="1208275"/>
                  <a:pt x="2651205" y="1274938"/>
                </a:cubicBezTo>
                <a:close/>
                <a:moveTo>
                  <a:pt x="3001187" y="1191609"/>
                </a:moveTo>
                <a:cubicBezTo>
                  <a:pt x="3001187" y="1199942"/>
                  <a:pt x="3009520" y="1199942"/>
                  <a:pt x="3017853" y="1208275"/>
                </a:cubicBezTo>
                <a:cubicBezTo>
                  <a:pt x="3001187" y="1208275"/>
                  <a:pt x="2976189" y="1224941"/>
                  <a:pt x="2951190" y="1224941"/>
                </a:cubicBezTo>
                <a:cubicBezTo>
                  <a:pt x="2934524" y="1224941"/>
                  <a:pt x="2917858" y="1191609"/>
                  <a:pt x="2909525" y="1174943"/>
                </a:cubicBezTo>
                <a:cubicBezTo>
                  <a:pt x="2951190" y="1183276"/>
                  <a:pt x="2976189" y="1191609"/>
                  <a:pt x="3001187" y="1191609"/>
                </a:cubicBezTo>
                <a:close/>
                <a:moveTo>
                  <a:pt x="2776198" y="1141611"/>
                </a:moveTo>
                <a:cubicBezTo>
                  <a:pt x="2809530" y="1149944"/>
                  <a:pt x="2842862" y="1174943"/>
                  <a:pt x="2876194" y="1191609"/>
                </a:cubicBezTo>
                <a:cubicBezTo>
                  <a:pt x="2851195" y="1191609"/>
                  <a:pt x="2826196" y="1199942"/>
                  <a:pt x="2801197" y="1199942"/>
                </a:cubicBezTo>
                <a:cubicBezTo>
                  <a:pt x="2784531" y="1199942"/>
                  <a:pt x="2759533" y="1166610"/>
                  <a:pt x="2742867" y="1141611"/>
                </a:cubicBezTo>
                <a:lnTo>
                  <a:pt x="2776198" y="1141611"/>
                </a:lnTo>
                <a:close/>
                <a:moveTo>
                  <a:pt x="2717868" y="1133278"/>
                </a:moveTo>
                <a:cubicBezTo>
                  <a:pt x="2717868" y="1141611"/>
                  <a:pt x="2726201" y="1149944"/>
                  <a:pt x="2726201" y="1158277"/>
                </a:cubicBezTo>
                <a:cubicBezTo>
                  <a:pt x="2709535" y="1141611"/>
                  <a:pt x="2692869" y="1133278"/>
                  <a:pt x="2676203" y="1124945"/>
                </a:cubicBezTo>
                <a:cubicBezTo>
                  <a:pt x="2684536" y="1124945"/>
                  <a:pt x="2701202" y="1133278"/>
                  <a:pt x="2717868" y="1133278"/>
                </a:cubicBezTo>
                <a:close/>
                <a:moveTo>
                  <a:pt x="2617873" y="1116612"/>
                </a:moveTo>
                <a:cubicBezTo>
                  <a:pt x="2651205" y="1133278"/>
                  <a:pt x="2684536" y="1158277"/>
                  <a:pt x="2717868" y="1174943"/>
                </a:cubicBezTo>
                <a:cubicBezTo>
                  <a:pt x="2701202" y="1174943"/>
                  <a:pt x="2667870" y="1191609"/>
                  <a:pt x="2651205" y="1191609"/>
                </a:cubicBezTo>
                <a:cubicBezTo>
                  <a:pt x="2626206" y="1191609"/>
                  <a:pt x="2601207" y="1141611"/>
                  <a:pt x="2584541" y="1116612"/>
                </a:cubicBezTo>
                <a:lnTo>
                  <a:pt x="2617873" y="1116612"/>
                </a:lnTo>
                <a:close/>
                <a:moveTo>
                  <a:pt x="2576208" y="1141611"/>
                </a:moveTo>
                <a:cubicBezTo>
                  <a:pt x="2551209" y="1124945"/>
                  <a:pt x="2526211" y="1116612"/>
                  <a:pt x="2509545" y="1099947"/>
                </a:cubicBezTo>
                <a:cubicBezTo>
                  <a:pt x="2526211" y="1099947"/>
                  <a:pt x="2542876" y="1099947"/>
                  <a:pt x="2576208" y="1141611"/>
                </a:cubicBezTo>
                <a:close/>
                <a:moveTo>
                  <a:pt x="2567875" y="1166610"/>
                </a:moveTo>
                <a:cubicBezTo>
                  <a:pt x="2551209" y="1158277"/>
                  <a:pt x="2517878" y="1183276"/>
                  <a:pt x="2501212" y="1183276"/>
                </a:cubicBezTo>
                <a:cubicBezTo>
                  <a:pt x="2476213" y="1183276"/>
                  <a:pt x="2459547" y="1141611"/>
                  <a:pt x="2434548" y="1116612"/>
                </a:cubicBezTo>
                <a:lnTo>
                  <a:pt x="2434548" y="1091614"/>
                </a:lnTo>
                <a:cubicBezTo>
                  <a:pt x="2476213" y="1108280"/>
                  <a:pt x="2526211" y="1141611"/>
                  <a:pt x="2567875" y="1166610"/>
                </a:cubicBezTo>
                <a:close/>
                <a:moveTo>
                  <a:pt x="2317887" y="1091614"/>
                </a:moveTo>
                <a:cubicBezTo>
                  <a:pt x="2359552" y="1124945"/>
                  <a:pt x="2426215" y="1141611"/>
                  <a:pt x="2476213" y="1191609"/>
                </a:cubicBezTo>
                <a:cubicBezTo>
                  <a:pt x="2492879" y="1216608"/>
                  <a:pt x="2501212" y="1266605"/>
                  <a:pt x="2526211" y="1299937"/>
                </a:cubicBezTo>
                <a:cubicBezTo>
                  <a:pt x="2426215" y="1258272"/>
                  <a:pt x="2301222" y="1199942"/>
                  <a:pt x="2284556" y="1083281"/>
                </a:cubicBezTo>
                <a:cubicBezTo>
                  <a:pt x="2317887" y="1074948"/>
                  <a:pt x="2409550" y="1066615"/>
                  <a:pt x="2426215" y="1133278"/>
                </a:cubicBezTo>
                <a:cubicBezTo>
                  <a:pt x="2384551" y="1116612"/>
                  <a:pt x="2359552" y="1083281"/>
                  <a:pt x="2317887" y="1091614"/>
                </a:cubicBezTo>
                <a:close/>
                <a:moveTo>
                  <a:pt x="2251224" y="1066615"/>
                </a:moveTo>
                <a:cubicBezTo>
                  <a:pt x="2267890" y="1108280"/>
                  <a:pt x="2284556" y="1149944"/>
                  <a:pt x="2309554" y="1191609"/>
                </a:cubicBezTo>
                <a:cubicBezTo>
                  <a:pt x="2234558" y="1141611"/>
                  <a:pt x="2076232" y="1091614"/>
                  <a:pt x="2059567" y="991619"/>
                </a:cubicBezTo>
                <a:cubicBezTo>
                  <a:pt x="2126230" y="1024950"/>
                  <a:pt x="2192893" y="1041616"/>
                  <a:pt x="2251224" y="1066615"/>
                </a:cubicBezTo>
                <a:close/>
                <a:moveTo>
                  <a:pt x="1859576" y="841626"/>
                </a:moveTo>
                <a:cubicBezTo>
                  <a:pt x="1859576" y="858292"/>
                  <a:pt x="1842910" y="849959"/>
                  <a:pt x="1842910" y="858292"/>
                </a:cubicBezTo>
                <a:cubicBezTo>
                  <a:pt x="1926240" y="891623"/>
                  <a:pt x="2026235" y="949954"/>
                  <a:pt x="2059567" y="1049949"/>
                </a:cubicBezTo>
                <a:cubicBezTo>
                  <a:pt x="2017902" y="1016617"/>
                  <a:pt x="1809579" y="883290"/>
                  <a:pt x="1809579" y="833293"/>
                </a:cubicBezTo>
                <a:cubicBezTo>
                  <a:pt x="1809579" y="816627"/>
                  <a:pt x="1826245" y="816627"/>
                  <a:pt x="1834578" y="808294"/>
                </a:cubicBezTo>
                <a:cubicBezTo>
                  <a:pt x="1842910" y="816627"/>
                  <a:pt x="1859576" y="816627"/>
                  <a:pt x="1859576" y="841626"/>
                </a:cubicBezTo>
                <a:close/>
                <a:moveTo>
                  <a:pt x="1767914" y="724965"/>
                </a:moveTo>
                <a:cubicBezTo>
                  <a:pt x="1767914" y="741631"/>
                  <a:pt x="1751248" y="708299"/>
                  <a:pt x="1751248" y="733298"/>
                </a:cubicBezTo>
                <a:cubicBezTo>
                  <a:pt x="1751248" y="749964"/>
                  <a:pt x="1801246" y="766629"/>
                  <a:pt x="1817912" y="791628"/>
                </a:cubicBezTo>
                <a:cubicBezTo>
                  <a:pt x="1809579" y="799961"/>
                  <a:pt x="1809579" y="808294"/>
                  <a:pt x="1792913" y="808294"/>
                </a:cubicBezTo>
                <a:cubicBezTo>
                  <a:pt x="1767914" y="808294"/>
                  <a:pt x="1734582" y="758297"/>
                  <a:pt x="1709584" y="724965"/>
                </a:cubicBezTo>
                <a:cubicBezTo>
                  <a:pt x="1717917" y="716632"/>
                  <a:pt x="1726249" y="699966"/>
                  <a:pt x="1742915" y="691633"/>
                </a:cubicBezTo>
                <a:cubicBezTo>
                  <a:pt x="1751248" y="699966"/>
                  <a:pt x="1767914" y="699966"/>
                  <a:pt x="1767914" y="724965"/>
                </a:cubicBezTo>
                <a:close/>
                <a:moveTo>
                  <a:pt x="1726249" y="658301"/>
                </a:moveTo>
                <a:cubicBezTo>
                  <a:pt x="1726249" y="658301"/>
                  <a:pt x="1726249" y="666634"/>
                  <a:pt x="1734582" y="674967"/>
                </a:cubicBezTo>
                <a:cubicBezTo>
                  <a:pt x="1726249" y="674967"/>
                  <a:pt x="1709584" y="683300"/>
                  <a:pt x="1701251" y="691633"/>
                </a:cubicBezTo>
                <a:cubicBezTo>
                  <a:pt x="1684585" y="674967"/>
                  <a:pt x="1667919" y="649968"/>
                  <a:pt x="1659586" y="624970"/>
                </a:cubicBezTo>
                <a:cubicBezTo>
                  <a:pt x="1676252" y="633303"/>
                  <a:pt x="1701251" y="649968"/>
                  <a:pt x="1726249" y="658301"/>
                </a:cubicBezTo>
                <a:close/>
                <a:moveTo>
                  <a:pt x="1676252" y="566639"/>
                </a:moveTo>
                <a:lnTo>
                  <a:pt x="1701251" y="616637"/>
                </a:lnTo>
                <a:cubicBezTo>
                  <a:pt x="1684585" y="608304"/>
                  <a:pt x="1667919" y="608304"/>
                  <a:pt x="1642920" y="608304"/>
                </a:cubicBezTo>
                <a:cubicBezTo>
                  <a:pt x="1642920" y="599971"/>
                  <a:pt x="1642920" y="583305"/>
                  <a:pt x="1634587" y="566639"/>
                </a:cubicBezTo>
                <a:lnTo>
                  <a:pt x="1676252" y="566639"/>
                </a:lnTo>
                <a:close/>
                <a:moveTo>
                  <a:pt x="1659586" y="524975"/>
                </a:moveTo>
                <a:cubicBezTo>
                  <a:pt x="1651253" y="524975"/>
                  <a:pt x="1634587" y="508309"/>
                  <a:pt x="1626254" y="508309"/>
                </a:cubicBezTo>
                <a:lnTo>
                  <a:pt x="1626254" y="458311"/>
                </a:lnTo>
                <a:cubicBezTo>
                  <a:pt x="1626254" y="474977"/>
                  <a:pt x="1634587" y="499976"/>
                  <a:pt x="1659586" y="524975"/>
                </a:cubicBezTo>
                <a:close/>
                <a:moveTo>
                  <a:pt x="1634587" y="433312"/>
                </a:moveTo>
                <a:lnTo>
                  <a:pt x="1634587" y="408314"/>
                </a:lnTo>
                <a:cubicBezTo>
                  <a:pt x="1634587" y="416646"/>
                  <a:pt x="1642920" y="433312"/>
                  <a:pt x="1634587" y="433312"/>
                </a:cubicBezTo>
                <a:close/>
                <a:moveTo>
                  <a:pt x="1767914" y="516642"/>
                </a:moveTo>
                <a:cubicBezTo>
                  <a:pt x="1767914" y="516642"/>
                  <a:pt x="1767914" y="524975"/>
                  <a:pt x="1776247" y="533307"/>
                </a:cubicBezTo>
                <a:cubicBezTo>
                  <a:pt x="1809579" y="508309"/>
                  <a:pt x="1809579" y="441645"/>
                  <a:pt x="1826245" y="399981"/>
                </a:cubicBezTo>
                <a:cubicBezTo>
                  <a:pt x="1884575" y="499976"/>
                  <a:pt x="1926240" y="616637"/>
                  <a:pt x="1942906" y="749964"/>
                </a:cubicBezTo>
                <a:lnTo>
                  <a:pt x="1959571" y="766629"/>
                </a:lnTo>
                <a:cubicBezTo>
                  <a:pt x="1984570" y="691633"/>
                  <a:pt x="2001236" y="608304"/>
                  <a:pt x="2009569" y="533307"/>
                </a:cubicBezTo>
                <a:cubicBezTo>
                  <a:pt x="2134563" y="633303"/>
                  <a:pt x="2059567" y="816627"/>
                  <a:pt x="2226225" y="924955"/>
                </a:cubicBezTo>
                <a:lnTo>
                  <a:pt x="2242891" y="908289"/>
                </a:lnTo>
                <a:cubicBezTo>
                  <a:pt x="2226225" y="841626"/>
                  <a:pt x="2217892" y="766629"/>
                  <a:pt x="2209559" y="683300"/>
                </a:cubicBezTo>
                <a:cubicBezTo>
                  <a:pt x="2276223" y="708299"/>
                  <a:pt x="2409550" y="908289"/>
                  <a:pt x="2409550" y="991619"/>
                </a:cubicBezTo>
                <a:lnTo>
                  <a:pt x="2409550" y="1066615"/>
                </a:lnTo>
                <a:lnTo>
                  <a:pt x="2384551" y="1066615"/>
                </a:lnTo>
                <a:cubicBezTo>
                  <a:pt x="2117897" y="1058282"/>
                  <a:pt x="1742915" y="791628"/>
                  <a:pt x="1676252" y="491643"/>
                </a:cubicBezTo>
                <a:cubicBezTo>
                  <a:pt x="1667919" y="441645"/>
                  <a:pt x="1659586" y="399981"/>
                  <a:pt x="1642920" y="358316"/>
                </a:cubicBezTo>
                <a:cubicBezTo>
                  <a:pt x="1592923" y="399981"/>
                  <a:pt x="1601256" y="441645"/>
                  <a:pt x="1601256" y="491643"/>
                </a:cubicBezTo>
                <a:cubicBezTo>
                  <a:pt x="1601256" y="816627"/>
                  <a:pt x="2117897" y="1141611"/>
                  <a:pt x="2359552" y="1241606"/>
                </a:cubicBezTo>
                <a:cubicBezTo>
                  <a:pt x="2259557" y="1308270"/>
                  <a:pt x="2209559" y="1299937"/>
                  <a:pt x="2117897" y="1299937"/>
                </a:cubicBezTo>
                <a:cubicBezTo>
                  <a:pt x="1967904" y="1299937"/>
                  <a:pt x="1851243" y="1258272"/>
                  <a:pt x="1676252" y="1233273"/>
                </a:cubicBezTo>
                <a:cubicBezTo>
                  <a:pt x="1726249" y="1141611"/>
                  <a:pt x="1876242" y="1066615"/>
                  <a:pt x="1901241" y="1033283"/>
                </a:cubicBezTo>
                <a:lnTo>
                  <a:pt x="1667919" y="1033283"/>
                </a:lnTo>
                <a:lnTo>
                  <a:pt x="1442930" y="983286"/>
                </a:lnTo>
                <a:cubicBezTo>
                  <a:pt x="1501260" y="891623"/>
                  <a:pt x="1617921" y="891623"/>
                  <a:pt x="1692918" y="883290"/>
                </a:cubicBezTo>
                <a:cubicBezTo>
                  <a:pt x="1634587" y="858292"/>
                  <a:pt x="1551258" y="833293"/>
                  <a:pt x="1484595" y="783295"/>
                </a:cubicBezTo>
                <a:cubicBezTo>
                  <a:pt x="1442930" y="758297"/>
                  <a:pt x="1359601" y="666634"/>
                  <a:pt x="1334602" y="616637"/>
                </a:cubicBezTo>
                <a:cubicBezTo>
                  <a:pt x="1367934" y="624970"/>
                  <a:pt x="1401265" y="624970"/>
                  <a:pt x="1434597" y="641636"/>
                </a:cubicBezTo>
                <a:cubicBezTo>
                  <a:pt x="1476262" y="658301"/>
                  <a:pt x="1526259" y="691633"/>
                  <a:pt x="1576257" y="716632"/>
                </a:cubicBezTo>
                <a:cubicBezTo>
                  <a:pt x="1576257" y="716632"/>
                  <a:pt x="1601256" y="741631"/>
                  <a:pt x="1601256" y="716632"/>
                </a:cubicBezTo>
                <a:cubicBezTo>
                  <a:pt x="1601256" y="699966"/>
                  <a:pt x="1517926" y="599971"/>
                  <a:pt x="1501260" y="558306"/>
                </a:cubicBezTo>
                <a:cubicBezTo>
                  <a:pt x="1459596" y="466644"/>
                  <a:pt x="1434597" y="341650"/>
                  <a:pt x="1434597" y="249988"/>
                </a:cubicBezTo>
                <a:cubicBezTo>
                  <a:pt x="1434597" y="224989"/>
                  <a:pt x="1451263" y="108328"/>
                  <a:pt x="1467929" y="33332"/>
                </a:cubicBezTo>
                <a:cubicBezTo>
                  <a:pt x="1559591" y="191657"/>
                  <a:pt x="1817912" y="341650"/>
                  <a:pt x="1767914" y="516642"/>
                </a:cubicBezTo>
                <a:close/>
                <a:moveTo>
                  <a:pt x="1792913" y="441645"/>
                </a:moveTo>
                <a:lnTo>
                  <a:pt x="1817912" y="366649"/>
                </a:lnTo>
                <a:cubicBezTo>
                  <a:pt x="1876242" y="458311"/>
                  <a:pt x="1934573" y="574972"/>
                  <a:pt x="1942906" y="683300"/>
                </a:cubicBezTo>
                <a:cubicBezTo>
                  <a:pt x="1951238" y="683300"/>
                  <a:pt x="1951238" y="691633"/>
                  <a:pt x="1959571" y="699966"/>
                </a:cubicBezTo>
                <a:cubicBezTo>
                  <a:pt x="1976237" y="641636"/>
                  <a:pt x="1984570" y="574972"/>
                  <a:pt x="2001236" y="516642"/>
                </a:cubicBezTo>
                <a:cubicBezTo>
                  <a:pt x="2151229" y="591638"/>
                  <a:pt x="2084565" y="783295"/>
                  <a:pt x="2209559" y="899956"/>
                </a:cubicBezTo>
                <a:cubicBezTo>
                  <a:pt x="2217892" y="891623"/>
                  <a:pt x="2217892" y="883290"/>
                  <a:pt x="2217892" y="858292"/>
                </a:cubicBezTo>
                <a:cubicBezTo>
                  <a:pt x="2217892" y="841626"/>
                  <a:pt x="2201226" y="749964"/>
                  <a:pt x="2192893" y="658301"/>
                </a:cubicBezTo>
                <a:cubicBezTo>
                  <a:pt x="2351219" y="749964"/>
                  <a:pt x="2426215" y="924955"/>
                  <a:pt x="2426215" y="1083281"/>
                </a:cubicBezTo>
                <a:cubicBezTo>
                  <a:pt x="3201178" y="1108280"/>
                  <a:pt x="4209462" y="1583256"/>
                  <a:pt x="4209462" y="2474880"/>
                </a:cubicBezTo>
                <a:cubicBezTo>
                  <a:pt x="4209462" y="2749866"/>
                  <a:pt x="4109467" y="3066518"/>
                  <a:pt x="3751151" y="3066518"/>
                </a:cubicBezTo>
                <a:cubicBezTo>
                  <a:pt x="3334505" y="3066518"/>
                  <a:pt x="2992855" y="2583208"/>
                  <a:pt x="2659537" y="2583208"/>
                </a:cubicBezTo>
                <a:cubicBezTo>
                  <a:pt x="2559542" y="2583208"/>
                  <a:pt x="2534544" y="2649871"/>
                  <a:pt x="2534544" y="2716535"/>
                </a:cubicBezTo>
                <a:cubicBezTo>
                  <a:pt x="2534544" y="2733201"/>
                  <a:pt x="2534544" y="2774865"/>
                  <a:pt x="2551209" y="2808197"/>
                </a:cubicBezTo>
                <a:cubicBezTo>
                  <a:pt x="2584541" y="2874860"/>
                  <a:pt x="2709535" y="2999854"/>
                  <a:pt x="2784531" y="3049852"/>
                </a:cubicBezTo>
                <a:cubicBezTo>
                  <a:pt x="2801197" y="3058185"/>
                  <a:pt x="3051185" y="3258175"/>
                  <a:pt x="3109516" y="3258175"/>
                </a:cubicBezTo>
                <a:cubicBezTo>
                  <a:pt x="3267841" y="3258175"/>
                  <a:pt x="3459499" y="3158180"/>
                  <a:pt x="3584492" y="3158180"/>
                </a:cubicBezTo>
                <a:cubicBezTo>
                  <a:pt x="3626157" y="3158180"/>
                  <a:pt x="3692820" y="3183179"/>
                  <a:pt x="3726152" y="3224843"/>
                </a:cubicBezTo>
                <a:cubicBezTo>
                  <a:pt x="3759484" y="3274841"/>
                  <a:pt x="3992806" y="3649823"/>
                  <a:pt x="4109467" y="3649823"/>
                </a:cubicBezTo>
                <a:cubicBezTo>
                  <a:pt x="4134466" y="3649823"/>
                  <a:pt x="4317790" y="3549828"/>
                  <a:pt x="4342789" y="3549828"/>
                </a:cubicBezTo>
                <a:cubicBezTo>
                  <a:pt x="4359455" y="3549828"/>
                  <a:pt x="4384453" y="3566493"/>
                  <a:pt x="4434451" y="3591492"/>
                </a:cubicBezTo>
                <a:cubicBezTo>
                  <a:pt x="4451117" y="3608158"/>
                  <a:pt x="4484449" y="3599825"/>
                  <a:pt x="4509447" y="3616491"/>
                </a:cubicBezTo>
                <a:cubicBezTo>
                  <a:pt x="4542779" y="3641490"/>
                  <a:pt x="4567778" y="3683154"/>
                  <a:pt x="4567778" y="3708153"/>
                </a:cubicBezTo>
                <a:cubicBezTo>
                  <a:pt x="4567778" y="3733152"/>
                  <a:pt x="4542779" y="3774817"/>
                  <a:pt x="4526113" y="3799815"/>
                </a:cubicBezTo>
                <a:cubicBezTo>
                  <a:pt x="4517780" y="3766484"/>
                  <a:pt x="4492781" y="3716486"/>
                  <a:pt x="4467783" y="3716486"/>
                </a:cubicBezTo>
                <a:cubicBezTo>
                  <a:pt x="4442784" y="3716486"/>
                  <a:pt x="4442784" y="3724819"/>
                  <a:pt x="4426118" y="3724819"/>
                </a:cubicBezTo>
                <a:cubicBezTo>
                  <a:pt x="4401119" y="3733152"/>
                  <a:pt x="4359455" y="3724819"/>
                  <a:pt x="4342789" y="3724819"/>
                </a:cubicBezTo>
                <a:cubicBezTo>
                  <a:pt x="4267792" y="3724819"/>
                  <a:pt x="4259460" y="3791483"/>
                  <a:pt x="4259460" y="3841480"/>
                </a:cubicBezTo>
                <a:cubicBezTo>
                  <a:pt x="4259460" y="3983140"/>
                  <a:pt x="4317790" y="4041470"/>
                  <a:pt x="4484449" y="4174797"/>
                </a:cubicBezTo>
                <a:cubicBezTo>
                  <a:pt x="4517780" y="4199796"/>
                  <a:pt x="4551112" y="4241461"/>
                  <a:pt x="4576111" y="4241461"/>
                </a:cubicBezTo>
                <a:cubicBezTo>
                  <a:pt x="4601110" y="4241461"/>
                  <a:pt x="4617775" y="4224795"/>
                  <a:pt x="4626108" y="4208129"/>
                </a:cubicBezTo>
                <a:cubicBezTo>
                  <a:pt x="4634441" y="4274792"/>
                  <a:pt x="4517780" y="4333123"/>
                  <a:pt x="4467783" y="4333123"/>
                </a:cubicBezTo>
                <a:cubicBezTo>
                  <a:pt x="4376120" y="4333123"/>
                  <a:pt x="4226128" y="4066469"/>
                  <a:pt x="4217795" y="4041470"/>
                </a:cubicBezTo>
                <a:cubicBezTo>
                  <a:pt x="4209462" y="4066469"/>
                  <a:pt x="4201129" y="4091468"/>
                  <a:pt x="4201129" y="4108134"/>
                </a:cubicBezTo>
                <a:cubicBezTo>
                  <a:pt x="4201129" y="4216462"/>
                  <a:pt x="4276125" y="4308124"/>
                  <a:pt x="4351122" y="4424785"/>
                </a:cubicBezTo>
                <a:cubicBezTo>
                  <a:pt x="4376120" y="4449784"/>
                  <a:pt x="4409452" y="4558112"/>
                  <a:pt x="4467783" y="4533113"/>
                </a:cubicBezTo>
                <a:cubicBezTo>
                  <a:pt x="4442784" y="4566445"/>
                  <a:pt x="4417785" y="4574778"/>
                  <a:pt x="4392786" y="4574778"/>
                </a:cubicBezTo>
                <a:cubicBezTo>
                  <a:pt x="4142799" y="4574778"/>
                  <a:pt x="4051136" y="4241461"/>
                  <a:pt x="4067802" y="4083135"/>
                </a:cubicBezTo>
                <a:cubicBezTo>
                  <a:pt x="4051136" y="4124800"/>
                  <a:pt x="4042803" y="4191463"/>
                  <a:pt x="4042803" y="4208129"/>
                </a:cubicBezTo>
                <a:cubicBezTo>
                  <a:pt x="4042803" y="4233128"/>
                  <a:pt x="4084468" y="4441451"/>
                  <a:pt x="4084468" y="4458117"/>
                </a:cubicBezTo>
                <a:cubicBezTo>
                  <a:pt x="4084468" y="4491449"/>
                  <a:pt x="4084468" y="4508114"/>
                  <a:pt x="4042803" y="4549779"/>
                </a:cubicBezTo>
                <a:cubicBezTo>
                  <a:pt x="4059469" y="4566445"/>
                  <a:pt x="4084468" y="4583111"/>
                  <a:pt x="4109467" y="4591444"/>
                </a:cubicBezTo>
                <a:cubicBezTo>
                  <a:pt x="4092801" y="4599777"/>
                  <a:pt x="4059469" y="4608110"/>
                  <a:pt x="4042803" y="4608110"/>
                </a:cubicBezTo>
                <a:cubicBezTo>
                  <a:pt x="4017805" y="4608110"/>
                  <a:pt x="3992806" y="4599777"/>
                  <a:pt x="3976140" y="4574778"/>
                </a:cubicBezTo>
                <a:cubicBezTo>
                  <a:pt x="3951141" y="4549779"/>
                  <a:pt x="3917810" y="4516447"/>
                  <a:pt x="3901144" y="4491449"/>
                </a:cubicBezTo>
                <a:cubicBezTo>
                  <a:pt x="3867812" y="4433118"/>
                  <a:pt x="3859479" y="4341456"/>
                  <a:pt x="3859479" y="4316457"/>
                </a:cubicBezTo>
                <a:cubicBezTo>
                  <a:pt x="3859479" y="4149798"/>
                  <a:pt x="3934475" y="4008139"/>
                  <a:pt x="4051136" y="3833147"/>
                </a:cubicBezTo>
                <a:cubicBezTo>
                  <a:pt x="4009472" y="3799815"/>
                  <a:pt x="3951141" y="3783150"/>
                  <a:pt x="3909477" y="3758151"/>
                </a:cubicBezTo>
                <a:cubicBezTo>
                  <a:pt x="3859479" y="3741485"/>
                  <a:pt x="3817814" y="3716486"/>
                  <a:pt x="3784483" y="3674822"/>
                </a:cubicBezTo>
                <a:cubicBezTo>
                  <a:pt x="3759484" y="3658156"/>
                  <a:pt x="3742818" y="3616491"/>
                  <a:pt x="3717819" y="3599825"/>
                </a:cubicBezTo>
                <a:cubicBezTo>
                  <a:pt x="3709486" y="3583159"/>
                  <a:pt x="3692820" y="3583159"/>
                  <a:pt x="3676155" y="3583159"/>
                </a:cubicBezTo>
                <a:cubicBezTo>
                  <a:pt x="3651156" y="3583159"/>
                  <a:pt x="3509496" y="3649823"/>
                  <a:pt x="3509496" y="3691487"/>
                </a:cubicBezTo>
                <a:cubicBezTo>
                  <a:pt x="3509496" y="3716486"/>
                  <a:pt x="3576160" y="3833147"/>
                  <a:pt x="3592825" y="3908144"/>
                </a:cubicBezTo>
                <a:cubicBezTo>
                  <a:pt x="3651156" y="4108134"/>
                  <a:pt x="3651156" y="4133133"/>
                  <a:pt x="3651156" y="4308124"/>
                </a:cubicBezTo>
                <a:cubicBezTo>
                  <a:pt x="3651156" y="4708105"/>
                  <a:pt x="3476164" y="5366406"/>
                  <a:pt x="3101183" y="5699723"/>
                </a:cubicBezTo>
                <a:cubicBezTo>
                  <a:pt x="3159513" y="5724722"/>
                  <a:pt x="3226177" y="5733055"/>
                  <a:pt x="3284507" y="5774720"/>
                </a:cubicBezTo>
                <a:cubicBezTo>
                  <a:pt x="3367836" y="5824717"/>
                  <a:pt x="3442833" y="5908046"/>
                  <a:pt x="3542828" y="5958044"/>
                </a:cubicBezTo>
                <a:cubicBezTo>
                  <a:pt x="3592825" y="5991376"/>
                  <a:pt x="3659489" y="5999709"/>
                  <a:pt x="3717819" y="6024707"/>
                </a:cubicBezTo>
                <a:cubicBezTo>
                  <a:pt x="3842813" y="6066372"/>
                  <a:pt x="3859479" y="6174700"/>
                  <a:pt x="3859479" y="6258029"/>
                </a:cubicBezTo>
                <a:cubicBezTo>
                  <a:pt x="3859479" y="6291361"/>
                  <a:pt x="3817814" y="6349692"/>
                  <a:pt x="3776150" y="6366357"/>
                </a:cubicBezTo>
                <a:lnTo>
                  <a:pt x="3751151" y="6366357"/>
                </a:lnTo>
                <a:cubicBezTo>
                  <a:pt x="3767817" y="6349692"/>
                  <a:pt x="3784483" y="6316360"/>
                  <a:pt x="3784483" y="6299694"/>
                </a:cubicBezTo>
                <a:cubicBezTo>
                  <a:pt x="3784483" y="6274695"/>
                  <a:pt x="3784483" y="6274695"/>
                  <a:pt x="3776150" y="6266362"/>
                </a:cubicBezTo>
                <a:cubicBezTo>
                  <a:pt x="3709486" y="6241364"/>
                  <a:pt x="3701153" y="6183033"/>
                  <a:pt x="3651156" y="6141368"/>
                </a:cubicBezTo>
                <a:cubicBezTo>
                  <a:pt x="3642823" y="6133035"/>
                  <a:pt x="3626157" y="6124703"/>
                  <a:pt x="3609491" y="6124703"/>
                </a:cubicBezTo>
                <a:cubicBezTo>
                  <a:pt x="3559494" y="6124703"/>
                  <a:pt x="3359503" y="6399689"/>
                  <a:pt x="3351170" y="6416355"/>
                </a:cubicBezTo>
                <a:cubicBezTo>
                  <a:pt x="3334505" y="6449687"/>
                  <a:pt x="3317839" y="6516350"/>
                  <a:pt x="3317839" y="6541349"/>
                </a:cubicBezTo>
                <a:cubicBezTo>
                  <a:pt x="3317839" y="6558015"/>
                  <a:pt x="3359503" y="6674676"/>
                  <a:pt x="3359503" y="6691342"/>
                </a:cubicBezTo>
                <a:cubicBezTo>
                  <a:pt x="3359503" y="6716340"/>
                  <a:pt x="3384502" y="6724673"/>
                  <a:pt x="3401168" y="6724673"/>
                </a:cubicBezTo>
                <a:cubicBezTo>
                  <a:pt x="3426167" y="6724673"/>
                  <a:pt x="3451166" y="6708008"/>
                  <a:pt x="3476164" y="6683009"/>
                </a:cubicBezTo>
                <a:cubicBezTo>
                  <a:pt x="3476164" y="6766338"/>
                  <a:pt x="3417834" y="6799670"/>
                  <a:pt x="3359503" y="6799670"/>
                </a:cubicBezTo>
                <a:cubicBezTo>
                  <a:pt x="3326172" y="6799670"/>
                  <a:pt x="3317839" y="6783004"/>
                  <a:pt x="3276174" y="6749672"/>
                </a:cubicBezTo>
                <a:cubicBezTo>
                  <a:pt x="3251175" y="6733006"/>
                  <a:pt x="3209511" y="6724673"/>
                  <a:pt x="3184512" y="6691342"/>
                </a:cubicBezTo>
                <a:cubicBezTo>
                  <a:pt x="3159513" y="6649677"/>
                  <a:pt x="3142847" y="6591347"/>
                  <a:pt x="3142847" y="6549682"/>
                </a:cubicBezTo>
                <a:cubicBezTo>
                  <a:pt x="3142847" y="6533016"/>
                  <a:pt x="3151180" y="6491351"/>
                  <a:pt x="3151180" y="6466353"/>
                </a:cubicBezTo>
                <a:cubicBezTo>
                  <a:pt x="3176179" y="6416355"/>
                  <a:pt x="3209511" y="6358025"/>
                  <a:pt x="3242842" y="6299694"/>
                </a:cubicBezTo>
                <a:lnTo>
                  <a:pt x="3242842" y="6291361"/>
                </a:lnTo>
                <a:cubicBezTo>
                  <a:pt x="3184512" y="6316360"/>
                  <a:pt x="3067851" y="6458020"/>
                  <a:pt x="3067851" y="6516350"/>
                </a:cubicBezTo>
                <a:lnTo>
                  <a:pt x="3067851" y="6666343"/>
                </a:lnTo>
                <a:cubicBezTo>
                  <a:pt x="3059518" y="6708008"/>
                  <a:pt x="3017853" y="6749672"/>
                  <a:pt x="3017853" y="6774671"/>
                </a:cubicBezTo>
                <a:cubicBezTo>
                  <a:pt x="3017853" y="6791337"/>
                  <a:pt x="3034519" y="6833001"/>
                  <a:pt x="3051185" y="6858000"/>
                </a:cubicBezTo>
                <a:cubicBezTo>
                  <a:pt x="3034519" y="6849667"/>
                  <a:pt x="3009520" y="6849667"/>
                  <a:pt x="3001187" y="6841334"/>
                </a:cubicBezTo>
                <a:cubicBezTo>
                  <a:pt x="2942857" y="6824669"/>
                  <a:pt x="2942857" y="6758005"/>
                  <a:pt x="2926191" y="6733006"/>
                </a:cubicBezTo>
                <a:cubicBezTo>
                  <a:pt x="2901192" y="6666343"/>
                  <a:pt x="2892859" y="6666343"/>
                  <a:pt x="2892859" y="6608012"/>
                </a:cubicBezTo>
                <a:cubicBezTo>
                  <a:pt x="2892859" y="6483018"/>
                  <a:pt x="2976189" y="6374690"/>
                  <a:pt x="3101183" y="6249696"/>
                </a:cubicBezTo>
                <a:lnTo>
                  <a:pt x="3101183" y="6241364"/>
                </a:lnTo>
                <a:cubicBezTo>
                  <a:pt x="2976189" y="6308027"/>
                  <a:pt x="2951190" y="6391356"/>
                  <a:pt x="2876194" y="6491351"/>
                </a:cubicBezTo>
                <a:cubicBezTo>
                  <a:pt x="2867861" y="6499684"/>
                  <a:pt x="2834529" y="6508017"/>
                  <a:pt x="2817863" y="6541349"/>
                </a:cubicBezTo>
                <a:cubicBezTo>
                  <a:pt x="2801197" y="6549682"/>
                  <a:pt x="2792864" y="6574681"/>
                  <a:pt x="2792864" y="6599679"/>
                </a:cubicBezTo>
                <a:cubicBezTo>
                  <a:pt x="2792864" y="6616345"/>
                  <a:pt x="2801197" y="6624678"/>
                  <a:pt x="2809530" y="6641344"/>
                </a:cubicBezTo>
                <a:cubicBezTo>
                  <a:pt x="2759533" y="6624678"/>
                  <a:pt x="2726201" y="6566348"/>
                  <a:pt x="2726201" y="6533016"/>
                </a:cubicBezTo>
                <a:cubicBezTo>
                  <a:pt x="2726201" y="6516350"/>
                  <a:pt x="2742867" y="6474686"/>
                  <a:pt x="2742867" y="6449687"/>
                </a:cubicBezTo>
                <a:cubicBezTo>
                  <a:pt x="2717868" y="6399689"/>
                  <a:pt x="2801197" y="6308027"/>
                  <a:pt x="2859528" y="6266362"/>
                </a:cubicBezTo>
                <a:cubicBezTo>
                  <a:pt x="2901192" y="6233031"/>
                  <a:pt x="3101183" y="6141368"/>
                  <a:pt x="3101183" y="6099704"/>
                </a:cubicBezTo>
                <a:cubicBezTo>
                  <a:pt x="3101183" y="6024707"/>
                  <a:pt x="2917858" y="5983043"/>
                  <a:pt x="2901192" y="5983043"/>
                </a:cubicBezTo>
                <a:cubicBezTo>
                  <a:pt x="2876194" y="5983043"/>
                  <a:pt x="2817863" y="5966377"/>
                  <a:pt x="2801197" y="5966377"/>
                </a:cubicBezTo>
                <a:cubicBezTo>
                  <a:pt x="2576208" y="5966377"/>
                  <a:pt x="2309554" y="6091371"/>
                  <a:pt x="2101231" y="6091371"/>
                </a:cubicBezTo>
                <a:cubicBezTo>
                  <a:pt x="1967904" y="6091371"/>
                  <a:pt x="1626254" y="5991376"/>
                  <a:pt x="1534592" y="5949711"/>
                </a:cubicBezTo>
                <a:cubicBezTo>
                  <a:pt x="1351268" y="5874715"/>
                  <a:pt x="1126279" y="5749721"/>
                  <a:pt x="984619" y="5533065"/>
                </a:cubicBezTo>
                <a:cubicBezTo>
                  <a:pt x="917955" y="5583062"/>
                  <a:pt x="876291" y="5683057"/>
                  <a:pt x="842959" y="5741388"/>
                </a:cubicBezTo>
                <a:cubicBezTo>
                  <a:pt x="801294" y="5799718"/>
                  <a:pt x="767963" y="6049706"/>
                  <a:pt x="617970" y="6049706"/>
                </a:cubicBezTo>
                <a:cubicBezTo>
                  <a:pt x="542974" y="6049706"/>
                  <a:pt x="451311" y="6008042"/>
                  <a:pt x="451311" y="5933045"/>
                </a:cubicBezTo>
                <a:cubicBezTo>
                  <a:pt x="451311" y="5916379"/>
                  <a:pt x="459644" y="5899713"/>
                  <a:pt x="467977" y="5891381"/>
                </a:cubicBezTo>
                <a:cubicBezTo>
                  <a:pt x="467977" y="5899713"/>
                  <a:pt x="476310" y="5966377"/>
                  <a:pt x="509642" y="5966377"/>
                </a:cubicBezTo>
                <a:cubicBezTo>
                  <a:pt x="559640" y="5966377"/>
                  <a:pt x="684633" y="5808051"/>
                  <a:pt x="684633" y="5799718"/>
                </a:cubicBezTo>
                <a:cubicBezTo>
                  <a:pt x="684633" y="5733055"/>
                  <a:pt x="442978" y="5566396"/>
                  <a:pt x="384648" y="5541398"/>
                </a:cubicBezTo>
                <a:cubicBezTo>
                  <a:pt x="351316" y="5524732"/>
                  <a:pt x="292986" y="5516399"/>
                  <a:pt x="276320" y="5516399"/>
                </a:cubicBezTo>
                <a:cubicBezTo>
                  <a:pt x="251321" y="5516399"/>
                  <a:pt x="142993" y="5558063"/>
                  <a:pt x="117994" y="5558063"/>
                </a:cubicBezTo>
                <a:cubicBezTo>
                  <a:pt x="101328" y="5558063"/>
                  <a:pt x="92995" y="5541398"/>
                  <a:pt x="67997" y="5541398"/>
                </a:cubicBezTo>
                <a:cubicBezTo>
                  <a:pt x="34665" y="5541398"/>
                  <a:pt x="34665" y="5591395"/>
                  <a:pt x="34665" y="5608061"/>
                </a:cubicBezTo>
                <a:cubicBezTo>
                  <a:pt x="26332" y="5591395"/>
                  <a:pt x="9666" y="5566396"/>
                  <a:pt x="9666" y="5541398"/>
                </a:cubicBezTo>
                <a:cubicBezTo>
                  <a:pt x="9666" y="5516399"/>
                  <a:pt x="51331" y="5458068"/>
                  <a:pt x="59664" y="5449735"/>
                </a:cubicBezTo>
                <a:cubicBezTo>
                  <a:pt x="109661" y="5374739"/>
                  <a:pt x="184658" y="5333074"/>
                  <a:pt x="251321" y="5333074"/>
                </a:cubicBezTo>
                <a:cubicBezTo>
                  <a:pt x="334650" y="5333074"/>
                  <a:pt x="434646" y="5399738"/>
                  <a:pt x="517975" y="5441402"/>
                </a:cubicBezTo>
                <a:cubicBezTo>
                  <a:pt x="434646" y="5308076"/>
                  <a:pt x="284653" y="5249745"/>
                  <a:pt x="167992" y="5258078"/>
                </a:cubicBezTo>
                <a:cubicBezTo>
                  <a:pt x="76330" y="5258078"/>
                  <a:pt x="84663" y="5216413"/>
                  <a:pt x="51331" y="5216413"/>
                </a:cubicBezTo>
                <a:cubicBezTo>
                  <a:pt x="26332" y="5216413"/>
                  <a:pt x="9666" y="5249745"/>
                  <a:pt x="1333" y="5266411"/>
                </a:cubicBezTo>
                <a:cubicBezTo>
                  <a:pt x="1333" y="5241412"/>
                  <a:pt x="-7000" y="5191415"/>
                  <a:pt x="17999" y="5174749"/>
                </a:cubicBezTo>
                <a:cubicBezTo>
                  <a:pt x="109661" y="5074754"/>
                  <a:pt x="134660" y="5083087"/>
                  <a:pt x="192991" y="5083087"/>
                </a:cubicBezTo>
                <a:cubicBezTo>
                  <a:pt x="301319" y="5083087"/>
                  <a:pt x="434646" y="5166416"/>
                  <a:pt x="526308" y="5283077"/>
                </a:cubicBezTo>
                <a:cubicBezTo>
                  <a:pt x="534641" y="5283077"/>
                  <a:pt x="576305" y="5291410"/>
                  <a:pt x="576305" y="5308076"/>
                </a:cubicBezTo>
                <a:cubicBezTo>
                  <a:pt x="576305" y="5249745"/>
                  <a:pt x="351316" y="5099752"/>
                  <a:pt x="334650" y="5083087"/>
                </a:cubicBezTo>
                <a:cubicBezTo>
                  <a:pt x="317985" y="5074754"/>
                  <a:pt x="292986" y="5049755"/>
                  <a:pt x="292986" y="5033089"/>
                </a:cubicBezTo>
                <a:cubicBezTo>
                  <a:pt x="284653" y="5016423"/>
                  <a:pt x="292986" y="4991424"/>
                  <a:pt x="284653" y="4966426"/>
                </a:cubicBezTo>
                <a:cubicBezTo>
                  <a:pt x="284653" y="4958093"/>
                  <a:pt x="267987" y="4949760"/>
                  <a:pt x="251321" y="4949760"/>
                </a:cubicBezTo>
                <a:cubicBezTo>
                  <a:pt x="226322" y="4949760"/>
                  <a:pt x="209656" y="4966426"/>
                  <a:pt x="192991" y="4974758"/>
                </a:cubicBezTo>
                <a:cubicBezTo>
                  <a:pt x="217989" y="4941427"/>
                  <a:pt x="242988" y="4899762"/>
                  <a:pt x="292986" y="4899762"/>
                </a:cubicBezTo>
                <a:cubicBezTo>
                  <a:pt x="309652" y="4899762"/>
                  <a:pt x="326317" y="4908095"/>
                  <a:pt x="359649" y="4924761"/>
                </a:cubicBezTo>
                <a:cubicBezTo>
                  <a:pt x="367982" y="4933094"/>
                  <a:pt x="401314" y="4933094"/>
                  <a:pt x="426313" y="4949760"/>
                </a:cubicBezTo>
                <a:cubicBezTo>
                  <a:pt x="459644" y="4966426"/>
                  <a:pt x="501309" y="4999757"/>
                  <a:pt x="517975" y="5033089"/>
                </a:cubicBezTo>
                <a:cubicBezTo>
                  <a:pt x="559640" y="5083087"/>
                  <a:pt x="626303" y="5266411"/>
                  <a:pt x="717965" y="5266411"/>
                </a:cubicBezTo>
                <a:cubicBezTo>
                  <a:pt x="767963" y="5266411"/>
                  <a:pt x="909622" y="5174749"/>
                  <a:pt x="892957" y="5124751"/>
                </a:cubicBezTo>
                <a:cubicBezTo>
                  <a:pt x="901290" y="5074754"/>
                  <a:pt x="909622" y="5008090"/>
                  <a:pt x="934621" y="4966426"/>
                </a:cubicBezTo>
                <a:cubicBezTo>
                  <a:pt x="1134612" y="4491449"/>
                  <a:pt x="1751248" y="4474783"/>
                  <a:pt x="1751248" y="4083135"/>
                </a:cubicBezTo>
                <a:cubicBezTo>
                  <a:pt x="1751248" y="4058136"/>
                  <a:pt x="1734582" y="4008139"/>
                  <a:pt x="1717917" y="3974807"/>
                </a:cubicBezTo>
                <a:cubicBezTo>
                  <a:pt x="1709584" y="4058136"/>
                  <a:pt x="1684585" y="4149798"/>
                  <a:pt x="1676252" y="4241461"/>
                </a:cubicBezTo>
                <a:cubicBezTo>
                  <a:pt x="1642920" y="4208129"/>
                  <a:pt x="1592923" y="4158131"/>
                  <a:pt x="1576257" y="4116467"/>
                </a:cubicBezTo>
                <a:cubicBezTo>
                  <a:pt x="1534592" y="4016472"/>
                  <a:pt x="1567924" y="3858146"/>
                  <a:pt x="1451263" y="3833147"/>
                </a:cubicBezTo>
                <a:cubicBezTo>
                  <a:pt x="1442930" y="3849813"/>
                  <a:pt x="1434597" y="3874812"/>
                  <a:pt x="1434597" y="3899811"/>
                </a:cubicBezTo>
                <a:cubicBezTo>
                  <a:pt x="1434597" y="3974807"/>
                  <a:pt x="1459596" y="4008139"/>
                  <a:pt x="1501260" y="4099801"/>
                </a:cubicBezTo>
                <a:cubicBezTo>
                  <a:pt x="1359601" y="4149798"/>
                  <a:pt x="1326269" y="3824814"/>
                  <a:pt x="1251273" y="3824814"/>
                </a:cubicBezTo>
                <a:cubicBezTo>
                  <a:pt x="1226274" y="3824814"/>
                  <a:pt x="1101280" y="3849813"/>
                  <a:pt x="1084614" y="3849813"/>
                </a:cubicBezTo>
                <a:cubicBezTo>
                  <a:pt x="942954" y="3849813"/>
                  <a:pt x="784629" y="3766484"/>
                  <a:pt x="642969" y="3649823"/>
                </a:cubicBezTo>
                <a:cubicBezTo>
                  <a:pt x="634636" y="3658156"/>
                  <a:pt x="634636" y="3649823"/>
                  <a:pt x="634636" y="3666489"/>
                </a:cubicBezTo>
                <a:cubicBezTo>
                  <a:pt x="634636" y="3749818"/>
                  <a:pt x="901290" y="3841480"/>
                  <a:pt x="901290" y="4008139"/>
                </a:cubicBezTo>
                <a:cubicBezTo>
                  <a:pt x="901290" y="4024804"/>
                  <a:pt x="884624" y="4066469"/>
                  <a:pt x="867958" y="4091468"/>
                </a:cubicBezTo>
                <a:cubicBezTo>
                  <a:pt x="867958" y="4083135"/>
                  <a:pt x="876291" y="4074802"/>
                  <a:pt x="876291" y="4058136"/>
                </a:cubicBezTo>
                <a:cubicBezTo>
                  <a:pt x="876291" y="4033137"/>
                  <a:pt x="842959" y="3974807"/>
                  <a:pt x="817960" y="3949808"/>
                </a:cubicBezTo>
                <a:cubicBezTo>
                  <a:pt x="734631" y="3874812"/>
                  <a:pt x="576305" y="3816481"/>
                  <a:pt x="567972" y="3708153"/>
                </a:cubicBezTo>
                <a:cubicBezTo>
                  <a:pt x="559640" y="3724819"/>
                  <a:pt x="559640" y="3733152"/>
                  <a:pt x="559640" y="3758151"/>
                </a:cubicBezTo>
                <a:cubicBezTo>
                  <a:pt x="559640" y="3816481"/>
                  <a:pt x="551307" y="3808148"/>
                  <a:pt x="617970" y="3899811"/>
                </a:cubicBezTo>
                <a:cubicBezTo>
                  <a:pt x="634636" y="3916476"/>
                  <a:pt x="676300" y="3949808"/>
                  <a:pt x="692966" y="3966474"/>
                </a:cubicBezTo>
                <a:cubicBezTo>
                  <a:pt x="826293" y="4066469"/>
                  <a:pt x="684633" y="4191463"/>
                  <a:pt x="842959" y="4274792"/>
                </a:cubicBezTo>
                <a:cubicBezTo>
                  <a:pt x="792961" y="4266460"/>
                  <a:pt x="726298" y="4233128"/>
                  <a:pt x="701299" y="4199796"/>
                </a:cubicBezTo>
                <a:cubicBezTo>
                  <a:pt x="667968" y="4166464"/>
                  <a:pt x="684633" y="4091468"/>
                  <a:pt x="659635" y="4041470"/>
                </a:cubicBezTo>
                <a:cubicBezTo>
                  <a:pt x="617970" y="3924809"/>
                  <a:pt x="476310" y="3824814"/>
                  <a:pt x="492976" y="3708153"/>
                </a:cubicBezTo>
                <a:cubicBezTo>
                  <a:pt x="476310" y="3749818"/>
                  <a:pt x="451311" y="3824814"/>
                  <a:pt x="451311" y="3841480"/>
                </a:cubicBezTo>
                <a:cubicBezTo>
                  <a:pt x="451311" y="3924809"/>
                  <a:pt x="517975" y="3991473"/>
                  <a:pt x="517975" y="4083135"/>
                </a:cubicBezTo>
                <a:cubicBezTo>
                  <a:pt x="517975" y="4141465"/>
                  <a:pt x="517975" y="4166464"/>
                  <a:pt x="426313" y="4224795"/>
                </a:cubicBezTo>
                <a:cubicBezTo>
                  <a:pt x="451311" y="4183130"/>
                  <a:pt x="467977" y="4124800"/>
                  <a:pt x="467977" y="4099801"/>
                </a:cubicBezTo>
                <a:cubicBezTo>
                  <a:pt x="467977" y="4083135"/>
                  <a:pt x="367982" y="3808148"/>
                  <a:pt x="367982" y="3791483"/>
                </a:cubicBezTo>
                <a:cubicBezTo>
                  <a:pt x="367982" y="3749818"/>
                  <a:pt x="392981" y="3708153"/>
                  <a:pt x="426313" y="3666489"/>
                </a:cubicBezTo>
                <a:cubicBezTo>
                  <a:pt x="417980" y="3649823"/>
                  <a:pt x="401314" y="3649823"/>
                  <a:pt x="384648" y="3633157"/>
                </a:cubicBezTo>
                <a:cubicBezTo>
                  <a:pt x="467977" y="3524829"/>
                  <a:pt x="576305" y="3499830"/>
                  <a:pt x="676300" y="3474831"/>
                </a:cubicBezTo>
                <a:cubicBezTo>
                  <a:pt x="667968" y="3466498"/>
                  <a:pt x="676300" y="3466498"/>
                  <a:pt x="651302" y="3466498"/>
                </a:cubicBezTo>
                <a:cubicBezTo>
                  <a:pt x="634636" y="3466498"/>
                  <a:pt x="517975" y="3483164"/>
                  <a:pt x="501309" y="3483164"/>
                </a:cubicBezTo>
                <a:cubicBezTo>
                  <a:pt x="476310" y="3483164"/>
                  <a:pt x="459644" y="3466498"/>
                  <a:pt x="434646" y="3466498"/>
                </a:cubicBezTo>
                <a:cubicBezTo>
                  <a:pt x="384648" y="3458165"/>
                  <a:pt x="284653" y="3416501"/>
                  <a:pt x="259654" y="3366503"/>
                </a:cubicBezTo>
                <a:cubicBezTo>
                  <a:pt x="234655" y="3316506"/>
                  <a:pt x="226322" y="3266508"/>
                  <a:pt x="209656" y="3216510"/>
                </a:cubicBezTo>
                <a:cubicBezTo>
                  <a:pt x="209656" y="3199845"/>
                  <a:pt x="176325" y="3166513"/>
                  <a:pt x="159659" y="3166513"/>
                </a:cubicBezTo>
                <a:cubicBezTo>
                  <a:pt x="134660" y="3166513"/>
                  <a:pt x="126327" y="3174846"/>
                  <a:pt x="101328" y="3174846"/>
                </a:cubicBezTo>
                <a:cubicBezTo>
                  <a:pt x="126327" y="3124848"/>
                  <a:pt x="142993" y="3116515"/>
                  <a:pt x="176325" y="3116515"/>
                </a:cubicBezTo>
                <a:cubicBezTo>
                  <a:pt x="351316" y="3116515"/>
                  <a:pt x="209656" y="3391502"/>
                  <a:pt x="459644" y="3391502"/>
                </a:cubicBezTo>
                <a:cubicBezTo>
                  <a:pt x="484643" y="3391502"/>
                  <a:pt x="609637" y="3349837"/>
                  <a:pt x="634636" y="3349837"/>
                </a:cubicBezTo>
                <a:cubicBezTo>
                  <a:pt x="817960" y="3349837"/>
                  <a:pt x="917955" y="3483164"/>
                  <a:pt x="959620" y="3483164"/>
                </a:cubicBezTo>
                <a:lnTo>
                  <a:pt x="1051282" y="3483164"/>
                </a:lnTo>
                <a:cubicBezTo>
                  <a:pt x="1051282" y="3474831"/>
                  <a:pt x="1059615" y="3483164"/>
                  <a:pt x="1059615" y="3458165"/>
                </a:cubicBezTo>
                <a:cubicBezTo>
                  <a:pt x="1059615" y="3374836"/>
                  <a:pt x="609637" y="3241509"/>
                  <a:pt x="609637" y="3241509"/>
                </a:cubicBezTo>
                <a:cubicBezTo>
                  <a:pt x="584638" y="3241509"/>
                  <a:pt x="551307" y="3299840"/>
                  <a:pt x="509642" y="3333171"/>
                </a:cubicBezTo>
                <a:cubicBezTo>
                  <a:pt x="501309" y="3291507"/>
                  <a:pt x="501309" y="3241509"/>
                  <a:pt x="501309" y="3199845"/>
                </a:cubicBezTo>
                <a:cubicBezTo>
                  <a:pt x="492976" y="3191512"/>
                  <a:pt x="501309" y="3191512"/>
                  <a:pt x="476310" y="3191512"/>
                </a:cubicBezTo>
                <a:cubicBezTo>
                  <a:pt x="459644" y="3191512"/>
                  <a:pt x="409647" y="3249842"/>
                  <a:pt x="376315" y="3274841"/>
                </a:cubicBezTo>
                <a:lnTo>
                  <a:pt x="376315" y="3208178"/>
                </a:lnTo>
                <a:lnTo>
                  <a:pt x="376315" y="3183179"/>
                </a:lnTo>
                <a:cubicBezTo>
                  <a:pt x="376315" y="3166513"/>
                  <a:pt x="384648" y="3133181"/>
                  <a:pt x="376315" y="3124848"/>
                </a:cubicBezTo>
                <a:cubicBezTo>
                  <a:pt x="367982" y="3099849"/>
                  <a:pt x="351316" y="3074851"/>
                  <a:pt x="351316" y="3058185"/>
                </a:cubicBezTo>
                <a:cubicBezTo>
                  <a:pt x="351316" y="3033186"/>
                  <a:pt x="359649" y="3016520"/>
                  <a:pt x="359649" y="2991521"/>
                </a:cubicBezTo>
                <a:cubicBezTo>
                  <a:pt x="367982" y="2941524"/>
                  <a:pt x="442978" y="2941524"/>
                  <a:pt x="459644" y="2933191"/>
                </a:cubicBezTo>
                <a:cubicBezTo>
                  <a:pt x="484643" y="2916525"/>
                  <a:pt x="509642" y="2858195"/>
                  <a:pt x="526308" y="2841529"/>
                </a:cubicBezTo>
                <a:cubicBezTo>
                  <a:pt x="559640" y="2799864"/>
                  <a:pt x="576305" y="2808197"/>
                  <a:pt x="617970" y="2808197"/>
                </a:cubicBezTo>
                <a:cubicBezTo>
                  <a:pt x="659635" y="2808197"/>
                  <a:pt x="759630" y="2833196"/>
                  <a:pt x="751297" y="2933191"/>
                </a:cubicBezTo>
                <a:cubicBezTo>
                  <a:pt x="776296" y="2949857"/>
                  <a:pt x="801294" y="2983188"/>
                  <a:pt x="817960" y="3008187"/>
                </a:cubicBezTo>
                <a:cubicBezTo>
                  <a:pt x="842959" y="3033186"/>
                  <a:pt x="884624" y="3041519"/>
                  <a:pt x="909622" y="3074851"/>
                </a:cubicBezTo>
                <a:cubicBezTo>
                  <a:pt x="934621" y="3074851"/>
                  <a:pt x="959620" y="3066518"/>
                  <a:pt x="984619" y="3058185"/>
                </a:cubicBezTo>
                <a:cubicBezTo>
                  <a:pt x="1009618" y="3024853"/>
                  <a:pt x="1067948" y="2958190"/>
                  <a:pt x="1126279" y="2924858"/>
                </a:cubicBezTo>
                <a:lnTo>
                  <a:pt x="1151277" y="2924858"/>
                </a:lnTo>
                <a:cubicBezTo>
                  <a:pt x="1134612" y="2958190"/>
                  <a:pt x="1142944" y="2974856"/>
                  <a:pt x="1142944" y="2991521"/>
                </a:cubicBezTo>
                <a:cubicBezTo>
                  <a:pt x="1201275" y="2966523"/>
                  <a:pt x="1292937" y="2933191"/>
                  <a:pt x="1317936" y="2933191"/>
                </a:cubicBezTo>
                <a:lnTo>
                  <a:pt x="1351268" y="2933191"/>
                </a:lnTo>
                <a:cubicBezTo>
                  <a:pt x="1334602" y="2958190"/>
                  <a:pt x="1317936" y="2983188"/>
                  <a:pt x="1292937" y="3008187"/>
                </a:cubicBezTo>
                <a:cubicBezTo>
                  <a:pt x="1367934" y="3024853"/>
                  <a:pt x="1492927" y="3066518"/>
                  <a:pt x="1509593" y="3066518"/>
                </a:cubicBezTo>
                <a:cubicBezTo>
                  <a:pt x="1601256" y="3066518"/>
                  <a:pt x="1767914" y="2991521"/>
                  <a:pt x="1851243" y="2891526"/>
                </a:cubicBezTo>
                <a:cubicBezTo>
                  <a:pt x="1867909" y="2866527"/>
                  <a:pt x="1901241" y="2841529"/>
                  <a:pt x="1901241" y="2816530"/>
                </a:cubicBezTo>
                <a:cubicBezTo>
                  <a:pt x="1901241" y="2799864"/>
                  <a:pt x="1851243" y="2574875"/>
                  <a:pt x="1851243" y="2558209"/>
                </a:cubicBezTo>
                <a:cubicBezTo>
                  <a:pt x="1851243" y="2533210"/>
                  <a:pt x="1859576" y="2499879"/>
                  <a:pt x="1867909" y="2466547"/>
                </a:cubicBezTo>
                <a:cubicBezTo>
                  <a:pt x="1851243" y="2458214"/>
                  <a:pt x="1826245" y="2458214"/>
                  <a:pt x="1801246" y="2458214"/>
                </a:cubicBezTo>
                <a:lnTo>
                  <a:pt x="1751248" y="2458214"/>
                </a:lnTo>
                <a:cubicBezTo>
                  <a:pt x="1667919" y="2574875"/>
                  <a:pt x="1701251" y="2724868"/>
                  <a:pt x="1576257" y="2724868"/>
                </a:cubicBezTo>
                <a:cubicBezTo>
                  <a:pt x="1526259" y="2724868"/>
                  <a:pt x="1392932" y="2666537"/>
                  <a:pt x="1392932" y="2599874"/>
                </a:cubicBezTo>
                <a:cubicBezTo>
                  <a:pt x="1392932" y="2583208"/>
                  <a:pt x="1401265" y="2574875"/>
                  <a:pt x="1401265" y="2566542"/>
                </a:cubicBezTo>
                <a:cubicBezTo>
                  <a:pt x="1409598" y="2591541"/>
                  <a:pt x="1442930" y="2616540"/>
                  <a:pt x="1451263" y="2616540"/>
                </a:cubicBezTo>
                <a:cubicBezTo>
                  <a:pt x="1492927" y="2616540"/>
                  <a:pt x="1551258" y="2549876"/>
                  <a:pt x="1551258" y="2524877"/>
                </a:cubicBezTo>
                <a:cubicBezTo>
                  <a:pt x="1551258" y="2374885"/>
                  <a:pt x="1292937" y="2324887"/>
                  <a:pt x="1251273" y="2324887"/>
                </a:cubicBezTo>
                <a:cubicBezTo>
                  <a:pt x="1176276" y="2324887"/>
                  <a:pt x="1126279" y="2358219"/>
                  <a:pt x="1034616" y="2324887"/>
                </a:cubicBezTo>
                <a:lnTo>
                  <a:pt x="1034616" y="2416549"/>
                </a:lnTo>
                <a:cubicBezTo>
                  <a:pt x="984619" y="2391551"/>
                  <a:pt x="992952" y="2333220"/>
                  <a:pt x="992952" y="2299888"/>
                </a:cubicBezTo>
                <a:cubicBezTo>
                  <a:pt x="992952" y="2183227"/>
                  <a:pt x="1076281" y="2199893"/>
                  <a:pt x="1142944" y="2199893"/>
                </a:cubicBezTo>
                <a:cubicBezTo>
                  <a:pt x="1201275" y="2199893"/>
                  <a:pt x="1309603" y="2224892"/>
                  <a:pt x="1376266" y="2249891"/>
                </a:cubicBezTo>
                <a:cubicBezTo>
                  <a:pt x="1376266" y="2249891"/>
                  <a:pt x="1384599" y="2258224"/>
                  <a:pt x="1401265" y="2249891"/>
                </a:cubicBezTo>
                <a:cubicBezTo>
                  <a:pt x="1376266" y="2216559"/>
                  <a:pt x="1326269" y="2149896"/>
                  <a:pt x="1276271" y="2133230"/>
                </a:cubicBezTo>
                <a:cubicBezTo>
                  <a:pt x="1167943" y="2091565"/>
                  <a:pt x="976286" y="2049900"/>
                  <a:pt x="951287" y="2049900"/>
                </a:cubicBezTo>
                <a:cubicBezTo>
                  <a:pt x="934621" y="2049900"/>
                  <a:pt x="909622" y="2074899"/>
                  <a:pt x="901290" y="2091565"/>
                </a:cubicBezTo>
                <a:cubicBezTo>
                  <a:pt x="892957" y="2083232"/>
                  <a:pt x="892957" y="2066566"/>
                  <a:pt x="892957" y="2049900"/>
                </a:cubicBezTo>
                <a:cubicBezTo>
                  <a:pt x="892957" y="1941572"/>
                  <a:pt x="1009618" y="1924907"/>
                  <a:pt x="1076281" y="1924907"/>
                </a:cubicBezTo>
                <a:cubicBezTo>
                  <a:pt x="1176276" y="1924907"/>
                  <a:pt x="1367934" y="1983237"/>
                  <a:pt x="1459596" y="2124897"/>
                </a:cubicBezTo>
                <a:cubicBezTo>
                  <a:pt x="1459596" y="2124897"/>
                  <a:pt x="1467929" y="2124897"/>
                  <a:pt x="1467929" y="2108231"/>
                </a:cubicBezTo>
                <a:cubicBezTo>
                  <a:pt x="1467929" y="2041567"/>
                  <a:pt x="1234607" y="1899908"/>
                  <a:pt x="1226274" y="1883242"/>
                </a:cubicBezTo>
                <a:cubicBezTo>
                  <a:pt x="1192942" y="1858243"/>
                  <a:pt x="1167943" y="1824911"/>
                  <a:pt x="1167943" y="1783247"/>
                </a:cubicBezTo>
                <a:cubicBezTo>
                  <a:pt x="1167943" y="1774914"/>
                  <a:pt x="1159610" y="1758248"/>
                  <a:pt x="1134612" y="1758248"/>
                </a:cubicBezTo>
                <a:cubicBezTo>
                  <a:pt x="1117946" y="1758248"/>
                  <a:pt x="1109613" y="1766581"/>
                  <a:pt x="1092947" y="1774914"/>
                </a:cubicBezTo>
                <a:cubicBezTo>
                  <a:pt x="1092947" y="1708250"/>
                  <a:pt x="1142944" y="1699917"/>
                  <a:pt x="1176276" y="1699917"/>
                </a:cubicBezTo>
                <a:cubicBezTo>
                  <a:pt x="1192942" y="1699917"/>
                  <a:pt x="1209608" y="1708250"/>
                  <a:pt x="1226274" y="1708250"/>
                </a:cubicBezTo>
                <a:cubicBezTo>
                  <a:pt x="1242940" y="1716583"/>
                  <a:pt x="1267938" y="1708250"/>
                  <a:pt x="1292937" y="1708250"/>
                </a:cubicBezTo>
                <a:cubicBezTo>
                  <a:pt x="1542925" y="1708250"/>
                  <a:pt x="1659586" y="2241558"/>
                  <a:pt x="1667919" y="2308221"/>
                </a:cubicBezTo>
                <a:cubicBezTo>
                  <a:pt x="1734582" y="2274890"/>
                  <a:pt x="1792913" y="2241558"/>
                  <a:pt x="1867909" y="2224892"/>
                </a:cubicBezTo>
                <a:cubicBezTo>
                  <a:pt x="1901241" y="2216559"/>
                  <a:pt x="1959571" y="2241558"/>
                  <a:pt x="2009569" y="2199893"/>
                </a:cubicBezTo>
                <a:cubicBezTo>
                  <a:pt x="2092898" y="2133230"/>
                  <a:pt x="2092898" y="2074899"/>
                  <a:pt x="2151229" y="1999903"/>
                </a:cubicBezTo>
                <a:cubicBezTo>
                  <a:pt x="2226225" y="1899908"/>
                  <a:pt x="2326220" y="1849910"/>
                  <a:pt x="2434548" y="1808246"/>
                </a:cubicBezTo>
                <a:cubicBezTo>
                  <a:pt x="2426215" y="1858243"/>
                  <a:pt x="2409550" y="1858243"/>
                  <a:pt x="2417883" y="1999903"/>
                </a:cubicBezTo>
                <a:cubicBezTo>
                  <a:pt x="2501212" y="1916574"/>
                  <a:pt x="2634539" y="1866576"/>
                  <a:pt x="2717868" y="1866576"/>
                </a:cubicBezTo>
                <a:cubicBezTo>
                  <a:pt x="2742867" y="1866576"/>
                  <a:pt x="2742867" y="1866576"/>
                  <a:pt x="2751200" y="1874909"/>
                </a:cubicBezTo>
                <a:cubicBezTo>
                  <a:pt x="2701202" y="1924907"/>
                  <a:pt x="2676203" y="1966571"/>
                  <a:pt x="2676203" y="2033235"/>
                </a:cubicBezTo>
                <a:cubicBezTo>
                  <a:pt x="2742867" y="1966571"/>
                  <a:pt x="2842862" y="1949905"/>
                  <a:pt x="2909525" y="1949905"/>
                </a:cubicBezTo>
                <a:cubicBezTo>
                  <a:pt x="2926191" y="1949905"/>
                  <a:pt x="2984522" y="1958238"/>
                  <a:pt x="3026186" y="1966571"/>
                </a:cubicBezTo>
                <a:cubicBezTo>
                  <a:pt x="3017853" y="1999903"/>
                  <a:pt x="2917858" y="2041567"/>
                  <a:pt x="2942857" y="2108231"/>
                </a:cubicBezTo>
                <a:cubicBezTo>
                  <a:pt x="3001187" y="2083232"/>
                  <a:pt x="3076184" y="2066566"/>
                  <a:pt x="3101183" y="2066566"/>
                </a:cubicBezTo>
                <a:cubicBezTo>
                  <a:pt x="3142847" y="2066566"/>
                  <a:pt x="3242842" y="2099898"/>
                  <a:pt x="3276174" y="2124897"/>
                </a:cubicBezTo>
                <a:cubicBezTo>
                  <a:pt x="3251175" y="2149896"/>
                  <a:pt x="3167846" y="2191560"/>
                  <a:pt x="3192845" y="2249891"/>
                </a:cubicBezTo>
                <a:cubicBezTo>
                  <a:pt x="3326172" y="2199893"/>
                  <a:pt x="3301173" y="2208226"/>
                  <a:pt x="3376169" y="2208226"/>
                </a:cubicBezTo>
                <a:cubicBezTo>
                  <a:pt x="3451166" y="2208226"/>
                  <a:pt x="3451166" y="2199893"/>
                  <a:pt x="3534495" y="2241558"/>
                </a:cubicBezTo>
                <a:cubicBezTo>
                  <a:pt x="3484497" y="2274890"/>
                  <a:pt x="3392835" y="2333220"/>
                  <a:pt x="3392835" y="2399883"/>
                </a:cubicBezTo>
                <a:cubicBezTo>
                  <a:pt x="3392835" y="2466547"/>
                  <a:pt x="3584492" y="2499879"/>
                  <a:pt x="3601158" y="2499879"/>
                </a:cubicBezTo>
                <a:cubicBezTo>
                  <a:pt x="3776150" y="2499879"/>
                  <a:pt x="3801149" y="2274890"/>
                  <a:pt x="3801149" y="2216559"/>
                </a:cubicBezTo>
                <a:cubicBezTo>
                  <a:pt x="3801149" y="2099898"/>
                  <a:pt x="3759484" y="1991570"/>
                  <a:pt x="3617824" y="1883242"/>
                </a:cubicBezTo>
                <a:cubicBezTo>
                  <a:pt x="3309506" y="1633254"/>
                  <a:pt x="2942857" y="1516593"/>
                  <a:pt x="2634539" y="1366600"/>
                </a:cubicBezTo>
                <a:cubicBezTo>
                  <a:pt x="2551209" y="1333269"/>
                  <a:pt x="2401217" y="1249939"/>
                  <a:pt x="2376218" y="1249939"/>
                </a:cubicBezTo>
                <a:cubicBezTo>
                  <a:pt x="2359552" y="1249939"/>
                  <a:pt x="2317887" y="1283271"/>
                  <a:pt x="2284556" y="1291604"/>
                </a:cubicBezTo>
                <a:cubicBezTo>
                  <a:pt x="2234558" y="1308270"/>
                  <a:pt x="2134563" y="1316603"/>
                  <a:pt x="2117897" y="1316603"/>
                </a:cubicBezTo>
                <a:cubicBezTo>
                  <a:pt x="1967904" y="1316603"/>
                  <a:pt x="1801246" y="1266605"/>
                  <a:pt x="1651253" y="1249939"/>
                </a:cubicBezTo>
                <a:cubicBezTo>
                  <a:pt x="1676252" y="1183276"/>
                  <a:pt x="1784580" y="1083281"/>
                  <a:pt x="1851243" y="1058282"/>
                </a:cubicBezTo>
                <a:cubicBezTo>
                  <a:pt x="1842910" y="1049949"/>
                  <a:pt x="1826245" y="1049949"/>
                  <a:pt x="1701251" y="1049949"/>
                </a:cubicBezTo>
                <a:cubicBezTo>
                  <a:pt x="1609588" y="1033283"/>
                  <a:pt x="1509593" y="1016617"/>
                  <a:pt x="1417931" y="991619"/>
                </a:cubicBezTo>
                <a:cubicBezTo>
                  <a:pt x="1459596" y="899956"/>
                  <a:pt x="1551258" y="891623"/>
                  <a:pt x="1626254" y="874958"/>
                </a:cubicBezTo>
                <a:cubicBezTo>
                  <a:pt x="1517926" y="849959"/>
                  <a:pt x="1351268" y="724965"/>
                  <a:pt x="1309603" y="608304"/>
                </a:cubicBezTo>
                <a:lnTo>
                  <a:pt x="1317936" y="599971"/>
                </a:lnTo>
                <a:cubicBezTo>
                  <a:pt x="1367934" y="599971"/>
                  <a:pt x="1459596" y="649968"/>
                  <a:pt x="1526259" y="666634"/>
                </a:cubicBezTo>
                <a:lnTo>
                  <a:pt x="1542925" y="658301"/>
                </a:lnTo>
                <a:cubicBezTo>
                  <a:pt x="1517926" y="633303"/>
                  <a:pt x="1426264" y="408314"/>
                  <a:pt x="1426264" y="341650"/>
                </a:cubicBezTo>
                <a:lnTo>
                  <a:pt x="1426264" y="158326"/>
                </a:lnTo>
                <a:cubicBezTo>
                  <a:pt x="1434597" y="108328"/>
                  <a:pt x="1451263" y="49998"/>
                  <a:pt x="1467929" y="0"/>
                </a:cubicBezTo>
                <a:cubicBezTo>
                  <a:pt x="1534592" y="141660"/>
                  <a:pt x="1759581" y="266654"/>
                  <a:pt x="1792913" y="441645"/>
                </a:cubicBezTo>
                <a:close/>
              </a:path>
            </a:pathLst>
          </a:custGeom>
          <a:solidFill>
            <a:srgbClr val="C00000"/>
          </a:solidFill>
          <a:ln w="83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7566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698CE794-7431-799D-A45D-7D3C32BD06EC}"/>
              </a:ext>
            </a:extLst>
          </p:cNvPr>
          <p:cNvSpPr/>
          <p:nvPr/>
        </p:nvSpPr>
        <p:spPr>
          <a:xfrm>
            <a:off x="3136900" y="920750"/>
            <a:ext cx="5499100" cy="4615953"/>
          </a:xfrm>
          <a:custGeom>
            <a:avLst/>
            <a:gdLst>
              <a:gd name="connsiteX0" fmla="*/ 1259586 w 4583430"/>
              <a:gd name="connsiteY0" fmla="*/ 3321558 h 3847338"/>
              <a:gd name="connsiteX1" fmla="*/ 1204722 w 4583430"/>
              <a:gd name="connsiteY1" fmla="*/ 3328416 h 3847338"/>
              <a:gd name="connsiteX2" fmla="*/ 1362456 w 4583430"/>
              <a:gd name="connsiteY2" fmla="*/ 3456432 h 3847338"/>
              <a:gd name="connsiteX3" fmla="*/ 1323594 w 4583430"/>
              <a:gd name="connsiteY3" fmla="*/ 3675888 h 3847338"/>
              <a:gd name="connsiteX4" fmla="*/ 1419606 w 4583430"/>
              <a:gd name="connsiteY4" fmla="*/ 3803904 h 3847338"/>
              <a:gd name="connsiteX5" fmla="*/ 1431036 w 4583430"/>
              <a:gd name="connsiteY5" fmla="*/ 3803904 h 3847338"/>
              <a:gd name="connsiteX6" fmla="*/ 1373886 w 4583430"/>
              <a:gd name="connsiteY6" fmla="*/ 3691890 h 3847338"/>
              <a:gd name="connsiteX7" fmla="*/ 1431036 w 4583430"/>
              <a:gd name="connsiteY7" fmla="*/ 3479292 h 3847338"/>
              <a:gd name="connsiteX8" fmla="*/ 1259586 w 4583430"/>
              <a:gd name="connsiteY8" fmla="*/ 3321558 h 3847338"/>
              <a:gd name="connsiteX9" fmla="*/ 1666494 w 4583430"/>
              <a:gd name="connsiteY9" fmla="*/ 2852928 h 3847338"/>
              <a:gd name="connsiteX10" fmla="*/ 1737360 w 4583430"/>
              <a:gd name="connsiteY10" fmla="*/ 2884932 h 3847338"/>
              <a:gd name="connsiteX11" fmla="*/ 1744218 w 4583430"/>
              <a:gd name="connsiteY11" fmla="*/ 2903220 h 3847338"/>
              <a:gd name="connsiteX12" fmla="*/ 1890522 w 4583430"/>
              <a:gd name="connsiteY12" fmla="*/ 3113532 h 3847338"/>
              <a:gd name="connsiteX13" fmla="*/ 2011680 w 4583430"/>
              <a:gd name="connsiteY13" fmla="*/ 3186684 h 3847338"/>
              <a:gd name="connsiteX14" fmla="*/ 2055114 w 4583430"/>
              <a:gd name="connsiteY14" fmla="*/ 3262122 h 3847338"/>
              <a:gd name="connsiteX15" fmla="*/ 1984248 w 4583430"/>
              <a:gd name="connsiteY15" fmla="*/ 3383280 h 3847338"/>
              <a:gd name="connsiteX16" fmla="*/ 1986534 w 4583430"/>
              <a:gd name="connsiteY16" fmla="*/ 3316986 h 3847338"/>
              <a:gd name="connsiteX17" fmla="*/ 1979676 w 4583430"/>
              <a:gd name="connsiteY17" fmla="*/ 3282696 h 3847338"/>
              <a:gd name="connsiteX18" fmla="*/ 1636776 w 4583430"/>
              <a:gd name="connsiteY18" fmla="*/ 3070098 h 3847338"/>
              <a:gd name="connsiteX19" fmla="*/ 1449324 w 4583430"/>
              <a:gd name="connsiteY19" fmla="*/ 3124962 h 3847338"/>
              <a:gd name="connsiteX20" fmla="*/ 1442466 w 4583430"/>
              <a:gd name="connsiteY20" fmla="*/ 3136392 h 3847338"/>
              <a:gd name="connsiteX21" fmla="*/ 1604772 w 4583430"/>
              <a:gd name="connsiteY21" fmla="*/ 3129534 h 3847338"/>
              <a:gd name="connsiteX22" fmla="*/ 1812798 w 4583430"/>
              <a:gd name="connsiteY22" fmla="*/ 3255264 h 3847338"/>
              <a:gd name="connsiteX23" fmla="*/ 1810512 w 4583430"/>
              <a:gd name="connsiteY23" fmla="*/ 3268980 h 3847338"/>
              <a:gd name="connsiteX24" fmla="*/ 1636776 w 4583430"/>
              <a:gd name="connsiteY24" fmla="*/ 3202686 h 3847338"/>
              <a:gd name="connsiteX25" fmla="*/ 1424178 w 4583430"/>
              <a:gd name="connsiteY25" fmla="*/ 3257550 h 3847338"/>
              <a:gd name="connsiteX26" fmla="*/ 1488186 w 4583430"/>
              <a:gd name="connsiteY26" fmla="*/ 3412998 h 3847338"/>
              <a:gd name="connsiteX27" fmla="*/ 1415034 w 4583430"/>
              <a:gd name="connsiteY27" fmla="*/ 3675888 h 3847338"/>
              <a:gd name="connsiteX28" fmla="*/ 1593342 w 4583430"/>
              <a:gd name="connsiteY28" fmla="*/ 3826764 h 3847338"/>
              <a:gd name="connsiteX29" fmla="*/ 1481328 w 4583430"/>
              <a:gd name="connsiteY29" fmla="*/ 3847338 h 3847338"/>
              <a:gd name="connsiteX30" fmla="*/ 1282446 w 4583430"/>
              <a:gd name="connsiteY30" fmla="*/ 3662172 h 3847338"/>
              <a:gd name="connsiteX31" fmla="*/ 1296162 w 4583430"/>
              <a:gd name="connsiteY31" fmla="*/ 3543300 h 3847338"/>
              <a:gd name="connsiteX32" fmla="*/ 1188720 w 4583430"/>
              <a:gd name="connsiteY32" fmla="*/ 3458718 h 3847338"/>
              <a:gd name="connsiteX33" fmla="*/ 1131570 w 4583430"/>
              <a:gd name="connsiteY33" fmla="*/ 3458718 h 3847338"/>
              <a:gd name="connsiteX34" fmla="*/ 738378 w 4583430"/>
              <a:gd name="connsiteY34" fmla="*/ 3273552 h 3847338"/>
              <a:gd name="connsiteX35" fmla="*/ 939546 w 4583430"/>
              <a:gd name="connsiteY35" fmla="*/ 3314700 h 3847338"/>
              <a:gd name="connsiteX36" fmla="*/ 1341882 w 4583430"/>
              <a:gd name="connsiteY36" fmla="*/ 3074670 h 3847338"/>
              <a:gd name="connsiteX37" fmla="*/ 1559052 w 4583430"/>
              <a:gd name="connsiteY37" fmla="*/ 2855214 h 3847338"/>
              <a:gd name="connsiteX38" fmla="*/ 1579626 w 4583430"/>
              <a:gd name="connsiteY38" fmla="*/ 2857500 h 3847338"/>
              <a:gd name="connsiteX39" fmla="*/ 1675638 w 4583430"/>
              <a:gd name="connsiteY39" fmla="*/ 2992374 h 3847338"/>
              <a:gd name="connsiteX40" fmla="*/ 1677924 w 4583430"/>
              <a:gd name="connsiteY40" fmla="*/ 2987802 h 3847338"/>
              <a:gd name="connsiteX41" fmla="*/ 1625346 w 4583430"/>
              <a:gd name="connsiteY41" fmla="*/ 2884932 h 3847338"/>
              <a:gd name="connsiteX42" fmla="*/ 1666494 w 4583430"/>
              <a:gd name="connsiteY42" fmla="*/ 2852928 h 3847338"/>
              <a:gd name="connsiteX43" fmla="*/ 3657600 w 4583430"/>
              <a:gd name="connsiteY43" fmla="*/ 2788920 h 3847338"/>
              <a:gd name="connsiteX44" fmla="*/ 3483864 w 4583430"/>
              <a:gd name="connsiteY44" fmla="*/ 2809494 h 3847338"/>
              <a:gd name="connsiteX45" fmla="*/ 3330702 w 4583430"/>
              <a:gd name="connsiteY45" fmla="*/ 2894076 h 3847338"/>
              <a:gd name="connsiteX46" fmla="*/ 2939796 w 4583430"/>
              <a:gd name="connsiteY46" fmla="*/ 3074670 h 3847338"/>
              <a:gd name="connsiteX47" fmla="*/ 2896362 w 4583430"/>
              <a:gd name="connsiteY47" fmla="*/ 3072384 h 3847338"/>
              <a:gd name="connsiteX48" fmla="*/ 2679192 w 4583430"/>
              <a:gd name="connsiteY48" fmla="*/ 3015234 h 3847338"/>
              <a:gd name="connsiteX49" fmla="*/ 2670048 w 4583430"/>
              <a:gd name="connsiteY49" fmla="*/ 3015234 h 3847338"/>
              <a:gd name="connsiteX50" fmla="*/ 2663190 w 4583430"/>
              <a:gd name="connsiteY50" fmla="*/ 3040380 h 3847338"/>
              <a:gd name="connsiteX51" fmla="*/ 2960370 w 4583430"/>
              <a:gd name="connsiteY51" fmla="*/ 3129534 h 3847338"/>
              <a:gd name="connsiteX52" fmla="*/ 3602736 w 4583430"/>
              <a:gd name="connsiteY52" fmla="*/ 2823210 h 3847338"/>
              <a:gd name="connsiteX53" fmla="*/ 3664458 w 4583430"/>
              <a:gd name="connsiteY53" fmla="*/ 2830068 h 3847338"/>
              <a:gd name="connsiteX54" fmla="*/ 3671316 w 4583430"/>
              <a:gd name="connsiteY54" fmla="*/ 2827782 h 3847338"/>
              <a:gd name="connsiteX55" fmla="*/ 3657600 w 4583430"/>
              <a:gd name="connsiteY55" fmla="*/ 2788920 h 3847338"/>
              <a:gd name="connsiteX56" fmla="*/ 1554480 w 4583430"/>
              <a:gd name="connsiteY56" fmla="*/ 2736342 h 3847338"/>
              <a:gd name="connsiteX57" fmla="*/ 1403604 w 4583430"/>
              <a:gd name="connsiteY57" fmla="*/ 2777490 h 3847338"/>
              <a:gd name="connsiteX58" fmla="*/ 1362456 w 4583430"/>
              <a:gd name="connsiteY58" fmla="*/ 2811780 h 3847338"/>
              <a:gd name="connsiteX59" fmla="*/ 1108710 w 4583430"/>
              <a:gd name="connsiteY59" fmla="*/ 3111246 h 3847338"/>
              <a:gd name="connsiteX60" fmla="*/ 1044702 w 4583430"/>
              <a:gd name="connsiteY60" fmla="*/ 3152394 h 3847338"/>
              <a:gd name="connsiteX61" fmla="*/ 930402 w 4583430"/>
              <a:gd name="connsiteY61" fmla="*/ 3177540 h 3847338"/>
              <a:gd name="connsiteX62" fmla="*/ 870966 w 4583430"/>
              <a:gd name="connsiteY62" fmla="*/ 3172968 h 3847338"/>
              <a:gd name="connsiteX63" fmla="*/ 980694 w 4583430"/>
              <a:gd name="connsiteY63" fmla="*/ 3207258 h 3847338"/>
              <a:gd name="connsiteX64" fmla="*/ 1040130 w 4583430"/>
              <a:gd name="connsiteY64" fmla="*/ 3195828 h 3847338"/>
              <a:gd name="connsiteX65" fmla="*/ 1284732 w 4583430"/>
              <a:gd name="connsiteY65" fmla="*/ 2999232 h 3847338"/>
              <a:gd name="connsiteX66" fmla="*/ 1330452 w 4583430"/>
              <a:gd name="connsiteY66" fmla="*/ 2944368 h 3847338"/>
              <a:gd name="connsiteX67" fmla="*/ 1600200 w 4583430"/>
              <a:gd name="connsiteY67" fmla="*/ 2786634 h 3847338"/>
              <a:gd name="connsiteX68" fmla="*/ 1732788 w 4583430"/>
              <a:gd name="connsiteY68" fmla="*/ 2795778 h 3847338"/>
              <a:gd name="connsiteX69" fmla="*/ 1913382 w 4583430"/>
              <a:gd name="connsiteY69" fmla="*/ 2784348 h 3847338"/>
              <a:gd name="connsiteX70" fmla="*/ 1554480 w 4583430"/>
              <a:gd name="connsiteY70" fmla="*/ 2736342 h 3847338"/>
              <a:gd name="connsiteX71" fmla="*/ 2622042 w 4583430"/>
              <a:gd name="connsiteY71" fmla="*/ 2676906 h 3847338"/>
              <a:gd name="connsiteX72" fmla="*/ 2407158 w 4583430"/>
              <a:gd name="connsiteY72" fmla="*/ 2825496 h 3847338"/>
              <a:gd name="connsiteX73" fmla="*/ 2338578 w 4583430"/>
              <a:gd name="connsiteY73" fmla="*/ 2818638 h 3847338"/>
              <a:gd name="connsiteX74" fmla="*/ 2311146 w 4583430"/>
              <a:gd name="connsiteY74" fmla="*/ 2857500 h 3847338"/>
              <a:gd name="connsiteX75" fmla="*/ 2311146 w 4583430"/>
              <a:gd name="connsiteY75" fmla="*/ 2864358 h 3847338"/>
              <a:gd name="connsiteX76" fmla="*/ 2384298 w 4583430"/>
              <a:gd name="connsiteY76" fmla="*/ 2866644 h 3847338"/>
              <a:gd name="connsiteX77" fmla="*/ 2601468 w 4583430"/>
              <a:gd name="connsiteY77" fmla="*/ 2731770 h 3847338"/>
              <a:gd name="connsiteX78" fmla="*/ 2622042 w 4583430"/>
              <a:gd name="connsiteY78" fmla="*/ 2676906 h 3847338"/>
              <a:gd name="connsiteX79" fmla="*/ 3751326 w 4583430"/>
              <a:gd name="connsiteY79" fmla="*/ 2610612 h 3847338"/>
              <a:gd name="connsiteX80" fmla="*/ 3589020 w 4583430"/>
              <a:gd name="connsiteY80" fmla="*/ 2658618 h 3847338"/>
              <a:gd name="connsiteX81" fmla="*/ 3961638 w 4583430"/>
              <a:gd name="connsiteY81" fmla="*/ 2706624 h 3847338"/>
              <a:gd name="connsiteX82" fmla="*/ 3984498 w 4583430"/>
              <a:gd name="connsiteY82" fmla="*/ 2706624 h 3847338"/>
              <a:gd name="connsiteX83" fmla="*/ 3751326 w 4583430"/>
              <a:gd name="connsiteY83" fmla="*/ 2610612 h 3847338"/>
              <a:gd name="connsiteX84" fmla="*/ 1501902 w 4583430"/>
              <a:gd name="connsiteY84" fmla="*/ 2526030 h 3847338"/>
              <a:gd name="connsiteX85" fmla="*/ 1453896 w 4583430"/>
              <a:gd name="connsiteY85" fmla="*/ 2528316 h 3847338"/>
              <a:gd name="connsiteX86" fmla="*/ 1417320 w 4583430"/>
              <a:gd name="connsiteY86" fmla="*/ 2530602 h 3847338"/>
              <a:gd name="connsiteX87" fmla="*/ 1252728 w 4583430"/>
              <a:gd name="connsiteY87" fmla="*/ 2615184 h 3847338"/>
              <a:gd name="connsiteX88" fmla="*/ 1225296 w 4583430"/>
              <a:gd name="connsiteY88" fmla="*/ 2638044 h 3847338"/>
              <a:gd name="connsiteX89" fmla="*/ 1241298 w 4583430"/>
              <a:gd name="connsiteY89" fmla="*/ 2660904 h 3847338"/>
              <a:gd name="connsiteX90" fmla="*/ 1488186 w 4583430"/>
              <a:gd name="connsiteY90" fmla="*/ 2542032 h 3847338"/>
              <a:gd name="connsiteX91" fmla="*/ 1677924 w 4583430"/>
              <a:gd name="connsiteY91" fmla="*/ 2569464 h 3847338"/>
              <a:gd name="connsiteX92" fmla="*/ 1698498 w 4583430"/>
              <a:gd name="connsiteY92" fmla="*/ 2537460 h 3847338"/>
              <a:gd name="connsiteX93" fmla="*/ 2151126 w 4583430"/>
              <a:gd name="connsiteY93" fmla="*/ 2382012 h 3847338"/>
              <a:gd name="connsiteX94" fmla="*/ 2105406 w 4583430"/>
              <a:gd name="connsiteY94" fmla="*/ 2537460 h 3847338"/>
              <a:gd name="connsiteX95" fmla="*/ 2354580 w 4583430"/>
              <a:gd name="connsiteY95" fmla="*/ 2775204 h 3847338"/>
              <a:gd name="connsiteX96" fmla="*/ 2555748 w 4583430"/>
              <a:gd name="connsiteY96" fmla="*/ 2640330 h 3847338"/>
              <a:gd name="connsiteX97" fmla="*/ 2379726 w 4583430"/>
              <a:gd name="connsiteY97" fmla="*/ 2722626 h 3847338"/>
              <a:gd name="connsiteX98" fmla="*/ 2274570 w 4583430"/>
              <a:gd name="connsiteY98" fmla="*/ 2697480 h 3847338"/>
              <a:gd name="connsiteX99" fmla="*/ 2146554 w 4583430"/>
              <a:gd name="connsiteY99" fmla="*/ 2468880 h 3847338"/>
              <a:gd name="connsiteX100" fmla="*/ 2151126 w 4583430"/>
              <a:gd name="connsiteY100" fmla="*/ 2382012 h 3847338"/>
              <a:gd name="connsiteX101" fmla="*/ 3767328 w 4583430"/>
              <a:gd name="connsiteY101" fmla="*/ 2368296 h 3847338"/>
              <a:gd name="connsiteX102" fmla="*/ 3335274 w 4583430"/>
              <a:gd name="connsiteY102" fmla="*/ 2610612 h 3847338"/>
              <a:gd name="connsiteX103" fmla="*/ 3767328 w 4583430"/>
              <a:gd name="connsiteY103" fmla="*/ 2425446 h 3847338"/>
              <a:gd name="connsiteX104" fmla="*/ 4197096 w 4583430"/>
              <a:gd name="connsiteY104" fmla="*/ 2571750 h 3847338"/>
              <a:gd name="connsiteX105" fmla="*/ 3767328 w 4583430"/>
              <a:gd name="connsiteY105" fmla="*/ 2368296 h 3847338"/>
              <a:gd name="connsiteX106" fmla="*/ 2340864 w 4583430"/>
              <a:gd name="connsiteY106" fmla="*/ 2336292 h 3847338"/>
              <a:gd name="connsiteX107" fmla="*/ 2217420 w 4583430"/>
              <a:gd name="connsiteY107" fmla="*/ 2489454 h 3847338"/>
              <a:gd name="connsiteX108" fmla="*/ 2372868 w 4583430"/>
              <a:gd name="connsiteY108" fmla="*/ 2647188 h 3847338"/>
              <a:gd name="connsiteX109" fmla="*/ 2530602 w 4583430"/>
              <a:gd name="connsiteY109" fmla="*/ 2532888 h 3847338"/>
              <a:gd name="connsiteX110" fmla="*/ 2528316 w 4583430"/>
              <a:gd name="connsiteY110" fmla="*/ 2514600 h 3847338"/>
              <a:gd name="connsiteX111" fmla="*/ 2395728 w 4583430"/>
              <a:gd name="connsiteY111" fmla="*/ 2622042 h 3847338"/>
              <a:gd name="connsiteX112" fmla="*/ 2286000 w 4583430"/>
              <a:gd name="connsiteY112" fmla="*/ 2519172 h 3847338"/>
              <a:gd name="connsiteX113" fmla="*/ 2283714 w 4583430"/>
              <a:gd name="connsiteY113" fmla="*/ 2484882 h 3847338"/>
              <a:gd name="connsiteX114" fmla="*/ 2350008 w 4583430"/>
              <a:gd name="connsiteY114" fmla="*/ 2336292 h 3847338"/>
              <a:gd name="connsiteX115" fmla="*/ 352044 w 4583430"/>
              <a:gd name="connsiteY115" fmla="*/ 2121408 h 3847338"/>
              <a:gd name="connsiteX116" fmla="*/ 185166 w 4583430"/>
              <a:gd name="connsiteY116" fmla="*/ 2272284 h 3847338"/>
              <a:gd name="connsiteX117" fmla="*/ 397764 w 4583430"/>
              <a:gd name="connsiteY117" fmla="*/ 2157984 h 3847338"/>
              <a:gd name="connsiteX118" fmla="*/ 587502 w 4583430"/>
              <a:gd name="connsiteY118" fmla="*/ 2183130 h 3847338"/>
              <a:gd name="connsiteX119" fmla="*/ 825246 w 4583430"/>
              <a:gd name="connsiteY119" fmla="*/ 2235708 h 3847338"/>
              <a:gd name="connsiteX120" fmla="*/ 1184148 w 4583430"/>
              <a:gd name="connsiteY120" fmla="*/ 2295144 h 3847338"/>
              <a:gd name="connsiteX121" fmla="*/ 1524762 w 4583430"/>
              <a:gd name="connsiteY121" fmla="*/ 2233422 h 3847338"/>
              <a:gd name="connsiteX122" fmla="*/ 1399032 w 4583430"/>
              <a:gd name="connsiteY122" fmla="*/ 2244852 h 3847338"/>
              <a:gd name="connsiteX123" fmla="*/ 1241298 w 4583430"/>
              <a:gd name="connsiteY123" fmla="*/ 2244852 h 3847338"/>
              <a:gd name="connsiteX124" fmla="*/ 811530 w 4583430"/>
              <a:gd name="connsiteY124" fmla="*/ 2171700 h 3847338"/>
              <a:gd name="connsiteX125" fmla="*/ 539496 w 4583430"/>
              <a:gd name="connsiteY125" fmla="*/ 2121408 h 3847338"/>
              <a:gd name="connsiteX126" fmla="*/ 1975104 w 4583430"/>
              <a:gd name="connsiteY126" fmla="*/ 1949958 h 3847338"/>
              <a:gd name="connsiteX127" fmla="*/ 1968246 w 4583430"/>
              <a:gd name="connsiteY127" fmla="*/ 2002536 h 3847338"/>
              <a:gd name="connsiteX128" fmla="*/ 1961388 w 4583430"/>
              <a:gd name="connsiteY128" fmla="*/ 2032254 h 3847338"/>
              <a:gd name="connsiteX129" fmla="*/ 1876806 w 4583430"/>
              <a:gd name="connsiteY129" fmla="*/ 2151126 h 3847338"/>
              <a:gd name="connsiteX130" fmla="*/ 1730502 w 4583430"/>
              <a:gd name="connsiteY130" fmla="*/ 2194560 h 3847338"/>
              <a:gd name="connsiteX131" fmla="*/ 1664208 w 4583430"/>
              <a:gd name="connsiteY131" fmla="*/ 2199132 h 3847338"/>
              <a:gd name="connsiteX132" fmla="*/ 1789938 w 4583430"/>
              <a:gd name="connsiteY132" fmla="*/ 2237994 h 3847338"/>
              <a:gd name="connsiteX133" fmla="*/ 2000250 w 4583430"/>
              <a:gd name="connsiteY133" fmla="*/ 2043684 h 3847338"/>
              <a:gd name="connsiteX134" fmla="*/ 1979676 w 4583430"/>
              <a:gd name="connsiteY134" fmla="*/ 1956816 h 3847338"/>
              <a:gd name="connsiteX135" fmla="*/ 1975104 w 4583430"/>
              <a:gd name="connsiteY135" fmla="*/ 1949958 h 3847338"/>
              <a:gd name="connsiteX136" fmla="*/ 4510278 w 4583430"/>
              <a:gd name="connsiteY136" fmla="*/ 1881378 h 3847338"/>
              <a:gd name="connsiteX137" fmla="*/ 3998214 w 4583430"/>
              <a:gd name="connsiteY137" fmla="*/ 2107692 h 3847338"/>
              <a:gd name="connsiteX138" fmla="*/ 3746754 w 4583430"/>
              <a:gd name="connsiteY138" fmla="*/ 2107692 h 3847338"/>
              <a:gd name="connsiteX139" fmla="*/ 3426714 w 4583430"/>
              <a:gd name="connsiteY139" fmla="*/ 2141982 h 3847338"/>
              <a:gd name="connsiteX140" fmla="*/ 3426714 w 4583430"/>
              <a:gd name="connsiteY140" fmla="*/ 2155698 h 3847338"/>
              <a:gd name="connsiteX141" fmla="*/ 3431286 w 4583430"/>
              <a:gd name="connsiteY141" fmla="*/ 2162556 h 3847338"/>
              <a:gd name="connsiteX142" fmla="*/ 3993642 w 4583430"/>
              <a:gd name="connsiteY142" fmla="*/ 2169414 h 3847338"/>
              <a:gd name="connsiteX143" fmla="*/ 4507992 w 4583430"/>
              <a:gd name="connsiteY143" fmla="*/ 1888236 h 3847338"/>
              <a:gd name="connsiteX144" fmla="*/ 4510278 w 4583430"/>
              <a:gd name="connsiteY144" fmla="*/ 1881378 h 3847338"/>
              <a:gd name="connsiteX145" fmla="*/ 2507742 w 4583430"/>
              <a:gd name="connsiteY145" fmla="*/ 1762506 h 3847338"/>
              <a:gd name="connsiteX146" fmla="*/ 2292858 w 4583430"/>
              <a:gd name="connsiteY146" fmla="*/ 1997964 h 3847338"/>
              <a:gd name="connsiteX147" fmla="*/ 2283714 w 4583430"/>
              <a:gd name="connsiteY147" fmla="*/ 1979676 h 3847338"/>
              <a:gd name="connsiteX148" fmla="*/ 2315718 w 4583430"/>
              <a:gd name="connsiteY148" fmla="*/ 1821942 h 3847338"/>
              <a:gd name="connsiteX149" fmla="*/ 2315718 w 4583430"/>
              <a:gd name="connsiteY149" fmla="*/ 1803654 h 3847338"/>
              <a:gd name="connsiteX150" fmla="*/ 2201418 w 4583430"/>
              <a:gd name="connsiteY150" fmla="*/ 1984248 h 3847338"/>
              <a:gd name="connsiteX151" fmla="*/ 2185416 w 4583430"/>
              <a:gd name="connsiteY151" fmla="*/ 1869948 h 3847338"/>
              <a:gd name="connsiteX152" fmla="*/ 2041398 w 4583430"/>
              <a:gd name="connsiteY152" fmla="*/ 2057400 h 3847338"/>
              <a:gd name="connsiteX153" fmla="*/ 2128266 w 4583430"/>
              <a:gd name="connsiteY153" fmla="*/ 2013966 h 3847338"/>
              <a:gd name="connsiteX154" fmla="*/ 2235708 w 4583430"/>
              <a:gd name="connsiteY154" fmla="*/ 2130552 h 3847338"/>
              <a:gd name="connsiteX155" fmla="*/ 2041398 w 4583430"/>
              <a:gd name="connsiteY155" fmla="*/ 2258568 h 3847338"/>
              <a:gd name="connsiteX156" fmla="*/ 2000250 w 4583430"/>
              <a:gd name="connsiteY156" fmla="*/ 2258568 h 3847338"/>
              <a:gd name="connsiteX157" fmla="*/ 1943100 w 4583430"/>
              <a:gd name="connsiteY157" fmla="*/ 2265426 h 3847338"/>
              <a:gd name="connsiteX158" fmla="*/ 2201418 w 4583430"/>
              <a:gd name="connsiteY158" fmla="*/ 2295144 h 3847338"/>
              <a:gd name="connsiteX159" fmla="*/ 2228850 w 4583430"/>
              <a:gd name="connsiteY159" fmla="*/ 2295144 h 3847338"/>
              <a:gd name="connsiteX160" fmla="*/ 2203704 w 4583430"/>
              <a:gd name="connsiteY160" fmla="*/ 2253996 h 3847338"/>
              <a:gd name="connsiteX161" fmla="*/ 2375154 w 4583430"/>
              <a:gd name="connsiteY161" fmla="*/ 2253996 h 3847338"/>
              <a:gd name="connsiteX162" fmla="*/ 2375154 w 4583430"/>
              <a:gd name="connsiteY162" fmla="*/ 2240280 h 3847338"/>
              <a:gd name="connsiteX163" fmla="*/ 2265426 w 4583430"/>
              <a:gd name="connsiteY163" fmla="*/ 2215134 h 3847338"/>
              <a:gd name="connsiteX164" fmla="*/ 2491740 w 4583430"/>
              <a:gd name="connsiteY164" fmla="*/ 2123694 h 3847338"/>
              <a:gd name="connsiteX165" fmla="*/ 2480310 w 4583430"/>
              <a:gd name="connsiteY165" fmla="*/ 2109978 h 3847338"/>
              <a:gd name="connsiteX166" fmla="*/ 2331720 w 4583430"/>
              <a:gd name="connsiteY166" fmla="*/ 2153412 h 3847338"/>
              <a:gd name="connsiteX167" fmla="*/ 2327148 w 4583430"/>
              <a:gd name="connsiteY167" fmla="*/ 2151126 h 3847338"/>
              <a:gd name="connsiteX168" fmla="*/ 2548890 w 4583430"/>
              <a:gd name="connsiteY168" fmla="*/ 1968246 h 3847338"/>
              <a:gd name="connsiteX169" fmla="*/ 2537460 w 4583430"/>
              <a:gd name="connsiteY169" fmla="*/ 1959102 h 3847338"/>
              <a:gd name="connsiteX170" fmla="*/ 2315718 w 4583430"/>
              <a:gd name="connsiteY170" fmla="*/ 2087118 h 3847338"/>
              <a:gd name="connsiteX171" fmla="*/ 2313432 w 4583430"/>
              <a:gd name="connsiteY171" fmla="*/ 2084832 h 3847338"/>
              <a:gd name="connsiteX172" fmla="*/ 2521458 w 4583430"/>
              <a:gd name="connsiteY172" fmla="*/ 1773936 h 3847338"/>
              <a:gd name="connsiteX173" fmla="*/ 2507742 w 4583430"/>
              <a:gd name="connsiteY173" fmla="*/ 1762506 h 3847338"/>
              <a:gd name="connsiteX174" fmla="*/ 1922526 w 4583430"/>
              <a:gd name="connsiteY174" fmla="*/ 1577340 h 3847338"/>
              <a:gd name="connsiteX175" fmla="*/ 1965960 w 4583430"/>
              <a:gd name="connsiteY175" fmla="*/ 1714500 h 3847338"/>
              <a:gd name="connsiteX176" fmla="*/ 1933956 w 4583430"/>
              <a:gd name="connsiteY176" fmla="*/ 1869948 h 3847338"/>
              <a:gd name="connsiteX177" fmla="*/ 1801368 w 4583430"/>
              <a:gd name="connsiteY177" fmla="*/ 2043684 h 3847338"/>
              <a:gd name="connsiteX178" fmla="*/ 1588770 w 4583430"/>
              <a:gd name="connsiteY178" fmla="*/ 2139696 h 3847338"/>
              <a:gd name="connsiteX179" fmla="*/ 1424178 w 4583430"/>
              <a:gd name="connsiteY179" fmla="*/ 2061972 h 3847338"/>
              <a:gd name="connsiteX180" fmla="*/ 1597914 w 4583430"/>
              <a:gd name="connsiteY180" fmla="*/ 2107692 h 3847338"/>
              <a:gd name="connsiteX181" fmla="*/ 1794510 w 4583430"/>
              <a:gd name="connsiteY181" fmla="*/ 2043684 h 3847338"/>
              <a:gd name="connsiteX182" fmla="*/ 1817370 w 4583430"/>
              <a:gd name="connsiteY182" fmla="*/ 2018538 h 3847338"/>
              <a:gd name="connsiteX183" fmla="*/ 1897380 w 4583430"/>
              <a:gd name="connsiteY183" fmla="*/ 1847088 h 3847338"/>
              <a:gd name="connsiteX184" fmla="*/ 1897380 w 4583430"/>
              <a:gd name="connsiteY184" fmla="*/ 1778508 h 3847338"/>
              <a:gd name="connsiteX185" fmla="*/ 1879092 w 4583430"/>
              <a:gd name="connsiteY185" fmla="*/ 1709928 h 3847338"/>
              <a:gd name="connsiteX186" fmla="*/ 1780794 w 4583430"/>
              <a:gd name="connsiteY186" fmla="*/ 1792224 h 3847338"/>
              <a:gd name="connsiteX187" fmla="*/ 1792224 w 4583430"/>
              <a:gd name="connsiteY187" fmla="*/ 1842516 h 3847338"/>
              <a:gd name="connsiteX188" fmla="*/ 1796796 w 4583430"/>
              <a:gd name="connsiteY188" fmla="*/ 1885950 h 3847338"/>
              <a:gd name="connsiteX189" fmla="*/ 1634490 w 4583430"/>
              <a:gd name="connsiteY189" fmla="*/ 2039112 h 3847338"/>
              <a:gd name="connsiteX190" fmla="*/ 1449324 w 4583430"/>
              <a:gd name="connsiteY190" fmla="*/ 1945386 h 3847338"/>
              <a:gd name="connsiteX191" fmla="*/ 1410462 w 4583430"/>
              <a:gd name="connsiteY191" fmla="*/ 2041398 h 3847338"/>
              <a:gd name="connsiteX192" fmla="*/ 1383030 w 4583430"/>
              <a:gd name="connsiteY192" fmla="*/ 1938528 h 3847338"/>
              <a:gd name="connsiteX193" fmla="*/ 1547622 w 4583430"/>
              <a:gd name="connsiteY193" fmla="*/ 1744218 h 3847338"/>
              <a:gd name="connsiteX194" fmla="*/ 1645920 w 4583430"/>
              <a:gd name="connsiteY194" fmla="*/ 1737360 h 3847338"/>
              <a:gd name="connsiteX195" fmla="*/ 1689354 w 4583430"/>
              <a:gd name="connsiteY195" fmla="*/ 1739646 h 3847338"/>
              <a:gd name="connsiteX196" fmla="*/ 1639062 w 4583430"/>
              <a:gd name="connsiteY196" fmla="*/ 1746504 h 3847338"/>
              <a:gd name="connsiteX197" fmla="*/ 1533906 w 4583430"/>
              <a:gd name="connsiteY197" fmla="*/ 1773936 h 3847338"/>
              <a:gd name="connsiteX198" fmla="*/ 1419606 w 4583430"/>
              <a:gd name="connsiteY198" fmla="*/ 1881378 h 3847338"/>
              <a:gd name="connsiteX199" fmla="*/ 1419606 w 4583430"/>
              <a:gd name="connsiteY199" fmla="*/ 1892808 h 3847338"/>
              <a:gd name="connsiteX200" fmla="*/ 1424178 w 4583430"/>
              <a:gd name="connsiteY200" fmla="*/ 1895094 h 3847338"/>
              <a:gd name="connsiteX201" fmla="*/ 1607058 w 4583430"/>
              <a:gd name="connsiteY201" fmla="*/ 1815084 h 3847338"/>
              <a:gd name="connsiteX202" fmla="*/ 1561338 w 4583430"/>
              <a:gd name="connsiteY202" fmla="*/ 1849374 h 3847338"/>
              <a:gd name="connsiteX203" fmla="*/ 1682496 w 4583430"/>
              <a:gd name="connsiteY203" fmla="*/ 2004822 h 3847338"/>
              <a:gd name="connsiteX204" fmla="*/ 1700784 w 4583430"/>
              <a:gd name="connsiteY204" fmla="*/ 1947672 h 3847338"/>
              <a:gd name="connsiteX205" fmla="*/ 1700784 w 4583430"/>
              <a:gd name="connsiteY205" fmla="*/ 1890522 h 3847338"/>
              <a:gd name="connsiteX206" fmla="*/ 1641348 w 4583430"/>
              <a:gd name="connsiteY206" fmla="*/ 1801368 h 3847338"/>
              <a:gd name="connsiteX207" fmla="*/ 1762506 w 4583430"/>
              <a:gd name="connsiteY207" fmla="*/ 1769364 h 3847338"/>
              <a:gd name="connsiteX208" fmla="*/ 1767078 w 4583430"/>
              <a:gd name="connsiteY208" fmla="*/ 1760220 h 3847338"/>
              <a:gd name="connsiteX209" fmla="*/ 1764792 w 4583430"/>
              <a:gd name="connsiteY209" fmla="*/ 1739646 h 3847338"/>
              <a:gd name="connsiteX210" fmla="*/ 1922526 w 4583430"/>
              <a:gd name="connsiteY210" fmla="*/ 1577340 h 3847338"/>
              <a:gd name="connsiteX211" fmla="*/ 4325112 w 4583430"/>
              <a:gd name="connsiteY211" fmla="*/ 1513332 h 3847338"/>
              <a:gd name="connsiteX212" fmla="*/ 4023360 w 4583430"/>
              <a:gd name="connsiteY212" fmla="*/ 1600200 h 3847338"/>
              <a:gd name="connsiteX213" fmla="*/ 3479292 w 4583430"/>
              <a:gd name="connsiteY213" fmla="*/ 1673352 h 3847338"/>
              <a:gd name="connsiteX214" fmla="*/ 3351276 w 4583430"/>
              <a:gd name="connsiteY214" fmla="*/ 1723644 h 3847338"/>
              <a:gd name="connsiteX215" fmla="*/ 3266694 w 4583430"/>
              <a:gd name="connsiteY215" fmla="*/ 1762506 h 3847338"/>
              <a:gd name="connsiteX216" fmla="*/ 3278124 w 4583430"/>
              <a:gd name="connsiteY216" fmla="*/ 1762506 h 3847338"/>
              <a:gd name="connsiteX217" fmla="*/ 3749040 w 4583430"/>
              <a:gd name="connsiteY217" fmla="*/ 1689354 h 3847338"/>
              <a:gd name="connsiteX218" fmla="*/ 3849624 w 4583430"/>
              <a:gd name="connsiteY218" fmla="*/ 1675638 h 3847338"/>
              <a:gd name="connsiteX219" fmla="*/ 3984498 w 4583430"/>
              <a:gd name="connsiteY219" fmla="*/ 1657350 h 3847338"/>
              <a:gd name="connsiteX220" fmla="*/ 4130802 w 4583430"/>
              <a:gd name="connsiteY220" fmla="*/ 1634490 h 3847338"/>
              <a:gd name="connsiteX221" fmla="*/ 4325112 w 4583430"/>
              <a:gd name="connsiteY221" fmla="*/ 1513332 h 3847338"/>
              <a:gd name="connsiteX222" fmla="*/ 2043684 w 4583430"/>
              <a:gd name="connsiteY222" fmla="*/ 1490472 h 3847338"/>
              <a:gd name="connsiteX223" fmla="*/ 2043684 w 4583430"/>
              <a:gd name="connsiteY223" fmla="*/ 1497330 h 3847338"/>
              <a:gd name="connsiteX224" fmla="*/ 2116836 w 4583430"/>
              <a:gd name="connsiteY224" fmla="*/ 1668780 h 3847338"/>
              <a:gd name="connsiteX225" fmla="*/ 2135124 w 4583430"/>
              <a:gd name="connsiteY225" fmla="*/ 1604772 h 3847338"/>
              <a:gd name="connsiteX226" fmla="*/ 2043684 w 4583430"/>
              <a:gd name="connsiteY226" fmla="*/ 1490472 h 3847338"/>
              <a:gd name="connsiteX227" fmla="*/ 1965960 w 4583430"/>
              <a:gd name="connsiteY227" fmla="*/ 1415034 h 3847338"/>
              <a:gd name="connsiteX228" fmla="*/ 1623060 w 4583430"/>
              <a:gd name="connsiteY228" fmla="*/ 1533906 h 3847338"/>
              <a:gd name="connsiteX229" fmla="*/ 1634490 w 4583430"/>
              <a:gd name="connsiteY229" fmla="*/ 1533906 h 3847338"/>
              <a:gd name="connsiteX230" fmla="*/ 1997964 w 4583430"/>
              <a:gd name="connsiteY230" fmla="*/ 1415034 h 3847338"/>
              <a:gd name="connsiteX231" fmla="*/ 4489704 w 4583430"/>
              <a:gd name="connsiteY231" fmla="*/ 1252728 h 3847338"/>
              <a:gd name="connsiteX232" fmla="*/ 4473702 w 4583430"/>
              <a:gd name="connsiteY232" fmla="*/ 1351026 h 3847338"/>
              <a:gd name="connsiteX233" fmla="*/ 4382262 w 4583430"/>
              <a:gd name="connsiteY233" fmla="*/ 1595628 h 3847338"/>
              <a:gd name="connsiteX234" fmla="*/ 4183380 w 4583430"/>
              <a:gd name="connsiteY234" fmla="*/ 1728216 h 3847338"/>
              <a:gd name="connsiteX235" fmla="*/ 3527298 w 4583430"/>
              <a:gd name="connsiteY235" fmla="*/ 1828800 h 3847338"/>
              <a:gd name="connsiteX236" fmla="*/ 3380994 w 4583430"/>
              <a:gd name="connsiteY236" fmla="*/ 1863090 h 3847338"/>
              <a:gd name="connsiteX237" fmla="*/ 3387852 w 4583430"/>
              <a:gd name="connsiteY237" fmla="*/ 1885950 h 3847338"/>
              <a:gd name="connsiteX238" fmla="*/ 3643884 w 4583430"/>
              <a:gd name="connsiteY238" fmla="*/ 1849374 h 3847338"/>
              <a:gd name="connsiteX239" fmla="*/ 3840480 w 4583430"/>
              <a:gd name="connsiteY239" fmla="*/ 1847088 h 3847338"/>
              <a:gd name="connsiteX240" fmla="*/ 3954780 w 4583430"/>
              <a:gd name="connsiteY240" fmla="*/ 1833372 h 3847338"/>
              <a:gd name="connsiteX241" fmla="*/ 4471416 w 4583430"/>
              <a:gd name="connsiteY241" fmla="*/ 1529334 h 3847338"/>
              <a:gd name="connsiteX242" fmla="*/ 4496562 w 4583430"/>
              <a:gd name="connsiteY242" fmla="*/ 1403604 h 3847338"/>
              <a:gd name="connsiteX243" fmla="*/ 4496562 w 4583430"/>
              <a:gd name="connsiteY243" fmla="*/ 1296162 h 3847338"/>
              <a:gd name="connsiteX244" fmla="*/ 4489704 w 4583430"/>
              <a:gd name="connsiteY244" fmla="*/ 1252728 h 3847338"/>
              <a:gd name="connsiteX245" fmla="*/ 3762756 w 4583430"/>
              <a:gd name="connsiteY245" fmla="*/ 573786 h 3847338"/>
              <a:gd name="connsiteX246" fmla="*/ 3803904 w 4583430"/>
              <a:gd name="connsiteY246" fmla="*/ 715518 h 3847338"/>
              <a:gd name="connsiteX247" fmla="*/ 3481578 w 4583430"/>
              <a:gd name="connsiteY247" fmla="*/ 1033272 h 3847338"/>
              <a:gd name="connsiteX248" fmla="*/ 3499866 w 4583430"/>
              <a:gd name="connsiteY248" fmla="*/ 1033272 h 3847338"/>
              <a:gd name="connsiteX249" fmla="*/ 3543300 w 4583430"/>
              <a:gd name="connsiteY249" fmla="*/ 1024128 h 3847338"/>
              <a:gd name="connsiteX250" fmla="*/ 3856482 w 4583430"/>
              <a:gd name="connsiteY250" fmla="*/ 742950 h 3847338"/>
              <a:gd name="connsiteX251" fmla="*/ 3762756 w 4583430"/>
              <a:gd name="connsiteY251" fmla="*/ 573786 h 3847338"/>
              <a:gd name="connsiteX252" fmla="*/ 4142232 w 4583430"/>
              <a:gd name="connsiteY252" fmla="*/ 571500 h 3847338"/>
              <a:gd name="connsiteX253" fmla="*/ 4137660 w 4583430"/>
              <a:gd name="connsiteY253" fmla="*/ 578358 h 3847338"/>
              <a:gd name="connsiteX254" fmla="*/ 4137660 w 4583430"/>
              <a:gd name="connsiteY254" fmla="*/ 690372 h 3847338"/>
              <a:gd name="connsiteX255" fmla="*/ 4126230 w 4583430"/>
              <a:gd name="connsiteY255" fmla="*/ 786384 h 3847338"/>
              <a:gd name="connsiteX256" fmla="*/ 3991356 w 4583430"/>
              <a:gd name="connsiteY256" fmla="*/ 1024128 h 3847338"/>
              <a:gd name="connsiteX257" fmla="*/ 3698748 w 4583430"/>
              <a:gd name="connsiteY257" fmla="*/ 1161288 h 3847338"/>
              <a:gd name="connsiteX258" fmla="*/ 3513582 w 4583430"/>
              <a:gd name="connsiteY258" fmla="*/ 1202436 h 3847338"/>
              <a:gd name="connsiteX259" fmla="*/ 3058668 w 4583430"/>
              <a:gd name="connsiteY259" fmla="*/ 1401318 h 3847338"/>
              <a:gd name="connsiteX260" fmla="*/ 3346704 w 4583430"/>
              <a:gd name="connsiteY260" fmla="*/ 1289304 h 3847338"/>
              <a:gd name="connsiteX261" fmla="*/ 3609594 w 4583430"/>
              <a:gd name="connsiteY261" fmla="*/ 1245870 h 3847338"/>
              <a:gd name="connsiteX262" fmla="*/ 3765042 w 4583430"/>
              <a:gd name="connsiteY262" fmla="*/ 1207008 h 3847338"/>
              <a:gd name="connsiteX263" fmla="*/ 4112514 w 4583430"/>
              <a:gd name="connsiteY263" fmla="*/ 966978 h 3847338"/>
              <a:gd name="connsiteX264" fmla="*/ 4176522 w 4583430"/>
              <a:gd name="connsiteY264" fmla="*/ 740664 h 3847338"/>
              <a:gd name="connsiteX265" fmla="*/ 4142232 w 4583430"/>
              <a:gd name="connsiteY265" fmla="*/ 571500 h 3847338"/>
              <a:gd name="connsiteX266" fmla="*/ 3701034 w 4583430"/>
              <a:gd name="connsiteY266" fmla="*/ 523494 h 3847338"/>
              <a:gd name="connsiteX267" fmla="*/ 3922776 w 4583430"/>
              <a:gd name="connsiteY267" fmla="*/ 763524 h 3847338"/>
              <a:gd name="connsiteX268" fmla="*/ 3858768 w 4583430"/>
              <a:gd name="connsiteY268" fmla="*/ 907542 h 3847338"/>
              <a:gd name="connsiteX269" fmla="*/ 3614166 w 4583430"/>
              <a:gd name="connsiteY269" fmla="*/ 1028700 h 3847338"/>
              <a:gd name="connsiteX270" fmla="*/ 3264408 w 4583430"/>
              <a:gd name="connsiteY270" fmla="*/ 1133856 h 3847338"/>
              <a:gd name="connsiteX271" fmla="*/ 3257550 w 4583430"/>
              <a:gd name="connsiteY271" fmla="*/ 1133856 h 3847338"/>
              <a:gd name="connsiteX272" fmla="*/ 3252978 w 4583430"/>
              <a:gd name="connsiteY272" fmla="*/ 1122426 h 3847338"/>
              <a:gd name="connsiteX273" fmla="*/ 3300984 w 4583430"/>
              <a:gd name="connsiteY273" fmla="*/ 1099566 h 3847338"/>
              <a:gd name="connsiteX274" fmla="*/ 3417570 w 4583430"/>
              <a:gd name="connsiteY274" fmla="*/ 1024128 h 3847338"/>
              <a:gd name="connsiteX275" fmla="*/ 3497580 w 4583430"/>
              <a:gd name="connsiteY275" fmla="*/ 873252 h 3847338"/>
              <a:gd name="connsiteX276" fmla="*/ 3506724 w 4583430"/>
              <a:gd name="connsiteY276" fmla="*/ 816102 h 3847338"/>
              <a:gd name="connsiteX277" fmla="*/ 3506724 w 4583430"/>
              <a:gd name="connsiteY277" fmla="*/ 765810 h 3847338"/>
              <a:gd name="connsiteX278" fmla="*/ 3637026 w 4583430"/>
              <a:gd name="connsiteY278" fmla="*/ 870966 h 3847338"/>
              <a:gd name="connsiteX279" fmla="*/ 3765042 w 4583430"/>
              <a:gd name="connsiteY279" fmla="*/ 717804 h 3847338"/>
              <a:gd name="connsiteX280" fmla="*/ 3689604 w 4583430"/>
              <a:gd name="connsiteY280" fmla="*/ 528066 h 3847338"/>
              <a:gd name="connsiteX281" fmla="*/ 3701034 w 4583430"/>
              <a:gd name="connsiteY281" fmla="*/ 523494 h 3847338"/>
              <a:gd name="connsiteX282" fmla="*/ 4144518 w 4583430"/>
              <a:gd name="connsiteY282" fmla="*/ 384048 h 3847338"/>
              <a:gd name="connsiteX283" fmla="*/ 4242816 w 4583430"/>
              <a:gd name="connsiteY283" fmla="*/ 690372 h 3847338"/>
              <a:gd name="connsiteX284" fmla="*/ 4242816 w 4583430"/>
              <a:gd name="connsiteY284" fmla="*/ 802386 h 3847338"/>
              <a:gd name="connsiteX285" fmla="*/ 4224528 w 4583430"/>
              <a:gd name="connsiteY285" fmla="*/ 900684 h 3847338"/>
              <a:gd name="connsiteX286" fmla="*/ 4199382 w 4583430"/>
              <a:gd name="connsiteY286" fmla="*/ 978408 h 3847338"/>
              <a:gd name="connsiteX287" fmla="*/ 4169664 w 4583430"/>
              <a:gd name="connsiteY287" fmla="*/ 1040130 h 3847338"/>
              <a:gd name="connsiteX288" fmla="*/ 3767328 w 4583430"/>
              <a:gd name="connsiteY288" fmla="*/ 1344168 h 3847338"/>
              <a:gd name="connsiteX289" fmla="*/ 3536442 w 4583430"/>
              <a:gd name="connsiteY289" fmla="*/ 1389888 h 3847338"/>
              <a:gd name="connsiteX290" fmla="*/ 3412998 w 4583430"/>
              <a:gd name="connsiteY290" fmla="*/ 1412748 h 3847338"/>
              <a:gd name="connsiteX291" fmla="*/ 3172968 w 4583430"/>
              <a:gd name="connsiteY291" fmla="*/ 1492758 h 3847338"/>
              <a:gd name="connsiteX292" fmla="*/ 3175254 w 4583430"/>
              <a:gd name="connsiteY292" fmla="*/ 1504188 h 3847338"/>
              <a:gd name="connsiteX293" fmla="*/ 3186684 w 4583430"/>
              <a:gd name="connsiteY293" fmla="*/ 1504188 h 3847338"/>
              <a:gd name="connsiteX294" fmla="*/ 3385566 w 4583430"/>
              <a:gd name="connsiteY294" fmla="*/ 1458468 h 3847338"/>
              <a:gd name="connsiteX295" fmla="*/ 3787902 w 4583430"/>
              <a:gd name="connsiteY295" fmla="*/ 1399032 h 3847338"/>
              <a:gd name="connsiteX296" fmla="*/ 4283964 w 4583430"/>
              <a:gd name="connsiteY296" fmla="*/ 788670 h 3847338"/>
              <a:gd name="connsiteX297" fmla="*/ 4144518 w 4583430"/>
              <a:gd name="connsiteY297" fmla="*/ 384048 h 3847338"/>
              <a:gd name="connsiteX298" fmla="*/ 3915918 w 4583430"/>
              <a:gd name="connsiteY298" fmla="*/ 212598 h 3847338"/>
              <a:gd name="connsiteX299" fmla="*/ 3922776 w 4583430"/>
              <a:gd name="connsiteY299" fmla="*/ 212598 h 3847338"/>
              <a:gd name="connsiteX300" fmla="*/ 4350258 w 4583430"/>
              <a:gd name="connsiteY300" fmla="*/ 765810 h 3847338"/>
              <a:gd name="connsiteX301" fmla="*/ 3941064 w 4583430"/>
              <a:gd name="connsiteY301" fmla="*/ 1451610 h 3847338"/>
              <a:gd name="connsiteX302" fmla="*/ 3879342 w 4583430"/>
              <a:gd name="connsiteY302" fmla="*/ 1467612 h 3847338"/>
              <a:gd name="connsiteX303" fmla="*/ 3461004 w 4583430"/>
              <a:gd name="connsiteY303" fmla="*/ 1531620 h 3847338"/>
              <a:gd name="connsiteX304" fmla="*/ 3118104 w 4583430"/>
              <a:gd name="connsiteY304" fmla="*/ 1719072 h 3847338"/>
              <a:gd name="connsiteX305" fmla="*/ 2884932 w 4583430"/>
              <a:gd name="connsiteY305" fmla="*/ 1403604 h 3847338"/>
              <a:gd name="connsiteX306" fmla="*/ 3115818 w 4583430"/>
              <a:gd name="connsiteY306" fmla="*/ 1220724 h 3847338"/>
              <a:gd name="connsiteX307" fmla="*/ 3543300 w 4583430"/>
              <a:gd name="connsiteY307" fmla="*/ 1078992 h 3847338"/>
              <a:gd name="connsiteX308" fmla="*/ 4014216 w 4583430"/>
              <a:gd name="connsiteY308" fmla="*/ 795528 h 3847338"/>
              <a:gd name="connsiteX309" fmla="*/ 4073652 w 4583430"/>
              <a:gd name="connsiteY309" fmla="*/ 619506 h 3847338"/>
              <a:gd name="connsiteX310" fmla="*/ 4073652 w 4583430"/>
              <a:gd name="connsiteY310" fmla="*/ 532638 h 3847338"/>
              <a:gd name="connsiteX311" fmla="*/ 3915918 w 4583430"/>
              <a:gd name="connsiteY311" fmla="*/ 212598 h 3847338"/>
              <a:gd name="connsiteX312" fmla="*/ 893826 w 4583430"/>
              <a:gd name="connsiteY312" fmla="*/ 187452 h 3847338"/>
              <a:gd name="connsiteX313" fmla="*/ 898398 w 4583430"/>
              <a:gd name="connsiteY313" fmla="*/ 192024 h 3847338"/>
              <a:gd name="connsiteX314" fmla="*/ 1193292 w 4583430"/>
              <a:gd name="connsiteY314" fmla="*/ 859536 h 3847338"/>
              <a:gd name="connsiteX315" fmla="*/ 932688 w 4583430"/>
              <a:gd name="connsiteY315" fmla="*/ 1255014 h 3847338"/>
              <a:gd name="connsiteX316" fmla="*/ 537210 w 4583430"/>
              <a:gd name="connsiteY316" fmla="*/ 1376172 h 3847338"/>
              <a:gd name="connsiteX317" fmla="*/ 418338 w 4583430"/>
              <a:gd name="connsiteY317" fmla="*/ 1405890 h 3847338"/>
              <a:gd name="connsiteX318" fmla="*/ 347472 w 4583430"/>
              <a:gd name="connsiteY318" fmla="*/ 1419606 h 3847338"/>
              <a:gd name="connsiteX319" fmla="*/ 52578 w 4583430"/>
              <a:gd name="connsiteY319" fmla="*/ 1602486 h 3847338"/>
              <a:gd name="connsiteX320" fmla="*/ 48006 w 4583430"/>
              <a:gd name="connsiteY320" fmla="*/ 1575054 h 3847338"/>
              <a:gd name="connsiteX321" fmla="*/ 187452 w 4583430"/>
              <a:gd name="connsiteY321" fmla="*/ 1419606 h 3847338"/>
              <a:gd name="connsiteX322" fmla="*/ 544068 w 4583430"/>
              <a:gd name="connsiteY322" fmla="*/ 1312164 h 3847338"/>
              <a:gd name="connsiteX323" fmla="*/ 953262 w 4583430"/>
              <a:gd name="connsiteY323" fmla="*/ 1177290 h 3847338"/>
              <a:gd name="connsiteX324" fmla="*/ 1147572 w 4583430"/>
              <a:gd name="connsiteY324" fmla="*/ 884682 h 3847338"/>
              <a:gd name="connsiteX325" fmla="*/ 1147572 w 4583430"/>
              <a:gd name="connsiteY325" fmla="*/ 797814 h 3847338"/>
              <a:gd name="connsiteX326" fmla="*/ 1143000 w 4583430"/>
              <a:gd name="connsiteY326" fmla="*/ 781812 h 3847338"/>
              <a:gd name="connsiteX327" fmla="*/ 868680 w 4583430"/>
              <a:gd name="connsiteY327" fmla="*/ 201168 h 3847338"/>
              <a:gd name="connsiteX328" fmla="*/ 893826 w 4583430"/>
              <a:gd name="connsiteY328" fmla="*/ 187452 h 3847338"/>
              <a:gd name="connsiteX329" fmla="*/ 1330452 w 4583430"/>
              <a:gd name="connsiteY329" fmla="*/ 0 h 3847338"/>
              <a:gd name="connsiteX330" fmla="*/ 1314450 w 4583430"/>
              <a:gd name="connsiteY330" fmla="*/ 130302 h 3847338"/>
              <a:gd name="connsiteX331" fmla="*/ 1458468 w 4583430"/>
              <a:gd name="connsiteY331" fmla="*/ 836676 h 3847338"/>
              <a:gd name="connsiteX332" fmla="*/ 1161288 w 4583430"/>
              <a:gd name="connsiteY332" fmla="*/ 1401318 h 3847338"/>
              <a:gd name="connsiteX333" fmla="*/ 1014984 w 4583430"/>
              <a:gd name="connsiteY333" fmla="*/ 1451610 h 3847338"/>
              <a:gd name="connsiteX334" fmla="*/ 486918 w 4583430"/>
              <a:gd name="connsiteY334" fmla="*/ 1508760 h 3847338"/>
              <a:gd name="connsiteX335" fmla="*/ 370332 w 4583430"/>
              <a:gd name="connsiteY335" fmla="*/ 1511046 h 3847338"/>
              <a:gd name="connsiteX336" fmla="*/ 141732 w 4583430"/>
              <a:gd name="connsiteY336" fmla="*/ 1641348 h 3847338"/>
              <a:gd name="connsiteX337" fmla="*/ 141732 w 4583430"/>
              <a:gd name="connsiteY337" fmla="*/ 1648206 h 3847338"/>
              <a:gd name="connsiteX338" fmla="*/ 150876 w 4583430"/>
              <a:gd name="connsiteY338" fmla="*/ 1650492 h 3847338"/>
              <a:gd name="connsiteX339" fmla="*/ 237744 w 4583430"/>
              <a:gd name="connsiteY339" fmla="*/ 1641348 h 3847338"/>
              <a:gd name="connsiteX340" fmla="*/ 388620 w 4583430"/>
              <a:gd name="connsiteY340" fmla="*/ 1671066 h 3847338"/>
              <a:gd name="connsiteX341" fmla="*/ 502920 w 4583430"/>
              <a:gd name="connsiteY341" fmla="*/ 1725930 h 3847338"/>
              <a:gd name="connsiteX342" fmla="*/ 667512 w 4583430"/>
              <a:gd name="connsiteY342" fmla="*/ 1748790 h 3847338"/>
              <a:gd name="connsiteX343" fmla="*/ 868680 w 4583430"/>
              <a:gd name="connsiteY343" fmla="*/ 1787652 h 3847338"/>
              <a:gd name="connsiteX344" fmla="*/ 1284732 w 4583430"/>
              <a:gd name="connsiteY344" fmla="*/ 1863090 h 3847338"/>
              <a:gd name="connsiteX345" fmla="*/ 1291590 w 4583430"/>
              <a:gd name="connsiteY345" fmla="*/ 1851660 h 3847338"/>
              <a:gd name="connsiteX346" fmla="*/ 1261872 w 4583430"/>
              <a:gd name="connsiteY346" fmla="*/ 1723644 h 3847338"/>
              <a:gd name="connsiteX347" fmla="*/ 1319022 w 4583430"/>
              <a:gd name="connsiteY347" fmla="*/ 1609344 h 3847338"/>
              <a:gd name="connsiteX348" fmla="*/ 1506474 w 4583430"/>
              <a:gd name="connsiteY348" fmla="*/ 1492758 h 3847338"/>
              <a:gd name="connsiteX349" fmla="*/ 1757934 w 4583430"/>
              <a:gd name="connsiteY349" fmla="*/ 1369314 h 3847338"/>
              <a:gd name="connsiteX350" fmla="*/ 2016252 w 4583430"/>
              <a:gd name="connsiteY350" fmla="*/ 1296162 h 3847338"/>
              <a:gd name="connsiteX351" fmla="*/ 2105406 w 4583430"/>
              <a:gd name="connsiteY351" fmla="*/ 1147572 h 3847338"/>
              <a:gd name="connsiteX352" fmla="*/ 2164842 w 4583430"/>
              <a:gd name="connsiteY352" fmla="*/ 1264158 h 3847338"/>
              <a:gd name="connsiteX353" fmla="*/ 2025396 w 4583430"/>
              <a:gd name="connsiteY353" fmla="*/ 1401318 h 3847338"/>
              <a:gd name="connsiteX354" fmla="*/ 2011680 w 4583430"/>
              <a:gd name="connsiteY354" fmla="*/ 1415034 h 3847338"/>
              <a:gd name="connsiteX355" fmla="*/ 2025396 w 4583430"/>
              <a:gd name="connsiteY355" fmla="*/ 1417320 h 3847338"/>
              <a:gd name="connsiteX356" fmla="*/ 2331720 w 4583430"/>
              <a:gd name="connsiteY356" fmla="*/ 1175004 h 3847338"/>
              <a:gd name="connsiteX357" fmla="*/ 2331720 w 4583430"/>
              <a:gd name="connsiteY357" fmla="*/ 1120140 h 3847338"/>
              <a:gd name="connsiteX358" fmla="*/ 2146554 w 4583430"/>
              <a:gd name="connsiteY358" fmla="*/ 905256 h 3847338"/>
              <a:gd name="connsiteX359" fmla="*/ 2231136 w 4583430"/>
              <a:gd name="connsiteY359" fmla="*/ 896112 h 3847338"/>
              <a:gd name="connsiteX360" fmla="*/ 2608326 w 4583430"/>
              <a:gd name="connsiteY360" fmla="*/ 1126998 h 3847338"/>
              <a:gd name="connsiteX361" fmla="*/ 2647188 w 4583430"/>
              <a:gd name="connsiteY361" fmla="*/ 1088136 h 3847338"/>
              <a:gd name="connsiteX362" fmla="*/ 2734056 w 4583430"/>
              <a:gd name="connsiteY362" fmla="*/ 944118 h 3847338"/>
              <a:gd name="connsiteX363" fmla="*/ 2775204 w 4583430"/>
              <a:gd name="connsiteY363" fmla="*/ 772668 h 3847338"/>
              <a:gd name="connsiteX364" fmla="*/ 2775204 w 4583430"/>
              <a:gd name="connsiteY364" fmla="*/ 644652 h 3847338"/>
              <a:gd name="connsiteX365" fmla="*/ 2722626 w 4583430"/>
              <a:gd name="connsiteY365" fmla="*/ 400050 h 3847338"/>
              <a:gd name="connsiteX366" fmla="*/ 2491740 w 4583430"/>
              <a:gd name="connsiteY366" fmla="*/ 96012 h 3847338"/>
              <a:gd name="connsiteX367" fmla="*/ 2484882 w 4583430"/>
              <a:gd name="connsiteY367" fmla="*/ 89154 h 3847338"/>
              <a:gd name="connsiteX368" fmla="*/ 2528316 w 4583430"/>
              <a:gd name="connsiteY368" fmla="*/ 93726 h 3847338"/>
              <a:gd name="connsiteX369" fmla="*/ 2887218 w 4583430"/>
              <a:gd name="connsiteY369" fmla="*/ 347472 h 3847338"/>
              <a:gd name="connsiteX370" fmla="*/ 2958084 w 4583430"/>
              <a:gd name="connsiteY370" fmla="*/ 512064 h 3847338"/>
              <a:gd name="connsiteX371" fmla="*/ 2987802 w 4583430"/>
              <a:gd name="connsiteY371" fmla="*/ 736092 h 3847338"/>
              <a:gd name="connsiteX372" fmla="*/ 2980944 w 4583430"/>
              <a:gd name="connsiteY372" fmla="*/ 838962 h 3847338"/>
              <a:gd name="connsiteX373" fmla="*/ 2976372 w 4583430"/>
              <a:gd name="connsiteY373" fmla="*/ 877824 h 3847338"/>
              <a:gd name="connsiteX374" fmla="*/ 2978658 w 4583430"/>
              <a:gd name="connsiteY374" fmla="*/ 886968 h 3847338"/>
              <a:gd name="connsiteX375" fmla="*/ 2992374 w 4583430"/>
              <a:gd name="connsiteY375" fmla="*/ 886968 h 3847338"/>
              <a:gd name="connsiteX376" fmla="*/ 3369564 w 4583430"/>
              <a:gd name="connsiteY376" fmla="*/ 797814 h 3847338"/>
              <a:gd name="connsiteX377" fmla="*/ 3371850 w 4583430"/>
              <a:gd name="connsiteY377" fmla="*/ 806958 h 3847338"/>
              <a:gd name="connsiteX378" fmla="*/ 3145536 w 4583430"/>
              <a:gd name="connsiteY378" fmla="*/ 1051560 h 3847338"/>
              <a:gd name="connsiteX379" fmla="*/ 2969514 w 4583430"/>
              <a:gd name="connsiteY379" fmla="*/ 1241298 h 3847338"/>
              <a:gd name="connsiteX380" fmla="*/ 2818638 w 4583430"/>
              <a:gd name="connsiteY380" fmla="*/ 1401318 h 3847338"/>
              <a:gd name="connsiteX381" fmla="*/ 2809494 w 4583430"/>
              <a:gd name="connsiteY381" fmla="*/ 1403604 h 3847338"/>
              <a:gd name="connsiteX382" fmla="*/ 2715768 w 4583430"/>
              <a:gd name="connsiteY382" fmla="*/ 1383030 h 3847338"/>
              <a:gd name="connsiteX383" fmla="*/ 2574036 w 4583430"/>
              <a:gd name="connsiteY383" fmla="*/ 1364742 h 3847338"/>
              <a:gd name="connsiteX384" fmla="*/ 2441448 w 4583430"/>
              <a:gd name="connsiteY384" fmla="*/ 1517904 h 3847338"/>
              <a:gd name="connsiteX385" fmla="*/ 2295144 w 4583430"/>
              <a:gd name="connsiteY385" fmla="*/ 1668780 h 3847338"/>
              <a:gd name="connsiteX386" fmla="*/ 2004822 w 4583430"/>
              <a:gd name="connsiteY386" fmla="*/ 1794510 h 3847338"/>
              <a:gd name="connsiteX387" fmla="*/ 1997964 w 4583430"/>
              <a:gd name="connsiteY387" fmla="*/ 1794510 h 3847338"/>
              <a:gd name="connsiteX388" fmla="*/ 2000250 w 4583430"/>
              <a:gd name="connsiteY388" fmla="*/ 1714500 h 3847338"/>
              <a:gd name="connsiteX389" fmla="*/ 1908810 w 4583430"/>
              <a:gd name="connsiteY389" fmla="*/ 1476756 h 3847338"/>
              <a:gd name="connsiteX390" fmla="*/ 1901952 w 4583430"/>
              <a:gd name="connsiteY390" fmla="*/ 1481328 h 3847338"/>
              <a:gd name="connsiteX391" fmla="*/ 1860804 w 4583430"/>
              <a:gd name="connsiteY391" fmla="*/ 1600200 h 3847338"/>
              <a:gd name="connsiteX392" fmla="*/ 1810512 w 4583430"/>
              <a:gd name="connsiteY392" fmla="*/ 1517904 h 3847338"/>
              <a:gd name="connsiteX393" fmla="*/ 1792224 w 4583430"/>
              <a:gd name="connsiteY393" fmla="*/ 1536192 h 3847338"/>
              <a:gd name="connsiteX394" fmla="*/ 1808226 w 4583430"/>
              <a:gd name="connsiteY394" fmla="*/ 1616202 h 3847338"/>
              <a:gd name="connsiteX395" fmla="*/ 1680210 w 4583430"/>
              <a:gd name="connsiteY395" fmla="*/ 1698498 h 3847338"/>
              <a:gd name="connsiteX396" fmla="*/ 1623060 w 4583430"/>
              <a:gd name="connsiteY396" fmla="*/ 1698498 h 3847338"/>
              <a:gd name="connsiteX397" fmla="*/ 1335024 w 4583430"/>
              <a:gd name="connsiteY397" fmla="*/ 1931670 h 3847338"/>
              <a:gd name="connsiteX398" fmla="*/ 1579626 w 4583430"/>
              <a:gd name="connsiteY398" fmla="*/ 2169414 h 3847338"/>
              <a:gd name="connsiteX399" fmla="*/ 1703070 w 4583430"/>
              <a:gd name="connsiteY399" fmla="*/ 2148840 h 3847338"/>
              <a:gd name="connsiteX400" fmla="*/ 1913382 w 4583430"/>
              <a:gd name="connsiteY400" fmla="*/ 1972818 h 3847338"/>
              <a:gd name="connsiteX401" fmla="*/ 1931670 w 4583430"/>
              <a:gd name="connsiteY401" fmla="*/ 1947672 h 3847338"/>
              <a:gd name="connsiteX402" fmla="*/ 2011680 w 4583430"/>
              <a:gd name="connsiteY402" fmla="*/ 1865376 h 3847338"/>
              <a:gd name="connsiteX403" fmla="*/ 2274570 w 4583430"/>
              <a:gd name="connsiteY403" fmla="*/ 1725930 h 3847338"/>
              <a:gd name="connsiteX404" fmla="*/ 2523744 w 4583430"/>
              <a:gd name="connsiteY404" fmla="*/ 1540764 h 3847338"/>
              <a:gd name="connsiteX405" fmla="*/ 2548890 w 4583430"/>
              <a:gd name="connsiteY405" fmla="*/ 1419606 h 3847338"/>
              <a:gd name="connsiteX406" fmla="*/ 2724912 w 4583430"/>
              <a:gd name="connsiteY406" fmla="*/ 1801368 h 3847338"/>
              <a:gd name="connsiteX407" fmla="*/ 2720340 w 4583430"/>
              <a:gd name="connsiteY407" fmla="*/ 1883664 h 3847338"/>
              <a:gd name="connsiteX408" fmla="*/ 2724912 w 4583430"/>
              <a:gd name="connsiteY408" fmla="*/ 1892808 h 3847338"/>
              <a:gd name="connsiteX409" fmla="*/ 2793492 w 4583430"/>
              <a:gd name="connsiteY409" fmla="*/ 1892808 h 3847338"/>
              <a:gd name="connsiteX410" fmla="*/ 2802636 w 4583430"/>
              <a:gd name="connsiteY410" fmla="*/ 1869948 h 3847338"/>
              <a:gd name="connsiteX411" fmla="*/ 2804922 w 4583430"/>
              <a:gd name="connsiteY411" fmla="*/ 1799082 h 3847338"/>
              <a:gd name="connsiteX412" fmla="*/ 2663190 w 4583430"/>
              <a:gd name="connsiteY412" fmla="*/ 1431036 h 3847338"/>
              <a:gd name="connsiteX413" fmla="*/ 2683764 w 4583430"/>
              <a:gd name="connsiteY413" fmla="*/ 1431036 h 3847338"/>
              <a:gd name="connsiteX414" fmla="*/ 2992374 w 4583430"/>
              <a:gd name="connsiteY414" fmla="*/ 1609344 h 3847338"/>
              <a:gd name="connsiteX415" fmla="*/ 3074670 w 4583430"/>
              <a:gd name="connsiteY415" fmla="*/ 1799082 h 3847338"/>
              <a:gd name="connsiteX416" fmla="*/ 3086100 w 4583430"/>
              <a:gd name="connsiteY416" fmla="*/ 1863090 h 3847338"/>
              <a:gd name="connsiteX417" fmla="*/ 3086100 w 4583430"/>
              <a:gd name="connsiteY417" fmla="*/ 1920240 h 3847338"/>
              <a:gd name="connsiteX418" fmla="*/ 3124962 w 4583430"/>
              <a:gd name="connsiteY418" fmla="*/ 1933956 h 3847338"/>
              <a:gd name="connsiteX419" fmla="*/ 3131820 w 4583430"/>
              <a:gd name="connsiteY419" fmla="*/ 1913382 h 3847338"/>
              <a:gd name="connsiteX420" fmla="*/ 3127248 w 4583430"/>
              <a:gd name="connsiteY420" fmla="*/ 1867662 h 3847338"/>
              <a:gd name="connsiteX421" fmla="*/ 3129534 w 4583430"/>
              <a:gd name="connsiteY421" fmla="*/ 1860804 h 3847338"/>
              <a:gd name="connsiteX422" fmla="*/ 3209544 w 4583430"/>
              <a:gd name="connsiteY422" fmla="*/ 1924812 h 3847338"/>
              <a:gd name="connsiteX423" fmla="*/ 3243834 w 4583430"/>
              <a:gd name="connsiteY423" fmla="*/ 1970532 h 3847338"/>
              <a:gd name="connsiteX424" fmla="*/ 3271266 w 4583430"/>
              <a:gd name="connsiteY424" fmla="*/ 1981962 h 3847338"/>
              <a:gd name="connsiteX425" fmla="*/ 3305556 w 4583430"/>
              <a:gd name="connsiteY425" fmla="*/ 1991106 h 3847338"/>
              <a:gd name="connsiteX426" fmla="*/ 3159252 w 4583430"/>
              <a:gd name="connsiteY426" fmla="*/ 1780794 h 3847338"/>
              <a:gd name="connsiteX427" fmla="*/ 3179826 w 4583430"/>
              <a:gd name="connsiteY427" fmla="*/ 1732788 h 3847338"/>
              <a:gd name="connsiteX428" fmla="*/ 3438144 w 4583430"/>
              <a:gd name="connsiteY428" fmla="*/ 1588770 h 3847338"/>
              <a:gd name="connsiteX429" fmla="*/ 3659886 w 4583430"/>
              <a:gd name="connsiteY429" fmla="*/ 1543050 h 3847338"/>
              <a:gd name="connsiteX430" fmla="*/ 3993642 w 4583430"/>
              <a:gd name="connsiteY430" fmla="*/ 1483614 h 3847338"/>
              <a:gd name="connsiteX431" fmla="*/ 4272534 w 4583430"/>
              <a:gd name="connsiteY431" fmla="*/ 1380744 h 3847338"/>
              <a:gd name="connsiteX432" fmla="*/ 4459986 w 4583430"/>
              <a:gd name="connsiteY432" fmla="*/ 1076706 h 3847338"/>
              <a:gd name="connsiteX433" fmla="*/ 4480560 w 4583430"/>
              <a:gd name="connsiteY433" fmla="*/ 934974 h 3847338"/>
              <a:gd name="connsiteX434" fmla="*/ 4555998 w 4583430"/>
              <a:gd name="connsiteY434" fmla="*/ 1287018 h 3847338"/>
              <a:gd name="connsiteX435" fmla="*/ 4480560 w 4583430"/>
              <a:gd name="connsiteY435" fmla="*/ 1627632 h 3847338"/>
              <a:gd name="connsiteX436" fmla="*/ 4377690 w 4583430"/>
              <a:gd name="connsiteY436" fmla="*/ 1787652 h 3847338"/>
              <a:gd name="connsiteX437" fmla="*/ 4219956 w 4583430"/>
              <a:gd name="connsiteY437" fmla="*/ 1888236 h 3847338"/>
              <a:gd name="connsiteX438" fmla="*/ 4121658 w 4583430"/>
              <a:gd name="connsiteY438" fmla="*/ 1915668 h 3847338"/>
              <a:gd name="connsiteX439" fmla="*/ 3993642 w 4583430"/>
              <a:gd name="connsiteY439" fmla="*/ 1933956 h 3847338"/>
              <a:gd name="connsiteX440" fmla="*/ 3751326 w 4583430"/>
              <a:gd name="connsiteY440" fmla="*/ 1940814 h 3847338"/>
              <a:gd name="connsiteX441" fmla="*/ 3360420 w 4583430"/>
              <a:gd name="connsiteY441" fmla="*/ 2023110 h 3847338"/>
              <a:gd name="connsiteX442" fmla="*/ 3419856 w 4583430"/>
              <a:gd name="connsiteY442" fmla="*/ 2057400 h 3847338"/>
              <a:gd name="connsiteX443" fmla="*/ 3609594 w 4583430"/>
              <a:gd name="connsiteY443" fmla="*/ 2009394 h 3847338"/>
              <a:gd name="connsiteX444" fmla="*/ 3785616 w 4583430"/>
              <a:gd name="connsiteY444" fmla="*/ 1986534 h 3847338"/>
              <a:gd name="connsiteX445" fmla="*/ 3863340 w 4583430"/>
              <a:gd name="connsiteY445" fmla="*/ 1981962 h 3847338"/>
              <a:gd name="connsiteX446" fmla="*/ 3906774 w 4583430"/>
              <a:gd name="connsiteY446" fmla="*/ 1981962 h 3847338"/>
              <a:gd name="connsiteX447" fmla="*/ 4281678 w 4583430"/>
              <a:gd name="connsiteY447" fmla="*/ 1915668 h 3847338"/>
              <a:gd name="connsiteX448" fmla="*/ 4421124 w 4583430"/>
              <a:gd name="connsiteY448" fmla="*/ 1849374 h 3847338"/>
              <a:gd name="connsiteX449" fmla="*/ 4503420 w 4583430"/>
              <a:gd name="connsiteY449" fmla="*/ 1789938 h 3847338"/>
              <a:gd name="connsiteX450" fmla="*/ 4583430 w 4583430"/>
              <a:gd name="connsiteY450" fmla="*/ 1716786 h 3847338"/>
              <a:gd name="connsiteX451" fmla="*/ 4544568 w 4583430"/>
              <a:gd name="connsiteY451" fmla="*/ 1890522 h 3847338"/>
              <a:gd name="connsiteX452" fmla="*/ 4027932 w 4583430"/>
              <a:gd name="connsiteY452" fmla="*/ 2304288 h 3847338"/>
              <a:gd name="connsiteX453" fmla="*/ 3701034 w 4583430"/>
              <a:gd name="connsiteY453" fmla="*/ 2265426 h 3847338"/>
              <a:gd name="connsiteX454" fmla="*/ 3680460 w 4583430"/>
              <a:gd name="connsiteY454" fmla="*/ 2267712 h 3847338"/>
              <a:gd name="connsiteX455" fmla="*/ 3678174 w 4583430"/>
              <a:gd name="connsiteY455" fmla="*/ 2272284 h 3847338"/>
              <a:gd name="connsiteX456" fmla="*/ 3698748 w 4583430"/>
              <a:gd name="connsiteY456" fmla="*/ 2292858 h 3847338"/>
              <a:gd name="connsiteX457" fmla="*/ 3817620 w 4583430"/>
              <a:gd name="connsiteY457" fmla="*/ 2311146 h 3847338"/>
              <a:gd name="connsiteX458" fmla="*/ 3986784 w 4583430"/>
              <a:gd name="connsiteY458" fmla="*/ 2361438 h 3847338"/>
              <a:gd name="connsiteX459" fmla="*/ 4272534 w 4583430"/>
              <a:gd name="connsiteY459" fmla="*/ 2617470 h 3847338"/>
              <a:gd name="connsiteX460" fmla="*/ 4283964 w 4583430"/>
              <a:gd name="connsiteY460" fmla="*/ 2638044 h 3847338"/>
              <a:gd name="connsiteX461" fmla="*/ 4379214 w 4583430"/>
              <a:gd name="connsiteY461" fmla="*/ 2785301 h 3847338"/>
              <a:gd name="connsiteX462" fmla="*/ 4085082 w 4583430"/>
              <a:gd name="connsiteY462" fmla="*/ 2587752 h 3847338"/>
              <a:gd name="connsiteX463" fmla="*/ 4011930 w 4583430"/>
              <a:gd name="connsiteY463" fmla="*/ 2553462 h 3847338"/>
              <a:gd name="connsiteX464" fmla="*/ 3858768 w 4583430"/>
              <a:gd name="connsiteY464" fmla="*/ 2519172 h 3847338"/>
              <a:gd name="connsiteX465" fmla="*/ 3845052 w 4583430"/>
              <a:gd name="connsiteY465" fmla="*/ 2519172 h 3847338"/>
              <a:gd name="connsiteX466" fmla="*/ 3872484 w 4583430"/>
              <a:gd name="connsiteY466" fmla="*/ 2590038 h 3847338"/>
              <a:gd name="connsiteX467" fmla="*/ 3929634 w 4583430"/>
              <a:gd name="connsiteY467" fmla="*/ 2615184 h 3847338"/>
              <a:gd name="connsiteX468" fmla="*/ 4041648 w 4583430"/>
              <a:gd name="connsiteY468" fmla="*/ 2704338 h 3847338"/>
              <a:gd name="connsiteX469" fmla="*/ 4101084 w 4583430"/>
              <a:gd name="connsiteY469" fmla="*/ 2839212 h 3847338"/>
              <a:gd name="connsiteX470" fmla="*/ 4101084 w 4583430"/>
              <a:gd name="connsiteY470" fmla="*/ 2866644 h 3847338"/>
              <a:gd name="connsiteX471" fmla="*/ 4091940 w 4583430"/>
              <a:gd name="connsiteY471" fmla="*/ 2862072 h 3847338"/>
              <a:gd name="connsiteX472" fmla="*/ 3922776 w 4583430"/>
              <a:gd name="connsiteY472" fmla="*/ 2745486 h 3847338"/>
              <a:gd name="connsiteX473" fmla="*/ 3918204 w 4583430"/>
              <a:gd name="connsiteY473" fmla="*/ 2745486 h 3847338"/>
              <a:gd name="connsiteX474" fmla="*/ 3936492 w 4583430"/>
              <a:gd name="connsiteY474" fmla="*/ 2891790 h 3847338"/>
              <a:gd name="connsiteX475" fmla="*/ 3936492 w 4583430"/>
              <a:gd name="connsiteY475" fmla="*/ 2937579 h 3847338"/>
              <a:gd name="connsiteX476" fmla="*/ 3921621 w 4583430"/>
              <a:gd name="connsiteY476" fmla="*/ 2939753 h 3847338"/>
              <a:gd name="connsiteX477" fmla="*/ 3918491 w 4583430"/>
              <a:gd name="connsiteY477" fmla="*/ 2942667 h 3847338"/>
              <a:gd name="connsiteX478" fmla="*/ 3708648 w 4583430"/>
              <a:gd name="connsiteY478" fmla="*/ 2975670 h 3847338"/>
              <a:gd name="connsiteX479" fmla="*/ 3333750 w 4583430"/>
              <a:gd name="connsiteY479" fmla="*/ 3119438 h 3847338"/>
              <a:gd name="connsiteX480" fmla="*/ 3184941 w 4583430"/>
              <a:gd name="connsiteY480" fmla="*/ 3247839 h 3847338"/>
              <a:gd name="connsiteX481" fmla="*/ 3160510 w 4583430"/>
              <a:gd name="connsiteY481" fmla="*/ 3276619 h 3847338"/>
              <a:gd name="connsiteX482" fmla="*/ 3150851 w 4583430"/>
              <a:gd name="connsiteY482" fmla="*/ 3269397 h 3847338"/>
              <a:gd name="connsiteX483" fmla="*/ 3098019 w 4583430"/>
              <a:gd name="connsiteY483" fmla="*/ 3267584 h 3847338"/>
              <a:gd name="connsiteX484" fmla="*/ 3092964 w 4583430"/>
              <a:gd name="connsiteY484" fmla="*/ 3269762 h 3847338"/>
              <a:gd name="connsiteX485" fmla="*/ 3140964 w 4583430"/>
              <a:gd name="connsiteY485" fmla="*/ 3175254 h 3847338"/>
              <a:gd name="connsiteX486" fmla="*/ 3140964 w 4583430"/>
              <a:gd name="connsiteY486" fmla="*/ 3168396 h 3847338"/>
              <a:gd name="connsiteX487" fmla="*/ 3131820 w 4583430"/>
              <a:gd name="connsiteY487" fmla="*/ 3166110 h 3847338"/>
              <a:gd name="connsiteX488" fmla="*/ 3024378 w 4583430"/>
              <a:gd name="connsiteY488" fmla="*/ 3175254 h 3847338"/>
              <a:gd name="connsiteX489" fmla="*/ 2425446 w 4583430"/>
              <a:gd name="connsiteY489" fmla="*/ 3017520 h 3847338"/>
              <a:gd name="connsiteX490" fmla="*/ 2434590 w 4583430"/>
              <a:gd name="connsiteY490" fmla="*/ 2994660 h 3847338"/>
              <a:gd name="connsiteX491" fmla="*/ 2473452 w 4583430"/>
              <a:gd name="connsiteY491" fmla="*/ 2976372 h 3847338"/>
              <a:gd name="connsiteX492" fmla="*/ 2596896 w 4583430"/>
              <a:gd name="connsiteY492" fmla="*/ 2937510 h 3847338"/>
              <a:gd name="connsiteX493" fmla="*/ 2916936 w 4583430"/>
              <a:gd name="connsiteY493" fmla="*/ 3012948 h 3847338"/>
              <a:gd name="connsiteX494" fmla="*/ 3134106 w 4583430"/>
              <a:gd name="connsiteY494" fmla="*/ 2942082 h 3847338"/>
              <a:gd name="connsiteX495" fmla="*/ 3168396 w 4583430"/>
              <a:gd name="connsiteY495" fmla="*/ 2912364 h 3847338"/>
              <a:gd name="connsiteX496" fmla="*/ 3154680 w 4583430"/>
              <a:gd name="connsiteY496" fmla="*/ 2887218 h 3847338"/>
              <a:gd name="connsiteX497" fmla="*/ 3092958 w 4583430"/>
              <a:gd name="connsiteY497" fmla="*/ 2921508 h 3847338"/>
              <a:gd name="connsiteX498" fmla="*/ 2912364 w 4583430"/>
              <a:gd name="connsiteY498" fmla="*/ 2962656 h 3847338"/>
              <a:gd name="connsiteX499" fmla="*/ 2843784 w 4583430"/>
              <a:gd name="connsiteY499" fmla="*/ 2958084 h 3847338"/>
              <a:gd name="connsiteX500" fmla="*/ 3006090 w 4583430"/>
              <a:gd name="connsiteY500" fmla="*/ 2919222 h 3847338"/>
              <a:gd name="connsiteX501" fmla="*/ 3140964 w 4583430"/>
              <a:gd name="connsiteY501" fmla="*/ 2832354 h 3847338"/>
              <a:gd name="connsiteX502" fmla="*/ 3120390 w 4583430"/>
              <a:gd name="connsiteY502" fmla="*/ 2800350 h 3847338"/>
              <a:gd name="connsiteX503" fmla="*/ 3076956 w 4583430"/>
              <a:gd name="connsiteY503" fmla="*/ 2832354 h 3847338"/>
              <a:gd name="connsiteX504" fmla="*/ 3031236 w 4583430"/>
              <a:gd name="connsiteY504" fmla="*/ 2859786 h 3847338"/>
              <a:gd name="connsiteX505" fmla="*/ 2816352 w 4583430"/>
              <a:gd name="connsiteY505" fmla="*/ 2910078 h 3847338"/>
              <a:gd name="connsiteX506" fmla="*/ 2647188 w 4583430"/>
              <a:gd name="connsiteY506" fmla="*/ 2878074 h 3847338"/>
              <a:gd name="connsiteX507" fmla="*/ 2928366 w 4583430"/>
              <a:gd name="connsiteY507" fmla="*/ 2834640 h 3847338"/>
              <a:gd name="connsiteX508" fmla="*/ 2996946 w 4583430"/>
              <a:gd name="connsiteY508" fmla="*/ 2811780 h 3847338"/>
              <a:gd name="connsiteX509" fmla="*/ 2958084 w 4583430"/>
              <a:gd name="connsiteY509" fmla="*/ 2807208 h 3847338"/>
              <a:gd name="connsiteX510" fmla="*/ 2875788 w 4583430"/>
              <a:gd name="connsiteY510" fmla="*/ 2807208 h 3847338"/>
              <a:gd name="connsiteX511" fmla="*/ 2738628 w 4583430"/>
              <a:gd name="connsiteY511" fmla="*/ 2756916 h 3847338"/>
              <a:gd name="connsiteX512" fmla="*/ 2788920 w 4583430"/>
              <a:gd name="connsiteY512" fmla="*/ 2743200 h 3847338"/>
              <a:gd name="connsiteX513" fmla="*/ 2891790 w 4583430"/>
              <a:gd name="connsiteY513" fmla="*/ 2727198 h 3847338"/>
              <a:gd name="connsiteX514" fmla="*/ 3019806 w 4583430"/>
              <a:gd name="connsiteY514" fmla="*/ 2683764 h 3847338"/>
              <a:gd name="connsiteX515" fmla="*/ 2987802 w 4583430"/>
              <a:gd name="connsiteY515" fmla="*/ 2660904 h 3847338"/>
              <a:gd name="connsiteX516" fmla="*/ 2795778 w 4583430"/>
              <a:gd name="connsiteY516" fmla="*/ 2702052 h 3847338"/>
              <a:gd name="connsiteX517" fmla="*/ 2768346 w 4583430"/>
              <a:gd name="connsiteY517" fmla="*/ 2672334 h 3847338"/>
              <a:gd name="connsiteX518" fmla="*/ 2798064 w 4583430"/>
              <a:gd name="connsiteY518" fmla="*/ 2596896 h 3847338"/>
              <a:gd name="connsiteX519" fmla="*/ 2740914 w 4583430"/>
              <a:gd name="connsiteY519" fmla="*/ 2594610 h 3847338"/>
              <a:gd name="connsiteX520" fmla="*/ 2734056 w 4583430"/>
              <a:gd name="connsiteY520" fmla="*/ 2608326 h 3847338"/>
              <a:gd name="connsiteX521" fmla="*/ 2352294 w 4583430"/>
              <a:gd name="connsiteY521" fmla="*/ 2967228 h 3847338"/>
              <a:gd name="connsiteX522" fmla="*/ 2281428 w 4583430"/>
              <a:gd name="connsiteY522" fmla="*/ 2960370 h 3847338"/>
              <a:gd name="connsiteX523" fmla="*/ 2256282 w 4583430"/>
              <a:gd name="connsiteY523" fmla="*/ 2955798 h 3847338"/>
              <a:gd name="connsiteX524" fmla="*/ 2224278 w 4583430"/>
              <a:gd name="connsiteY524" fmla="*/ 2990088 h 3847338"/>
              <a:gd name="connsiteX525" fmla="*/ 2130552 w 4583430"/>
              <a:gd name="connsiteY525" fmla="*/ 2948940 h 3847338"/>
              <a:gd name="connsiteX526" fmla="*/ 2416302 w 4583430"/>
              <a:gd name="connsiteY526" fmla="*/ 3038094 h 3847338"/>
              <a:gd name="connsiteX527" fmla="*/ 2482596 w 4583430"/>
              <a:gd name="connsiteY527" fmla="*/ 3056382 h 3847338"/>
              <a:gd name="connsiteX528" fmla="*/ 2564892 w 4583430"/>
              <a:gd name="connsiteY528" fmla="*/ 3090672 h 3847338"/>
              <a:gd name="connsiteX529" fmla="*/ 2404872 w 4583430"/>
              <a:gd name="connsiteY529" fmla="*/ 3129534 h 3847338"/>
              <a:gd name="connsiteX530" fmla="*/ 2343150 w 4583430"/>
              <a:gd name="connsiteY530" fmla="*/ 3156966 h 3847338"/>
              <a:gd name="connsiteX531" fmla="*/ 2194560 w 4583430"/>
              <a:gd name="connsiteY531" fmla="*/ 3186684 h 3847338"/>
              <a:gd name="connsiteX532" fmla="*/ 2011680 w 4583430"/>
              <a:gd name="connsiteY532" fmla="*/ 3145536 h 3847338"/>
              <a:gd name="connsiteX533" fmla="*/ 1801368 w 4583430"/>
              <a:gd name="connsiteY533" fmla="*/ 2964942 h 3847338"/>
              <a:gd name="connsiteX534" fmla="*/ 1744218 w 4583430"/>
              <a:gd name="connsiteY534" fmla="*/ 2884932 h 3847338"/>
              <a:gd name="connsiteX535" fmla="*/ 1808226 w 4583430"/>
              <a:gd name="connsiteY535" fmla="*/ 2850642 h 3847338"/>
              <a:gd name="connsiteX536" fmla="*/ 1849374 w 4583430"/>
              <a:gd name="connsiteY536" fmla="*/ 2873502 h 3847338"/>
              <a:gd name="connsiteX537" fmla="*/ 2013966 w 4583430"/>
              <a:gd name="connsiteY537" fmla="*/ 3047238 h 3847338"/>
              <a:gd name="connsiteX538" fmla="*/ 2093976 w 4583430"/>
              <a:gd name="connsiteY538" fmla="*/ 3081528 h 3847338"/>
              <a:gd name="connsiteX539" fmla="*/ 2105406 w 4583430"/>
              <a:gd name="connsiteY539" fmla="*/ 3081528 h 3847338"/>
              <a:gd name="connsiteX540" fmla="*/ 2107692 w 4583430"/>
              <a:gd name="connsiteY540" fmla="*/ 3076956 h 3847338"/>
              <a:gd name="connsiteX541" fmla="*/ 1927098 w 4583430"/>
              <a:gd name="connsiteY541" fmla="*/ 2871216 h 3847338"/>
              <a:gd name="connsiteX542" fmla="*/ 1943100 w 4583430"/>
              <a:gd name="connsiteY542" fmla="*/ 2850642 h 3847338"/>
              <a:gd name="connsiteX543" fmla="*/ 1895094 w 4583430"/>
              <a:gd name="connsiteY543" fmla="*/ 2827782 h 3847338"/>
              <a:gd name="connsiteX544" fmla="*/ 1860804 w 4583430"/>
              <a:gd name="connsiteY544" fmla="*/ 2832354 h 3847338"/>
              <a:gd name="connsiteX545" fmla="*/ 1785366 w 4583430"/>
              <a:gd name="connsiteY545" fmla="*/ 2836926 h 3847338"/>
              <a:gd name="connsiteX546" fmla="*/ 1588770 w 4583430"/>
              <a:gd name="connsiteY546" fmla="*/ 2823210 h 3847338"/>
              <a:gd name="connsiteX547" fmla="*/ 1476756 w 4583430"/>
              <a:gd name="connsiteY547" fmla="*/ 2846070 h 3847338"/>
              <a:gd name="connsiteX548" fmla="*/ 1284732 w 4583430"/>
              <a:gd name="connsiteY548" fmla="*/ 3088386 h 3847338"/>
              <a:gd name="connsiteX549" fmla="*/ 1124712 w 4583430"/>
              <a:gd name="connsiteY549" fmla="*/ 3236976 h 3847338"/>
              <a:gd name="connsiteX550" fmla="*/ 1088136 w 4583430"/>
              <a:gd name="connsiteY550" fmla="*/ 3252978 h 3847338"/>
              <a:gd name="connsiteX551" fmla="*/ 946404 w 4583430"/>
              <a:gd name="connsiteY551" fmla="*/ 3278124 h 3847338"/>
              <a:gd name="connsiteX552" fmla="*/ 669798 w 4583430"/>
              <a:gd name="connsiteY552" fmla="*/ 3106674 h 3847338"/>
              <a:gd name="connsiteX553" fmla="*/ 722376 w 4583430"/>
              <a:gd name="connsiteY553" fmla="*/ 3092958 h 3847338"/>
              <a:gd name="connsiteX554" fmla="*/ 621792 w 4583430"/>
              <a:gd name="connsiteY554" fmla="*/ 2996946 h 3847338"/>
              <a:gd name="connsiteX555" fmla="*/ 633222 w 4583430"/>
              <a:gd name="connsiteY555" fmla="*/ 2983230 h 3847338"/>
              <a:gd name="connsiteX556" fmla="*/ 669798 w 4583430"/>
              <a:gd name="connsiteY556" fmla="*/ 3038094 h 3847338"/>
              <a:gd name="connsiteX557" fmla="*/ 678942 w 4583430"/>
              <a:gd name="connsiteY557" fmla="*/ 3001518 h 3847338"/>
              <a:gd name="connsiteX558" fmla="*/ 678942 w 4583430"/>
              <a:gd name="connsiteY558" fmla="*/ 2859786 h 3847338"/>
              <a:gd name="connsiteX559" fmla="*/ 683514 w 4583430"/>
              <a:gd name="connsiteY559" fmla="*/ 2843784 h 3847338"/>
              <a:gd name="connsiteX560" fmla="*/ 694944 w 4583430"/>
              <a:gd name="connsiteY560" fmla="*/ 2798064 h 3847338"/>
              <a:gd name="connsiteX561" fmla="*/ 813816 w 4583430"/>
              <a:gd name="connsiteY561" fmla="*/ 2724912 h 3847338"/>
              <a:gd name="connsiteX562" fmla="*/ 770382 w 4583430"/>
              <a:gd name="connsiteY562" fmla="*/ 2855214 h 3847338"/>
              <a:gd name="connsiteX563" fmla="*/ 829818 w 4583430"/>
              <a:gd name="connsiteY563" fmla="*/ 3038094 h 3847338"/>
              <a:gd name="connsiteX564" fmla="*/ 749808 w 4583430"/>
              <a:gd name="connsiteY564" fmla="*/ 3095244 h 3847338"/>
              <a:gd name="connsiteX565" fmla="*/ 756666 w 4583430"/>
              <a:gd name="connsiteY565" fmla="*/ 3097530 h 3847338"/>
              <a:gd name="connsiteX566" fmla="*/ 873252 w 4583430"/>
              <a:gd name="connsiteY566" fmla="*/ 3017520 h 3847338"/>
              <a:gd name="connsiteX567" fmla="*/ 877824 w 4583430"/>
              <a:gd name="connsiteY567" fmla="*/ 2987802 h 3847338"/>
              <a:gd name="connsiteX568" fmla="*/ 870966 w 4583430"/>
              <a:gd name="connsiteY568" fmla="*/ 2937510 h 3847338"/>
              <a:gd name="connsiteX569" fmla="*/ 891540 w 4583430"/>
              <a:gd name="connsiteY569" fmla="*/ 2855214 h 3847338"/>
              <a:gd name="connsiteX570" fmla="*/ 969264 w 4583430"/>
              <a:gd name="connsiteY570" fmla="*/ 2971800 h 3847338"/>
              <a:gd name="connsiteX571" fmla="*/ 982980 w 4583430"/>
              <a:gd name="connsiteY571" fmla="*/ 2887218 h 3847338"/>
              <a:gd name="connsiteX572" fmla="*/ 1046988 w 4583430"/>
              <a:gd name="connsiteY572" fmla="*/ 2942082 h 3847338"/>
              <a:gd name="connsiteX573" fmla="*/ 1056132 w 4583430"/>
              <a:gd name="connsiteY573" fmla="*/ 2912364 h 3847338"/>
              <a:gd name="connsiteX574" fmla="*/ 1060704 w 4583430"/>
              <a:gd name="connsiteY574" fmla="*/ 2896362 h 3847338"/>
              <a:gd name="connsiteX575" fmla="*/ 1209294 w 4583430"/>
              <a:gd name="connsiteY575" fmla="*/ 2862072 h 3847338"/>
              <a:gd name="connsiteX576" fmla="*/ 1259586 w 4583430"/>
              <a:gd name="connsiteY576" fmla="*/ 2820924 h 3847338"/>
              <a:gd name="connsiteX577" fmla="*/ 1325880 w 4583430"/>
              <a:gd name="connsiteY577" fmla="*/ 2777490 h 3847338"/>
              <a:gd name="connsiteX578" fmla="*/ 1575054 w 4583430"/>
              <a:gd name="connsiteY578" fmla="*/ 2711196 h 3847338"/>
              <a:gd name="connsiteX579" fmla="*/ 1642777 w 4583430"/>
              <a:gd name="connsiteY579" fmla="*/ 2711006 h 3847338"/>
              <a:gd name="connsiteX580" fmla="*/ 1652778 w 4583430"/>
              <a:gd name="connsiteY580" fmla="*/ 2708910 h 3847338"/>
              <a:gd name="connsiteX581" fmla="*/ 1632204 w 4583430"/>
              <a:gd name="connsiteY581" fmla="*/ 2697480 h 3847338"/>
              <a:gd name="connsiteX582" fmla="*/ 1636776 w 4583430"/>
              <a:gd name="connsiteY582" fmla="*/ 2679192 h 3847338"/>
              <a:gd name="connsiteX583" fmla="*/ 1538478 w 4583430"/>
              <a:gd name="connsiteY583" fmla="*/ 2665476 h 3847338"/>
              <a:gd name="connsiteX584" fmla="*/ 1136142 w 4583430"/>
              <a:gd name="connsiteY584" fmla="*/ 2798064 h 3847338"/>
              <a:gd name="connsiteX585" fmla="*/ 996696 w 4583430"/>
              <a:gd name="connsiteY585" fmla="*/ 2747772 h 3847338"/>
              <a:gd name="connsiteX586" fmla="*/ 1026414 w 4583430"/>
              <a:gd name="connsiteY586" fmla="*/ 2750058 h 3847338"/>
              <a:gd name="connsiteX587" fmla="*/ 1172718 w 4583430"/>
              <a:gd name="connsiteY587" fmla="*/ 2670048 h 3847338"/>
              <a:gd name="connsiteX588" fmla="*/ 1426464 w 4583430"/>
              <a:gd name="connsiteY588" fmla="*/ 2480310 h 3847338"/>
              <a:gd name="connsiteX589" fmla="*/ 1591056 w 4583430"/>
              <a:gd name="connsiteY589" fmla="*/ 2450592 h 3847338"/>
              <a:gd name="connsiteX590" fmla="*/ 1748790 w 4583430"/>
              <a:gd name="connsiteY590" fmla="*/ 2452878 h 3847338"/>
              <a:gd name="connsiteX591" fmla="*/ 1789938 w 4583430"/>
              <a:gd name="connsiteY591" fmla="*/ 2388870 h 3847338"/>
              <a:gd name="connsiteX592" fmla="*/ 1755648 w 4583430"/>
              <a:gd name="connsiteY592" fmla="*/ 2347722 h 3847338"/>
              <a:gd name="connsiteX593" fmla="*/ 1744218 w 4583430"/>
              <a:gd name="connsiteY593" fmla="*/ 2361438 h 3847338"/>
              <a:gd name="connsiteX594" fmla="*/ 1680210 w 4583430"/>
              <a:gd name="connsiteY594" fmla="*/ 2340864 h 3847338"/>
              <a:gd name="connsiteX595" fmla="*/ 1650492 w 4583430"/>
              <a:gd name="connsiteY595" fmla="*/ 2377440 h 3847338"/>
              <a:gd name="connsiteX596" fmla="*/ 1602486 w 4583430"/>
              <a:gd name="connsiteY596" fmla="*/ 2306574 h 3847338"/>
              <a:gd name="connsiteX597" fmla="*/ 1563624 w 4583430"/>
              <a:gd name="connsiteY597" fmla="*/ 2368296 h 3847338"/>
              <a:gd name="connsiteX598" fmla="*/ 1517904 w 4583430"/>
              <a:gd name="connsiteY598" fmla="*/ 2306574 h 3847338"/>
              <a:gd name="connsiteX599" fmla="*/ 1511046 w 4583430"/>
              <a:gd name="connsiteY599" fmla="*/ 2311146 h 3847338"/>
              <a:gd name="connsiteX600" fmla="*/ 1483614 w 4583430"/>
              <a:gd name="connsiteY600" fmla="*/ 2391156 h 3847338"/>
              <a:gd name="connsiteX601" fmla="*/ 1412748 w 4583430"/>
              <a:gd name="connsiteY601" fmla="*/ 2315718 h 3847338"/>
              <a:gd name="connsiteX602" fmla="*/ 1405890 w 4583430"/>
              <a:gd name="connsiteY602" fmla="*/ 2315718 h 3847338"/>
              <a:gd name="connsiteX603" fmla="*/ 1396746 w 4583430"/>
              <a:gd name="connsiteY603" fmla="*/ 2407158 h 3847338"/>
              <a:gd name="connsiteX604" fmla="*/ 1323594 w 4583430"/>
              <a:gd name="connsiteY604" fmla="*/ 2370582 h 3847338"/>
              <a:gd name="connsiteX605" fmla="*/ 1296162 w 4583430"/>
              <a:gd name="connsiteY605" fmla="*/ 2430018 h 3847338"/>
              <a:gd name="connsiteX606" fmla="*/ 1234440 w 4583430"/>
              <a:gd name="connsiteY606" fmla="*/ 2386584 h 3847338"/>
              <a:gd name="connsiteX607" fmla="*/ 1202436 w 4583430"/>
              <a:gd name="connsiteY607" fmla="*/ 2436876 h 3847338"/>
              <a:gd name="connsiteX608" fmla="*/ 1145286 w 4583430"/>
              <a:gd name="connsiteY608" fmla="*/ 2391156 h 3847338"/>
              <a:gd name="connsiteX609" fmla="*/ 1094994 w 4583430"/>
              <a:gd name="connsiteY609" fmla="*/ 2462022 h 3847338"/>
              <a:gd name="connsiteX610" fmla="*/ 1044702 w 4583430"/>
              <a:gd name="connsiteY610" fmla="*/ 2382012 h 3847338"/>
              <a:gd name="connsiteX611" fmla="*/ 987552 w 4583430"/>
              <a:gd name="connsiteY611" fmla="*/ 2462022 h 3847338"/>
              <a:gd name="connsiteX612" fmla="*/ 939546 w 4583430"/>
              <a:gd name="connsiteY612" fmla="*/ 2356866 h 3847338"/>
              <a:gd name="connsiteX613" fmla="*/ 861822 w 4583430"/>
              <a:gd name="connsiteY613" fmla="*/ 2452878 h 3847338"/>
              <a:gd name="connsiteX614" fmla="*/ 820674 w 4583430"/>
              <a:gd name="connsiteY614" fmla="*/ 2318004 h 3847338"/>
              <a:gd name="connsiteX615" fmla="*/ 813816 w 4583430"/>
              <a:gd name="connsiteY615" fmla="*/ 2318004 h 3847338"/>
              <a:gd name="connsiteX616" fmla="*/ 701802 w 4583430"/>
              <a:gd name="connsiteY616" fmla="*/ 2439162 h 3847338"/>
              <a:gd name="connsiteX617" fmla="*/ 464058 w 4583430"/>
              <a:gd name="connsiteY617" fmla="*/ 2247138 h 3847338"/>
              <a:gd name="connsiteX618" fmla="*/ 406908 w 4583430"/>
              <a:gd name="connsiteY618" fmla="*/ 2237994 h 3847338"/>
              <a:gd name="connsiteX619" fmla="*/ 242316 w 4583430"/>
              <a:gd name="connsiteY619" fmla="*/ 2411730 h 3847338"/>
              <a:gd name="connsiteX620" fmla="*/ 242316 w 4583430"/>
              <a:gd name="connsiteY620" fmla="*/ 2478024 h 3847338"/>
              <a:gd name="connsiteX621" fmla="*/ 100584 w 4583430"/>
              <a:gd name="connsiteY621" fmla="*/ 2299716 h 3847338"/>
              <a:gd name="connsiteX622" fmla="*/ 336042 w 4583430"/>
              <a:gd name="connsiteY622" fmla="*/ 2050542 h 3847338"/>
              <a:gd name="connsiteX623" fmla="*/ 386334 w 4583430"/>
              <a:gd name="connsiteY623" fmla="*/ 2041398 h 3847338"/>
              <a:gd name="connsiteX624" fmla="*/ 496062 w 4583430"/>
              <a:gd name="connsiteY624" fmla="*/ 2041398 h 3847338"/>
              <a:gd name="connsiteX625" fmla="*/ 1266444 w 4583430"/>
              <a:gd name="connsiteY625" fmla="*/ 2210562 h 3847338"/>
              <a:gd name="connsiteX626" fmla="*/ 1524762 w 4583430"/>
              <a:gd name="connsiteY626" fmla="*/ 2183130 h 3847338"/>
              <a:gd name="connsiteX627" fmla="*/ 1504188 w 4583430"/>
              <a:gd name="connsiteY627" fmla="*/ 2178558 h 3847338"/>
              <a:gd name="connsiteX628" fmla="*/ 1360170 w 4583430"/>
              <a:gd name="connsiteY628" fmla="*/ 2178558 h 3847338"/>
              <a:gd name="connsiteX629" fmla="*/ 1316736 w 4583430"/>
              <a:gd name="connsiteY629" fmla="*/ 1993392 h 3847338"/>
              <a:gd name="connsiteX630" fmla="*/ 1300734 w 4583430"/>
              <a:gd name="connsiteY630" fmla="*/ 2043684 h 3847338"/>
              <a:gd name="connsiteX631" fmla="*/ 1307592 w 4583430"/>
              <a:gd name="connsiteY631" fmla="*/ 2121408 h 3847338"/>
              <a:gd name="connsiteX632" fmla="*/ 1216152 w 4583430"/>
              <a:gd name="connsiteY632" fmla="*/ 2183130 h 3847338"/>
              <a:gd name="connsiteX633" fmla="*/ 1209294 w 4583430"/>
              <a:gd name="connsiteY633" fmla="*/ 2173986 h 3847338"/>
              <a:gd name="connsiteX634" fmla="*/ 1181862 w 4583430"/>
              <a:gd name="connsiteY634" fmla="*/ 2020824 h 3847338"/>
              <a:gd name="connsiteX635" fmla="*/ 1177290 w 4583430"/>
              <a:gd name="connsiteY635" fmla="*/ 2011680 h 3847338"/>
              <a:gd name="connsiteX636" fmla="*/ 1165860 w 4583430"/>
              <a:gd name="connsiteY636" fmla="*/ 2011680 h 3847338"/>
              <a:gd name="connsiteX637" fmla="*/ 1161288 w 4583430"/>
              <a:gd name="connsiteY637" fmla="*/ 2018538 h 3847338"/>
              <a:gd name="connsiteX638" fmla="*/ 1154430 w 4583430"/>
              <a:gd name="connsiteY638" fmla="*/ 2169414 h 3847338"/>
              <a:gd name="connsiteX639" fmla="*/ 1147572 w 4583430"/>
              <a:gd name="connsiteY639" fmla="*/ 2171700 h 3847338"/>
              <a:gd name="connsiteX640" fmla="*/ 1049274 w 4583430"/>
              <a:gd name="connsiteY640" fmla="*/ 2155698 h 3847338"/>
              <a:gd name="connsiteX641" fmla="*/ 1042416 w 4583430"/>
              <a:gd name="connsiteY641" fmla="*/ 2096262 h 3847338"/>
              <a:gd name="connsiteX642" fmla="*/ 1035558 w 4583430"/>
              <a:gd name="connsiteY642" fmla="*/ 2020824 h 3847338"/>
              <a:gd name="connsiteX643" fmla="*/ 1019556 w 4583430"/>
              <a:gd name="connsiteY643" fmla="*/ 2013966 h 3847338"/>
              <a:gd name="connsiteX644" fmla="*/ 1014984 w 4583430"/>
              <a:gd name="connsiteY644" fmla="*/ 2016252 h 3847338"/>
              <a:gd name="connsiteX645" fmla="*/ 1005840 w 4583430"/>
              <a:gd name="connsiteY645" fmla="*/ 2119122 h 3847338"/>
              <a:gd name="connsiteX646" fmla="*/ 987552 w 4583430"/>
              <a:gd name="connsiteY646" fmla="*/ 2121408 h 3847338"/>
              <a:gd name="connsiteX647" fmla="*/ 893826 w 4583430"/>
              <a:gd name="connsiteY647" fmla="*/ 1986534 h 3847338"/>
              <a:gd name="connsiteX648" fmla="*/ 889254 w 4583430"/>
              <a:gd name="connsiteY648" fmla="*/ 1984248 h 3847338"/>
              <a:gd name="connsiteX649" fmla="*/ 868680 w 4583430"/>
              <a:gd name="connsiteY649" fmla="*/ 2066544 h 3847338"/>
              <a:gd name="connsiteX650" fmla="*/ 804672 w 4583430"/>
              <a:gd name="connsiteY650" fmla="*/ 2050542 h 3847338"/>
              <a:gd name="connsiteX651" fmla="*/ 754380 w 4583430"/>
              <a:gd name="connsiteY651" fmla="*/ 1917954 h 3847338"/>
              <a:gd name="connsiteX652" fmla="*/ 752094 w 4583430"/>
              <a:gd name="connsiteY652" fmla="*/ 2029968 h 3847338"/>
              <a:gd name="connsiteX653" fmla="*/ 571500 w 4583430"/>
              <a:gd name="connsiteY653" fmla="*/ 2000250 h 3847338"/>
              <a:gd name="connsiteX654" fmla="*/ 573786 w 4583430"/>
              <a:gd name="connsiteY654" fmla="*/ 1929384 h 3847338"/>
              <a:gd name="connsiteX655" fmla="*/ 569214 w 4583430"/>
              <a:gd name="connsiteY655" fmla="*/ 1917954 h 3847338"/>
              <a:gd name="connsiteX656" fmla="*/ 470916 w 4583430"/>
              <a:gd name="connsiteY656" fmla="*/ 2004822 h 3847338"/>
              <a:gd name="connsiteX657" fmla="*/ 356616 w 4583430"/>
              <a:gd name="connsiteY657" fmla="*/ 1908810 h 3847338"/>
              <a:gd name="connsiteX658" fmla="*/ 356616 w 4583430"/>
              <a:gd name="connsiteY658" fmla="*/ 1863090 h 3847338"/>
              <a:gd name="connsiteX659" fmla="*/ 379476 w 4583430"/>
              <a:gd name="connsiteY659" fmla="*/ 1776222 h 3847338"/>
              <a:gd name="connsiteX660" fmla="*/ 374904 w 4583430"/>
              <a:gd name="connsiteY660" fmla="*/ 1773936 h 3847338"/>
              <a:gd name="connsiteX661" fmla="*/ 294894 w 4583430"/>
              <a:gd name="connsiteY661" fmla="*/ 1808226 h 3847338"/>
              <a:gd name="connsiteX662" fmla="*/ 139446 w 4583430"/>
              <a:gd name="connsiteY662" fmla="*/ 1879092 h 3847338"/>
              <a:gd name="connsiteX663" fmla="*/ 134874 w 4583430"/>
              <a:gd name="connsiteY663" fmla="*/ 1888236 h 3847338"/>
              <a:gd name="connsiteX664" fmla="*/ 144018 w 4583430"/>
              <a:gd name="connsiteY664" fmla="*/ 1906524 h 3847338"/>
              <a:gd name="connsiteX665" fmla="*/ 164592 w 4583430"/>
              <a:gd name="connsiteY665" fmla="*/ 1897380 h 3847338"/>
              <a:gd name="connsiteX666" fmla="*/ 235458 w 4583430"/>
              <a:gd name="connsiteY666" fmla="*/ 1892808 h 3847338"/>
              <a:gd name="connsiteX667" fmla="*/ 304038 w 4583430"/>
              <a:gd name="connsiteY667" fmla="*/ 1959102 h 3847338"/>
              <a:gd name="connsiteX668" fmla="*/ 214884 w 4583430"/>
              <a:gd name="connsiteY668" fmla="*/ 2059686 h 3847338"/>
              <a:gd name="connsiteX669" fmla="*/ 169164 w 4583430"/>
              <a:gd name="connsiteY669" fmla="*/ 2066544 h 3847338"/>
              <a:gd name="connsiteX670" fmla="*/ 0 w 4583430"/>
              <a:gd name="connsiteY670" fmla="*/ 1890522 h 3847338"/>
              <a:gd name="connsiteX671" fmla="*/ 54864 w 4583430"/>
              <a:gd name="connsiteY671" fmla="*/ 1725930 h 3847338"/>
              <a:gd name="connsiteX672" fmla="*/ 226314 w 4583430"/>
              <a:gd name="connsiteY672" fmla="*/ 1501902 h 3847338"/>
              <a:gd name="connsiteX673" fmla="*/ 470916 w 4583430"/>
              <a:gd name="connsiteY673" fmla="*/ 1440180 h 3847338"/>
              <a:gd name="connsiteX674" fmla="*/ 921258 w 4583430"/>
              <a:gd name="connsiteY674" fmla="*/ 1389888 h 3847338"/>
              <a:gd name="connsiteX675" fmla="*/ 1209294 w 4583430"/>
              <a:gd name="connsiteY675" fmla="*/ 1284732 h 3847338"/>
              <a:gd name="connsiteX676" fmla="*/ 1394460 w 4583430"/>
              <a:gd name="connsiteY676" fmla="*/ 964692 h 3847338"/>
              <a:gd name="connsiteX677" fmla="*/ 1403604 w 4583430"/>
              <a:gd name="connsiteY677" fmla="*/ 893826 h 3847338"/>
              <a:gd name="connsiteX678" fmla="*/ 1403604 w 4583430"/>
              <a:gd name="connsiteY678" fmla="*/ 800100 h 3847338"/>
              <a:gd name="connsiteX679" fmla="*/ 1376172 w 4583430"/>
              <a:gd name="connsiteY679" fmla="*/ 614934 h 3847338"/>
              <a:gd name="connsiteX680" fmla="*/ 1296162 w 4583430"/>
              <a:gd name="connsiteY680" fmla="*/ 196596 h 3847338"/>
              <a:gd name="connsiteX681" fmla="*/ 1296162 w 4583430"/>
              <a:gd name="connsiteY681" fmla="*/ 125730 h 3847338"/>
              <a:gd name="connsiteX682" fmla="*/ 1330452 w 4583430"/>
              <a:gd name="connsiteY682" fmla="*/ 0 h 3847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</a:cxnLst>
            <a:rect l="l" t="t" r="r" b="b"/>
            <a:pathLst>
              <a:path w="4583430" h="3847338">
                <a:moveTo>
                  <a:pt x="1259586" y="3321558"/>
                </a:moveTo>
                <a:cubicBezTo>
                  <a:pt x="1255014" y="3321558"/>
                  <a:pt x="1223010" y="3323844"/>
                  <a:pt x="1204722" y="3328416"/>
                </a:cubicBezTo>
                <a:cubicBezTo>
                  <a:pt x="1264158" y="3367278"/>
                  <a:pt x="1362456" y="3371850"/>
                  <a:pt x="1362456" y="3456432"/>
                </a:cubicBezTo>
                <a:cubicBezTo>
                  <a:pt x="1362456" y="3529584"/>
                  <a:pt x="1323594" y="3600450"/>
                  <a:pt x="1323594" y="3675888"/>
                </a:cubicBezTo>
                <a:cubicBezTo>
                  <a:pt x="1323594" y="3723894"/>
                  <a:pt x="1344168" y="3781044"/>
                  <a:pt x="1419606" y="3803904"/>
                </a:cubicBezTo>
                <a:lnTo>
                  <a:pt x="1431036" y="3803904"/>
                </a:lnTo>
                <a:cubicBezTo>
                  <a:pt x="1380744" y="3753612"/>
                  <a:pt x="1373886" y="3737610"/>
                  <a:pt x="1373886" y="3691890"/>
                </a:cubicBezTo>
                <a:cubicBezTo>
                  <a:pt x="1373886" y="3618738"/>
                  <a:pt x="1431036" y="3559302"/>
                  <a:pt x="1431036" y="3479292"/>
                </a:cubicBezTo>
                <a:cubicBezTo>
                  <a:pt x="1431036" y="3383280"/>
                  <a:pt x="1353312" y="3321558"/>
                  <a:pt x="1259586" y="3321558"/>
                </a:cubicBezTo>
                <a:close/>
                <a:moveTo>
                  <a:pt x="1666494" y="2852928"/>
                </a:moveTo>
                <a:cubicBezTo>
                  <a:pt x="1673352" y="2852928"/>
                  <a:pt x="1716786" y="2875788"/>
                  <a:pt x="1737360" y="2884932"/>
                </a:cubicBezTo>
                <a:cubicBezTo>
                  <a:pt x="1739646" y="2889504"/>
                  <a:pt x="1741932" y="2896362"/>
                  <a:pt x="1744218" y="2903220"/>
                </a:cubicBezTo>
                <a:cubicBezTo>
                  <a:pt x="1776222" y="2971800"/>
                  <a:pt x="1810512" y="3047238"/>
                  <a:pt x="1890522" y="3113532"/>
                </a:cubicBezTo>
                <a:cubicBezTo>
                  <a:pt x="1924812" y="3145536"/>
                  <a:pt x="1970532" y="3170682"/>
                  <a:pt x="2011680" y="3186684"/>
                </a:cubicBezTo>
                <a:cubicBezTo>
                  <a:pt x="2043684" y="3198114"/>
                  <a:pt x="2055114" y="3236976"/>
                  <a:pt x="2055114" y="3262122"/>
                </a:cubicBezTo>
                <a:cubicBezTo>
                  <a:pt x="2055114" y="3294126"/>
                  <a:pt x="2016252" y="3348990"/>
                  <a:pt x="1984248" y="3383280"/>
                </a:cubicBezTo>
                <a:cubicBezTo>
                  <a:pt x="1984248" y="3378708"/>
                  <a:pt x="1986534" y="3371850"/>
                  <a:pt x="1986534" y="3316986"/>
                </a:cubicBezTo>
                <a:cubicBezTo>
                  <a:pt x="1986534" y="3305556"/>
                  <a:pt x="1979676" y="3294126"/>
                  <a:pt x="1979676" y="3282696"/>
                </a:cubicBezTo>
                <a:cubicBezTo>
                  <a:pt x="1965960" y="3134106"/>
                  <a:pt x="1739646" y="3070098"/>
                  <a:pt x="1636776" y="3070098"/>
                </a:cubicBezTo>
                <a:cubicBezTo>
                  <a:pt x="1565910" y="3070098"/>
                  <a:pt x="1529334" y="3081528"/>
                  <a:pt x="1449324" y="3124962"/>
                </a:cubicBezTo>
                <a:cubicBezTo>
                  <a:pt x="1447038" y="3127248"/>
                  <a:pt x="1442466" y="3131820"/>
                  <a:pt x="1442466" y="3136392"/>
                </a:cubicBezTo>
                <a:lnTo>
                  <a:pt x="1604772" y="3129534"/>
                </a:lnTo>
                <a:cubicBezTo>
                  <a:pt x="1675638" y="3118104"/>
                  <a:pt x="1796796" y="3152394"/>
                  <a:pt x="1812798" y="3255264"/>
                </a:cubicBezTo>
                <a:lnTo>
                  <a:pt x="1810512" y="3268980"/>
                </a:lnTo>
                <a:cubicBezTo>
                  <a:pt x="1748790" y="3239262"/>
                  <a:pt x="1691640" y="3202686"/>
                  <a:pt x="1636776" y="3202686"/>
                </a:cubicBezTo>
                <a:cubicBezTo>
                  <a:pt x="1563624" y="3202686"/>
                  <a:pt x="1495044" y="3234690"/>
                  <a:pt x="1424178" y="3257550"/>
                </a:cubicBezTo>
                <a:cubicBezTo>
                  <a:pt x="1467612" y="3307842"/>
                  <a:pt x="1488186" y="3362706"/>
                  <a:pt x="1488186" y="3412998"/>
                </a:cubicBezTo>
                <a:cubicBezTo>
                  <a:pt x="1488186" y="3499866"/>
                  <a:pt x="1415034" y="3593592"/>
                  <a:pt x="1415034" y="3675888"/>
                </a:cubicBezTo>
                <a:cubicBezTo>
                  <a:pt x="1415034" y="3769614"/>
                  <a:pt x="1508760" y="3799332"/>
                  <a:pt x="1593342" y="3826764"/>
                </a:cubicBezTo>
                <a:cubicBezTo>
                  <a:pt x="1561338" y="3840480"/>
                  <a:pt x="1517904" y="3847338"/>
                  <a:pt x="1481328" y="3847338"/>
                </a:cubicBezTo>
                <a:cubicBezTo>
                  <a:pt x="1378458" y="3847338"/>
                  <a:pt x="1282446" y="3771900"/>
                  <a:pt x="1282446" y="3662172"/>
                </a:cubicBezTo>
                <a:cubicBezTo>
                  <a:pt x="1282446" y="3657600"/>
                  <a:pt x="1296162" y="3550158"/>
                  <a:pt x="1296162" y="3543300"/>
                </a:cubicBezTo>
                <a:cubicBezTo>
                  <a:pt x="1296162" y="3472434"/>
                  <a:pt x="1239012" y="3458718"/>
                  <a:pt x="1188720" y="3458718"/>
                </a:cubicBezTo>
                <a:lnTo>
                  <a:pt x="1131570" y="3458718"/>
                </a:lnTo>
                <a:cubicBezTo>
                  <a:pt x="1003554" y="3451860"/>
                  <a:pt x="864108" y="3369564"/>
                  <a:pt x="738378" y="3273552"/>
                </a:cubicBezTo>
                <a:cubicBezTo>
                  <a:pt x="802386" y="3300984"/>
                  <a:pt x="873252" y="3314700"/>
                  <a:pt x="939546" y="3314700"/>
                </a:cubicBezTo>
                <a:cubicBezTo>
                  <a:pt x="1078992" y="3314700"/>
                  <a:pt x="1225296" y="3246120"/>
                  <a:pt x="1341882" y="3074670"/>
                </a:cubicBezTo>
                <a:cubicBezTo>
                  <a:pt x="1408176" y="2978658"/>
                  <a:pt x="1453896" y="2855214"/>
                  <a:pt x="1559052" y="2855214"/>
                </a:cubicBezTo>
                <a:cubicBezTo>
                  <a:pt x="1565910" y="2855214"/>
                  <a:pt x="1575054" y="2850642"/>
                  <a:pt x="1579626" y="2857500"/>
                </a:cubicBezTo>
                <a:cubicBezTo>
                  <a:pt x="1611630" y="2898648"/>
                  <a:pt x="1641348" y="2946654"/>
                  <a:pt x="1675638" y="2992374"/>
                </a:cubicBezTo>
                <a:cubicBezTo>
                  <a:pt x="1675638" y="2992374"/>
                  <a:pt x="1677924" y="2990088"/>
                  <a:pt x="1677924" y="2987802"/>
                </a:cubicBezTo>
                <a:lnTo>
                  <a:pt x="1625346" y="2884932"/>
                </a:lnTo>
                <a:cubicBezTo>
                  <a:pt x="1639062" y="2873502"/>
                  <a:pt x="1661922" y="2852928"/>
                  <a:pt x="1666494" y="2852928"/>
                </a:cubicBezTo>
                <a:close/>
                <a:moveTo>
                  <a:pt x="3657600" y="2788920"/>
                </a:moveTo>
                <a:cubicBezTo>
                  <a:pt x="3641598" y="2788920"/>
                  <a:pt x="3509010" y="2802636"/>
                  <a:pt x="3483864" y="2809494"/>
                </a:cubicBezTo>
                <a:cubicBezTo>
                  <a:pt x="3438144" y="2820924"/>
                  <a:pt x="3376422" y="2855214"/>
                  <a:pt x="3330702" y="2894076"/>
                </a:cubicBezTo>
                <a:cubicBezTo>
                  <a:pt x="3227832" y="2978658"/>
                  <a:pt x="3099816" y="3074670"/>
                  <a:pt x="2939796" y="3074670"/>
                </a:cubicBezTo>
                <a:cubicBezTo>
                  <a:pt x="2932938" y="3074670"/>
                  <a:pt x="2932938" y="3072384"/>
                  <a:pt x="2896362" y="3072384"/>
                </a:cubicBezTo>
                <a:cubicBezTo>
                  <a:pt x="2827782" y="3065526"/>
                  <a:pt x="2747772" y="3042666"/>
                  <a:pt x="2679192" y="3015234"/>
                </a:cubicBezTo>
                <a:lnTo>
                  <a:pt x="2670048" y="3015234"/>
                </a:lnTo>
                <a:cubicBezTo>
                  <a:pt x="2667762" y="3022092"/>
                  <a:pt x="2665476" y="3028950"/>
                  <a:pt x="2663190" y="3040380"/>
                </a:cubicBezTo>
                <a:cubicBezTo>
                  <a:pt x="2759202" y="3081528"/>
                  <a:pt x="2862072" y="3129534"/>
                  <a:pt x="2960370" y="3129534"/>
                </a:cubicBezTo>
                <a:cubicBezTo>
                  <a:pt x="3282696" y="3129534"/>
                  <a:pt x="3367278" y="2823210"/>
                  <a:pt x="3602736" y="2823210"/>
                </a:cubicBezTo>
                <a:cubicBezTo>
                  <a:pt x="3609594" y="2823210"/>
                  <a:pt x="3659886" y="2830068"/>
                  <a:pt x="3664458" y="2830068"/>
                </a:cubicBezTo>
                <a:cubicBezTo>
                  <a:pt x="3671316" y="2830068"/>
                  <a:pt x="3669030" y="2830068"/>
                  <a:pt x="3671316" y="2827782"/>
                </a:cubicBezTo>
                <a:cubicBezTo>
                  <a:pt x="3669030" y="2820924"/>
                  <a:pt x="3666744" y="2788920"/>
                  <a:pt x="3657600" y="2788920"/>
                </a:cubicBezTo>
                <a:close/>
                <a:moveTo>
                  <a:pt x="1554480" y="2736342"/>
                </a:moveTo>
                <a:cubicBezTo>
                  <a:pt x="1501902" y="2736342"/>
                  <a:pt x="1463040" y="2738628"/>
                  <a:pt x="1403604" y="2777490"/>
                </a:cubicBezTo>
                <a:cubicBezTo>
                  <a:pt x="1387602" y="2786634"/>
                  <a:pt x="1373886" y="2798064"/>
                  <a:pt x="1362456" y="2811780"/>
                </a:cubicBezTo>
                <a:cubicBezTo>
                  <a:pt x="1282446" y="2903220"/>
                  <a:pt x="1204722" y="3022092"/>
                  <a:pt x="1108710" y="3111246"/>
                </a:cubicBezTo>
                <a:cubicBezTo>
                  <a:pt x="1090422" y="3129534"/>
                  <a:pt x="1062990" y="3143250"/>
                  <a:pt x="1044702" y="3152394"/>
                </a:cubicBezTo>
                <a:cubicBezTo>
                  <a:pt x="1010412" y="3170682"/>
                  <a:pt x="966978" y="3177540"/>
                  <a:pt x="930402" y="3177540"/>
                </a:cubicBezTo>
                <a:cubicBezTo>
                  <a:pt x="925830" y="3177540"/>
                  <a:pt x="896112" y="3175254"/>
                  <a:pt x="870966" y="3172968"/>
                </a:cubicBezTo>
                <a:cubicBezTo>
                  <a:pt x="893826" y="3193542"/>
                  <a:pt x="939546" y="3207258"/>
                  <a:pt x="980694" y="3207258"/>
                </a:cubicBezTo>
                <a:cubicBezTo>
                  <a:pt x="987552" y="3207258"/>
                  <a:pt x="1021842" y="3204972"/>
                  <a:pt x="1040130" y="3195828"/>
                </a:cubicBezTo>
                <a:cubicBezTo>
                  <a:pt x="1117854" y="3159252"/>
                  <a:pt x="1211580" y="3076956"/>
                  <a:pt x="1284732" y="2999232"/>
                </a:cubicBezTo>
                <a:cubicBezTo>
                  <a:pt x="1300734" y="2980944"/>
                  <a:pt x="1316736" y="2962656"/>
                  <a:pt x="1330452" y="2944368"/>
                </a:cubicBezTo>
                <a:cubicBezTo>
                  <a:pt x="1417320" y="2825496"/>
                  <a:pt x="1501902" y="2786634"/>
                  <a:pt x="1600200" y="2786634"/>
                </a:cubicBezTo>
                <a:cubicBezTo>
                  <a:pt x="1607058" y="2786634"/>
                  <a:pt x="1689354" y="2793492"/>
                  <a:pt x="1732788" y="2795778"/>
                </a:cubicBezTo>
                <a:lnTo>
                  <a:pt x="1913382" y="2784348"/>
                </a:lnTo>
                <a:cubicBezTo>
                  <a:pt x="1872234" y="2770632"/>
                  <a:pt x="1641348" y="2736342"/>
                  <a:pt x="1554480" y="2736342"/>
                </a:cubicBezTo>
                <a:close/>
                <a:moveTo>
                  <a:pt x="2622042" y="2676906"/>
                </a:moveTo>
                <a:cubicBezTo>
                  <a:pt x="2562606" y="2777490"/>
                  <a:pt x="2484882" y="2825496"/>
                  <a:pt x="2407158" y="2825496"/>
                </a:cubicBezTo>
                <a:cubicBezTo>
                  <a:pt x="2400300" y="2825496"/>
                  <a:pt x="2361438" y="2820924"/>
                  <a:pt x="2338578" y="2818638"/>
                </a:cubicBezTo>
                <a:cubicBezTo>
                  <a:pt x="2329434" y="2832354"/>
                  <a:pt x="2320290" y="2846070"/>
                  <a:pt x="2311146" y="2857500"/>
                </a:cubicBezTo>
                <a:lnTo>
                  <a:pt x="2311146" y="2864358"/>
                </a:lnTo>
                <a:lnTo>
                  <a:pt x="2384298" y="2866644"/>
                </a:lnTo>
                <a:cubicBezTo>
                  <a:pt x="2448306" y="2866644"/>
                  <a:pt x="2574036" y="2811780"/>
                  <a:pt x="2601468" y="2731770"/>
                </a:cubicBezTo>
                <a:cubicBezTo>
                  <a:pt x="2608326" y="2711196"/>
                  <a:pt x="2617470" y="2695194"/>
                  <a:pt x="2622042" y="2676906"/>
                </a:cubicBezTo>
                <a:close/>
                <a:moveTo>
                  <a:pt x="3751326" y="2610612"/>
                </a:moveTo>
                <a:cubicBezTo>
                  <a:pt x="3701034" y="2610612"/>
                  <a:pt x="3632454" y="2624328"/>
                  <a:pt x="3589020" y="2658618"/>
                </a:cubicBezTo>
                <a:lnTo>
                  <a:pt x="3961638" y="2706624"/>
                </a:lnTo>
                <a:lnTo>
                  <a:pt x="3984498" y="2706624"/>
                </a:lnTo>
                <a:cubicBezTo>
                  <a:pt x="3920490" y="2635758"/>
                  <a:pt x="3822192" y="2610612"/>
                  <a:pt x="3751326" y="2610612"/>
                </a:cubicBezTo>
                <a:close/>
                <a:moveTo>
                  <a:pt x="1501902" y="2526030"/>
                </a:moveTo>
                <a:cubicBezTo>
                  <a:pt x="1499616" y="2528316"/>
                  <a:pt x="1495044" y="2528316"/>
                  <a:pt x="1453896" y="2528316"/>
                </a:cubicBezTo>
                <a:cubicBezTo>
                  <a:pt x="1442466" y="2530602"/>
                  <a:pt x="1428750" y="2530602"/>
                  <a:pt x="1417320" y="2530602"/>
                </a:cubicBezTo>
                <a:cubicBezTo>
                  <a:pt x="1362456" y="2530602"/>
                  <a:pt x="1307592" y="2571750"/>
                  <a:pt x="1252728" y="2615184"/>
                </a:cubicBezTo>
                <a:cubicBezTo>
                  <a:pt x="1243584" y="2622042"/>
                  <a:pt x="1225296" y="2633472"/>
                  <a:pt x="1225296" y="2638044"/>
                </a:cubicBezTo>
                <a:cubicBezTo>
                  <a:pt x="1225296" y="2644902"/>
                  <a:pt x="1236726" y="2656332"/>
                  <a:pt x="1241298" y="2660904"/>
                </a:cubicBezTo>
                <a:cubicBezTo>
                  <a:pt x="1337310" y="2564892"/>
                  <a:pt x="1399032" y="2542032"/>
                  <a:pt x="1488186" y="2542032"/>
                </a:cubicBezTo>
                <a:cubicBezTo>
                  <a:pt x="1527048" y="2542032"/>
                  <a:pt x="1673352" y="2569464"/>
                  <a:pt x="1677924" y="2569464"/>
                </a:cubicBezTo>
                <a:cubicBezTo>
                  <a:pt x="1687068" y="2569464"/>
                  <a:pt x="1693926" y="2542032"/>
                  <a:pt x="1698498" y="2537460"/>
                </a:cubicBezTo>
                <a:close/>
                <a:moveTo>
                  <a:pt x="2151126" y="2382012"/>
                </a:moveTo>
                <a:cubicBezTo>
                  <a:pt x="2128266" y="2423160"/>
                  <a:pt x="2105406" y="2487168"/>
                  <a:pt x="2105406" y="2537460"/>
                </a:cubicBezTo>
                <a:cubicBezTo>
                  <a:pt x="2105406" y="2676906"/>
                  <a:pt x="2215134" y="2775204"/>
                  <a:pt x="2354580" y="2775204"/>
                </a:cubicBezTo>
                <a:cubicBezTo>
                  <a:pt x="2423160" y="2775204"/>
                  <a:pt x="2528316" y="2740914"/>
                  <a:pt x="2555748" y="2640330"/>
                </a:cubicBezTo>
                <a:cubicBezTo>
                  <a:pt x="2500884" y="2695194"/>
                  <a:pt x="2436876" y="2722626"/>
                  <a:pt x="2379726" y="2722626"/>
                </a:cubicBezTo>
                <a:cubicBezTo>
                  <a:pt x="2338578" y="2722626"/>
                  <a:pt x="2318004" y="2715768"/>
                  <a:pt x="2274570" y="2697480"/>
                </a:cubicBezTo>
                <a:cubicBezTo>
                  <a:pt x="2153412" y="2644902"/>
                  <a:pt x="2146554" y="2551176"/>
                  <a:pt x="2146554" y="2468880"/>
                </a:cubicBezTo>
                <a:cubicBezTo>
                  <a:pt x="2146554" y="2462022"/>
                  <a:pt x="2148840" y="2427732"/>
                  <a:pt x="2151126" y="2382012"/>
                </a:cubicBezTo>
                <a:close/>
                <a:moveTo>
                  <a:pt x="3767328" y="2368296"/>
                </a:moveTo>
                <a:cubicBezTo>
                  <a:pt x="3627882" y="2368296"/>
                  <a:pt x="3392424" y="2398014"/>
                  <a:pt x="3335274" y="2610612"/>
                </a:cubicBezTo>
                <a:cubicBezTo>
                  <a:pt x="3486150" y="2487168"/>
                  <a:pt x="3618738" y="2425446"/>
                  <a:pt x="3767328" y="2425446"/>
                </a:cubicBezTo>
                <a:cubicBezTo>
                  <a:pt x="3909060" y="2425446"/>
                  <a:pt x="4057650" y="2489454"/>
                  <a:pt x="4197096" y="2571750"/>
                </a:cubicBezTo>
                <a:cubicBezTo>
                  <a:pt x="4073652" y="2411730"/>
                  <a:pt x="3904488" y="2368296"/>
                  <a:pt x="3767328" y="2368296"/>
                </a:cubicBezTo>
                <a:close/>
                <a:moveTo>
                  <a:pt x="2340864" y="2336292"/>
                </a:moveTo>
                <a:cubicBezTo>
                  <a:pt x="2265426" y="2363724"/>
                  <a:pt x="2217420" y="2430018"/>
                  <a:pt x="2217420" y="2489454"/>
                </a:cubicBezTo>
                <a:cubicBezTo>
                  <a:pt x="2217420" y="2583180"/>
                  <a:pt x="2267712" y="2647188"/>
                  <a:pt x="2372868" y="2647188"/>
                </a:cubicBezTo>
                <a:cubicBezTo>
                  <a:pt x="2430018" y="2647188"/>
                  <a:pt x="2530602" y="2633472"/>
                  <a:pt x="2530602" y="2532888"/>
                </a:cubicBezTo>
                <a:cubicBezTo>
                  <a:pt x="2530602" y="2528316"/>
                  <a:pt x="2530602" y="2521458"/>
                  <a:pt x="2528316" y="2514600"/>
                </a:cubicBezTo>
                <a:cubicBezTo>
                  <a:pt x="2489454" y="2576322"/>
                  <a:pt x="2448306" y="2622042"/>
                  <a:pt x="2395728" y="2622042"/>
                </a:cubicBezTo>
                <a:cubicBezTo>
                  <a:pt x="2347722" y="2622042"/>
                  <a:pt x="2290572" y="2571750"/>
                  <a:pt x="2286000" y="2519172"/>
                </a:cubicBezTo>
                <a:cubicBezTo>
                  <a:pt x="2283714" y="2507742"/>
                  <a:pt x="2283714" y="2489454"/>
                  <a:pt x="2283714" y="2484882"/>
                </a:cubicBezTo>
                <a:cubicBezTo>
                  <a:pt x="2283714" y="2427732"/>
                  <a:pt x="2315718" y="2395728"/>
                  <a:pt x="2350008" y="2336292"/>
                </a:cubicBezTo>
                <a:close/>
                <a:moveTo>
                  <a:pt x="352044" y="2121408"/>
                </a:moveTo>
                <a:cubicBezTo>
                  <a:pt x="281178" y="2121408"/>
                  <a:pt x="189738" y="2183130"/>
                  <a:pt x="185166" y="2272284"/>
                </a:cubicBezTo>
                <a:cubicBezTo>
                  <a:pt x="244602" y="2178558"/>
                  <a:pt x="324612" y="2157984"/>
                  <a:pt x="397764" y="2157984"/>
                </a:cubicBezTo>
                <a:cubicBezTo>
                  <a:pt x="459486" y="2157984"/>
                  <a:pt x="528066" y="2171700"/>
                  <a:pt x="587502" y="2183130"/>
                </a:cubicBezTo>
                <a:cubicBezTo>
                  <a:pt x="667512" y="2199132"/>
                  <a:pt x="747522" y="2217420"/>
                  <a:pt x="825246" y="2235708"/>
                </a:cubicBezTo>
                <a:cubicBezTo>
                  <a:pt x="980694" y="2272284"/>
                  <a:pt x="1046988" y="2295144"/>
                  <a:pt x="1184148" y="2295144"/>
                </a:cubicBezTo>
                <a:cubicBezTo>
                  <a:pt x="1293876" y="2295144"/>
                  <a:pt x="1419606" y="2279142"/>
                  <a:pt x="1524762" y="2233422"/>
                </a:cubicBezTo>
                <a:lnTo>
                  <a:pt x="1399032" y="2244852"/>
                </a:lnTo>
                <a:lnTo>
                  <a:pt x="1241298" y="2244852"/>
                </a:lnTo>
                <a:cubicBezTo>
                  <a:pt x="1131570" y="2244852"/>
                  <a:pt x="882396" y="2187702"/>
                  <a:pt x="811530" y="2171700"/>
                </a:cubicBezTo>
                <a:cubicBezTo>
                  <a:pt x="731520" y="2155698"/>
                  <a:pt x="624078" y="2121408"/>
                  <a:pt x="539496" y="2121408"/>
                </a:cubicBezTo>
                <a:close/>
                <a:moveTo>
                  <a:pt x="1975104" y="1949958"/>
                </a:moveTo>
                <a:cubicBezTo>
                  <a:pt x="1975104" y="1968246"/>
                  <a:pt x="1972818" y="1986534"/>
                  <a:pt x="1968246" y="2002536"/>
                </a:cubicBezTo>
                <a:cubicBezTo>
                  <a:pt x="1968246" y="2011680"/>
                  <a:pt x="1963674" y="2023110"/>
                  <a:pt x="1961388" y="2032254"/>
                </a:cubicBezTo>
                <a:cubicBezTo>
                  <a:pt x="1952244" y="2066544"/>
                  <a:pt x="1922526" y="2121408"/>
                  <a:pt x="1876806" y="2151126"/>
                </a:cubicBezTo>
                <a:cubicBezTo>
                  <a:pt x="1828800" y="2180844"/>
                  <a:pt x="1773936" y="2189988"/>
                  <a:pt x="1730502" y="2194560"/>
                </a:cubicBezTo>
                <a:cubicBezTo>
                  <a:pt x="1707642" y="2196846"/>
                  <a:pt x="1684782" y="2196846"/>
                  <a:pt x="1664208" y="2199132"/>
                </a:cubicBezTo>
                <a:cubicBezTo>
                  <a:pt x="1700784" y="2221992"/>
                  <a:pt x="1751076" y="2237994"/>
                  <a:pt x="1789938" y="2237994"/>
                </a:cubicBezTo>
                <a:cubicBezTo>
                  <a:pt x="1892808" y="2237994"/>
                  <a:pt x="2000250" y="2153412"/>
                  <a:pt x="2000250" y="2043684"/>
                </a:cubicBezTo>
                <a:cubicBezTo>
                  <a:pt x="2000250" y="2023110"/>
                  <a:pt x="1981962" y="1961388"/>
                  <a:pt x="1979676" y="1956816"/>
                </a:cubicBezTo>
                <a:cubicBezTo>
                  <a:pt x="1979676" y="1954530"/>
                  <a:pt x="1977390" y="1949958"/>
                  <a:pt x="1975104" y="1949958"/>
                </a:cubicBezTo>
                <a:close/>
                <a:moveTo>
                  <a:pt x="4510278" y="1881378"/>
                </a:moveTo>
                <a:cubicBezTo>
                  <a:pt x="4343400" y="2050542"/>
                  <a:pt x="4165092" y="2089404"/>
                  <a:pt x="3998214" y="2107692"/>
                </a:cubicBezTo>
                <a:lnTo>
                  <a:pt x="3746754" y="2107692"/>
                </a:lnTo>
                <a:lnTo>
                  <a:pt x="3426714" y="2141982"/>
                </a:lnTo>
                <a:lnTo>
                  <a:pt x="3426714" y="2155698"/>
                </a:lnTo>
                <a:cubicBezTo>
                  <a:pt x="3429000" y="2157984"/>
                  <a:pt x="3429000" y="2160270"/>
                  <a:pt x="3431286" y="2162556"/>
                </a:cubicBezTo>
                <a:lnTo>
                  <a:pt x="3993642" y="2169414"/>
                </a:lnTo>
                <a:cubicBezTo>
                  <a:pt x="4160520" y="2162556"/>
                  <a:pt x="4382262" y="2093976"/>
                  <a:pt x="4507992" y="1888236"/>
                </a:cubicBezTo>
                <a:cubicBezTo>
                  <a:pt x="4510278" y="1885950"/>
                  <a:pt x="4510278" y="1883664"/>
                  <a:pt x="4510278" y="1881378"/>
                </a:cubicBezTo>
                <a:close/>
                <a:moveTo>
                  <a:pt x="2507742" y="1762506"/>
                </a:moveTo>
                <a:lnTo>
                  <a:pt x="2292858" y="1997964"/>
                </a:lnTo>
                <a:cubicBezTo>
                  <a:pt x="2288286" y="1995678"/>
                  <a:pt x="2283714" y="1984248"/>
                  <a:pt x="2283714" y="1979676"/>
                </a:cubicBezTo>
                <a:lnTo>
                  <a:pt x="2315718" y="1821942"/>
                </a:lnTo>
                <a:lnTo>
                  <a:pt x="2315718" y="1803654"/>
                </a:lnTo>
                <a:lnTo>
                  <a:pt x="2201418" y="1984248"/>
                </a:lnTo>
                <a:cubicBezTo>
                  <a:pt x="2196846" y="1945386"/>
                  <a:pt x="2192274" y="1906524"/>
                  <a:pt x="2185416" y="1869948"/>
                </a:cubicBezTo>
                <a:lnTo>
                  <a:pt x="2041398" y="2057400"/>
                </a:lnTo>
                <a:cubicBezTo>
                  <a:pt x="2068830" y="2025396"/>
                  <a:pt x="2100834" y="2013966"/>
                  <a:pt x="2128266" y="2013966"/>
                </a:cubicBezTo>
                <a:cubicBezTo>
                  <a:pt x="2185416" y="2013966"/>
                  <a:pt x="2235708" y="2077974"/>
                  <a:pt x="2235708" y="2130552"/>
                </a:cubicBezTo>
                <a:cubicBezTo>
                  <a:pt x="2235708" y="2237994"/>
                  <a:pt x="2132838" y="2251710"/>
                  <a:pt x="2041398" y="2258568"/>
                </a:cubicBezTo>
                <a:lnTo>
                  <a:pt x="2000250" y="2258568"/>
                </a:lnTo>
                <a:cubicBezTo>
                  <a:pt x="1993392" y="2258568"/>
                  <a:pt x="1961388" y="2263140"/>
                  <a:pt x="1943100" y="2265426"/>
                </a:cubicBezTo>
                <a:lnTo>
                  <a:pt x="2201418" y="2295144"/>
                </a:lnTo>
                <a:lnTo>
                  <a:pt x="2228850" y="2295144"/>
                </a:lnTo>
                <a:cubicBezTo>
                  <a:pt x="2221992" y="2281428"/>
                  <a:pt x="2210562" y="2267712"/>
                  <a:pt x="2203704" y="2253996"/>
                </a:cubicBezTo>
                <a:lnTo>
                  <a:pt x="2375154" y="2253996"/>
                </a:lnTo>
                <a:lnTo>
                  <a:pt x="2375154" y="2240280"/>
                </a:lnTo>
                <a:cubicBezTo>
                  <a:pt x="2338578" y="2231136"/>
                  <a:pt x="2302002" y="2224278"/>
                  <a:pt x="2265426" y="2215134"/>
                </a:cubicBezTo>
                <a:lnTo>
                  <a:pt x="2491740" y="2123694"/>
                </a:lnTo>
                <a:cubicBezTo>
                  <a:pt x="2487168" y="2114550"/>
                  <a:pt x="2491740" y="2109978"/>
                  <a:pt x="2480310" y="2109978"/>
                </a:cubicBezTo>
                <a:lnTo>
                  <a:pt x="2331720" y="2153412"/>
                </a:lnTo>
                <a:cubicBezTo>
                  <a:pt x="2329434" y="2153412"/>
                  <a:pt x="2327148" y="2151126"/>
                  <a:pt x="2327148" y="2151126"/>
                </a:cubicBezTo>
                <a:lnTo>
                  <a:pt x="2548890" y="1968246"/>
                </a:lnTo>
                <a:cubicBezTo>
                  <a:pt x="2544318" y="1963674"/>
                  <a:pt x="2539746" y="1959102"/>
                  <a:pt x="2537460" y="1959102"/>
                </a:cubicBezTo>
                <a:lnTo>
                  <a:pt x="2315718" y="2087118"/>
                </a:lnTo>
                <a:lnTo>
                  <a:pt x="2313432" y="2084832"/>
                </a:lnTo>
                <a:lnTo>
                  <a:pt x="2521458" y="1773936"/>
                </a:lnTo>
                <a:cubicBezTo>
                  <a:pt x="2519172" y="1769364"/>
                  <a:pt x="2512314" y="1764792"/>
                  <a:pt x="2507742" y="1762506"/>
                </a:cubicBezTo>
                <a:close/>
                <a:moveTo>
                  <a:pt x="1922526" y="1577340"/>
                </a:moveTo>
                <a:cubicBezTo>
                  <a:pt x="1961388" y="1623060"/>
                  <a:pt x="1965960" y="1666494"/>
                  <a:pt x="1965960" y="1714500"/>
                </a:cubicBezTo>
                <a:cubicBezTo>
                  <a:pt x="1965960" y="1773936"/>
                  <a:pt x="1961388" y="1801368"/>
                  <a:pt x="1933956" y="1869948"/>
                </a:cubicBezTo>
                <a:cubicBezTo>
                  <a:pt x="1911096" y="1924812"/>
                  <a:pt x="1863090" y="1993392"/>
                  <a:pt x="1801368" y="2043684"/>
                </a:cubicBezTo>
                <a:cubicBezTo>
                  <a:pt x="1714500" y="2112264"/>
                  <a:pt x="1659636" y="2139696"/>
                  <a:pt x="1588770" y="2139696"/>
                </a:cubicBezTo>
                <a:cubicBezTo>
                  <a:pt x="1533906" y="2139696"/>
                  <a:pt x="1479042" y="2123694"/>
                  <a:pt x="1424178" y="2061972"/>
                </a:cubicBezTo>
                <a:cubicBezTo>
                  <a:pt x="1506474" y="2082546"/>
                  <a:pt x="1529334" y="2107692"/>
                  <a:pt x="1597914" y="2107692"/>
                </a:cubicBezTo>
                <a:cubicBezTo>
                  <a:pt x="1659636" y="2107692"/>
                  <a:pt x="1730502" y="2073402"/>
                  <a:pt x="1794510" y="2043684"/>
                </a:cubicBezTo>
                <a:cubicBezTo>
                  <a:pt x="1803654" y="2039112"/>
                  <a:pt x="1810512" y="2025396"/>
                  <a:pt x="1817370" y="2018538"/>
                </a:cubicBezTo>
                <a:cubicBezTo>
                  <a:pt x="1860804" y="1965960"/>
                  <a:pt x="1892808" y="1899666"/>
                  <a:pt x="1897380" y="1847088"/>
                </a:cubicBezTo>
                <a:lnTo>
                  <a:pt x="1897380" y="1778508"/>
                </a:lnTo>
                <a:cubicBezTo>
                  <a:pt x="1890522" y="1760220"/>
                  <a:pt x="1890522" y="1728216"/>
                  <a:pt x="1879092" y="1709928"/>
                </a:cubicBezTo>
                <a:cubicBezTo>
                  <a:pt x="1847088" y="1735074"/>
                  <a:pt x="1780794" y="1785366"/>
                  <a:pt x="1780794" y="1792224"/>
                </a:cubicBezTo>
                <a:cubicBezTo>
                  <a:pt x="1780794" y="1796796"/>
                  <a:pt x="1789938" y="1826514"/>
                  <a:pt x="1792224" y="1842516"/>
                </a:cubicBezTo>
                <a:cubicBezTo>
                  <a:pt x="1794510" y="1853946"/>
                  <a:pt x="1796796" y="1879092"/>
                  <a:pt x="1796796" y="1885950"/>
                </a:cubicBezTo>
                <a:cubicBezTo>
                  <a:pt x="1796796" y="1986534"/>
                  <a:pt x="1709928" y="2039112"/>
                  <a:pt x="1634490" y="2039112"/>
                </a:cubicBezTo>
                <a:cubicBezTo>
                  <a:pt x="1556766" y="2039112"/>
                  <a:pt x="1476756" y="1945386"/>
                  <a:pt x="1449324" y="1945386"/>
                </a:cubicBezTo>
                <a:cubicBezTo>
                  <a:pt x="1437894" y="1945386"/>
                  <a:pt x="1412748" y="2029968"/>
                  <a:pt x="1410462" y="2041398"/>
                </a:cubicBezTo>
                <a:cubicBezTo>
                  <a:pt x="1387602" y="2007108"/>
                  <a:pt x="1383030" y="1970532"/>
                  <a:pt x="1383030" y="1938528"/>
                </a:cubicBezTo>
                <a:cubicBezTo>
                  <a:pt x="1383030" y="1853946"/>
                  <a:pt x="1433322" y="1771650"/>
                  <a:pt x="1547622" y="1744218"/>
                </a:cubicBezTo>
                <a:cubicBezTo>
                  <a:pt x="1577340" y="1737360"/>
                  <a:pt x="1639062" y="1737360"/>
                  <a:pt x="1645920" y="1737360"/>
                </a:cubicBezTo>
                <a:cubicBezTo>
                  <a:pt x="1650492" y="1737360"/>
                  <a:pt x="1675638" y="1737360"/>
                  <a:pt x="1689354" y="1739646"/>
                </a:cubicBezTo>
                <a:cubicBezTo>
                  <a:pt x="1673352" y="1741932"/>
                  <a:pt x="1652778" y="1741932"/>
                  <a:pt x="1639062" y="1746504"/>
                </a:cubicBezTo>
                <a:cubicBezTo>
                  <a:pt x="1607058" y="1753362"/>
                  <a:pt x="1563624" y="1760220"/>
                  <a:pt x="1533906" y="1773936"/>
                </a:cubicBezTo>
                <a:cubicBezTo>
                  <a:pt x="1495044" y="1787652"/>
                  <a:pt x="1419606" y="1847088"/>
                  <a:pt x="1419606" y="1881378"/>
                </a:cubicBezTo>
                <a:lnTo>
                  <a:pt x="1419606" y="1892808"/>
                </a:lnTo>
                <a:cubicBezTo>
                  <a:pt x="1421892" y="1895094"/>
                  <a:pt x="1424178" y="1895094"/>
                  <a:pt x="1424178" y="1895094"/>
                </a:cubicBezTo>
                <a:lnTo>
                  <a:pt x="1607058" y="1815084"/>
                </a:lnTo>
                <a:cubicBezTo>
                  <a:pt x="1593342" y="1824228"/>
                  <a:pt x="1577340" y="1837944"/>
                  <a:pt x="1561338" y="1849374"/>
                </a:cubicBezTo>
                <a:lnTo>
                  <a:pt x="1682496" y="2004822"/>
                </a:lnTo>
                <a:cubicBezTo>
                  <a:pt x="1696212" y="1991106"/>
                  <a:pt x="1693926" y="1965960"/>
                  <a:pt x="1700784" y="1947672"/>
                </a:cubicBezTo>
                <a:lnTo>
                  <a:pt x="1700784" y="1890522"/>
                </a:lnTo>
                <a:cubicBezTo>
                  <a:pt x="1693926" y="1860804"/>
                  <a:pt x="1675638" y="1824228"/>
                  <a:pt x="1641348" y="1801368"/>
                </a:cubicBezTo>
                <a:cubicBezTo>
                  <a:pt x="1680210" y="1792224"/>
                  <a:pt x="1721358" y="1780794"/>
                  <a:pt x="1762506" y="1769364"/>
                </a:cubicBezTo>
                <a:cubicBezTo>
                  <a:pt x="1764792" y="1769364"/>
                  <a:pt x="1767078" y="1764792"/>
                  <a:pt x="1767078" y="1760220"/>
                </a:cubicBezTo>
                <a:cubicBezTo>
                  <a:pt x="1767078" y="1753362"/>
                  <a:pt x="1767078" y="1746504"/>
                  <a:pt x="1764792" y="1739646"/>
                </a:cubicBezTo>
                <a:cubicBezTo>
                  <a:pt x="1817370" y="1684782"/>
                  <a:pt x="1869948" y="1632204"/>
                  <a:pt x="1922526" y="1577340"/>
                </a:cubicBezTo>
                <a:close/>
                <a:moveTo>
                  <a:pt x="4325112" y="1513332"/>
                </a:moveTo>
                <a:cubicBezTo>
                  <a:pt x="4213098" y="1543050"/>
                  <a:pt x="4119372" y="1584198"/>
                  <a:pt x="4023360" y="1600200"/>
                </a:cubicBezTo>
                <a:cubicBezTo>
                  <a:pt x="3842766" y="1629918"/>
                  <a:pt x="3659886" y="1629918"/>
                  <a:pt x="3479292" y="1673352"/>
                </a:cubicBezTo>
                <a:cubicBezTo>
                  <a:pt x="3433572" y="1684782"/>
                  <a:pt x="3392424" y="1705356"/>
                  <a:pt x="3351276" y="1723644"/>
                </a:cubicBezTo>
                <a:cubicBezTo>
                  <a:pt x="3321558" y="1737360"/>
                  <a:pt x="3291840" y="1748790"/>
                  <a:pt x="3266694" y="1762506"/>
                </a:cubicBezTo>
                <a:lnTo>
                  <a:pt x="3278124" y="1762506"/>
                </a:lnTo>
                <a:cubicBezTo>
                  <a:pt x="3284982" y="1762506"/>
                  <a:pt x="3593592" y="1709928"/>
                  <a:pt x="3749040" y="1689354"/>
                </a:cubicBezTo>
                <a:lnTo>
                  <a:pt x="3849624" y="1675638"/>
                </a:lnTo>
                <a:cubicBezTo>
                  <a:pt x="3895344" y="1671066"/>
                  <a:pt x="3941064" y="1664208"/>
                  <a:pt x="3984498" y="1657350"/>
                </a:cubicBezTo>
                <a:cubicBezTo>
                  <a:pt x="4030218" y="1652778"/>
                  <a:pt x="4082796" y="1643634"/>
                  <a:pt x="4130802" y="1634490"/>
                </a:cubicBezTo>
                <a:cubicBezTo>
                  <a:pt x="4194810" y="1623060"/>
                  <a:pt x="4277106" y="1597914"/>
                  <a:pt x="4325112" y="1513332"/>
                </a:cubicBezTo>
                <a:close/>
                <a:moveTo>
                  <a:pt x="2043684" y="1490472"/>
                </a:moveTo>
                <a:lnTo>
                  <a:pt x="2043684" y="1497330"/>
                </a:lnTo>
                <a:lnTo>
                  <a:pt x="2116836" y="1668780"/>
                </a:lnTo>
                <a:cubicBezTo>
                  <a:pt x="2125980" y="1657350"/>
                  <a:pt x="2135124" y="1618488"/>
                  <a:pt x="2135124" y="1604772"/>
                </a:cubicBezTo>
                <a:cubicBezTo>
                  <a:pt x="2135124" y="1559052"/>
                  <a:pt x="2100834" y="1506474"/>
                  <a:pt x="2043684" y="1490472"/>
                </a:cubicBezTo>
                <a:close/>
                <a:moveTo>
                  <a:pt x="1965960" y="1415034"/>
                </a:moveTo>
                <a:cubicBezTo>
                  <a:pt x="1869948" y="1415034"/>
                  <a:pt x="1684782" y="1444752"/>
                  <a:pt x="1623060" y="1533906"/>
                </a:cubicBezTo>
                <a:lnTo>
                  <a:pt x="1634490" y="1533906"/>
                </a:lnTo>
                <a:lnTo>
                  <a:pt x="1997964" y="1415034"/>
                </a:lnTo>
                <a:close/>
                <a:moveTo>
                  <a:pt x="4489704" y="1252728"/>
                </a:moveTo>
                <a:cubicBezTo>
                  <a:pt x="4482846" y="1284732"/>
                  <a:pt x="4478274" y="1319022"/>
                  <a:pt x="4473702" y="1351026"/>
                </a:cubicBezTo>
                <a:cubicBezTo>
                  <a:pt x="4459986" y="1431036"/>
                  <a:pt x="4443984" y="1517904"/>
                  <a:pt x="4382262" y="1595628"/>
                </a:cubicBezTo>
                <a:cubicBezTo>
                  <a:pt x="4325112" y="1668780"/>
                  <a:pt x="4249674" y="1707642"/>
                  <a:pt x="4183380" y="1728216"/>
                </a:cubicBezTo>
                <a:cubicBezTo>
                  <a:pt x="3991356" y="1787652"/>
                  <a:pt x="3737610" y="1771650"/>
                  <a:pt x="3527298" y="1828800"/>
                </a:cubicBezTo>
                <a:cubicBezTo>
                  <a:pt x="3481578" y="1840230"/>
                  <a:pt x="3424428" y="1849374"/>
                  <a:pt x="3380994" y="1863090"/>
                </a:cubicBezTo>
                <a:cubicBezTo>
                  <a:pt x="3383280" y="1869948"/>
                  <a:pt x="3385566" y="1879092"/>
                  <a:pt x="3387852" y="1885950"/>
                </a:cubicBezTo>
                <a:lnTo>
                  <a:pt x="3643884" y="1849374"/>
                </a:lnTo>
                <a:lnTo>
                  <a:pt x="3840480" y="1847088"/>
                </a:lnTo>
                <a:cubicBezTo>
                  <a:pt x="3879342" y="1842516"/>
                  <a:pt x="3918204" y="1840230"/>
                  <a:pt x="3954780" y="1833372"/>
                </a:cubicBezTo>
                <a:cubicBezTo>
                  <a:pt x="4126230" y="1805940"/>
                  <a:pt x="4398264" y="1789938"/>
                  <a:pt x="4471416" y="1529334"/>
                </a:cubicBezTo>
                <a:cubicBezTo>
                  <a:pt x="4480560" y="1490472"/>
                  <a:pt x="4491990" y="1440180"/>
                  <a:pt x="4496562" y="1403604"/>
                </a:cubicBezTo>
                <a:cubicBezTo>
                  <a:pt x="4501134" y="1357884"/>
                  <a:pt x="4498848" y="1348740"/>
                  <a:pt x="4496562" y="1296162"/>
                </a:cubicBezTo>
                <a:cubicBezTo>
                  <a:pt x="4494276" y="1282446"/>
                  <a:pt x="4494276" y="1266444"/>
                  <a:pt x="4489704" y="1252728"/>
                </a:cubicBezTo>
                <a:close/>
                <a:moveTo>
                  <a:pt x="3762756" y="573786"/>
                </a:moveTo>
                <a:cubicBezTo>
                  <a:pt x="3785616" y="619506"/>
                  <a:pt x="3803904" y="669798"/>
                  <a:pt x="3803904" y="715518"/>
                </a:cubicBezTo>
                <a:cubicBezTo>
                  <a:pt x="3803904" y="875538"/>
                  <a:pt x="3589020" y="937260"/>
                  <a:pt x="3481578" y="1033272"/>
                </a:cubicBezTo>
                <a:lnTo>
                  <a:pt x="3499866" y="1033272"/>
                </a:lnTo>
                <a:cubicBezTo>
                  <a:pt x="3506724" y="1033272"/>
                  <a:pt x="3529584" y="1026414"/>
                  <a:pt x="3543300" y="1024128"/>
                </a:cubicBezTo>
                <a:cubicBezTo>
                  <a:pt x="3673602" y="994410"/>
                  <a:pt x="3856482" y="889254"/>
                  <a:pt x="3856482" y="742950"/>
                </a:cubicBezTo>
                <a:cubicBezTo>
                  <a:pt x="3856482" y="688086"/>
                  <a:pt x="3829050" y="619506"/>
                  <a:pt x="3762756" y="573786"/>
                </a:cubicBezTo>
                <a:close/>
                <a:moveTo>
                  <a:pt x="4142232" y="571500"/>
                </a:moveTo>
                <a:cubicBezTo>
                  <a:pt x="4139946" y="573786"/>
                  <a:pt x="4139946" y="576072"/>
                  <a:pt x="4137660" y="578358"/>
                </a:cubicBezTo>
                <a:lnTo>
                  <a:pt x="4137660" y="690372"/>
                </a:lnTo>
                <a:cubicBezTo>
                  <a:pt x="4135374" y="722376"/>
                  <a:pt x="4133088" y="754380"/>
                  <a:pt x="4126230" y="786384"/>
                </a:cubicBezTo>
                <a:cubicBezTo>
                  <a:pt x="4107942" y="864108"/>
                  <a:pt x="4080510" y="946404"/>
                  <a:pt x="3991356" y="1024128"/>
                </a:cubicBezTo>
                <a:cubicBezTo>
                  <a:pt x="3893058" y="1108710"/>
                  <a:pt x="3792474" y="1136142"/>
                  <a:pt x="3698748" y="1161288"/>
                </a:cubicBezTo>
                <a:cubicBezTo>
                  <a:pt x="3637026" y="1179576"/>
                  <a:pt x="3573018" y="1191006"/>
                  <a:pt x="3513582" y="1202436"/>
                </a:cubicBezTo>
                <a:cubicBezTo>
                  <a:pt x="3360420" y="1234440"/>
                  <a:pt x="3191256" y="1257300"/>
                  <a:pt x="3058668" y="1401318"/>
                </a:cubicBezTo>
                <a:cubicBezTo>
                  <a:pt x="3154680" y="1335024"/>
                  <a:pt x="3250692" y="1305306"/>
                  <a:pt x="3346704" y="1289304"/>
                </a:cubicBezTo>
                <a:cubicBezTo>
                  <a:pt x="3431286" y="1273302"/>
                  <a:pt x="3522726" y="1264158"/>
                  <a:pt x="3609594" y="1245870"/>
                </a:cubicBezTo>
                <a:cubicBezTo>
                  <a:pt x="3662172" y="1236726"/>
                  <a:pt x="3712464" y="1220724"/>
                  <a:pt x="3765042" y="1207008"/>
                </a:cubicBezTo>
                <a:cubicBezTo>
                  <a:pt x="3879342" y="1175004"/>
                  <a:pt x="4037076" y="1099566"/>
                  <a:pt x="4112514" y="966978"/>
                </a:cubicBezTo>
                <a:cubicBezTo>
                  <a:pt x="4151376" y="896112"/>
                  <a:pt x="4176522" y="811530"/>
                  <a:pt x="4176522" y="740664"/>
                </a:cubicBezTo>
                <a:cubicBezTo>
                  <a:pt x="4176522" y="678942"/>
                  <a:pt x="4167378" y="630936"/>
                  <a:pt x="4142232" y="571500"/>
                </a:cubicBezTo>
                <a:close/>
                <a:moveTo>
                  <a:pt x="3701034" y="523494"/>
                </a:moveTo>
                <a:cubicBezTo>
                  <a:pt x="3845052" y="523494"/>
                  <a:pt x="3922776" y="642366"/>
                  <a:pt x="3922776" y="763524"/>
                </a:cubicBezTo>
                <a:cubicBezTo>
                  <a:pt x="3922776" y="816102"/>
                  <a:pt x="3915918" y="859536"/>
                  <a:pt x="3858768" y="907542"/>
                </a:cubicBezTo>
                <a:cubicBezTo>
                  <a:pt x="3785616" y="971550"/>
                  <a:pt x="3678174" y="1008126"/>
                  <a:pt x="3614166" y="1028700"/>
                </a:cubicBezTo>
                <a:cubicBezTo>
                  <a:pt x="3497580" y="1065276"/>
                  <a:pt x="3380994" y="1099566"/>
                  <a:pt x="3264408" y="1133856"/>
                </a:cubicBezTo>
                <a:lnTo>
                  <a:pt x="3257550" y="1133856"/>
                </a:lnTo>
                <a:cubicBezTo>
                  <a:pt x="3257550" y="1131570"/>
                  <a:pt x="3255264" y="1126998"/>
                  <a:pt x="3252978" y="1122426"/>
                </a:cubicBezTo>
                <a:cubicBezTo>
                  <a:pt x="3266694" y="1115568"/>
                  <a:pt x="3282696" y="1106424"/>
                  <a:pt x="3300984" y="1099566"/>
                </a:cubicBezTo>
                <a:cubicBezTo>
                  <a:pt x="3337560" y="1081278"/>
                  <a:pt x="3378708" y="1060704"/>
                  <a:pt x="3417570" y="1024128"/>
                </a:cubicBezTo>
                <a:cubicBezTo>
                  <a:pt x="3461004" y="982980"/>
                  <a:pt x="3488436" y="923544"/>
                  <a:pt x="3497580" y="873252"/>
                </a:cubicBezTo>
                <a:cubicBezTo>
                  <a:pt x="3502152" y="854964"/>
                  <a:pt x="3504438" y="834390"/>
                  <a:pt x="3506724" y="816102"/>
                </a:cubicBezTo>
                <a:lnTo>
                  <a:pt x="3506724" y="765810"/>
                </a:lnTo>
                <a:lnTo>
                  <a:pt x="3637026" y="870966"/>
                </a:lnTo>
                <a:cubicBezTo>
                  <a:pt x="3726180" y="829818"/>
                  <a:pt x="3765042" y="781812"/>
                  <a:pt x="3765042" y="717804"/>
                </a:cubicBezTo>
                <a:cubicBezTo>
                  <a:pt x="3765042" y="656082"/>
                  <a:pt x="3728466" y="589788"/>
                  <a:pt x="3689604" y="528066"/>
                </a:cubicBezTo>
                <a:cubicBezTo>
                  <a:pt x="3691890" y="525780"/>
                  <a:pt x="3696462" y="523494"/>
                  <a:pt x="3701034" y="523494"/>
                </a:cubicBezTo>
                <a:close/>
                <a:moveTo>
                  <a:pt x="4144518" y="384048"/>
                </a:moveTo>
                <a:cubicBezTo>
                  <a:pt x="4197096" y="484632"/>
                  <a:pt x="4231386" y="589788"/>
                  <a:pt x="4242816" y="690372"/>
                </a:cubicBezTo>
                <a:cubicBezTo>
                  <a:pt x="4240530" y="692658"/>
                  <a:pt x="4240530" y="694944"/>
                  <a:pt x="4242816" y="802386"/>
                </a:cubicBezTo>
                <a:cubicBezTo>
                  <a:pt x="4238244" y="834390"/>
                  <a:pt x="4233672" y="868680"/>
                  <a:pt x="4224528" y="900684"/>
                </a:cubicBezTo>
                <a:cubicBezTo>
                  <a:pt x="4219956" y="925830"/>
                  <a:pt x="4208526" y="953262"/>
                  <a:pt x="4199382" y="978408"/>
                </a:cubicBezTo>
                <a:cubicBezTo>
                  <a:pt x="4190238" y="996696"/>
                  <a:pt x="4178808" y="1019556"/>
                  <a:pt x="4169664" y="1040130"/>
                </a:cubicBezTo>
                <a:cubicBezTo>
                  <a:pt x="4085082" y="1204722"/>
                  <a:pt x="3897630" y="1314450"/>
                  <a:pt x="3767328" y="1344168"/>
                </a:cubicBezTo>
                <a:cubicBezTo>
                  <a:pt x="3689604" y="1362456"/>
                  <a:pt x="3607308" y="1378458"/>
                  <a:pt x="3536442" y="1389888"/>
                </a:cubicBezTo>
                <a:cubicBezTo>
                  <a:pt x="3493008" y="1396746"/>
                  <a:pt x="3454146" y="1408176"/>
                  <a:pt x="3412998" y="1412748"/>
                </a:cubicBezTo>
                <a:cubicBezTo>
                  <a:pt x="3332988" y="1424178"/>
                  <a:pt x="3252978" y="1458468"/>
                  <a:pt x="3172968" y="1492758"/>
                </a:cubicBezTo>
                <a:cubicBezTo>
                  <a:pt x="3172968" y="1497330"/>
                  <a:pt x="3175254" y="1501902"/>
                  <a:pt x="3175254" y="1504188"/>
                </a:cubicBezTo>
                <a:lnTo>
                  <a:pt x="3186684" y="1504188"/>
                </a:lnTo>
                <a:cubicBezTo>
                  <a:pt x="3193542" y="1504188"/>
                  <a:pt x="3321558" y="1472184"/>
                  <a:pt x="3385566" y="1458468"/>
                </a:cubicBezTo>
                <a:cubicBezTo>
                  <a:pt x="3518154" y="1431036"/>
                  <a:pt x="3655314" y="1424178"/>
                  <a:pt x="3787902" y="1399032"/>
                </a:cubicBezTo>
                <a:cubicBezTo>
                  <a:pt x="4142232" y="1328166"/>
                  <a:pt x="4283964" y="1044702"/>
                  <a:pt x="4283964" y="788670"/>
                </a:cubicBezTo>
                <a:cubicBezTo>
                  <a:pt x="4283964" y="656082"/>
                  <a:pt x="4258818" y="525780"/>
                  <a:pt x="4144518" y="384048"/>
                </a:cubicBezTo>
                <a:close/>
                <a:moveTo>
                  <a:pt x="3915918" y="212598"/>
                </a:moveTo>
                <a:lnTo>
                  <a:pt x="3922776" y="212598"/>
                </a:lnTo>
                <a:cubicBezTo>
                  <a:pt x="4231386" y="276606"/>
                  <a:pt x="4350258" y="546354"/>
                  <a:pt x="4350258" y="765810"/>
                </a:cubicBezTo>
                <a:cubicBezTo>
                  <a:pt x="4350258" y="1044702"/>
                  <a:pt x="4183380" y="1394460"/>
                  <a:pt x="3941064" y="1451610"/>
                </a:cubicBezTo>
                <a:cubicBezTo>
                  <a:pt x="3918204" y="1456182"/>
                  <a:pt x="3899916" y="1465326"/>
                  <a:pt x="3879342" y="1467612"/>
                </a:cubicBezTo>
                <a:cubicBezTo>
                  <a:pt x="3739896" y="1490472"/>
                  <a:pt x="3600450" y="1506474"/>
                  <a:pt x="3461004" y="1531620"/>
                </a:cubicBezTo>
                <a:cubicBezTo>
                  <a:pt x="3348990" y="1552194"/>
                  <a:pt x="3204972" y="1577340"/>
                  <a:pt x="3118104" y="1719072"/>
                </a:cubicBezTo>
                <a:lnTo>
                  <a:pt x="2884932" y="1403604"/>
                </a:lnTo>
                <a:cubicBezTo>
                  <a:pt x="2916936" y="1300734"/>
                  <a:pt x="3038094" y="1248156"/>
                  <a:pt x="3115818" y="1220724"/>
                </a:cubicBezTo>
                <a:cubicBezTo>
                  <a:pt x="3255264" y="1170432"/>
                  <a:pt x="3403854" y="1124712"/>
                  <a:pt x="3543300" y="1078992"/>
                </a:cubicBezTo>
                <a:cubicBezTo>
                  <a:pt x="3696462" y="1028700"/>
                  <a:pt x="3897630" y="994410"/>
                  <a:pt x="4014216" y="795528"/>
                </a:cubicBezTo>
                <a:cubicBezTo>
                  <a:pt x="4046220" y="738378"/>
                  <a:pt x="4064508" y="676656"/>
                  <a:pt x="4073652" y="619506"/>
                </a:cubicBezTo>
                <a:lnTo>
                  <a:pt x="4073652" y="532638"/>
                </a:lnTo>
                <a:cubicBezTo>
                  <a:pt x="4062222" y="427482"/>
                  <a:pt x="4014216" y="317754"/>
                  <a:pt x="3915918" y="212598"/>
                </a:cubicBezTo>
                <a:close/>
                <a:moveTo>
                  <a:pt x="893826" y="187452"/>
                </a:moveTo>
                <a:cubicBezTo>
                  <a:pt x="896112" y="187452"/>
                  <a:pt x="898398" y="189738"/>
                  <a:pt x="898398" y="192024"/>
                </a:cubicBezTo>
                <a:cubicBezTo>
                  <a:pt x="1024128" y="418338"/>
                  <a:pt x="1193292" y="635508"/>
                  <a:pt x="1193292" y="859536"/>
                </a:cubicBezTo>
                <a:cubicBezTo>
                  <a:pt x="1193292" y="1008126"/>
                  <a:pt x="1124712" y="1156716"/>
                  <a:pt x="932688" y="1255014"/>
                </a:cubicBezTo>
                <a:cubicBezTo>
                  <a:pt x="804672" y="1321308"/>
                  <a:pt x="665226" y="1344168"/>
                  <a:pt x="537210" y="1376172"/>
                </a:cubicBezTo>
                <a:cubicBezTo>
                  <a:pt x="496062" y="1385316"/>
                  <a:pt x="457200" y="1396746"/>
                  <a:pt x="418338" y="1405890"/>
                </a:cubicBezTo>
                <a:lnTo>
                  <a:pt x="347472" y="1419606"/>
                </a:lnTo>
                <a:cubicBezTo>
                  <a:pt x="251460" y="1440180"/>
                  <a:pt x="82296" y="1451610"/>
                  <a:pt x="52578" y="1602486"/>
                </a:cubicBezTo>
                <a:cubicBezTo>
                  <a:pt x="50292" y="1593342"/>
                  <a:pt x="48006" y="1581912"/>
                  <a:pt x="48006" y="1575054"/>
                </a:cubicBezTo>
                <a:cubicBezTo>
                  <a:pt x="48006" y="1501902"/>
                  <a:pt x="100584" y="1449324"/>
                  <a:pt x="187452" y="1419606"/>
                </a:cubicBezTo>
                <a:cubicBezTo>
                  <a:pt x="306324" y="1380744"/>
                  <a:pt x="425196" y="1346454"/>
                  <a:pt x="544068" y="1312164"/>
                </a:cubicBezTo>
                <a:cubicBezTo>
                  <a:pt x="676656" y="1275588"/>
                  <a:pt x="816102" y="1248156"/>
                  <a:pt x="953262" y="1177290"/>
                </a:cubicBezTo>
                <a:cubicBezTo>
                  <a:pt x="1074420" y="1113282"/>
                  <a:pt x="1140714" y="980694"/>
                  <a:pt x="1147572" y="884682"/>
                </a:cubicBezTo>
                <a:lnTo>
                  <a:pt x="1147572" y="797814"/>
                </a:lnTo>
                <a:cubicBezTo>
                  <a:pt x="1145286" y="795528"/>
                  <a:pt x="1143000" y="786384"/>
                  <a:pt x="1143000" y="781812"/>
                </a:cubicBezTo>
                <a:cubicBezTo>
                  <a:pt x="1131570" y="589788"/>
                  <a:pt x="966978" y="393192"/>
                  <a:pt x="868680" y="201168"/>
                </a:cubicBezTo>
                <a:cubicBezTo>
                  <a:pt x="875538" y="198882"/>
                  <a:pt x="884682" y="194310"/>
                  <a:pt x="893826" y="187452"/>
                </a:cubicBezTo>
                <a:close/>
                <a:moveTo>
                  <a:pt x="1330452" y="0"/>
                </a:moveTo>
                <a:cubicBezTo>
                  <a:pt x="1321308" y="43434"/>
                  <a:pt x="1314450" y="86868"/>
                  <a:pt x="1314450" y="130302"/>
                </a:cubicBezTo>
                <a:cubicBezTo>
                  <a:pt x="1314450" y="352044"/>
                  <a:pt x="1458468" y="555498"/>
                  <a:pt x="1458468" y="836676"/>
                </a:cubicBezTo>
                <a:cubicBezTo>
                  <a:pt x="1458468" y="1012698"/>
                  <a:pt x="1387602" y="1289304"/>
                  <a:pt x="1161288" y="1401318"/>
                </a:cubicBezTo>
                <a:cubicBezTo>
                  <a:pt x="1113282" y="1424178"/>
                  <a:pt x="1058418" y="1442466"/>
                  <a:pt x="1014984" y="1451610"/>
                </a:cubicBezTo>
                <a:cubicBezTo>
                  <a:pt x="838962" y="1485900"/>
                  <a:pt x="662940" y="1492758"/>
                  <a:pt x="486918" y="1508760"/>
                </a:cubicBezTo>
                <a:lnTo>
                  <a:pt x="370332" y="1511046"/>
                </a:lnTo>
                <a:cubicBezTo>
                  <a:pt x="297180" y="1508760"/>
                  <a:pt x="182880" y="1536192"/>
                  <a:pt x="141732" y="1641348"/>
                </a:cubicBezTo>
                <a:lnTo>
                  <a:pt x="141732" y="1648206"/>
                </a:lnTo>
                <a:cubicBezTo>
                  <a:pt x="144018" y="1650492"/>
                  <a:pt x="146304" y="1650492"/>
                  <a:pt x="150876" y="1650492"/>
                </a:cubicBezTo>
                <a:cubicBezTo>
                  <a:pt x="157734" y="1650492"/>
                  <a:pt x="230886" y="1641348"/>
                  <a:pt x="237744" y="1641348"/>
                </a:cubicBezTo>
                <a:cubicBezTo>
                  <a:pt x="288036" y="1641348"/>
                  <a:pt x="338328" y="1648206"/>
                  <a:pt x="388620" y="1671066"/>
                </a:cubicBezTo>
                <a:cubicBezTo>
                  <a:pt x="420624" y="1687068"/>
                  <a:pt x="464058" y="1716786"/>
                  <a:pt x="502920" y="1725930"/>
                </a:cubicBezTo>
                <a:cubicBezTo>
                  <a:pt x="555498" y="1739646"/>
                  <a:pt x="612648" y="1739646"/>
                  <a:pt x="667512" y="1748790"/>
                </a:cubicBezTo>
                <a:cubicBezTo>
                  <a:pt x="733806" y="1757934"/>
                  <a:pt x="802386" y="1776222"/>
                  <a:pt x="868680" y="1787652"/>
                </a:cubicBezTo>
                <a:cubicBezTo>
                  <a:pt x="1003554" y="1815084"/>
                  <a:pt x="1277874" y="1863090"/>
                  <a:pt x="1284732" y="1863090"/>
                </a:cubicBezTo>
                <a:cubicBezTo>
                  <a:pt x="1289304" y="1863090"/>
                  <a:pt x="1291590" y="1858518"/>
                  <a:pt x="1291590" y="1851660"/>
                </a:cubicBezTo>
                <a:cubicBezTo>
                  <a:pt x="1291590" y="1810512"/>
                  <a:pt x="1261872" y="1764792"/>
                  <a:pt x="1261872" y="1723644"/>
                </a:cubicBezTo>
                <a:cubicBezTo>
                  <a:pt x="1261872" y="1680210"/>
                  <a:pt x="1268730" y="1643634"/>
                  <a:pt x="1319022" y="1609344"/>
                </a:cubicBezTo>
                <a:cubicBezTo>
                  <a:pt x="1376172" y="1568196"/>
                  <a:pt x="1442466" y="1529334"/>
                  <a:pt x="1506474" y="1492758"/>
                </a:cubicBezTo>
                <a:cubicBezTo>
                  <a:pt x="1584198" y="1447038"/>
                  <a:pt x="1673352" y="1401318"/>
                  <a:pt x="1757934" y="1369314"/>
                </a:cubicBezTo>
                <a:cubicBezTo>
                  <a:pt x="1837944" y="1337310"/>
                  <a:pt x="1929384" y="1332738"/>
                  <a:pt x="2016252" y="1296162"/>
                </a:cubicBezTo>
                <a:cubicBezTo>
                  <a:pt x="2084832" y="1268730"/>
                  <a:pt x="2091690" y="1195578"/>
                  <a:pt x="2105406" y="1147572"/>
                </a:cubicBezTo>
                <a:cubicBezTo>
                  <a:pt x="2139696" y="1181862"/>
                  <a:pt x="2164842" y="1229868"/>
                  <a:pt x="2164842" y="1264158"/>
                </a:cubicBezTo>
                <a:cubicBezTo>
                  <a:pt x="2164842" y="1348740"/>
                  <a:pt x="2080260" y="1373886"/>
                  <a:pt x="2025396" y="1401318"/>
                </a:cubicBezTo>
                <a:cubicBezTo>
                  <a:pt x="2018538" y="1403604"/>
                  <a:pt x="2013966" y="1410462"/>
                  <a:pt x="2011680" y="1415034"/>
                </a:cubicBezTo>
                <a:cubicBezTo>
                  <a:pt x="2016252" y="1417320"/>
                  <a:pt x="2018538" y="1417320"/>
                  <a:pt x="2025396" y="1417320"/>
                </a:cubicBezTo>
                <a:cubicBezTo>
                  <a:pt x="2139696" y="1417320"/>
                  <a:pt x="2288286" y="1335024"/>
                  <a:pt x="2331720" y="1175004"/>
                </a:cubicBezTo>
                <a:lnTo>
                  <a:pt x="2331720" y="1120140"/>
                </a:lnTo>
                <a:cubicBezTo>
                  <a:pt x="2324862" y="1042416"/>
                  <a:pt x="2219706" y="955548"/>
                  <a:pt x="2146554" y="905256"/>
                </a:cubicBezTo>
                <a:cubicBezTo>
                  <a:pt x="2164842" y="900684"/>
                  <a:pt x="2208276" y="896112"/>
                  <a:pt x="2231136" y="896112"/>
                </a:cubicBezTo>
                <a:cubicBezTo>
                  <a:pt x="2478024" y="896112"/>
                  <a:pt x="2594610" y="1126998"/>
                  <a:pt x="2608326" y="1126998"/>
                </a:cubicBezTo>
                <a:cubicBezTo>
                  <a:pt x="2615184" y="1126998"/>
                  <a:pt x="2635758" y="1099566"/>
                  <a:pt x="2647188" y="1088136"/>
                </a:cubicBezTo>
                <a:cubicBezTo>
                  <a:pt x="2686050" y="1037844"/>
                  <a:pt x="2713482" y="989838"/>
                  <a:pt x="2734056" y="944118"/>
                </a:cubicBezTo>
                <a:cubicBezTo>
                  <a:pt x="2759202" y="886968"/>
                  <a:pt x="2763774" y="829818"/>
                  <a:pt x="2775204" y="772668"/>
                </a:cubicBezTo>
                <a:lnTo>
                  <a:pt x="2775204" y="644652"/>
                </a:lnTo>
                <a:cubicBezTo>
                  <a:pt x="2763774" y="564642"/>
                  <a:pt x="2752344" y="482346"/>
                  <a:pt x="2722626" y="400050"/>
                </a:cubicBezTo>
                <a:cubicBezTo>
                  <a:pt x="2690622" y="301752"/>
                  <a:pt x="2601468" y="171450"/>
                  <a:pt x="2491740" y="96012"/>
                </a:cubicBezTo>
                <a:cubicBezTo>
                  <a:pt x="2489454" y="96012"/>
                  <a:pt x="2484882" y="91440"/>
                  <a:pt x="2484882" y="89154"/>
                </a:cubicBezTo>
                <a:cubicBezTo>
                  <a:pt x="2498598" y="91440"/>
                  <a:pt x="2514600" y="93726"/>
                  <a:pt x="2528316" y="93726"/>
                </a:cubicBezTo>
                <a:cubicBezTo>
                  <a:pt x="2647188" y="102870"/>
                  <a:pt x="2811780" y="198882"/>
                  <a:pt x="2887218" y="347472"/>
                </a:cubicBezTo>
                <a:cubicBezTo>
                  <a:pt x="2914650" y="402336"/>
                  <a:pt x="2942082" y="457200"/>
                  <a:pt x="2958084" y="512064"/>
                </a:cubicBezTo>
                <a:cubicBezTo>
                  <a:pt x="2980944" y="585216"/>
                  <a:pt x="2987802" y="662940"/>
                  <a:pt x="2987802" y="736092"/>
                </a:cubicBezTo>
                <a:cubicBezTo>
                  <a:pt x="2987802" y="742950"/>
                  <a:pt x="2985516" y="804672"/>
                  <a:pt x="2980944" y="838962"/>
                </a:cubicBezTo>
                <a:cubicBezTo>
                  <a:pt x="2980944" y="850392"/>
                  <a:pt x="2976372" y="870966"/>
                  <a:pt x="2976372" y="877824"/>
                </a:cubicBezTo>
                <a:cubicBezTo>
                  <a:pt x="2976372" y="882396"/>
                  <a:pt x="2978658" y="882396"/>
                  <a:pt x="2978658" y="886968"/>
                </a:cubicBezTo>
                <a:lnTo>
                  <a:pt x="2992374" y="886968"/>
                </a:lnTo>
                <a:lnTo>
                  <a:pt x="3369564" y="797814"/>
                </a:lnTo>
                <a:cubicBezTo>
                  <a:pt x="3371850" y="800100"/>
                  <a:pt x="3371850" y="800100"/>
                  <a:pt x="3371850" y="806958"/>
                </a:cubicBezTo>
                <a:cubicBezTo>
                  <a:pt x="3371850" y="820674"/>
                  <a:pt x="3200400" y="994410"/>
                  <a:pt x="3145536" y="1051560"/>
                </a:cubicBezTo>
                <a:lnTo>
                  <a:pt x="2969514" y="1241298"/>
                </a:lnTo>
                <a:lnTo>
                  <a:pt x="2818638" y="1401318"/>
                </a:lnTo>
                <a:cubicBezTo>
                  <a:pt x="2816352" y="1403604"/>
                  <a:pt x="2816352" y="1403604"/>
                  <a:pt x="2809494" y="1403604"/>
                </a:cubicBezTo>
                <a:cubicBezTo>
                  <a:pt x="2804922" y="1403604"/>
                  <a:pt x="2747772" y="1387602"/>
                  <a:pt x="2715768" y="1383030"/>
                </a:cubicBezTo>
                <a:cubicBezTo>
                  <a:pt x="2672334" y="1373886"/>
                  <a:pt x="2619756" y="1364742"/>
                  <a:pt x="2574036" y="1364742"/>
                </a:cubicBezTo>
                <a:cubicBezTo>
                  <a:pt x="2487168" y="1364742"/>
                  <a:pt x="2446020" y="1410462"/>
                  <a:pt x="2441448" y="1517904"/>
                </a:cubicBezTo>
                <a:cubicBezTo>
                  <a:pt x="2439162" y="1579626"/>
                  <a:pt x="2352294" y="1641348"/>
                  <a:pt x="2295144" y="1668780"/>
                </a:cubicBezTo>
                <a:cubicBezTo>
                  <a:pt x="2199132" y="1712214"/>
                  <a:pt x="2098548" y="1753362"/>
                  <a:pt x="2004822" y="1794510"/>
                </a:cubicBezTo>
                <a:lnTo>
                  <a:pt x="1997964" y="1794510"/>
                </a:lnTo>
                <a:lnTo>
                  <a:pt x="2000250" y="1714500"/>
                </a:lnTo>
                <a:cubicBezTo>
                  <a:pt x="1991106" y="1636776"/>
                  <a:pt x="1977390" y="1554480"/>
                  <a:pt x="1908810" y="1476756"/>
                </a:cubicBezTo>
                <a:cubicBezTo>
                  <a:pt x="1906524" y="1476756"/>
                  <a:pt x="1904238" y="1479042"/>
                  <a:pt x="1901952" y="1481328"/>
                </a:cubicBezTo>
                <a:cubicBezTo>
                  <a:pt x="1888236" y="1520190"/>
                  <a:pt x="1874520" y="1561338"/>
                  <a:pt x="1860804" y="1600200"/>
                </a:cubicBezTo>
                <a:cubicBezTo>
                  <a:pt x="1849374" y="1581912"/>
                  <a:pt x="1817370" y="1517904"/>
                  <a:pt x="1810512" y="1517904"/>
                </a:cubicBezTo>
                <a:cubicBezTo>
                  <a:pt x="1803654" y="1517904"/>
                  <a:pt x="1792224" y="1529334"/>
                  <a:pt x="1792224" y="1536192"/>
                </a:cubicBezTo>
                <a:cubicBezTo>
                  <a:pt x="1792224" y="1538478"/>
                  <a:pt x="1808226" y="1588770"/>
                  <a:pt x="1808226" y="1616202"/>
                </a:cubicBezTo>
                <a:cubicBezTo>
                  <a:pt x="1808226" y="1691640"/>
                  <a:pt x="1728216" y="1698498"/>
                  <a:pt x="1680210" y="1698498"/>
                </a:cubicBezTo>
                <a:lnTo>
                  <a:pt x="1623060" y="1698498"/>
                </a:lnTo>
                <a:cubicBezTo>
                  <a:pt x="1472184" y="1716786"/>
                  <a:pt x="1335024" y="1773936"/>
                  <a:pt x="1335024" y="1931670"/>
                </a:cubicBezTo>
                <a:cubicBezTo>
                  <a:pt x="1335024" y="2071116"/>
                  <a:pt x="1447038" y="2169414"/>
                  <a:pt x="1579626" y="2169414"/>
                </a:cubicBezTo>
                <a:cubicBezTo>
                  <a:pt x="1620774" y="2169414"/>
                  <a:pt x="1661922" y="2160270"/>
                  <a:pt x="1703070" y="2148840"/>
                </a:cubicBezTo>
                <a:cubicBezTo>
                  <a:pt x="1771650" y="2130552"/>
                  <a:pt x="1874520" y="2050542"/>
                  <a:pt x="1913382" y="1972818"/>
                </a:cubicBezTo>
                <a:cubicBezTo>
                  <a:pt x="1917954" y="1963674"/>
                  <a:pt x="1924812" y="1954530"/>
                  <a:pt x="1931670" y="1947672"/>
                </a:cubicBezTo>
                <a:cubicBezTo>
                  <a:pt x="1954530" y="1917954"/>
                  <a:pt x="1979676" y="1890522"/>
                  <a:pt x="2011680" y="1865376"/>
                </a:cubicBezTo>
                <a:cubicBezTo>
                  <a:pt x="2093976" y="1794510"/>
                  <a:pt x="2189988" y="1762506"/>
                  <a:pt x="2274570" y="1725930"/>
                </a:cubicBezTo>
                <a:cubicBezTo>
                  <a:pt x="2359152" y="1689354"/>
                  <a:pt x="2494026" y="1645920"/>
                  <a:pt x="2523744" y="1540764"/>
                </a:cubicBezTo>
                <a:cubicBezTo>
                  <a:pt x="2535174" y="1501902"/>
                  <a:pt x="2544318" y="1458468"/>
                  <a:pt x="2548890" y="1419606"/>
                </a:cubicBezTo>
                <a:cubicBezTo>
                  <a:pt x="2702052" y="1508760"/>
                  <a:pt x="2724912" y="1680210"/>
                  <a:pt x="2724912" y="1801368"/>
                </a:cubicBezTo>
                <a:cubicBezTo>
                  <a:pt x="2724912" y="1805940"/>
                  <a:pt x="2720340" y="1876806"/>
                  <a:pt x="2720340" y="1883664"/>
                </a:cubicBezTo>
                <a:cubicBezTo>
                  <a:pt x="2720340" y="1888236"/>
                  <a:pt x="2722626" y="1890522"/>
                  <a:pt x="2724912" y="1892808"/>
                </a:cubicBezTo>
                <a:lnTo>
                  <a:pt x="2793492" y="1892808"/>
                </a:lnTo>
                <a:cubicBezTo>
                  <a:pt x="2802636" y="1888236"/>
                  <a:pt x="2800350" y="1874520"/>
                  <a:pt x="2802636" y="1869948"/>
                </a:cubicBezTo>
                <a:cubicBezTo>
                  <a:pt x="2804922" y="1815084"/>
                  <a:pt x="2804922" y="1803654"/>
                  <a:pt x="2804922" y="1799082"/>
                </a:cubicBezTo>
                <a:cubicBezTo>
                  <a:pt x="2804922" y="1682496"/>
                  <a:pt x="2772918" y="1545336"/>
                  <a:pt x="2663190" y="1431036"/>
                </a:cubicBezTo>
                <a:lnTo>
                  <a:pt x="2683764" y="1431036"/>
                </a:lnTo>
                <a:cubicBezTo>
                  <a:pt x="2784348" y="1433322"/>
                  <a:pt x="2910078" y="1497330"/>
                  <a:pt x="2992374" y="1609344"/>
                </a:cubicBezTo>
                <a:cubicBezTo>
                  <a:pt x="3035808" y="1666494"/>
                  <a:pt x="3063240" y="1735074"/>
                  <a:pt x="3074670" y="1799082"/>
                </a:cubicBezTo>
                <a:cubicBezTo>
                  <a:pt x="3076956" y="1819656"/>
                  <a:pt x="3086100" y="1856232"/>
                  <a:pt x="3086100" y="1863090"/>
                </a:cubicBezTo>
                <a:lnTo>
                  <a:pt x="3086100" y="1920240"/>
                </a:lnTo>
                <a:cubicBezTo>
                  <a:pt x="3092958" y="1927098"/>
                  <a:pt x="3113532" y="1933956"/>
                  <a:pt x="3124962" y="1933956"/>
                </a:cubicBezTo>
                <a:cubicBezTo>
                  <a:pt x="3134106" y="1933956"/>
                  <a:pt x="3131820" y="1915668"/>
                  <a:pt x="3131820" y="1913382"/>
                </a:cubicBezTo>
                <a:cubicBezTo>
                  <a:pt x="3131820" y="1908810"/>
                  <a:pt x="3127248" y="1874520"/>
                  <a:pt x="3127248" y="1867662"/>
                </a:cubicBezTo>
                <a:cubicBezTo>
                  <a:pt x="3127248" y="1863090"/>
                  <a:pt x="3127248" y="1863090"/>
                  <a:pt x="3129534" y="1860804"/>
                </a:cubicBezTo>
                <a:cubicBezTo>
                  <a:pt x="3152394" y="1869948"/>
                  <a:pt x="3191256" y="1895094"/>
                  <a:pt x="3209544" y="1924812"/>
                </a:cubicBezTo>
                <a:cubicBezTo>
                  <a:pt x="3220974" y="1940814"/>
                  <a:pt x="3227832" y="1959102"/>
                  <a:pt x="3243834" y="1970532"/>
                </a:cubicBezTo>
                <a:cubicBezTo>
                  <a:pt x="3250692" y="1977390"/>
                  <a:pt x="3262122" y="1977390"/>
                  <a:pt x="3271266" y="1981962"/>
                </a:cubicBezTo>
                <a:cubicBezTo>
                  <a:pt x="3282696" y="1986534"/>
                  <a:pt x="3291840" y="1997964"/>
                  <a:pt x="3305556" y="1991106"/>
                </a:cubicBezTo>
                <a:lnTo>
                  <a:pt x="3159252" y="1780794"/>
                </a:lnTo>
                <a:cubicBezTo>
                  <a:pt x="3163824" y="1764792"/>
                  <a:pt x="3170682" y="1746504"/>
                  <a:pt x="3179826" y="1732788"/>
                </a:cubicBezTo>
                <a:cubicBezTo>
                  <a:pt x="3241548" y="1620774"/>
                  <a:pt x="3353562" y="1607058"/>
                  <a:pt x="3438144" y="1588770"/>
                </a:cubicBezTo>
                <a:cubicBezTo>
                  <a:pt x="3509010" y="1570482"/>
                  <a:pt x="3586734" y="1559052"/>
                  <a:pt x="3659886" y="1543050"/>
                </a:cubicBezTo>
                <a:cubicBezTo>
                  <a:pt x="3767328" y="1520190"/>
                  <a:pt x="3881628" y="1504188"/>
                  <a:pt x="3993642" y="1483614"/>
                </a:cubicBezTo>
                <a:cubicBezTo>
                  <a:pt x="4082796" y="1467612"/>
                  <a:pt x="4178808" y="1447038"/>
                  <a:pt x="4272534" y="1380744"/>
                </a:cubicBezTo>
                <a:cubicBezTo>
                  <a:pt x="4384548" y="1300734"/>
                  <a:pt x="4443984" y="1175004"/>
                  <a:pt x="4459986" y="1076706"/>
                </a:cubicBezTo>
                <a:cubicBezTo>
                  <a:pt x="4469130" y="1030986"/>
                  <a:pt x="4473702" y="982980"/>
                  <a:pt x="4480560" y="934974"/>
                </a:cubicBezTo>
                <a:cubicBezTo>
                  <a:pt x="4526280" y="1042416"/>
                  <a:pt x="4555998" y="1175004"/>
                  <a:pt x="4555998" y="1287018"/>
                </a:cubicBezTo>
                <a:cubicBezTo>
                  <a:pt x="4555998" y="1401318"/>
                  <a:pt x="4528566" y="1511046"/>
                  <a:pt x="4480560" y="1627632"/>
                </a:cubicBezTo>
                <a:cubicBezTo>
                  <a:pt x="4459986" y="1677924"/>
                  <a:pt x="4425696" y="1737360"/>
                  <a:pt x="4377690" y="1787652"/>
                </a:cubicBezTo>
                <a:cubicBezTo>
                  <a:pt x="4329684" y="1837944"/>
                  <a:pt x="4267962" y="1867662"/>
                  <a:pt x="4219956" y="1888236"/>
                </a:cubicBezTo>
                <a:cubicBezTo>
                  <a:pt x="4187952" y="1899666"/>
                  <a:pt x="4149090" y="1908810"/>
                  <a:pt x="4121658" y="1915668"/>
                </a:cubicBezTo>
                <a:cubicBezTo>
                  <a:pt x="4080510" y="1922526"/>
                  <a:pt x="4037076" y="1929384"/>
                  <a:pt x="3993642" y="1933956"/>
                </a:cubicBezTo>
                <a:lnTo>
                  <a:pt x="3751326" y="1940814"/>
                </a:lnTo>
                <a:cubicBezTo>
                  <a:pt x="3621024" y="1949958"/>
                  <a:pt x="3490722" y="1956816"/>
                  <a:pt x="3360420" y="2023110"/>
                </a:cubicBezTo>
                <a:cubicBezTo>
                  <a:pt x="3380994" y="2036826"/>
                  <a:pt x="3415284" y="2057400"/>
                  <a:pt x="3419856" y="2057400"/>
                </a:cubicBezTo>
                <a:cubicBezTo>
                  <a:pt x="3426714" y="2057400"/>
                  <a:pt x="3547872" y="2020824"/>
                  <a:pt x="3609594" y="2009394"/>
                </a:cubicBezTo>
                <a:cubicBezTo>
                  <a:pt x="3664458" y="2000250"/>
                  <a:pt x="3726180" y="1988820"/>
                  <a:pt x="3785616" y="1986534"/>
                </a:cubicBezTo>
                <a:cubicBezTo>
                  <a:pt x="3810762" y="1986534"/>
                  <a:pt x="3856482" y="1981962"/>
                  <a:pt x="3863340" y="1981962"/>
                </a:cubicBezTo>
                <a:lnTo>
                  <a:pt x="3906774" y="1981962"/>
                </a:lnTo>
                <a:cubicBezTo>
                  <a:pt x="4027932" y="1972818"/>
                  <a:pt x="4160520" y="1959102"/>
                  <a:pt x="4281678" y="1915668"/>
                </a:cubicBezTo>
                <a:cubicBezTo>
                  <a:pt x="4322826" y="1901952"/>
                  <a:pt x="4377690" y="1876806"/>
                  <a:pt x="4421124" y="1849374"/>
                </a:cubicBezTo>
                <a:cubicBezTo>
                  <a:pt x="4448556" y="1833372"/>
                  <a:pt x="4475988" y="1812798"/>
                  <a:pt x="4503420" y="1789938"/>
                </a:cubicBezTo>
                <a:cubicBezTo>
                  <a:pt x="4528566" y="1769364"/>
                  <a:pt x="4583430" y="1723644"/>
                  <a:pt x="4583430" y="1716786"/>
                </a:cubicBezTo>
                <a:cubicBezTo>
                  <a:pt x="4583430" y="1748790"/>
                  <a:pt x="4544568" y="1885950"/>
                  <a:pt x="4544568" y="1890522"/>
                </a:cubicBezTo>
                <a:cubicBezTo>
                  <a:pt x="4450842" y="2167128"/>
                  <a:pt x="4240530" y="2304288"/>
                  <a:pt x="4027932" y="2304288"/>
                </a:cubicBezTo>
                <a:lnTo>
                  <a:pt x="3701034" y="2265426"/>
                </a:lnTo>
                <a:cubicBezTo>
                  <a:pt x="3694176" y="2267712"/>
                  <a:pt x="3687318" y="2267712"/>
                  <a:pt x="3680460" y="2267712"/>
                </a:cubicBezTo>
                <a:cubicBezTo>
                  <a:pt x="3680460" y="2267712"/>
                  <a:pt x="3678174" y="2265426"/>
                  <a:pt x="3678174" y="2272284"/>
                </a:cubicBezTo>
                <a:cubicBezTo>
                  <a:pt x="3678174" y="2276856"/>
                  <a:pt x="3687318" y="2290572"/>
                  <a:pt x="3698748" y="2292858"/>
                </a:cubicBezTo>
                <a:cubicBezTo>
                  <a:pt x="3735324" y="2302002"/>
                  <a:pt x="3778758" y="2302002"/>
                  <a:pt x="3817620" y="2311146"/>
                </a:cubicBezTo>
                <a:cubicBezTo>
                  <a:pt x="3870198" y="2322576"/>
                  <a:pt x="3927348" y="2340864"/>
                  <a:pt x="3986784" y="2361438"/>
                </a:cubicBezTo>
                <a:cubicBezTo>
                  <a:pt x="4089654" y="2398014"/>
                  <a:pt x="4229100" y="2505456"/>
                  <a:pt x="4272534" y="2617470"/>
                </a:cubicBezTo>
                <a:cubicBezTo>
                  <a:pt x="4274820" y="2624328"/>
                  <a:pt x="4279392" y="2631186"/>
                  <a:pt x="4283964" y="2638044"/>
                </a:cubicBezTo>
                <a:lnTo>
                  <a:pt x="4379214" y="2785301"/>
                </a:lnTo>
                <a:cubicBezTo>
                  <a:pt x="4379214" y="2762441"/>
                  <a:pt x="4146296" y="2626392"/>
                  <a:pt x="4085082" y="2587752"/>
                </a:cubicBezTo>
                <a:cubicBezTo>
                  <a:pt x="4023868" y="2549112"/>
                  <a:pt x="4034790" y="2562606"/>
                  <a:pt x="4011930" y="2553462"/>
                </a:cubicBezTo>
                <a:cubicBezTo>
                  <a:pt x="3961638" y="2532888"/>
                  <a:pt x="3911346" y="2523744"/>
                  <a:pt x="3858768" y="2519172"/>
                </a:cubicBezTo>
                <a:lnTo>
                  <a:pt x="3845052" y="2519172"/>
                </a:lnTo>
                <a:cubicBezTo>
                  <a:pt x="3854196" y="2542032"/>
                  <a:pt x="3856482" y="2569464"/>
                  <a:pt x="3872484" y="2590038"/>
                </a:cubicBezTo>
                <a:cubicBezTo>
                  <a:pt x="3883914" y="2603754"/>
                  <a:pt x="3911346" y="2606040"/>
                  <a:pt x="3929634" y="2615184"/>
                </a:cubicBezTo>
                <a:cubicBezTo>
                  <a:pt x="3966210" y="2633472"/>
                  <a:pt x="4009644" y="2663190"/>
                  <a:pt x="4041648" y="2704338"/>
                </a:cubicBezTo>
                <a:cubicBezTo>
                  <a:pt x="4078224" y="2747772"/>
                  <a:pt x="4089654" y="2795778"/>
                  <a:pt x="4101084" y="2839212"/>
                </a:cubicBezTo>
                <a:lnTo>
                  <a:pt x="4101084" y="2866644"/>
                </a:lnTo>
                <a:cubicBezTo>
                  <a:pt x="4096512" y="2866644"/>
                  <a:pt x="4094226" y="2864358"/>
                  <a:pt x="4091940" y="2862072"/>
                </a:cubicBezTo>
                <a:cubicBezTo>
                  <a:pt x="4048506" y="2798064"/>
                  <a:pt x="3977640" y="2761488"/>
                  <a:pt x="3922776" y="2745486"/>
                </a:cubicBezTo>
                <a:lnTo>
                  <a:pt x="3918204" y="2745486"/>
                </a:lnTo>
                <a:lnTo>
                  <a:pt x="3936492" y="2891790"/>
                </a:lnTo>
                <a:lnTo>
                  <a:pt x="3936492" y="2937579"/>
                </a:lnTo>
                <a:lnTo>
                  <a:pt x="3921621" y="2939753"/>
                </a:lnTo>
                <a:lnTo>
                  <a:pt x="3918491" y="2942667"/>
                </a:lnTo>
                <a:lnTo>
                  <a:pt x="3708648" y="2975670"/>
                </a:lnTo>
                <a:cubicBezTo>
                  <a:pt x="3570387" y="3004146"/>
                  <a:pt x="3442097" y="3047207"/>
                  <a:pt x="3333750" y="3119438"/>
                </a:cubicBezTo>
                <a:cubicBezTo>
                  <a:pt x="3279577" y="3155554"/>
                  <a:pt x="3230389" y="3198962"/>
                  <a:pt x="3184941" y="3247839"/>
                </a:cubicBezTo>
                <a:lnTo>
                  <a:pt x="3160510" y="3276619"/>
                </a:lnTo>
                <a:lnTo>
                  <a:pt x="3150851" y="3269397"/>
                </a:lnTo>
                <a:cubicBezTo>
                  <a:pt x="3136440" y="3261765"/>
                  <a:pt x="3119770" y="3259776"/>
                  <a:pt x="3098019" y="3267584"/>
                </a:cubicBezTo>
                <a:lnTo>
                  <a:pt x="3092964" y="3269762"/>
                </a:lnTo>
                <a:lnTo>
                  <a:pt x="3140964" y="3175254"/>
                </a:lnTo>
                <a:lnTo>
                  <a:pt x="3140964" y="3168396"/>
                </a:lnTo>
                <a:cubicBezTo>
                  <a:pt x="3138678" y="3166110"/>
                  <a:pt x="3136392" y="3166110"/>
                  <a:pt x="3131820" y="3166110"/>
                </a:cubicBezTo>
                <a:cubicBezTo>
                  <a:pt x="3124962" y="3166110"/>
                  <a:pt x="3028950" y="3175254"/>
                  <a:pt x="3024378" y="3175254"/>
                </a:cubicBezTo>
                <a:cubicBezTo>
                  <a:pt x="2827782" y="3175254"/>
                  <a:pt x="2619756" y="3088386"/>
                  <a:pt x="2425446" y="3017520"/>
                </a:cubicBezTo>
                <a:cubicBezTo>
                  <a:pt x="2427732" y="3010662"/>
                  <a:pt x="2427732" y="2999232"/>
                  <a:pt x="2434590" y="2994660"/>
                </a:cubicBezTo>
                <a:cubicBezTo>
                  <a:pt x="2443734" y="2987802"/>
                  <a:pt x="2459736" y="2983230"/>
                  <a:pt x="2473452" y="2976372"/>
                </a:cubicBezTo>
                <a:cubicBezTo>
                  <a:pt x="2503170" y="2962656"/>
                  <a:pt x="2564892" y="2937510"/>
                  <a:pt x="2596896" y="2937510"/>
                </a:cubicBezTo>
                <a:cubicBezTo>
                  <a:pt x="2674620" y="2937510"/>
                  <a:pt x="2766060" y="3012948"/>
                  <a:pt x="2916936" y="3012948"/>
                </a:cubicBezTo>
                <a:cubicBezTo>
                  <a:pt x="2987802" y="3012948"/>
                  <a:pt x="3054096" y="2992374"/>
                  <a:pt x="3134106" y="2942082"/>
                </a:cubicBezTo>
                <a:cubicBezTo>
                  <a:pt x="3140964" y="2937510"/>
                  <a:pt x="3168396" y="2921508"/>
                  <a:pt x="3168396" y="2912364"/>
                </a:cubicBezTo>
                <a:cubicBezTo>
                  <a:pt x="3168396" y="2900934"/>
                  <a:pt x="3163824" y="2887218"/>
                  <a:pt x="3154680" y="2887218"/>
                </a:cubicBezTo>
                <a:cubicBezTo>
                  <a:pt x="3150108" y="2887218"/>
                  <a:pt x="3111246" y="2912364"/>
                  <a:pt x="3092958" y="2921508"/>
                </a:cubicBezTo>
                <a:cubicBezTo>
                  <a:pt x="3022092" y="2958084"/>
                  <a:pt x="2974086" y="2962656"/>
                  <a:pt x="2912364" y="2962656"/>
                </a:cubicBezTo>
                <a:cubicBezTo>
                  <a:pt x="2907792" y="2962656"/>
                  <a:pt x="2866644" y="2960370"/>
                  <a:pt x="2843784" y="2958084"/>
                </a:cubicBezTo>
                <a:cubicBezTo>
                  <a:pt x="2894076" y="2946654"/>
                  <a:pt x="2951226" y="2937510"/>
                  <a:pt x="3006090" y="2919222"/>
                </a:cubicBezTo>
                <a:cubicBezTo>
                  <a:pt x="3026664" y="2912364"/>
                  <a:pt x="3140964" y="2859786"/>
                  <a:pt x="3140964" y="2832354"/>
                </a:cubicBezTo>
                <a:cubicBezTo>
                  <a:pt x="3140964" y="2825496"/>
                  <a:pt x="3124962" y="2800350"/>
                  <a:pt x="3120390" y="2800350"/>
                </a:cubicBezTo>
                <a:cubicBezTo>
                  <a:pt x="3115818" y="2800350"/>
                  <a:pt x="3090672" y="2823210"/>
                  <a:pt x="3076956" y="2832354"/>
                </a:cubicBezTo>
                <a:cubicBezTo>
                  <a:pt x="3063240" y="2841498"/>
                  <a:pt x="3047238" y="2850642"/>
                  <a:pt x="3031236" y="2859786"/>
                </a:cubicBezTo>
                <a:cubicBezTo>
                  <a:pt x="2962656" y="2894076"/>
                  <a:pt x="2882646" y="2910078"/>
                  <a:pt x="2816352" y="2910078"/>
                </a:cubicBezTo>
                <a:cubicBezTo>
                  <a:pt x="2761488" y="2910078"/>
                  <a:pt x="2702052" y="2900934"/>
                  <a:pt x="2647188" y="2878074"/>
                </a:cubicBezTo>
                <a:cubicBezTo>
                  <a:pt x="2740914" y="2852928"/>
                  <a:pt x="2832354" y="2855214"/>
                  <a:pt x="2928366" y="2834640"/>
                </a:cubicBezTo>
                <a:cubicBezTo>
                  <a:pt x="2951226" y="2830068"/>
                  <a:pt x="2983230" y="2830068"/>
                  <a:pt x="2996946" y="2811780"/>
                </a:cubicBezTo>
                <a:cubicBezTo>
                  <a:pt x="2985516" y="2811780"/>
                  <a:pt x="2964942" y="2807208"/>
                  <a:pt x="2958084" y="2807208"/>
                </a:cubicBezTo>
                <a:lnTo>
                  <a:pt x="2875788" y="2807208"/>
                </a:lnTo>
                <a:cubicBezTo>
                  <a:pt x="2827782" y="2800350"/>
                  <a:pt x="2784348" y="2793492"/>
                  <a:pt x="2738628" y="2756916"/>
                </a:cubicBezTo>
                <a:cubicBezTo>
                  <a:pt x="2745486" y="2743200"/>
                  <a:pt x="2770632" y="2747772"/>
                  <a:pt x="2788920" y="2743200"/>
                </a:cubicBezTo>
                <a:cubicBezTo>
                  <a:pt x="2820924" y="2736342"/>
                  <a:pt x="2857500" y="2734056"/>
                  <a:pt x="2891790" y="2727198"/>
                </a:cubicBezTo>
                <a:cubicBezTo>
                  <a:pt x="2930652" y="2720340"/>
                  <a:pt x="2976372" y="2708910"/>
                  <a:pt x="3019806" y="2683764"/>
                </a:cubicBezTo>
                <a:cubicBezTo>
                  <a:pt x="3017520" y="2676906"/>
                  <a:pt x="2994660" y="2660904"/>
                  <a:pt x="2987802" y="2660904"/>
                </a:cubicBezTo>
                <a:cubicBezTo>
                  <a:pt x="2967228" y="2660904"/>
                  <a:pt x="2903220" y="2702052"/>
                  <a:pt x="2795778" y="2702052"/>
                </a:cubicBezTo>
                <a:cubicBezTo>
                  <a:pt x="2763774" y="2702052"/>
                  <a:pt x="2768346" y="2699766"/>
                  <a:pt x="2768346" y="2672334"/>
                </a:cubicBezTo>
                <a:cubicBezTo>
                  <a:pt x="2768346" y="2642616"/>
                  <a:pt x="2772918" y="2628900"/>
                  <a:pt x="2798064" y="2596896"/>
                </a:cubicBezTo>
                <a:cubicBezTo>
                  <a:pt x="2793492" y="2596896"/>
                  <a:pt x="2786634" y="2594610"/>
                  <a:pt x="2740914" y="2594610"/>
                </a:cubicBezTo>
                <a:cubicBezTo>
                  <a:pt x="2736342" y="2599182"/>
                  <a:pt x="2734056" y="2603754"/>
                  <a:pt x="2734056" y="2608326"/>
                </a:cubicBezTo>
                <a:cubicBezTo>
                  <a:pt x="2713482" y="2843784"/>
                  <a:pt x="2523744" y="2967228"/>
                  <a:pt x="2352294" y="2967228"/>
                </a:cubicBezTo>
                <a:cubicBezTo>
                  <a:pt x="2345436" y="2967228"/>
                  <a:pt x="2302002" y="2964942"/>
                  <a:pt x="2281428" y="2960370"/>
                </a:cubicBezTo>
                <a:cubicBezTo>
                  <a:pt x="2274570" y="2960370"/>
                  <a:pt x="2260854" y="2955798"/>
                  <a:pt x="2256282" y="2955798"/>
                </a:cubicBezTo>
                <a:cubicBezTo>
                  <a:pt x="2242566" y="2955798"/>
                  <a:pt x="2235708" y="2990088"/>
                  <a:pt x="2224278" y="2990088"/>
                </a:cubicBezTo>
                <a:cubicBezTo>
                  <a:pt x="2219706" y="2990088"/>
                  <a:pt x="2155698" y="2948940"/>
                  <a:pt x="2130552" y="2948940"/>
                </a:cubicBezTo>
                <a:cubicBezTo>
                  <a:pt x="2221992" y="3019806"/>
                  <a:pt x="2320290" y="3028950"/>
                  <a:pt x="2416302" y="3038094"/>
                </a:cubicBezTo>
                <a:cubicBezTo>
                  <a:pt x="2436876" y="3040380"/>
                  <a:pt x="2459736" y="3047238"/>
                  <a:pt x="2482596" y="3056382"/>
                </a:cubicBezTo>
                <a:lnTo>
                  <a:pt x="2564892" y="3090672"/>
                </a:lnTo>
                <a:cubicBezTo>
                  <a:pt x="2512314" y="3102102"/>
                  <a:pt x="2455164" y="3113532"/>
                  <a:pt x="2404872" y="3129534"/>
                </a:cubicBezTo>
                <a:cubicBezTo>
                  <a:pt x="2382012" y="3136392"/>
                  <a:pt x="2363724" y="3150108"/>
                  <a:pt x="2343150" y="3156966"/>
                </a:cubicBezTo>
                <a:cubicBezTo>
                  <a:pt x="2283714" y="3179826"/>
                  <a:pt x="2249424" y="3186684"/>
                  <a:pt x="2194560" y="3186684"/>
                </a:cubicBezTo>
                <a:cubicBezTo>
                  <a:pt x="2135124" y="3186684"/>
                  <a:pt x="2071116" y="3170682"/>
                  <a:pt x="2011680" y="3145536"/>
                </a:cubicBezTo>
                <a:cubicBezTo>
                  <a:pt x="1943100" y="3118104"/>
                  <a:pt x="1849374" y="3042666"/>
                  <a:pt x="1801368" y="2964942"/>
                </a:cubicBezTo>
                <a:cubicBezTo>
                  <a:pt x="1785366" y="2937510"/>
                  <a:pt x="1764792" y="2910078"/>
                  <a:pt x="1744218" y="2884932"/>
                </a:cubicBezTo>
                <a:cubicBezTo>
                  <a:pt x="1769364" y="2857500"/>
                  <a:pt x="1785366" y="2850642"/>
                  <a:pt x="1808226" y="2850642"/>
                </a:cubicBezTo>
                <a:cubicBezTo>
                  <a:pt x="1817370" y="2850642"/>
                  <a:pt x="1844802" y="2864358"/>
                  <a:pt x="1849374" y="2873502"/>
                </a:cubicBezTo>
                <a:cubicBezTo>
                  <a:pt x="1885950" y="2930652"/>
                  <a:pt x="1947672" y="3012948"/>
                  <a:pt x="2013966" y="3047238"/>
                </a:cubicBezTo>
                <a:cubicBezTo>
                  <a:pt x="2036826" y="3060954"/>
                  <a:pt x="2087118" y="3081528"/>
                  <a:pt x="2093976" y="3081528"/>
                </a:cubicBezTo>
                <a:lnTo>
                  <a:pt x="2105406" y="3081528"/>
                </a:lnTo>
                <a:cubicBezTo>
                  <a:pt x="2105406" y="3081528"/>
                  <a:pt x="2107692" y="3079242"/>
                  <a:pt x="2107692" y="3076956"/>
                </a:cubicBezTo>
                <a:lnTo>
                  <a:pt x="1927098" y="2871216"/>
                </a:lnTo>
                <a:cubicBezTo>
                  <a:pt x="1931670" y="2862072"/>
                  <a:pt x="1940814" y="2857500"/>
                  <a:pt x="1943100" y="2850642"/>
                </a:cubicBezTo>
                <a:cubicBezTo>
                  <a:pt x="1927098" y="2843784"/>
                  <a:pt x="1899666" y="2827782"/>
                  <a:pt x="1895094" y="2827782"/>
                </a:cubicBezTo>
                <a:cubicBezTo>
                  <a:pt x="1888236" y="2827782"/>
                  <a:pt x="1872234" y="2832354"/>
                  <a:pt x="1860804" y="2832354"/>
                </a:cubicBezTo>
                <a:cubicBezTo>
                  <a:pt x="1835658" y="2834640"/>
                  <a:pt x="1792224" y="2836926"/>
                  <a:pt x="1785366" y="2836926"/>
                </a:cubicBezTo>
                <a:lnTo>
                  <a:pt x="1588770" y="2823210"/>
                </a:lnTo>
                <a:cubicBezTo>
                  <a:pt x="1554480" y="2823210"/>
                  <a:pt x="1508760" y="2827782"/>
                  <a:pt x="1476756" y="2846070"/>
                </a:cubicBezTo>
                <a:cubicBezTo>
                  <a:pt x="1376172" y="2900934"/>
                  <a:pt x="1348740" y="3003804"/>
                  <a:pt x="1284732" y="3088386"/>
                </a:cubicBezTo>
                <a:cubicBezTo>
                  <a:pt x="1245870" y="3138678"/>
                  <a:pt x="1179576" y="3211830"/>
                  <a:pt x="1124712" y="3236976"/>
                </a:cubicBezTo>
                <a:cubicBezTo>
                  <a:pt x="1110996" y="3241548"/>
                  <a:pt x="1097280" y="3248406"/>
                  <a:pt x="1088136" y="3252978"/>
                </a:cubicBezTo>
                <a:cubicBezTo>
                  <a:pt x="1042416" y="3268980"/>
                  <a:pt x="992124" y="3278124"/>
                  <a:pt x="946404" y="3278124"/>
                </a:cubicBezTo>
                <a:cubicBezTo>
                  <a:pt x="848106" y="3278124"/>
                  <a:pt x="701802" y="3248406"/>
                  <a:pt x="669798" y="3106674"/>
                </a:cubicBezTo>
                <a:cubicBezTo>
                  <a:pt x="685800" y="3102102"/>
                  <a:pt x="704088" y="3097530"/>
                  <a:pt x="722376" y="3092958"/>
                </a:cubicBezTo>
                <a:cubicBezTo>
                  <a:pt x="692658" y="3063240"/>
                  <a:pt x="621792" y="3001518"/>
                  <a:pt x="621792" y="2996946"/>
                </a:cubicBezTo>
                <a:cubicBezTo>
                  <a:pt x="621792" y="2990088"/>
                  <a:pt x="628650" y="2987802"/>
                  <a:pt x="633222" y="2983230"/>
                </a:cubicBezTo>
                <a:cubicBezTo>
                  <a:pt x="644652" y="2990088"/>
                  <a:pt x="653796" y="3019806"/>
                  <a:pt x="669798" y="3038094"/>
                </a:cubicBezTo>
                <a:cubicBezTo>
                  <a:pt x="674370" y="3024378"/>
                  <a:pt x="667512" y="3008376"/>
                  <a:pt x="678942" y="3001518"/>
                </a:cubicBezTo>
                <a:lnTo>
                  <a:pt x="678942" y="2859786"/>
                </a:lnTo>
                <a:cubicBezTo>
                  <a:pt x="683514" y="2852928"/>
                  <a:pt x="683514" y="2846070"/>
                  <a:pt x="683514" y="2843784"/>
                </a:cubicBezTo>
                <a:cubicBezTo>
                  <a:pt x="685800" y="2830068"/>
                  <a:pt x="685800" y="2811780"/>
                  <a:pt x="694944" y="2798064"/>
                </a:cubicBezTo>
                <a:cubicBezTo>
                  <a:pt x="717804" y="2752344"/>
                  <a:pt x="777240" y="2738628"/>
                  <a:pt x="813816" y="2724912"/>
                </a:cubicBezTo>
                <a:cubicBezTo>
                  <a:pt x="793242" y="2754630"/>
                  <a:pt x="770382" y="2818638"/>
                  <a:pt x="770382" y="2855214"/>
                </a:cubicBezTo>
                <a:cubicBezTo>
                  <a:pt x="770382" y="2942082"/>
                  <a:pt x="829818" y="3026664"/>
                  <a:pt x="829818" y="3038094"/>
                </a:cubicBezTo>
                <a:cubicBezTo>
                  <a:pt x="829818" y="3042666"/>
                  <a:pt x="774954" y="3076956"/>
                  <a:pt x="749808" y="3095244"/>
                </a:cubicBezTo>
                <a:cubicBezTo>
                  <a:pt x="752094" y="3097530"/>
                  <a:pt x="752094" y="3097530"/>
                  <a:pt x="756666" y="3097530"/>
                </a:cubicBezTo>
                <a:cubicBezTo>
                  <a:pt x="790956" y="3097530"/>
                  <a:pt x="870966" y="3060954"/>
                  <a:pt x="873252" y="3017520"/>
                </a:cubicBezTo>
                <a:cubicBezTo>
                  <a:pt x="875538" y="3008376"/>
                  <a:pt x="877824" y="2992374"/>
                  <a:pt x="877824" y="2987802"/>
                </a:cubicBezTo>
                <a:cubicBezTo>
                  <a:pt x="877824" y="2980944"/>
                  <a:pt x="870966" y="2942082"/>
                  <a:pt x="870966" y="2937510"/>
                </a:cubicBezTo>
                <a:cubicBezTo>
                  <a:pt x="870966" y="2910078"/>
                  <a:pt x="882396" y="2882646"/>
                  <a:pt x="891540" y="2855214"/>
                </a:cubicBezTo>
                <a:lnTo>
                  <a:pt x="969264" y="2971800"/>
                </a:lnTo>
                <a:cubicBezTo>
                  <a:pt x="976122" y="2946654"/>
                  <a:pt x="980694" y="2910078"/>
                  <a:pt x="982980" y="2887218"/>
                </a:cubicBezTo>
                <a:cubicBezTo>
                  <a:pt x="1003554" y="2903220"/>
                  <a:pt x="1024128" y="2923794"/>
                  <a:pt x="1046988" y="2942082"/>
                </a:cubicBezTo>
                <a:cubicBezTo>
                  <a:pt x="1053846" y="2937510"/>
                  <a:pt x="1053846" y="2921508"/>
                  <a:pt x="1056132" y="2912364"/>
                </a:cubicBezTo>
                <a:cubicBezTo>
                  <a:pt x="1058418" y="2907792"/>
                  <a:pt x="1058418" y="2900934"/>
                  <a:pt x="1060704" y="2896362"/>
                </a:cubicBezTo>
                <a:cubicBezTo>
                  <a:pt x="1104138" y="2880360"/>
                  <a:pt x="1161288" y="2891790"/>
                  <a:pt x="1209294" y="2862072"/>
                </a:cubicBezTo>
                <a:cubicBezTo>
                  <a:pt x="1225296" y="2852928"/>
                  <a:pt x="1241298" y="2832354"/>
                  <a:pt x="1259586" y="2820924"/>
                </a:cubicBezTo>
                <a:cubicBezTo>
                  <a:pt x="1277874" y="2804922"/>
                  <a:pt x="1303020" y="2788920"/>
                  <a:pt x="1325880" y="2777490"/>
                </a:cubicBezTo>
                <a:cubicBezTo>
                  <a:pt x="1403604" y="2731770"/>
                  <a:pt x="1495044" y="2711196"/>
                  <a:pt x="1575054" y="2711196"/>
                </a:cubicBezTo>
                <a:cubicBezTo>
                  <a:pt x="1641158" y="2709672"/>
                  <a:pt x="1642110" y="2711196"/>
                  <a:pt x="1642777" y="2711006"/>
                </a:cubicBezTo>
                <a:cubicBezTo>
                  <a:pt x="1643063" y="2711006"/>
                  <a:pt x="1643348" y="2710434"/>
                  <a:pt x="1652778" y="2708910"/>
                </a:cubicBezTo>
                <a:cubicBezTo>
                  <a:pt x="1645920" y="2704338"/>
                  <a:pt x="1639062" y="2699766"/>
                  <a:pt x="1632204" y="2697480"/>
                </a:cubicBezTo>
                <a:cubicBezTo>
                  <a:pt x="1632204" y="2692908"/>
                  <a:pt x="1636776" y="2686050"/>
                  <a:pt x="1636776" y="2679192"/>
                </a:cubicBezTo>
                <a:cubicBezTo>
                  <a:pt x="1636776" y="2665476"/>
                  <a:pt x="1540764" y="2665476"/>
                  <a:pt x="1538478" y="2665476"/>
                </a:cubicBezTo>
                <a:cubicBezTo>
                  <a:pt x="1362456" y="2665476"/>
                  <a:pt x="1266444" y="2798064"/>
                  <a:pt x="1136142" y="2798064"/>
                </a:cubicBezTo>
                <a:cubicBezTo>
                  <a:pt x="1094994" y="2798064"/>
                  <a:pt x="1033272" y="2775204"/>
                  <a:pt x="996696" y="2747772"/>
                </a:cubicBezTo>
                <a:cubicBezTo>
                  <a:pt x="1005840" y="2750058"/>
                  <a:pt x="1019556" y="2750058"/>
                  <a:pt x="1026414" y="2750058"/>
                </a:cubicBezTo>
                <a:cubicBezTo>
                  <a:pt x="1078992" y="2750058"/>
                  <a:pt x="1124712" y="2729484"/>
                  <a:pt x="1172718" y="2670048"/>
                </a:cubicBezTo>
                <a:cubicBezTo>
                  <a:pt x="1236726" y="2587752"/>
                  <a:pt x="1341882" y="2503170"/>
                  <a:pt x="1426464" y="2480310"/>
                </a:cubicBezTo>
                <a:cubicBezTo>
                  <a:pt x="1481328" y="2464308"/>
                  <a:pt x="1536192" y="2452878"/>
                  <a:pt x="1591056" y="2450592"/>
                </a:cubicBezTo>
                <a:cubicBezTo>
                  <a:pt x="1652778" y="2446020"/>
                  <a:pt x="1725930" y="2452878"/>
                  <a:pt x="1748790" y="2452878"/>
                </a:cubicBezTo>
                <a:cubicBezTo>
                  <a:pt x="1762506" y="2432304"/>
                  <a:pt x="1789938" y="2395728"/>
                  <a:pt x="1789938" y="2388870"/>
                </a:cubicBezTo>
                <a:cubicBezTo>
                  <a:pt x="1789938" y="2384298"/>
                  <a:pt x="1767078" y="2359152"/>
                  <a:pt x="1755648" y="2347722"/>
                </a:cubicBezTo>
                <a:cubicBezTo>
                  <a:pt x="1753362" y="2347722"/>
                  <a:pt x="1751076" y="2356866"/>
                  <a:pt x="1744218" y="2361438"/>
                </a:cubicBezTo>
                <a:lnTo>
                  <a:pt x="1680210" y="2340864"/>
                </a:lnTo>
                <a:cubicBezTo>
                  <a:pt x="1664208" y="2345436"/>
                  <a:pt x="1661922" y="2361438"/>
                  <a:pt x="1650492" y="2377440"/>
                </a:cubicBezTo>
                <a:cubicBezTo>
                  <a:pt x="1634490" y="2354580"/>
                  <a:pt x="1620774" y="2329434"/>
                  <a:pt x="1602486" y="2306574"/>
                </a:cubicBezTo>
                <a:cubicBezTo>
                  <a:pt x="1586484" y="2320290"/>
                  <a:pt x="1572768" y="2350008"/>
                  <a:pt x="1563624" y="2368296"/>
                </a:cubicBezTo>
                <a:cubicBezTo>
                  <a:pt x="1547622" y="2350008"/>
                  <a:pt x="1533906" y="2327148"/>
                  <a:pt x="1517904" y="2306574"/>
                </a:cubicBezTo>
                <a:cubicBezTo>
                  <a:pt x="1515618" y="2306574"/>
                  <a:pt x="1513332" y="2308860"/>
                  <a:pt x="1511046" y="2311146"/>
                </a:cubicBezTo>
                <a:cubicBezTo>
                  <a:pt x="1501902" y="2336292"/>
                  <a:pt x="1492758" y="2363724"/>
                  <a:pt x="1483614" y="2391156"/>
                </a:cubicBezTo>
                <a:cubicBezTo>
                  <a:pt x="1460754" y="2368296"/>
                  <a:pt x="1435608" y="2340864"/>
                  <a:pt x="1412748" y="2315718"/>
                </a:cubicBezTo>
                <a:lnTo>
                  <a:pt x="1405890" y="2315718"/>
                </a:lnTo>
                <a:lnTo>
                  <a:pt x="1396746" y="2407158"/>
                </a:lnTo>
                <a:cubicBezTo>
                  <a:pt x="1373886" y="2395728"/>
                  <a:pt x="1328166" y="2370582"/>
                  <a:pt x="1323594" y="2370582"/>
                </a:cubicBezTo>
                <a:cubicBezTo>
                  <a:pt x="1309878" y="2370582"/>
                  <a:pt x="1296162" y="2427732"/>
                  <a:pt x="1296162" y="2430018"/>
                </a:cubicBezTo>
                <a:cubicBezTo>
                  <a:pt x="1275588" y="2416302"/>
                  <a:pt x="1241298" y="2386584"/>
                  <a:pt x="1234440" y="2386584"/>
                </a:cubicBezTo>
                <a:cubicBezTo>
                  <a:pt x="1229868" y="2386584"/>
                  <a:pt x="1211580" y="2420874"/>
                  <a:pt x="1202436" y="2436876"/>
                </a:cubicBezTo>
                <a:cubicBezTo>
                  <a:pt x="1184148" y="2420874"/>
                  <a:pt x="1152144" y="2391156"/>
                  <a:pt x="1145286" y="2391156"/>
                </a:cubicBezTo>
                <a:cubicBezTo>
                  <a:pt x="1138428" y="2391156"/>
                  <a:pt x="1099566" y="2452878"/>
                  <a:pt x="1094994" y="2462022"/>
                </a:cubicBezTo>
                <a:cubicBezTo>
                  <a:pt x="1076706" y="2436876"/>
                  <a:pt x="1062990" y="2409444"/>
                  <a:pt x="1044702" y="2382012"/>
                </a:cubicBezTo>
                <a:cubicBezTo>
                  <a:pt x="1021842" y="2404872"/>
                  <a:pt x="1005840" y="2434590"/>
                  <a:pt x="987552" y="2462022"/>
                </a:cubicBezTo>
                <a:cubicBezTo>
                  <a:pt x="971550" y="2427732"/>
                  <a:pt x="955548" y="2391156"/>
                  <a:pt x="939546" y="2356866"/>
                </a:cubicBezTo>
                <a:lnTo>
                  <a:pt x="861822" y="2452878"/>
                </a:lnTo>
                <a:lnTo>
                  <a:pt x="820674" y="2318004"/>
                </a:lnTo>
                <a:lnTo>
                  <a:pt x="813816" y="2318004"/>
                </a:lnTo>
                <a:lnTo>
                  <a:pt x="701802" y="2439162"/>
                </a:lnTo>
                <a:cubicBezTo>
                  <a:pt x="633222" y="2370582"/>
                  <a:pt x="541782" y="2256282"/>
                  <a:pt x="464058" y="2247138"/>
                </a:cubicBezTo>
                <a:cubicBezTo>
                  <a:pt x="445770" y="2244852"/>
                  <a:pt x="413766" y="2237994"/>
                  <a:pt x="406908" y="2237994"/>
                </a:cubicBezTo>
                <a:cubicBezTo>
                  <a:pt x="308610" y="2237994"/>
                  <a:pt x="251460" y="2290572"/>
                  <a:pt x="242316" y="2411730"/>
                </a:cubicBezTo>
                <a:cubicBezTo>
                  <a:pt x="237744" y="2452878"/>
                  <a:pt x="240030" y="2462022"/>
                  <a:pt x="242316" y="2478024"/>
                </a:cubicBezTo>
                <a:cubicBezTo>
                  <a:pt x="144018" y="2411730"/>
                  <a:pt x="100584" y="2382012"/>
                  <a:pt x="100584" y="2299716"/>
                </a:cubicBezTo>
                <a:cubicBezTo>
                  <a:pt x="100584" y="2199132"/>
                  <a:pt x="214884" y="2068830"/>
                  <a:pt x="336042" y="2050542"/>
                </a:cubicBezTo>
                <a:cubicBezTo>
                  <a:pt x="352044" y="2048256"/>
                  <a:pt x="379476" y="2041398"/>
                  <a:pt x="386334" y="2041398"/>
                </a:cubicBezTo>
                <a:lnTo>
                  <a:pt x="496062" y="2041398"/>
                </a:lnTo>
                <a:cubicBezTo>
                  <a:pt x="921258" y="2073402"/>
                  <a:pt x="941832" y="2210562"/>
                  <a:pt x="1266444" y="2210562"/>
                </a:cubicBezTo>
                <a:cubicBezTo>
                  <a:pt x="1348740" y="2210562"/>
                  <a:pt x="1437894" y="2203704"/>
                  <a:pt x="1524762" y="2183130"/>
                </a:cubicBezTo>
                <a:cubicBezTo>
                  <a:pt x="1520190" y="2180844"/>
                  <a:pt x="1511046" y="2178558"/>
                  <a:pt x="1504188" y="2178558"/>
                </a:cubicBezTo>
                <a:lnTo>
                  <a:pt x="1360170" y="2178558"/>
                </a:lnTo>
                <a:lnTo>
                  <a:pt x="1316736" y="1993392"/>
                </a:lnTo>
                <a:cubicBezTo>
                  <a:pt x="1296162" y="2002536"/>
                  <a:pt x="1300734" y="2025396"/>
                  <a:pt x="1300734" y="2043684"/>
                </a:cubicBezTo>
                <a:cubicBezTo>
                  <a:pt x="1300734" y="2048256"/>
                  <a:pt x="1307592" y="2116836"/>
                  <a:pt x="1307592" y="2121408"/>
                </a:cubicBezTo>
                <a:cubicBezTo>
                  <a:pt x="1307592" y="2173986"/>
                  <a:pt x="1277874" y="2185416"/>
                  <a:pt x="1216152" y="2183130"/>
                </a:cubicBezTo>
                <a:cubicBezTo>
                  <a:pt x="1213866" y="2180844"/>
                  <a:pt x="1211580" y="2176272"/>
                  <a:pt x="1209294" y="2173986"/>
                </a:cubicBezTo>
                <a:cubicBezTo>
                  <a:pt x="1200150" y="2123694"/>
                  <a:pt x="1191006" y="2071116"/>
                  <a:pt x="1181862" y="2020824"/>
                </a:cubicBezTo>
                <a:cubicBezTo>
                  <a:pt x="1181862" y="2018538"/>
                  <a:pt x="1179576" y="2013966"/>
                  <a:pt x="1177290" y="2011680"/>
                </a:cubicBezTo>
                <a:lnTo>
                  <a:pt x="1165860" y="2011680"/>
                </a:lnTo>
                <a:cubicBezTo>
                  <a:pt x="1165860" y="2013966"/>
                  <a:pt x="1163574" y="2016252"/>
                  <a:pt x="1161288" y="2018538"/>
                </a:cubicBezTo>
                <a:lnTo>
                  <a:pt x="1154430" y="2169414"/>
                </a:lnTo>
                <a:cubicBezTo>
                  <a:pt x="1152144" y="2171700"/>
                  <a:pt x="1154430" y="2171700"/>
                  <a:pt x="1147572" y="2171700"/>
                </a:cubicBezTo>
                <a:cubicBezTo>
                  <a:pt x="1143000" y="2171700"/>
                  <a:pt x="1081278" y="2162556"/>
                  <a:pt x="1049274" y="2155698"/>
                </a:cubicBezTo>
                <a:cubicBezTo>
                  <a:pt x="1046988" y="2137410"/>
                  <a:pt x="1042416" y="2116836"/>
                  <a:pt x="1042416" y="2096262"/>
                </a:cubicBezTo>
                <a:lnTo>
                  <a:pt x="1035558" y="2020824"/>
                </a:lnTo>
                <a:cubicBezTo>
                  <a:pt x="1033272" y="2016252"/>
                  <a:pt x="1026414" y="2013966"/>
                  <a:pt x="1019556" y="2013966"/>
                </a:cubicBezTo>
                <a:lnTo>
                  <a:pt x="1014984" y="2016252"/>
                </a:lnTo>
                <a:lnTo>
                  <a:pt x="1005840" y="2119122"/>
                </a:lnTo>
                <a:cubicBezTo>
                  <a:pt x="1001268" y="2119122"/>
                  <a:pt x="992124" y="2121408"/>
                  <a:pt x="987552" y="2121408"/>
                </a:cubicBezTo>
                <a:cubicBezTo>
                  <a:pt x="918972" y="2121408"/>
                  <a:pt x="907542" y="2048256"/>
                  <a:pt x="893826" y="1986534"/>
                </a:cubicBezTo>
                <a:cubicBezTo>
                  <a:pt x="893826" y="1986534"/>
                  <a:pt x="891540" y="1986534"/>
                  <a:pt x="889254" y="1984248"/>
                </a:cubicBezTo>
                <a:lnTo>
                  <a:pt x="868680" y="2066544"/>
                </a:lnTo>
                <a:cubicBezTo>
                  <a:pt x="850392" y="2064258"/>
                  <a:pt x="820674" y="2071116"/>
                  <a:pt x="804672" y="2050542"/>
                </a:cubicBezTo>
                <a:cubicBezTo>
                  <a:pt x="772668" y="2009394"/>
                  <a:pt x="790956" y="1959102"/>
                  <a:pt x="754380" y="1917954"/>
                </a:cubicBezTo>
                <a:cubicBezTo>
                  <a:pt x="749808" y="1940814"/>
                  <a:pt x="749808" y="2000250"/>
                  <a:pt x="752094" y="2029968"/>
                </a:cubicBezTo>
                <a:lnTo>
                  <a:pt x="571500" y="2000250"/>
                </a:lnTo>
                <a:cubicBezTo>
                  <a:pt x="560070" y="1977390"/>
                  <a:pt x="573786" y="1991106"/>
                  <a:pt x="573786" y="1929384"/>
                </a:cubicBezTo>
                <a:cubicBezTo>
                  <a:pt x="573786" y="1922526"/>
                  <a:pt x="571500" y="1922526"/>
                  <a:pt x="569214" y="1917954"/>
                </a:cubicBezTo>
                <a:cubicBezTo>
                  <a:pt x="534924" y="1975104"/>
                  <a:pt x="514350" y="2004822"/>
                  <a:pt x="470916" y="2004822"/>
                </a:cubicBezTo>
                <a:cubicBezTo>
                  <a:pt x="427482" y="2004822"/>
                  <a:pt x="356616" y="1963674"/>
                  <a:pt x="356616" y="1908810"/>
                </a:cubicBezTo>
                <a:lnTo>
                  <a:pt x="356616" y="1863090"/>
                </a:lnTo>
                <a:cubicBezTo>
                  <a:pt x="363474" y="1835658"/>
                  <a:pt x="370332" y="1808226"/>
                  <a:pt x="379476" y="1776222"/>
                </a:cubicBezTo>
                <a:cubicBezTo>
                  <a:pt x="379476" y="1776222"/>
                  <a:pt x="379476" y="1773936"/>
                  <a:pt x="374904" y="1773936"/>
                </a:cubicBezTo>
                <a:cubicBezTo>
                  <a:pt x="368046" y="1773936"/>
                  <a:pt x="320040" y="1796796"/>
                  <a:pt x="294894" y="1808226"/>
                </a:cubicBezTo>
                <a:cubicBezTo>
                  <a:pt x="244602" y="1828800"/>
                  <a:pt x="192024" y="1856232"/>
                  <a:pt x="139446" y="1879092"/>
                </a:cubicBezTo>
                <a:cubicBezTo>
                  <a:pt x="137160" y="1881378"/>
                  <a:pt x="134874" y="1881378"/>
                  <a:pt x="134874" y="1888236"/>
                </a:cubicBezTo>
                <a:cubicBezTo>
                  <a:pt x="134874" y="1892808"/>
                  <a:pt x="137160" y="1906524"/>
                  <a:pt x="144018" y="1906524"/>
                </a:cubicBezTo>
                <a:cubicBezTo>
                  <a:pt x="150876" y="1906524"/>
                  <a:pt x="157734" y="1897380"/>
                  <a:pt x="164592" y="1897380"/>
                </a:cubicBezTo>
                <a:cubicBezTo>
                  <a:pt x="185166" y="1892808"/>
                  <a:pt x="230886" y="1892808"/>
                  <a:pt x="235458" y="1892808"/>
                </a:cubicBezTo>
                <a:cubicBezTo>
                  <a:pt x="285750" y="1892808"/>
                  <a:pt x="304038" y="1906524"/>
                  <a:pt x="304038" y="1959102"/>
                </a:cubicBezTo>
                <a:cubicBezTo>
                  <a:pt x="304038" y="1991106"/>
                  <a:pt x="237744" y="2057400"/>
                  <a:pt x="214884" y="2059686"/>
                </a:cubicBezTo>
                <a:cubicBezTo>
                  <a:pt x="198882" y="2061972"/>
                  <a:pt x="173736" y="2066544"/>
                  <a:pt x="169164" y="2066544"/>
                </a:cubicBezTo>
                <a:cubicBezTo>
                  <a:pt x="59436" y="2066544"/>
                  <a:pt x="0" y="1977390"/>
                  <a:pt x="0" y="1890522"/>
                </a:cubicBezTo>
                <a:cubicBezTo>
                  <a:pt x="0" y="1844802"/>
                  <a:pt x="38862" y="1760220"/>
                  <a:pt x="54864" y="1725930"/>
                </a:cubicBezTo>
                <a:cubicBezTo>
                  <a:pt x="91440" y="1655064"/>
                  <a:pt x="137160" y="1554480"/>
                  <a:pt x="226314" y="1501902"/>
                </a:cubicBezTo>
                <a:cubicBezTo>
                  <a:pt x="304038" y="1456182"/>
                  <a:pt x="388620" y="1451610"/>
                  <a:pt x="470916" y="1440180"/>
                </a:cubicBezTo>
                <a:cubicBezTo>
                  <a:pt x="617220" y="1419606"/>
                  <a:pt x="770382" y="1412748"/>
                  <a:pt x="921258" y="1389888"/>
                </a:cubicBezTo>
                <a:cubicBezTo>
                  <a:pt x="1017270" y="1376172"/>
                  <a:pt x="1113282" y="1348740"/>
                  <a:pt x="1209294" y="1284732"/>
                </a:cubicBezTo>
                <a:cubicBezTo>
                  <a:pt x="1332738" y="1200150"/>
                  <a:pt x="1378458" y="1069848"/>
                  <a:pt x="1394460" y="964692"/>
                </a:cubicBezTo>
                <a:cubicBezTo>
                  <a:pt x="1399032" y="941832"/>
                  <a:pt x="1401318" y="916686"/>
                  <a:pt x="1403604" y="893826"/>
                </a:cubicBezTo>
                <a:lnTo>
                  <a:pt x="1403604" y="800100"/>
                </a:lnTo>
                <a:cubicBezTo>
                  <a:pt x="1396746" y="742950"/>
                  <a:pt x="1385316" y="672084"/>
                  <a:pt x="1376172" y="614934"/>
                </a:cubicBezTo>
                <a:cubicBezTo>
                  <a:pt x="1376172" y="605790"/>
                  <a:pt x="1296162" y="269748"/>
                  <a:pt x="1296162" y="196596"/>
                </a:cubicBezTo>
                <a:lnTo>
                  <a:pt x="1296162" y="125730"/>
                </a:lnTo>
                <a:cubicBezTo>
                  <a:pt x="1300734" y="86868"/>
                  <a:pt x="1307592" y="36576"/>
                  <a:pt x="1330452" y="0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793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D51D713-898B-EA60-C32A-CEEA1288F44B}"/>
              </a:ext>
            </a:extLst>
          </p:cNvPr>
          <p:cNvSpPr/>
          <p:nvPr/>
        </p:nvSpPr>
        <p:spPr>
          <a:xfrm>
            <a:off x="4062539" y="2872615"/>
            <a:ext cx="2280388" cy="606132"/>
          </a:xfrm>
          <a:custGeom>
            <a:avLst/>
            <a:gdLst>
              <a:gd name="connsiteX0" fmla="*/ 600299 w 2280388"/>
              <a:gd name="connsiteY0" fmla="*/ 0 h 606132"/>
              <a:gd name="connsiteX1" fmla="*/ 1985613 w 2280388"/>
              <a:gd name="connsiteY1" fmla="*/ 0 h 606132"/>
              <a:gd name="connsiteX2" fmla="*/ 2280388 w 2280388"/>
              <a:gd name="connsiteY2" fmla="*/ 294775 h 606132"/>
              <a:gd name="connsiteX3" fmla="*/ 2280387 w 2280388"/>
              <a:gd name="connsiteY3" fmla="*/ 294775 h 606132"/>
              <a:gd name="connsiteX4" fmla="*/ 1985612 w 2280388"/>
              <a:gd name="connsiteY4" fmla="*/ 589550 h 606132"/>
              <a:gd name="connsiteX5" fmla="*/ 600299 w 2280388"/>
              <a:gd name="connsiteY5" fmla="*/ 589549 h 606132"/>
              <a:gd name="connsiteX6" fmla="*/ 355867 w 2280388"/>
              <a:gd name="connsiteY6" fmla="*/ 459586 h 606132"/>
              <a:gd name="connsiteX7" fmla="*/ 338498 w 2280388"/>
              <a:gd name="connsiteY7" fmla="*/ 427585 h 606132"/>
              <a:gd name="connsiteX8" fmla="*/ 305545 w 2280388"/>
              <a:gd name="connsiteY8" fmla="*/ 428729 h 606132"/>
              <a:gd name="connsiteX9" fmla="*/ 0 w 2280388"/>
              <a:gd name="connsiteY9" fmla="*/ 606132 h 606132"/>
              <a:gd name="connsiteX10" fmla="*/ 320251 w 2280388"/>
              <a:gd name="connsiteY10" fmla="*/ 221831 h 606132"/>
              <a:gd name="connsiteX11" fmla="*/ 328689 w 2280388"/>
              <a:gd name="connsiteY11" fmla="*/ 180035 h 606132"/>
              <a:gd name="connsiteX12" fmla="*/ 600299 w 2280388"/>
              <a:gd name="connsiteY12" fmla="*/ 0 h 606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80388" h="606132">
                <a:moveTo>
                  <a:pt x="600299" y="0"/>
                </a:moveTo>
                <a:lnTo>
                  <a:pt x="1985613" y="0"/>
                </a:lnTo>
                <a:cubicBezTo>
                  <a:pt x="2148413" y="0"/>
                  <a:pt x="2280388" y="131975"/>
                  <a:pt x="2280388" y="294775"/>
                </a:cubicBezTo>
                <a:lnTo>
                  <a:pt x="2280387" y="294775"/>
                </a:lnTo>
                <a:cubicBezTo>
                  <a:pt x="2280387" y="457575"/>
                  <a:pt x="2148412" y="589550"/>
                  <a:pt x="1985612" y="589550"/>
                </a:cubicBezTo>
                <a:lnTo>
                  <a:pt x="600299" y="589549"/>
                </a:lnTo>
                <a:cubicBezTo>
                  <a:pt x="498549" y="589549"/>
                  <a:pt x="408840" y="537996"/>
                  <a:pt x="355867" y="459586"/>
                </a:cubicBezTo>
                <a:lnTo>
                  <a:pt x="338498" y="427585"/>
                </a:lnTo>
                <a:lnTo>
                  <a:pt x="305545" y="428729"/>
                </a:lnTo>
                <a:cubicBezTo>
                  <a:pt x="213519" y="443215"/>
                  <a:pt x="124618" y="521995"/>
                  <a:pt x="0" y="606132"/>
                </a:cubicBezTo>
                <a:lnTo>
                  <a:pt x="320251" y="221831"/>
                </a:lnTo>
                <a:lnTo>
                  <a:pt x="328689" y="180035"/>
                </a:lnTo>
                <a:cubicBezTo>
                  <a:pt x="373438" y="74236"/>
                  <a:pt x="478199" y="0"/>
                  <a:pt x="600299" y="0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搜集整理并转矢量格式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3FAAB2-7DC0-919C-2D73-9069A7D3E295}"/>
              </a:ext>
            </a:extLst>
          </p:cNvPr>
          <p:cNvSpPr txBox="1"/>
          <p:nvPr/>
        </p:nvSpPr>
        <p:spPr>
          <a:xfrm>
            <a:off x="4557840" y="2905780"/>
            <a:ext cx="1595309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首发素材</a:t>
            </a:r>
          </a:p>
        </p:txBody>
      </p:sp>
    </p:spTree>
    <p:extLst>
      <p:ext uri="{BB962C8B-B14F-4D97-AF65-F5344CB8AC3E}">
        <p14:creationId xmlns:p14="http://schemas.microsoft.com/office/powerpoint/2010/main" val="363799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68</Words>
  <Application>Microsoft Office PowerPoint</Application>
  <PresentationFormat>宽屏</PresentationFormat>
  <Paragraphs>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HarmonyOS Sans SC Light</vt:lpstr>
      <vt:lpstr>阿里巴巴普惠体 2.0 55 Regular</vt:lpstr>
      <vt:lpstr>阿里巴巴普惠体 2.0 65 Medium</vt:lpstr>
      <vt:lpstr>阿里巴巴普惠体 2.0 95 ExtraBold</vt:lpstr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剪纸绘画中国龙矢量ppt素材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9</cp:revision>
  <dcterms:created xsi:type="dcterms:W3CDTF">2024-01-03T13:50:07Z</dcterms:created>
  <dcterms:modified xsi:type="dcterms:W3CDTF">2024-01-03T15:14:19Z</dcterms:modified>
  <cp:contentStatus>剪纸绘画中国龙矢量ppt素材，www.51pptmoban.com</cp:contentStatus>
  <cp:version>51pptmoban.com（V51-010303版）</cp:version>
</cp:coreProperties>
</file>