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7" r:id="rId2"/>
    <p:sldId id="290" r:id="rId3"/>
    <p:sldId id="291" r:id="rId4"/>
    <p:sldId id="292" r:id="rId5"/>
    <p:sldId id="294" r:id="rId6"/>
    <p:sldId id="293" r:id="rId7"/>
    <p:sldId id="295" r:id="rId8"/>
    <p:sldId id="297" r:id="rId9"/>
    <p:sldId id="296" r:id="rId10"/>
    <p:sldId id="298" r:id="rId11"/>
    <p:sldId id="300" r:id="rId12"/>
    <p:sldId id="301" r:id="rId13"/>
    <p:sldId id="303" r:id="rId14"/>
    <p:sldId id="302" r:id="rId15"/>
    <p:sldId id="304" r:id="rId16"/>
    <p:sldId id="305" r:id="rId17"/>
    <p:sldId id="308" r:id="rId18"/>
    <p:sldId id="309" r:id="rId19"/>
    <p:sldId id="310" r:id="rId20"/>
    <p:sldId id="311" r:id="rId21"/>
    <p:sldId id="307" r:id="rId22"/>
    <p:sldId id="312" r:id="rId23"/>
    <p:sldId id="313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85D9"/>
    <a:srgbClr val="D8E7F7"/>
    <a:srgbClr val="1D5DA1"/>
    <a:srgbClr val="0C2F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132" y="360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Sheet1!$A$25</c:f>
              <c:strCache>
                <c:ptCount val="1"/>
                <c:pt idx="0">
                  <c:v>产品A</c:v>
                </c:pt>
              </c:strCache>
            </c:strRef>
          </c:tx>
          <c:spPr>
            <a:solidFill>
              <a:srgbClr val="D8E7F7"/>
            </a:solidFill>
            <a:ln>
              <a:noFill/>
            </a:ln>
            <a:effectLst/>
          </c:spPr>
          <c:invertIfNegative val="0"/>
          <c:cat>
            <c:strRef>
              <c:f>Sheet1!$B$24:$E$24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Sheet1!$B$25:$E$25</c:f>
              <c:numCache>
                <c:formatCode>General</c:formatCode>
                <c:ptCount val="4"/>
                <c:pt idx="0">
                  <c:v>23</c:v>
                </c:pt>
                <c:pt idx="1">
                  <c:v>42</c:v>
                </c:pt>
                <c:pt idx="2">
                  <c:v>15</c:v>
                </c:pt>
                <c:pt idx="3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DD-40E8-B2A3-3864F567DB60}"/>
            </c:ext>
          </c:extLst>
        </c:ser>
        <c:ser>
          <c:idx val="1"/>
          <c:order val="1"/>
          <c:tx>
            <c:strRef>
              <c:f>Sheet1!$A$26</c:f>
              <c:strCache>
                <c:ptCount val="1"/>
                <c:pt idx="0">
                  <c:v>产品B</c:v>
                </c:pt>
              </c:strCache>
            </c:strRef>
          </c:tx>
          <c:spPr>
            <a:solidFill>
              <a:srgbClr val="3B85D9"/>
            </a:solidFill>
            <a:ln>
              <a:noFill/>
            </a:ln>
            <a:effectLst/>
          </c:spPr>
          <c:invertIfNegative val="0"/>
          <c:cat>
            <c:strRef>
              <c:f>Sheet1!$B$24:$E$24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Sheet1!$B$26:$E$26</c:f>
              <c:numCache>
                <c:formatCode>General</c:formatCode>
                <c:ptCount val="4"/>
                <c:pt idx="0">
                  <c:v>33</c:v>
                </c:pt>
                <c:pt idx="1">
                  <c:v>38</c:v>
                </c:pt>
                <c:pt idx="2">
                  <c:v>44</c:v>
                </c:pt>
                <c:pt idx="3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DD-40E8-B2A3-3864F567DB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94325071"/>
        <c:axId val="194324239"/>
      </c:barChart>
      <c:catAx>
        <c:axId val="1943250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94324239"/>
        <c:crosses val="autoZero"/>
        <c:auto val="1"/>
        <c:lblAlgn val="ctr"/>
        <c:lblOffset val="100"/>
        <c:noMultiLvlLbl val="0"/>
      </c:catAx>
      <c:valAx>
        <c:axId val="19432423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943250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85281-B8B1-406B-9DDE-07F7D176D2E6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2EA6DE-3957-4798-9DD4-21AEAF9DDB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97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1753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6236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019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521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3533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2800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858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7438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4021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164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269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5906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4937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2705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1557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9792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546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125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994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725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99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326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677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9C0D1D1-93CF-1BC8-A357-F5A887498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AB514-E3A9-4BBB-B7D4-F74970F410BF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B6DDC9F-0122-6816-2CD7-D408C9CFF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F5B5E2F-86CC-9FE6-BA28-14A38C15B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4C81-4CB0-449A-93AB-D1390089B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426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1671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FE61281-33CE-4777-8B7A-90815138B1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212234"/>
            <a:ext cx="12192000" cy="3645766"/>
          </a:xfrm>
          <a:custGeom>
            <a:avLst/>
            <a:gdLst>
              <a:gd name="connsiteX0" fmla="*/ 12192000 w 12192000"/>
              <a:gd name="connsiteY0" fmla="*/ 0 h 3645766"/>
              <a:gd name="connsiteX1" fmla="*/ 12192000 w 12192000"/>
              <a:gd name="connsiteY1" fmla="*/ 3645766 h 3645766"/>
              <a:gd name="connsiteX2" fmla="*/ 0 w 12192000"/>
              <a:gd name="connsiteY2" fmla="*/ 3645766 h 3645766"/>
              <a:gd name="connsiteX3" fmla="*/ 0 w 12192000"/>
              <a:gd name="connsiteY3" fmla="*/ 1549405 h 3645766"/>
              <a:gd name="connsiteX4" fmla="*/ 7750629 w 12192000"/>
              <a:gd name="connsiteY4" fmla="*/ 838466 h 3645766"/>
              <a:gd name="connsiteX5" fmla="*/ 8040914 w 12192000"/>
              <a:gd name="connsiteY5" fmla="*/ 852980 h 3645766"/>
              <a:gd name="connsiteX6" fmla="*/ 8505371 w 12192000"/>
              <a:gd name="connsiteY6" fmla="*/ 1477094 h 3645766"/>
              <a:gd name="connsiteX7" fmla="*/ 10392229 w 12192000"/>
              <a:gd name="connsiteY7" fmla="*/ 403037 h 3645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645766">
                <a:moveTo>
                  <a:pt x="12192000" y="0"/>
                </a:moveTo>
                <a:lnTo>
                  <a:pt x="12192000" y="3645766"/>
                </a:lnTo>
                <a:lnTo>
                  <a:pt x="0" y="3645766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0"/>
                </a:lnTo>
                <a:lnTo>
                  <a:pt x="8505371" y="1477094"/>
                </a:lnTo>
                <a:lnTo>
                  <a:pt x="10392229" y="403037"/>
                </a:lnTo>
                <a:close/>
              </a:path>
            </a:pathLst>
          </a:cu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3BAA7D4-2713-346C-4319-E5C10E1A6DEA}"/>
              </a:ext>
            </a:extLst>
          </p:cNvPr>
          <p:cNvSpPr/>
          <p:nvPr userDrawn="1"/>
        </p:nvSpPr>
        <p:spPr>
          <a:xfrm>
            <a:off x="-203199" y="5054603"/>
            <a:ext cx="12511314" cy="3012672"/>
          </a:xfrm>
          <a:custGeom>
            <a:avLst/>
            <a:gdLst>
              <a:gd name="connsiteX0" fmla="*/ 12192000 w 12192000"/>
              <a:gd name="connsiteY0" fmla="*/ 0 h 2935781"/>
              <a:gd name="connsiteX1" fmla="*/ 12192000 w 12192000"/>
              <a:gd name="connsiteY1" fmla="*/ 2935781 h 2935781"/>
              <a:gd name="connsiteX2" fmla="*/ 0 w 12192000"/>
              <a:gd name="connsiteY2" fmla="*/ 2935781 h 2935781"/>
              <a:gd name="connsiteX3" fmla="*/ 0 w 12192000"/>
              <a:gd name="connsiteY3" fmla="*/ 1549405 h 2935781"/>
              <a:gd name="connsiteX4" fmla="*/ 7750630 w 12192000"/>
              <a:gd name="connsiteY4" fmla="*/ 838466 h 2935781"/>
              <a:gd name="connsiteX5" fmla="*/ 8040915 w 12192000"/>
              <a:gd name="connsiteY5" fmla="*/ 852980 h 2935781"/>
              <a:gd name="connsiteX6" fmla="*/ 8505372 w 12192000"/>
              <a:gd name="connsiteY6" fmla="*/ 1477094 h 2935781"/>
              <a:gd name="connsiteX7" fmla="*/ 10392230 w 12192000"/>
              <a:gd name="connsiteY7" fmla="*/ 403037 h 2935781"/>
              <a:gd name="connsiteX8" fmla="*/ 12192000 w 12192000"/>
              <a:gd name="connsiteY8" fmla="*/ 0 h 293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35781">
                <a:moveTo>
                  <a:pt x="12192000" y="0"/>
                </a:moveTo>
                <a:lnTo>
                  <a:pt x="12192000" y="2935781"/>
                </a:lnTo>
                <a:lnTo>
                  <a:pt x="0" y="2935781"/>
                </a:lnTo>
                <a:lnTo>
                  <a:pt x="0" y="1549405"/>
                </a:lnTo>
                <a:lnTo>
                  <a:pt x="7750630" y="838466"/>
                </a:lnTo>
                <a:lnTo>
                  <a:pt x="8040915" y="852980"/>
                </a:lnTo>
                <a:lnTo>
                  <a:pt x="8505372" y="1477094"/>
                </a:lnTo>
                <a:lnTo>
                  <a:pt x="10392230" y="403037"/>
                </a:lnTo>
                <a:lnTo>
                  <a:pt x="1219200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25400" cap="flat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3B85D9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16682FB-5A17-0F03-D9FF-0CF3D7EFF8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230934"/>
            <a:ext cx="12192000" cy="1627066"/>
          </a:xfrm>
          <a:custGeom>
            <a:avLst/>
            <a:gdLst>
              <a:gd name="connsiteX0" fmla="*/ 12192000 w 12192000"/>
              <a:gd name="connsiteY0" fmla="*/ 0 h 1627066"/>
              <a:gd name="connsiteX1" fmla="*/ 12192000 w 12192000"/>
              <a:gd name="connsiteY1" fmla="*/ 1627066 h 1627066"/>
              <a:gd name="connsiteX2" fmla="*/ 0 w 12192000"/>
              <a:gd name="connsiteY2" fmla="*/ 1627066 h 1627066"/>
              <a:gd name="connsiteX3" fmla="*/ 0 w 12192000"/>
              <a:gd name="connsiteY3" fmla="*/ 1549405 h 1627066"/>
              <a:gd name="connsiteX4" fmla="*/ 7750629 w 12192000"/>
              <a:gd name="connsiteY4" fmla="*/ 838466 h 1627066"/>
              <a:gd name="connsiteX5" fmla="*/ 8040914 w 12192000"/>
              <a:gd name="connsiteY5" fmla="*/ 852981 h 1627066"/>
              <a:gd name="connsiteX6" fmla="*/ 8505371 w 12192000"/>
              <a:gd name="connsiteY6" fmla="*/ 1477095 h 1627066"/>
              <a:gd name="connsiteX7" fmla="*/ 10392229 w 12192000"/>
              <a:gd name="connsiteY7" fmla="*/ 403037 h 162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627066">
                <a:moveTo>
                  <a:pt x="12192000" y="0"/>
                </a:moveTo>
                <a:lnTo>
                  <a:pt x="12192000" y="1627066"/>
                </a:lnTo>
                <a:lnTo>
                  <a:pt x="0" y="1627066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1"/>
                </a:lnTo>
                <a:lnTo>
                  <a:pt x="8505371" y="1477095"/>
                </a:lnTo>
                <a:lnTo>
                  <a:pt x="10392229" y="403037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D0395D2D-4A0E-B47E-21E2-4C34F9FE9B51}"/>
              </a:ext>
            </a:extLst>
          </p:cNvPr>
          <p:cNvGrpSpPr/>
          <p:nvPr userDrawn="1"/>
        </p:nvGrpSpPr>
        <p:grpSpPr>
          <a:xfrm>
            <a:off x="10613658" y="5527995"/>
            <a:ext cx="866626" cy="553205"/>
            <a:chOff x="2178844" y="2720474"/>
            <a:chExt cx="866626" cy="553205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6BD04FBE-ED62-2822-F14C-FD8BEE6DBE75}"/>
                </a:ext>
              </a:extLst>
            </p:cNvPr>
            <p:cNvSpPr/>
            <p:nvPr/>
          </p:nvSpPr>
          <p:spPr>
            <a:xfrm>
              <a:off x="2653309" y="2720474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BED4D8DA-2546-DF90-6E57-A734463DD192}"/>
                </a:ext>
              </a:extLst>
            </p:cNvPr>
            <p:cNvSpPr/>
            <p:nvPr/>
          </p:nvSpPr>
          <p:spPr>
            <a:xfrm>
              <a:off x="2373909" y="2720474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BFD403A0-0E98-C127-CB4E-4EF46E94051F}"/>
                </a:ext>
              </a:extLst>
            </p:cNvPr>
            <p:cNvSpPr/>
            <p:nvPr/>
          </p:nvSpPr>
          <p:spPr>
            <a:xfrm>
              <a:off x="2178844" y="2720474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976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3661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4A30EE2-EB3E-3A1C-57A1-456735921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5B0B9B-92B3-EF43-A2B3-8EF21A35E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E2D398-727E-F4B6-3F51-52557E2353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AB514-E3A9-4BBB-B7D4-F74970F410BF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4B27DF-12A0-4D43-8E76-E7FA5DC023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B81365-7D5E-CE19-5096-BEFAD13F7E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34C81-4CB0-449A-93AB-D1390089B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102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8" r:id="rId3"/>
    <p:sldLayoutId id="214748366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3526CA4-FD41-D0C0-25A9-85588583E0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720474"/>
            <a:ext cx="12192000" cy="4137526"/>
          </a:xfrm>
          <a:custGeom>
            <a:avLst/>
            <a:gdLst>
              <a:gd name="connsiteX0" fmla="*/ 12192000 w 12192000"/>
              <a:gd name="connsiteY0" fmla="*/ 0 h 4137526"/>
              <a:gd name="connsiteX1" fmla="*/ 12192000 w 12192000"/>
              <a:gd name="connsiteY1" fmla="*/ 4137526 h 4137526"/>
              <a:gd name="connsiteX2" fmla="*/ 0 w 12192000"/>
              <a:gd name="connsiteY2" fmla="*/ 4137526 h 4137526"/>
              <a:gd name="connsiteX3" fmla="*/ 0 w 12192000"/>
              <a:gd name="connsiteY3" fmla="*/ 1549405 h 4137526"/>
              <a:gd name="connsiteX4" fmla="*/ 7750629 w 12192000"/>
              <a:gd name="connsiteY4" fmla="*/ 838466 h 4137526"/>
              <a:gd name="connsiteX5" fmla="*/ 8040914 w 12192000"/>
              <a:gd name="connsiteY5" fmla="*/ 852980 h 4137526"/>
              <a:gd name="connsiteX6" fmla="*/ 8505371 w 12192000"/>
              <a:gd name="connsiteY6" fmla="*/ 1477094 h 4137526"/>
              <a:gd name="connsiteX7" fmla="*/ 10392229 w 12192000"/>
              <a:gd name="connsiteY7" fmla="*/ 403037 h 413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37526">
                <a:moveTo>
                  <a:pt x="12192000" y="0"/>
                </a:moveTo>
                <a:lnTo>
                  <a:pt x="12192000" y="4137526"/>
                </a:lnTo>
                <a:lnTo>
                  <a:pt x="0" y="4137526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0"/>
                </a:lnTo>
                <a:lnTo>
                  <a:pt x="8505371" y="1477094"/>
                </a:lnTo>
                <a:lnTo>
                  <a:pt x="10392229" y="403037"/>
                </a:lnTo>
                <a:close/>
              </a:path>
            </a:pathLst>
          </a:custGeom>
        </p:spPr>
      </p:pic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ADF35044-156F-340C-76C4-784549403827}"/>
              </a:ext>
            </a:extLst>
          </p:cNvPr>
          <p:cNvSpPr/>
          <p:nvPr/>
        </p:nvSpPr>
        <p:spPr>
          <a:xfrm>
            <a:off x="3085385" y="2859996"/>
            <a:ext cx="5994400" cy="553205"/>
          </a:xfrm>
          <a:prstGeom prst="parallelogram">
            <a:avLst/>
          </a:prstGeom>
          <a:solidFill>
            <a:schemeClr val="bg1"/>
          </a:solidFill>
          <a:ln w="12700" cap="flat" cmpd="sng" algn="ctr">
            <a:gradFill>
              <a:gsLst>
                <a:gs pos="100000">
                  <a:srgbClr val="3B85D9"/>
                </a:gs>
                <a:gs pos="0">
                  <a:srgbClr val="3B85D9">
                    <a:alpha val="39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F5AA8428-2EC4-3174-A6BE-E32068B40B44}"/>
              </a:ext>
            </a:extLst>
          </p:cNvPr>
          <p:cNvSpPr/>
          <p:nvPr/>
        </p:nvSpPr>
        <p:spPr>
          <a:xfrm>
            <a:off x="-159657" y="3912803"/>
            <a:ext cx="12511314" cy="3012672"/>
          </a:xfrm>
          <a:custGeom>
            <a:avLst/>
            <a:gdLst>
              <a:gd name="connsiteX0" fmla="*/ 12192000 w 12192000"/>
              <a:gd name="connsiteY0" fmla="*/ 0 h 2935781"/>
              <a:gd name="connsiteX1" fmla="*/ 12192000 w 12192000"/>
              <a:gd name="connsiteY1" fmla="*/ 2935781 h 2935781"/>
              <a:gd name="connsiteX2" fmla="*/ 0 w 12192000"/>
              <a:gd name="connsiteY2" fmla="*/ 2935781 h 2935781"/>
              <a:gd name="connsiteX3" fmla="*/ 0 w 12192000"/>
              <a:gd name="connsiteY3" fmla="*/ 1549405 h 2935781"/>
              <a:gd name="connsiteX4" fmla="*/ 7750630 w 12192000"/>
              <a:gd name="connsiteY4" fmla="*/ 838466 h 2935781"/>
              <a:gd name="connsiteX5" fmla="*/ 8040915 w 12192000"/>
              <a:gd name="connsiteY5" fmla="*/ 852980 h 2935781"/>
              <a:gd name="connsiteX6" fmla="*/ 8505372 w 12192000"/>
              <a:gd name="connsiteY6" fmla="*/ 1477094 h 2935781"/>
              <a:gd name="connsiteX7" fmla="*/ 10392230 w 12192000"/>
              <a:gd name="connsiteY7" fmla="*/ 403037 h 2935781"/>
              <a:gd name="connsiteX8" fmla="*/ 12192000 w 12192000"/>
              <a:gd name="connsiteY8" fmla="*/ 0 h 293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35781">
                <a:moveTo>
                  <a:pt x="12192000" y="0"/>
                </a:moveTo>
                <a:lnTo>
                  <a:pt x="12192000" y="2935781"/>
                </a:lnTo>
                <a:lnTo>
                  <a:pt x="0" y="2935781"/>
                </a:lnTo>
                <a:lnTo>
                  <a:pt x="0" y="1549405"/>
                </a:lnTo>
                <a:lnTo>
                  <a:pt x="7750630" y="838466"/>
                </a:lnTo>
                <a:lnTo>
                  <a:pt x="8040915" y="852980"/>
                </a:lnTo>
                <a:lnTo>
                  <a:pt x="8505372" y="1477094"/>
                </a:lnTo>
                <a:lnTo>
                  <a:pt x="10392230" y="403037"/>
                </a:lnTo>
                <a:lnTo>
                  <a:pt x="1219200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25400" cap="flat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3B85D9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 descr="D:\51PPT模板网\51pptmoban.com\图片.jpg">
            <a:extLst>
              <a:ext uri="{FF2B5EF4-FFF2-40B4-BE49-F238E27FC236}">
                <a16:creationId xmlns:a16="http://schemas.microsoft.com/office/drawing/2014/main" id="{BB513394-3B28-9A05-AFFC-A5CB720680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97991"/>
            <a:ext cx="12192000" cy="2660009"/>
          </a:xfrm>
          <a:custGeom>
            <a:avLst/>
            <a:gdLst>
              <a:gd name="connsiteX0" fmla="*/ 12192000 w 12192000"/>
              <a:gd name="connsiteY0" fmla="*/ 0 h 2660009"/>
              <a:gd name="connsiteX1" fmla="*/ 12192000 w 12192000"/>
              <a:gd name="connsiteY1" fmla="*/ 2660009 h 2660009"/>
              <a:gd name="connsiteX2" fmla="*/ 0 w 12192000"/>
              <a:gd name="connsiteY2" fmla="*/ 2660009 h 2660009"/>
              <a:gd name="connsiteX3" fmla="*/ 0 w 12192000"/>
              <a:gd name="connsiteY3" fmla="*/ 1549405 h 2660009"/>
              <a:gd name="connsiteX4" fmla="*/ 7750629 w 12192000"/>
              <a:gd name="connsiteY4" fmla="*/ 838466 h 2660009"/>
              <a:gd name="connsiteX5" fmla="*/ 8040914 w 12192000"/>
              <a:gd name="connsiteY5" fmla="*/ 852981 h 2660009"/>
              <a:gd name="connsiteX6" fmla="*/ 8505371 w 12192000"/>
              <a:gd name="connsiteY6" fmla="*/ 1477095 h 2660009"/>
              <a:gd name="connsiteX7" fmla="*/ 10392229 w 12192000"/>
              <a:gd name="connsiteY7" fmla="*/ 403037 h 266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660009">
                <a:moveTo>
                  <a:pt x="12192000" y="0"/>
                </a:moveTo>
                <a:lnTo>
                  <a:pt x="12192000" y="2660009"/>
                </a:lnTo>
                <a:lnTo>
                  <a:pt x="0" y="2660009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1"/>
                </a:lnTo>
                <a:lnTo>
                  <a:pt x="8505371" y="1477095"/>
                </a:lnTo>
                <a:lnTo>
                  <a:pt x="10392229" y="403037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0BAC0B7-AAA6-E9B7-613D-7F08C6301E33}"/>
              </a:ext>
            </a:extLst>
          </p:cNvPr>
          <p:cNvSpPr txBox="1"/>
          <p:nvPr/>
        </p:nvSpPr>
        <p:spPr>
          <a:xfrm>
            <a:off x="2954755" y="1384955"/>
            <a:ext cx="62824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部门</a:t>
            </a:r>
            <a:r>
              <a: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工作汇报</a:t>
            </a:r>
          </a:p>
        </p:txBody>
      </p:sp>
      <p:grpSp>
        <p:nvGrpSpPr>
          <p:cNvPr id="10" name="组合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41B0828-BCF7-7B64-1E01-9D78D592E6BC}"/>
              </a:ext>
            </a:extLst>
          </p:cNvPr>
          <p:cNvGrpSpPr/>
          <p:nvPr/>
        </p:nvGrpSpPr>
        <p:grpSpPr>
          <a:xfrm>
            <a:off x="581327" y="530588"/>
            <a:ext cx="1397562" cy="576786"/>
            <a:chOff x="8244408" y="263825"/>
            <a:chExt cx="575796" cy="237636"/>
          </a:xfrm>
          <a:solidFill>
            <a:srgbClr val="3B85D9"/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CD22DBD-AA31-A019-B5A2-72AD0018E6A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1666205-064A-690F-FADF-8477292507FB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3" name="文本框-2_矢量">
              <a:extLst>
                <a:ext uri="{FF2B5EF4-FFF2-40B4-BE49-F238E27FC236}">
                  <a16:creationId xmlns:a16="http://schemas.microsoft.com/office/drawing/2014/main" id="{68493ABA-D30E-6DCD-B620-898BD7424C35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849A24F-B99C-0B69-8809-94141D23B48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30A3877-F70A-C588-7BC8-457DAFAF1229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227182E-D2FD-19E6-CAFB-10D766459AD6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9B04F729-19AE-C3AA-6B82-D8452A9E63CF}"/>
              </a:ext>
            </a:extLst>
          </p:cNvPr>
          <p:cNvSpPr txBox="1"/>
          <p:nvPr/>
        </p:nvSpPr>
        <p:spPr>
          <a:xfrm>
            <a:off x="6726786" y="1034804"/>
            <a:ext cx="25104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</a:rPr>
              <a:t>Department Work Report</a:t>
            </a: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BE8950CB-C0B1-A4A3-5E6E-0CAE8D2B2515}"/>
              </a:ext>
            </a:extLst>
          </p:cNvPr>
          <p:cNvSpPr/>
          <p:nvPr/>
        </p:nvSpPr>
        <p:spPr>
          <a:xfrm>
            <a:off x="3005556" y="2749502"/>
            <a:ext cx="5994400" cy="553205"/>
          </a:xfrm>
          <a:prstGeom prst="parallelogram">
            <a:avLst/>
          </a:pr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1FFEC5E-F157-5248-20A7-611045FB880F}"/>
              </a:ext>
            </a:extLst>
          </p:cNvPr>
          <p:cNvGrpSpPr/>
          <p:nvPr/>
        </p:nvGrpSpPr>
        <p:grpSpPr>
          <a:xfrm>
            <a:off x="3961325" y="3831530"/>
            <a:ext cx="4269347" cy="311767"/>
            <a:chOff x="4289813" y="5868701"/>
            <a:chExt cx="2304729" cy="31176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605A989-3091-DB10-9136-13923AD0B9B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A0966E5-3D22-5A05-6D5E-42D1CD623C10}"/>
                </a:ext>
              </a:extLst>
            </p:cNvPr>
            <p:cNvSpPr txBox="1"/>
            <p:nvPr/>
          </p:nvSpPr>
          <p:spPr>
            <a:xfrm>
              <a:off x="5495930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2024.01.04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783E509E-D396-4DFD-43CE-EE442378C108}"/>
              </a:ext>
            </a:extLst>
          </p:cNvPr>
          <p:cNvSpPr txBox="1"/>
          <p:nvPr/>
        </p:nvSpPr>
        <p:spPr>
          <a:xfrm>
            <a:off x="3812362" y="2874779"/>
            <a:ext cx="45672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几何风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商务通用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总结计划</a:t>
            </a:r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DEC96AF8-D9E3-EFF3-D3EF-F855435E1ED6}"/>
              </a:ext>
            </a:extLst>
          </p:cNvPr>
          <p:cNvSpPr/>
          <p:nvPr/>
        </p:nvSpPr>
        <p:spPr>
          <a:xfrm>
            <a:off x="6462566" y="936493"/>
            <a:ext cx="3002238" cy="506490"/>
          </a:xfrm>
          <a:prstGeom prst="parallelogram">
            <a:avLst>
              <a:gd name="adj" fmla="val 28475"/>
            </a:avLst>
          </a:prstGeom>
          <a:noFill/>
          <a:ln w="12700" cap="flat" cmpd="sng" algn="ctr">
            <a:gradFill>
              <a:gsLst>
                <a:gs pos="0">
                  <a:srgbClr val="3B85D9"/>
                </a:gs>
                <a:gs pos="100000">
                  <a:srgbClr val="3B85D9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6AE23D7B-B16C-B66B-FAEF-B8D4EC6AD97C}"/>
              </a:ext>
            </a:extLst>
          </p:cNvPr>
          <p:cNvSpPr/>
          <p:nvPr/>
        </p:nvSpPr>
        <p:spPr>
          <a:xfrm>
            <a:off x="2653309" y="2749502"/>
            <a:ext cx="392161" cy="553205"/>
          </a:xfrm>
          <a:prstGeom prst="parallelogram">
            <a:avLst>
              <a:gd name="adj" fmla="val 37256"/>
            </a:avLst>
          </a:prstGeom>
          <a:solidFill>
            <a:srgbClr val="3B85D9">
              <a:alpha val="80000"/>
            </a:srgb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F29B9725-0F49-3803-3679-ED4E21687BB3}"/>
              </a:ext>
            </a:extLst>
          </p:cNvPr>
          <p:cNvSpPr/>
          <p:nvPr/>
        </p:nvSpPr>
        <p:spPr>
          <a:xfrm>
            <a:off x="2373909" y="2749502"/>
            <a:ext cx="315823" cy="553205"/>
          </a:xfrm>
          <a:prstGeom prst="parallelogram">
            <a:avLst>
              <a:gd name="adj" fmla="val 46885"/>
            </a:avLst>
          </a:prstGeom>
          <a:solidFill>
            <a:srgbClr val="3B85D9">
              <a:alpha val="40000"/>
            </a:srgb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24A3D712-B284-265A-519F-9CF0B5E12154}"/>
              </a:ext>
            </a:extLst>
          </p:cNvPr>
          <p:cNvSpPr/>
          <p:nvPr/>
        </p:nvSpPr>
        <p:spPr>
          <a:xfrm>
            <a:off x="2178844" y="2749502"/>
            <a:ext cx="242413" cy="553205"/>
          </a:xfrm>
          <a:prstGeom prst="parallelogram">
            <a:avLst>
              <a:gd name="adj" fmla="val 63745"/>
            </a:avLst>
          </a:prstGeom>
          <a:solidFill>
            <a:srgbClr val="3B85D9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B83DDDB0-A920-17D8-9916-9F40CD646186}"/>
              </a:ext>
            </a:extLst>
          </p:cNvPr>
          <p:cNvSpPr/>
          <p:nvPr/>
        </p:nvSpPr>
        <p:spPr>
          <a:xfrm>
            <a:off x="9734579" y="1545932"/>
            <a:ext cx="392161" cy="553205"/>
          </a:xfrm>
          <a:prstGeom prst="parallelogram">
            <a:avLst>
              <a:gd name="adj" fmla="val 37256"/>
            </a:avLst>
          </a:prstGeom>
          <a:solidFill>
            <a:srgbClr val="3B85D9">
              <a:alpha val="80000"/>
            </a:srgb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id="{CFB18646-852E-59FB-4FD2-49B7401E0520}"/>
              </a:ext>
            </a:extLst>
          </p:cNvPr>
          <p:cNvSpPr/>
          <p:nvPr/>
        </p:nvSpPr>
        <p:spPr>
          <a:xfrm>
            <a:off x="9455179" y="1545932"/>
            <a:ext cx="315823" cy="553205"/>
          </a:xfrm>
          <a:prstGeom prst="parallelogram">
            <a:avLst>
              <a:gd name="adj" fmla="val 46885"/>
            </a:avLst>
          </a:prstGeom>
          <a:solidFill>
            <a:srgbClr val="3B85D9">
              <a:alpha val="40000"/>
            </a:srgb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4DE6493C-F4D0-1DF7-5B66-D75963787129}"/>
              </a:ext>
            </a:extLst>
          </p:cNvPr>
          <p:cNvSpPr/>
          <p:nvPr/>
        </p:nvSpPr>
        <p:spPr>
          <a:xfrm>
            <a:off x="9260114" y="1545932"/>
            <a:ext cx="242413" cy="553205"/>
          </a:xfrm>
          <a:prstGeom prst="parallelogram">
            <a:avLst>
              <a:gd name="adj" fmla="val 63745"/>
            </a:avLst>
          </a:prstGeom>
          <a:solidFill>
            <a:srgbClr val="3B85D9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95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83497F9D-D9B7-167C-8F72-A3DD0D6198F7}"/>
              </a:ext>
            </a:extLst>
          </p:cNvPr>
          <p:cNvCxnSpPr/>
          <p:nvPr/>
        </p:nvCxnSpPr>
        <p:spPr>
          <a:xfrm>
            <a:off x="1071563" y="2980418"/>
            <a:ext cx="10048875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id="{0CDE32D1-38BF-9351-94D1-8C1A0E997E91}"/>
              </a:ext>
            </a:extLst>
          </p:cNvPr>
          <p:cNvSpPr/>
          <p:nvPr/>
        </p:nvSpPr>
        <p:spPr>
          <a:xfrm>
            <a:off x="5124450" y="2008868"/>
            <a:ext cx="1943100" cy="19431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主要做法经验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64C5F28C-AF45-E6C6-5ACF-1D4E7860B9AD}"/>
              </a:ext>
            </a:extLst>
          </p:cNvPr>
          <p:cNvSpPr/>
          <p:nvPr/>
        </p:nvSpPr>
        <p:spPr>
          <a:xfrm>
            <a:off x="2144712" y="2353355"/>
            <a:ext cx="1254126" cy="1254126"/>
          </a:xfrm>
          <a:prstGeom prst="ellipse">
            <a:avLst/>
          </a:pr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013C262-E60A-EBCF-95D3-F0535CD059B5}"/>
              </a:ext>
            </a:extLst>
          </p:cNvPr>
          <p:cNvSpPr/>
          <p:nvPr/>
        </p:nvSpPr>
        <p:spPr>
          <a:xfrm>
            <a:off x="8793162" y="2353355"/>
            <a:ext cx="1254126" cy="1254126"/>
          </a:xfrm>
          <a:prstGeom prst="ellipse">
            <a:avLst/>
          </a:pr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18">
            <a:extLst>
              <a:ext uri="{FF2B5EF4-FFF2-40B4-BE49-F238E27FC236}">
                <a16:creationId xmlns:a16="http://schemas.microsoft.com/office/drawing/2014/main" id="{1DB8201F-D211-2F31-981C-2CF16904FE30}"/>
              </a:ext>
            </a:extLst>
          </p:cNvPr>
          <p:cNvSpPr/>
          <p:nvPr/>
        </p:nvSpPr>
        <p:spPr>
          <a:xfrm>
            <a:off x="2501899" y="2734584"/>
            <a:ext cx="539752" cy="491668"/>
          </a:xfrm>
          <a:custGeom>
            <a:avLst/>
            <a:gdLst>
              <a:gd name="connsiteX0" fmla="*/ 182569 w 338094"/>
              <a:gd name="connsiteY0" fmla="*/ 192088 h 307975"/>
              <a:gd name="connsiteX1" fmla="*/ 191830 w 338094"/>
              <a:gd name="connsiteY1" fmla="*/ 202620 h 307975"/>
              <a:gd name="connsiteX2" fmla="*/ 206382 w 338094"/>
              <a:gd name="connsiteY2" fmla="*/ 203936 h 307975"/>
              <a:gd name="connsiteX3" fmla="*/ 205059 w 338094"/>
              <a:gd name="connsiteY3" fmla="*/ 209202 h 307975"/>
              <a:gd name="connsiteX4" fmla="*/ 206382 w 338094"/>
              <a:gd name="connsiteY4" fmla="*/ 221050 h 307975"/>
              <a:gd name="connsiteX5" fmla="*/ 206382 w 338094"/>
              <a:gd name="connsiteY5" fmla="*/ 234215 h 307975"/>
              <a:gd name="connsiteX6" fmla="*/ 194476 w 338094"/>
              <a:gd name="connsiteY6" fmla="*/ 246063 h 307975"/>
              <a:gd name="connsiteX7" fmla="*/ 182569 w 338094"/>
              <a:gd name="connsiteY7" fmla="*/ 234215 h 307975"/>
              <a:gd name="connsiteX8" fmla="*/ 182569 w 338094"/>
              <a:gd name="connsiteY8" fmla="*/ 192088 h 307975"/>
              <a:gd name="connsiteX9" fmla="*/ 149231 w 338094"/>
              <a:gd name="connsiteY9" fmla="*/ 183859 h 307975"/>
              <a:gd name="connsiteX10" fmla="*/ 173044 w 338094"/>
              <a:gd name="connsiteY10" fmla="*/ 194226 h 307975"/>
              <a:gd name="connsiteX11" fmla="*/ 173044 w 338094"/>
              <a:gd name="connsiteY11" fmla="*/ 234400 h 307975"/>
              <a:gd name="connsiteX12" fmla="*/ 159815 w 338094"/>
              <a:gd name="connsiteY12" fmla="*/ 246063 h 307975"/>
              <a:gd name="connsiteX13" fmla="*/ 149231 w 338094"/>
              <a:gd name="connsiteY13" fmla="*/ 234400 h 307975"/>
              <a:gd name="connsiteX14" fmla="*/ 149231 w 338094"/>
              <a:gd name="connsiteY14" fmla="*/ 183859 h 307975"/>
              <a:gd name="connsiteX15" fmla="*/ 74619 w 338094"/>
              <a:gd name="connsiteY15" fmla="*/ 182563 h 307975"/>
              <a:gd name="connsiteX16" fmla="*/ 74619 w 338094"/>
              <a:gd name="connsiteY16" fmla="*/ 238126 h 307975"/>
              <a:gd name="connsiteX17" fmla="*/ 63506 w 338094"/>
              <a:gd name="connsiteY17" fmla="*/ 227789 h 307975"/>
              <a:gd name="connsiteX18" fmla="*/ 63506 w 338094"/>
              <a:gd name="connsiteY18" fmla="*/ 192900 h 307975"/>
              <a:gd name="connsiteX19" fmla="*/ 73230 w 338094"/>
              <a:gd name="connsiteY19" fmla="*/ 183855 h 307975"/>
              <a:gd name="connsiteX20" fmla="*/ 74619 w 338094"/>
              <a:gd name="connsiteY20" fmla="*/ 182563 h 307975"/>
              <a:gd name="connsiteX21" fmla="*/ 90666 w 338094"/>
              <a:gd name="connsiteY21" fmla="*/ 92075 h 307975"/>
              <a:gd name="connsiteX22" fmla="*/ 130275 w 338094"/>
              <a:gd name="connsiteY22" fmla="*/ 92075 h 307975"/>
              <a:gd name="connsiteX23" fmla="*/ 140838 w 338094"/>
              <a:gd name="connsiteY23" fmla="*/ 97302 h 307975"/>
              <a:gd name="connsiteX24" fmla="*/ 175165 w 338094"/>
              <a:gd name="connsiteY24" fmla="*/ 171785 h 307975"/>
              <a:gd name="connsiteX25" fmla="*/ 169884 w 338094"/>
              <a:gd name="connsiteY25" fmla="*/ 186159 h 307975"/>
              <a:gd name="connsiteX26" fmla="*/ 156681 w 338094"/>
              <a:gd name="connsiteY26" fmla="*/ 180932 h 307975"/>
              <a:gd name="connsiteX27" fmla="*/ 139517 w 338094"/>
              <a:gd name="connsiteY27" fmla="*/ 144344 h 307975"/>
              <a:gd name="connsiteX28" fmla="*/ 139517 w 338094"/>
              <a:gd name="connsiteY28" fmla="*/ 271096 h 307975"/>
              <a:gd name="connsiteX29" fmla="*/ 127635 w 338094"/>
              <a:gd name="connsiteY29" fmla="*/ 284163 h 307975"/>
              <a:gd name="connsiteX30" fmla="*/ 115752 w 338094"/>
              <a:gd name="connsiteY30" fmla="*/ 271096 h 307975"/>
              <a:gd name="connsiteX31" fmla="*/ 115752 w 338094"/>
              <a:gd name="connsiteY31" fmla="*/ 197919 h 307975"/>
              <a:gd name="connsiteX32" fmla="*/ 106510 w 338094"/>
              <a:gd name="connsiteY32" fmla="*/ 197919 h 307975"/>
              <a:gd name="connsiteX33" fmla="*/ 106510 w 338094"/>
              <a:gd name="connsiteY33" fmla="*/ 271096 h 307975"/>
              <a:gd name="connsiteX34" fmla="*/ 94627 w 338094"/>
              <a:gd name="connsiteY34" fmla="*/ 284163 h 307975"/>
              <a:gd name="connsiteX35" fmla="*/ 81424 w 338094"/>
              <a:gd name="connsiteY35" fmla="*/ 271096 h 307975"/>
              <a:gd name="connsiteX36" fmla="*/ 81424 w 338094"/>
              <a:gd name="connsiteY36" fmla="*/ 144344 h 307975"/>
              <a:gd name="connsiteX37" fmla="*/ 65581 w 338094"/>
              <a:gd name="connsiteY37" fmla="*/ 180932 h 307975"/>
              <a:gd name="connsiteX38" fmla="*/ 51058 w 338094"/>
              <a:gd name="connsiteY38" fmla="*/ 186159 h 307975"/>
              <a:gd name="connsiteX39" fmla="*/ 45776 w 338094"/>
              <a:gd name="connsiteY39" fmla="*/ 171785 h 307975"/>
              <a:gd name="connsiteX40" fmla="*/ 80104 w 338094"/>
              <a:gd name="connsiteY40" fmla="*/ 97302 h 307975"/>
              <a:gd name="connsiteX41" fmla="*/ 90666 w 338094"/>
              <a:gd name="connsiteY41" fmla="*/ 92075 h 307975"/>
              <a:gd name="connsiteX42" fmla="*/ 238843 w 338094"/>
              <a:gd name="connsiteY42" fmla="*/ 88900 h 307975"/>
              <a:gd name="connsiteX43" fmla="*/ 286633 w 338094"/>
              <a:gd name="connsiteY43" fmla="*/ 88900 h 307975"/>
              <a:gd name="connsiteX44" fmla="*/ 297253 w 338094"/>
              <a:gd name="connsiteY44" fmla="*/ 95459 h 307975"/>
              <a:gd name="connsiteX45" fmla="*/ 337077 w 338094"/>
              <a:gd name="connsiteY45" fmla="*/ 180728 h 307975"/>
              <a:gd name="connsiteX46" fmla="*/ 330440 w 338094"/>
              <a:gd name="connsiteY46" fmla="*/ 195158 h 307975"/>
              <a:gd name="connsiteX47" fmla="*/ 315837 w 338094"/>
              <a:gd name="connsiteY47" fmla="*/ 189911 h 307975"/>
              <a:gd name="connsiteX48" fmla="*/ 302563 w 338094"/>
              <a:gd name="connsiteY48" fmla="*/ 163674 h 307975"/>
              <a:gd name="connsiteX49" fmla="*/ 313182 w 338094"/>
              <a:gd name="connsiteY49" fmla="*/ 212212 h 307975"/>
              <a:gd name="connsiteX50" fmla="*/ 306545 w 338094"/>
              <a:gd name="connsiteY50" fmla="*/ 220083 h 307975"/>
              <a:gd name="connsiteX51" fmla="*/ 295925 w 338094"/>
              <a:gd name="connsiteY51" fmla="*/ 220083 h 307975"/>
              <a:gd name="connsiteX52" fmla="*/ 295925 w 338094"/>
              <a:gd name="connsiteY52" fmla="*/ 293545 h 307975"/>
              <a:gd name="connsiteX53" fmla="*/ 282650 w 338094"/>
              <a:gd name="connsiteY53" fmla="*/ 307975 h 307975"/>
              <a:gd name="connsiteX54" fmla="*/ 268048 w 338094"/>
              <a:gd name="connsiteY54" fmla="*/ 293545 h 307975"/>
              <a:gd name="connsiteX55" fmla="*/ 268048 w 338094"/>
              <a:gd name="connsiteY55" fmla="*/ 220083 h 307975"/>
              <a:gd name="connsiteX56" fmla="*/ 257428 w 338094"/>
              <a:gd name="connsiteY56" fmla="*/ 220083 h 307975"/>
              <a:gd name="connsiteX57" fmla="*/ 257428 w 338094"/>
              <a:gd name="connsiteY57" fmla="*/ 293545 h 307975"/>
              <a:gd name="connsiteX58" fmla="*/ 244153 w 338094"/>
              <a:gd name="connsiteY58" fmla="*/ 307975 h 307975"/>
              <a:gd name="connsiteX59" fmla="*/ 229551 w 338094"/>
              <a:gd name="connsiteY59" fmla="*/ 293545 h 307975"/>
              <a:gd name="connsiteX60" fmla="*/ 229551 w 338094"/>
              <a:gd name="connsiteY60" fmla="*/ 220083 h 307975"/>
              <a:gd name="connsiteX61" fmla="*/ 218931 w 338094"/>
              <a:gd name="connsiteY61" fmla="*/ 220083 h 307975"/>
              <a:gd name="connsiteX62" fmla="*/ 212294 w 338094"/>
              <a:gd name="connsiteY62" fmla="*/ 212212 h 307975"/>
              <a:gd name="connsiteX63" fmla="*/ 222914 w 338094"/>
              <a:gd name="connsiteY63" fmla="*/ 163674 h 307975"/>
              <a:gd name="connsiteX64" fmla="*/ 210966 w 338094"/>
              <a:gd name="connsiteY64" fmla="*/ 189911 h 307975"/>
              <a:gd name="connsiteX65" fmla="*/ 195036 w 338094"/>
              <a:gd name="connsiteY65" fmla="*/ 195158 h 307975"/>
              <a:gd name="connsiteX66" fmla="*/ 188399 w 338094"/>
              <a:gd name="connsiteY66" fmla="*/ 180728 h 307975"/>
              <a:gd name="connsiteX67" fmla="*/ 228223 w 338094"/>
              <a:gd name="connsiteY67" fmla="*/ 95459 h 307975"/>
              <a:gd name="connsiteX68" fmla="*/ 238843 w 338094"/>
              <a:gd name="connsiteY68" fmla="*/ 88900 h 307975"/>
              <a:gd name="connsiteX69" fmla="*/ 40753 w 338094"/>
              <a:gd name="connsiteY69" fmla="*/ 63500 h 307975"/>
              <a:gd name="connsiteX70" fmla="*/ 79117 w 338094"/>
              <a:gd name="connsiteY70" fmla="*/ 63500 h 307975"/>
              <a:gd name="connsiteX71" fmla="*/ 85732 w 338094"/>
              <a:gd name="connsiteY71" fmla="*/ 81882 h 307975"/>
              <a:gd name="connsiteX72" fmla="*/ 85732 w 338094"/>
              <a:gd name="connsiteY72" fmla="*/ 83195 h 307975"/>
              <a:gd name="connsiteX73" fmla="*/ 73826 w 338094"/>
              <a:gd name="connsiteY73" fmla="*/ 92385 h 307975"/>
              <a:gd name="connsiteX74" fmla="*/ 51336 w 338094"/>
              <a:gd name="connsiteY74" fmla="*/ 139652 h 307975"/>
              <a:gd name="connsiteX75" fmla="*/ 39430 w 338094"/>
              <a:gd name="connsiteY75" fmla="*/ 168538 h 307975"/>
              <a:gd name="connsiteX76" fmla="*/ 48690 w 338094"/>
              <a:gd name="connsiteY76" fmla="*/ 192171 h 307975"/>
              <a:gd name="connsiteX77" fmla="*/ 55305 w 338094"/>
              <a:gd name="connsiteY77" fmla="*/ 194797 h 307975"/>
              <a:gd name="connsiteX78" fmla="*/ 55305 w 338094"/>
              <a:gd name="connsiteY78" fmla="*/ 227621 h 307975"/>
              <a:gd name="connsiteX79" fmla="*/ 43398 w 338094"/>
              <a:gd name="connsiteY79" fmla="*/ 238125 h 307975"/>
              <a:gd name="connsiteX80" fmla="*/ 32815 w 338094"/>
              <a:gd name="connsiteY80" fmla="*/ 227621 h 307975"/>
              <a:gd name="connsiteX81" fmla="*/ 32815 w 338094"/>
              <a:gd name="connsiteY81" fmla="*/ 112080 h 307975"/>
              <a:gd name="connsiteX82" fmla="*/ 18263 w 338094"/>
              <a:gd name="connsiteY82" fmla="*/ 144904 h 307975"/>
              <a:gd name="connsiteX83" fmla="*/ 5034 w 338094"/>
              <a:gd name="connsiteY83" fmla="*/ 148843 h 307975"/>
              <a:gd name="connsiteX84" fmla="*/ 1065 w 338094"/>
              <a:gd name="connsiteY84" fmla="*/ 137026 h 307975"/>
              <a:gd name="connsiteX85" fmla="*/ 31492 w 338094"/>
              <a:gd name="connsiteY85" fmla="*/ 68752 h 307975"/>
              <a:gd name="connsiteX86" fmla="*/ 40753 w 338094"/>
              <a:gd name="connsiteY86" fmla="*/ 63500 h 307975"/>
              <a:gd name="connsiteX87" fmla="*/ 157633 w 338094"/>
              <a:gd name="connsiteY87" fmla="*/ 53975 h 307975"/>
              <a:gd name="connsiteX88" fmla="*/ 197198 w 338094"/>
              <a:gd name="connsiteY88" fmla="*/ 53975 h 307975"/>
              <a:gd name="connsiteX89" fmla="*/ 207749 w 338094"/>
              <a:gd name="connsiteY89" fmla="*/ 59183 h 307975"/>
              <a:gd name="connsiteX90" fmla="*/ 222256 w 338094"/>
              <a:gd name="connsiteY90" fmla="*/ 90434 h 307975"/>
              <a:gd name="connsiteX91" fmla="*/ 220937 w 338094"/>
              <a:gd name="connsiteY91" fmla="*/ 91736 h 307975"/>
              <a:gd name="connsiteX92" fmla="*/ 210386 w 338094"/>
              <a:gd name="connsiteY92" fmla="*/ 115174 h 307975"/>
              <a:gd name="connsiteX93" fmla="*/ 206430 w 338094"/>
              <a:gd name="connsiteY93" fmla="*/ 106060 h 307975"/>
              <a:gd name="connsiteX94" fmla="*/ 206430 w 338094"/>
              <a:gd name="connsiteY94" fmla="*/ 122987 h 307975"/>
              <a:gd name="connsiteX95" fmla="*/ 185328 w 338094"/>
              <a:gd name="connsiteY95" fmla="*/ 169863 h 307975"/>
              <a:gd name="connsiteX96" fmla="*/ 169502 w 338094"/>
              <a:gd name="connsiteY96" fmla="*/ 137310 h 307975"/>
              <a:gd name="connsiteX97" fmla="*/ 149719 w 338094"/>
              <a:gd name="connsiteY97" fmla="*/ 93038 h 307975"/>
              <a:gd name="connsiteX98" fmla="*/ 136531 w 338094"/>
              <a:gd name="connsiteY98" fmla="*/ 83924 h 307975"/>
              <a:gd name="connsiteX99" fmla="*/ 136531 w 338094"/>
              <a:gd name="connsiteY99" fmla="*/ 82621 h 307975"/>
              <a:gd name="connsiteX100" fmla="*/ 144444 w 338094"/>
              <a:gd name="connsiteY100" fmla="*/ 66996 h 307975"/>
              <a:gd name="connsiteX101" fmla="*/ 147082 w 338094"/>
              <a:gd name="connsiteY101" fmla="*/ 59183 h 307975"/>
              <a:gd name="connsiteX102" fmla="*/ 157633 w 338094"/>
              <a:gd name="connsiteY102" fmla="*/ 53975 h 307975"/>
              <a:gd name="connsiteX103" fmla="*/ 111926 w 338094"/>
              <a:gd name="connsiteY103" fmla="*/ 38100 h 307975"/>
              <a:gd name="connsiteX104" fmla="*/ 136533 w 338094"/>
              <a:gd name="connsiteY104" fmla="*/ 61913 h 307975"/>
              <a:gd name="connsiteX105" fmla="*/ 111926 w 338094"/>
              <a:gd name="connsiteY105" fmla="*/ 85726 h 307975"/>
              <a:gd name="connsiteX106" fmla="*/ 87319 w 338094"/>
              <a:gd name="connsiteY106" fmla="*/ 61913 h 307975"/>
              <a:gd name="connsiteX107" fmla="*/ 111926 w 338094"/>
              <a:gd name="connsiteY107" fmla="*/ 38100 h 307975"/>
              <a:gd name="connsiteX108" fmla="*/ 262738 w 338094"/>
              <a:gd name="connsiteY108" fmla="*/ 28575 h 307975"/>
              <a:gd name="connsiteX109" fmla="*/ 290519 w 338094"/>
              <a:gd name="connsiteY109" fmla="*/ 56221 h 307975"/>
              <a:gd name="connsiteX110" fmla="*/ 262738 w 338094"/>
              <a:gd name="connsiteY110" fmla="*/ 82550 h 307975"/>
              <a:gd name="connsiteX111" fmla="*/ 234956 w 338094"/>
              <a:gd name="connsiteY111" fmla="*/ 56221 h 307975"/>
              <a:gd name="connsiteX112" fmla="*/ 262738 w 338094"/>
              <a:gd name="connsiteY112" fmla="*/ 28575 h 307975"/>
              <a:gd name="connsiteX113" fmla="*/ 58744 w 338094"/>
              <a:gd name="connsiteY113" fmla="*/ 15875 h 307975"/>
              <a:gd name="connsiteX114" fmla="*/ 80969 w 338094"/>
              <a:gd name="connsiteY114" fmla="*/ 38100 h 307975"/>
              <a:gd name="connsiteX115" fmla="*/ 58744 w 338094"/>
              <a:gd name="connsiteY115" fmla="*/ 60325 h 307975"/>
              <a:gd name="connsiteX116" fmla="*/ 36519 w 338094"/>
              <a:gd name="connsiteY116" fmla="*/ 38100 h 307975"/>
              <a:gd name="connsiteX117" fmla="*/ 58744 w 338094"/>
              <a:gd name="connsiteY117" fmla="*/ 15875 h 307975"/>
              <a:gd name="connsiteX118" fmla="*/ 177013 w 338094"/>
              <a:gd name="connsiteY118" fmla="*/ 0 h 307975"/>
              <a:gd name="connsiteX119" fmla="*/ 200032 w 338094"/>
              <a:gd name="connsiteY119" fmla="*/ 23813 h 307975"/>
              <a:gd name="connsiteX120" fmla="*/ 177013 w 338094"/>
              <a:gd name="connsiteY120" fmla="*/ 47626 h 307975"/>
              <a:gd name="connsiteX121" fmla="*/ 153994 w 338094"/>
              <a:gd name="connsiteY121" fmla="*/ 23813 h 307975"/>
              <a:gd name="connsiteX122" fmla="*/ 177013 w 338094"/>
              <a:gd name="connsiteY122" fmla="*/ 0 h 30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338094" h="307975">
                <a:moveTo>
                  <a:pt x="182569" y="192088"/>
                </a:moveTo>
                <a:cubicBezTo>
                  <a:pt x="183892" y="197354"/>
                  <a:pt x="187861" y="201303"/>
                  <a:pt x="191830" y="202620"/>
                </a:cubicBezTo>
                <a:cubicBezTo>
                  <a:pt x="195798" y="205253"/>
                  <a:pt x="201090" y="205253"/>
                  <a:pt x="206382" y="203936"/>
                </a:cubicBezTo>
                <a:cubicBezTo>
                  <a:pt x="206382" y="203936"/>
                  <a:pt x="206382" y="203936"/>
                  <a:pt x="205059" y="209202"/>
                </a:cubicBezTo>
                <a:cubicBezTo>
                  <a:pt x="203736" y="213151"/>
                  <a:pt x="205059" y="217101"/>
                  <a:pt x="206382" y="221050"/>
                </a:cubicBezTo>
                <a:cubicBezTo>
                  <a:pt x="206382" y="221050"/>
                  <a:pt x="206382" y="221050"/>
                  <a:pt x="206382" y="234215"/>
                </a:cubicBezTo>
                <a:cubicBezTo>
                  <a:pt x="206382" y="240797"/>
                  <a:pt x="201090" y="246063"/>
                  <a:pt x="194476" y="246063"/>
                </a:cubicBezTo>
                <a:cubicBezTo>
                  <a:pt x="187861" y="246063"/>
                  <a:pt x="182569" y="240797"/>
                  <a:pt x="182569" y="234215"/>
                </a:cubicBezTo>
                <a:cubicBezTo>
                  <a:pt x="182569" y="234215"/>
                  <a:pt x="182569" y="234215"/>
                  <a:pt x="182569" y="192088"/>
                </a:cubicBezTo>
                <a:close/>
                <a:moveTo>
                  <a:pt x="149231" y="183859"/>
                </a:moveTo>
                <a:cubicBezTo>
                  <a:pt x="153200" y="192930"/>
                  <a:pt x="163783" y="196818"/>
                  <a:pt x="173044" y="194226"/>
                </a:cubicBezTo>
                <a:cubicBezTo>
                  <a:pt x="173044" y="194226"/>
                  <a:pt x="173044" y="194226"/>
                  <a:pt x="173044" y="234400"/>
                </a:cubicBezTo>
                <a:cubicBezTo>
                  <a:pt x="173044" y="240879"/>
                  <a:pt x="167752" y="246063"/>
                  <a:pt x="159815" y="246063"/>
                </a:cubicBezTo>
                <a:cubicBezTo>
                  <a:pt x="155846" y="246063"/>
                  <a:pt x="149231" y="242175"/>
                  <a:pt x="149231" y="234400"/>
                </a:cubicBezTo>
                <a:cubicBezTo>
                  <a:pt x="149231" y="234400"/>
                  <a:pt x="149231" y="234400"/>
                  <a:pt x="149231" y="183859"/>
                </a:cubicBezTo>
                <a:close/>
                <a:moveTo>
                  <a:pt x="74619" y="182563"/>
                </a:moveTo>
                <a:cubicBezTo>
                  <a:pt x="74619" y="182563"/>
                  <a:pt x="74619" y="182563"/>
                  <a:pt x="74619" y="238126"/>
                </a:cubicBezTo>
                <a:cubicBezTo>
                  <a:pt x="67673" y="238126"/>
                  <a:pt x="63506" y="232957"/>
                  <a:pt x="63506" y="227789"/>
                </a:cubicBezTo>
                <a:cubicBezTo>
                  <a:pt x="63506" y="227789"/>
                  <a:pt x="63506" y="227789"/>
                  <a:pt x="63506" y="192900"/>
                </a:cubicBezTo>
                <a:cubicBezTo>
                  <a:pt x="67673" y="191608"/>
                  <a:pt x="71841" y="189024"/>
                  <a:pt x="73230" y="183855"/>
                </a:cubicBezTo>
                <a:cubicBezTo>
                  <a:pt x="73230" y="183855"/>
                  <a:pt x="73230" y="183855"/>
                  <a:pt x="74619" y="182563"/>
                </a:cubicBezTo>
                <a:close/>
                <a:moveTo>
                  <a:pt x="90666" y="92075"/>
                </a:moveTo>
                <a:cubicBezTo>
                  <a:pt x="90666" y="92075"/>
                  <a:pt x="90666" y="92075"/>
                  <a:pt x="130275" y="92075"/>
                </a:cubicBezTo>
                <a:cubicBezTo>
                  <a:pt x="135557" y="92075"/>
                  <a:pt x="139517" y="93382"/>
                  <a:pt x="140838" y="97302"/>
                </a:cubicBezTo>
                <a:lnTo>
                  <a:pt x="175165" y="171785"/>
                </a:lnTo>
                <a:cubicBezTo>
                  <a:pt x="177806" y="177012"/>
                  <a:pt x="175165" y="183546"/>
                  <a:pt x="169884" y="186159"/>
                </a:cubicBezTo>
                <a:cubicBezTo>
                  <a:pt x="165923" y="187466"/>
                  <a:pt x="159322" y="186159"/>
                  <a:pt x="156681" y="180932"/>
                </a:cubicBezTo>
                <a:cubicBezTo>
                  <a:pt x="156681" y="180932"/>
                  <a:pt x="156681" y="180932"/>
                  <a:pt x="139517" y="144344"/>
                </a:cubicBezTo>
                <a:cubicBezTo>
                  <a:pt x="139517" y="144344"/>
                  <a:pt x="139517" y="144344"/>
                  <a:pt x="139517" y="271096"/>
                </a:cubicBezTo>
                <a:cubicBezTo>
                  <a:pt x="139517" y="278936"/>
                  <a:pt x="134236" y="284163"/>
                  <a:pt x="127635" y="284163"/>
                </a:cubicBezTo>
                <a:cubicBezTo>
                  <a:pt x="121033" y="284163"/>
                  <a:pt x="115752" y="278936"/>
                  <a:pt x="115752" y="271096"/>
                </a:cubicBezTo>
                <a:cubicBezTo>
                  <a:pt x="115752" y="271096"/>
                  <a:pt x="115752" y="271096"/>
                  <a:pt x="115752" y="197919"/>
                </a:cubicBezTo>
                <a:cubicBezTo>
                  <a:pt x="115752" y="197919"/>
                  <a:pt x="115752" y="197919"/>
                  <a:pt x="106510" y="197919"/>
                </a:cubicBezTo>
                <a:cubicBezTo>
                  <a:pt x="106510" y="197919"/>
                  <a:pt x="106510" y="197919"/>
                  <a:pt x="106510" y="271096"/>
                </a:cubicBezTo>
                <a:cubicBezTo>
                  <a:pt x="106510" y="278936"/>
                  <a:pt x="101229" y="284163"/>
                  <a:pt x="94627" y="284163"/>
                </a:cubicBezTo>
                <a:cubicBezTo>
                  <a:pt x="86706" y="284163"/>
                  <a:pt x="81424" y="278936"/>
                  <a:pt x="81424" y="271096"/>
                </a:cubicBezTo>
                <a:cubicBezTo>
                  <a:pt x="81424" y="271096"/>
                  <a:pt x="81424" y="271096"/>
                  <a:pt x="81424" y="144344"/>
                </a:cubicBezTo>
                <a:cubicBezTo>
                  <a:pt x="81424" y="144344"/>
                  <a:pt x="81424" y="144344"/>
                  <a:pt x="65581" y="180932"/>
                </a:cubicBezTo>
                <a:cubicBezTo>
                  <a:pt x="62940" y="186159"/>
                  <a:pt x="56339" y="187466"/>
                  <a:pt x="51058" y="186159"/>
                </a:cubicBezTo>
                <a:cubicBezTo>
                  <a:pt x="45776" y="183546"/>
                  <a:pt x="44456" y="177012"/>
                  <a:pt x="45776" y="171785"/>
                </a:cubicBezTo>
                <a:cubicBezTo>
                  <a:pt x="45776" y="171785"/>
                  <a:pt x="45776" y="171785"/>
                  <a:pt x="80104" y="97302"/>
                </a:cubicBezTo>
                <a:cubicBezTo>
                  <a:pt x="82745" y="93382"/>
                  <a:pt x="86706" y="92075"/>
                  <a:pt x="90666" y="92075"/>
                </a:cubicBezTo>
                <a:close/>
                <a:moveTo>
                  <a:pt x="238843" y="88900"/>
                </a:moveTo>
                <a:cubicBezTo>
                  <a:pt x="238843" y="88900"/>
                  <a:pt x="238843" y="88900"/>
                  <a:pt x="286633" y="88900"/>
                </a:cubicBezTo>
                <a:cubicBezTo>
                  <a:pt x="291943" y="88900"/>
                  <a:pt x="295925" y="91524"/>
                  <a:pt x="297253" y="95459"/>
                </a:cubicBezTo>
                <a:cubicBezTo>
                  <a:pt x="297253" y="95459"/>
                  <a:pt x="297253" y="95459"/>
                  <a:pt x="337077" y="180728"/>
                </a:cubicBezTo>
                <a:cubicBezTo>
                  <a:pt x="339732" y="185975"/>
                  <a:pt x="337077" y="192534"/>
                  <a:pt x="330440" y="195158"/>
                </a:cubicBezTo>
                <a:cubicBezTo>
                  <a:pt x="325130" y="197782"/>
                  <a:pt x="318492" y="196470"/>
                  <a:pt x="315837" y="189911"/>
                </a:cubicBezTo>
                <a:cubicBezTo>
                  <a:pt x="315837" y="189911"/>
                  <a:pt x="315837" y="189911"/>
                  <a:pt x="302563" y="163674"/>
                </a:cubicBezTo>
                <a:cubicBezTo>
                  <a:pt x="302563" y="163674"/>
                  <a:pt x="302563" y="163674"/>
                  <a:pt x="313182" y="212212"/>
                </a:cubicBezTo>
                <a:cubicBezTo>
                  <a:pt x="314510" y="216147"/>
                  <a:pt x="310527" y="220083"/>
                  <a:pt x="306545" y="220083"/>
                </a:cubicBezTo>
                <a:cubicBezTo>
                  <a:pt x="306545" y="220083"/>
                  <a:pt x="306545" y="220083"/>
                  <a:pt x="295925" y="220083"/>
                </a:cubicBezTo>
                <a:cubicBezTo>
                  <a:pt x="295925" y="220083"/>
                  <a:pt x="295925" y="220083"/>
                  <a:pt x="295925" y="293545"/>
                </a:cubicBezTo>
                <a:cubicBezTo>
                  <a:pt x="295925" y="301416"/>
                  <a:pt x="290615" y="307975"/>
                  <a:pt x="282650" y="307975"/>
                </a:cubicBezTo>
                <a:cubicBezTo>
                  <a:pt x="274685" y="307975"/>
                  <a:pt x="268048" y="301416"/>
                  <a:pt x="268048" y="293545"/>
                </a:cubicBezTo>
                <a:cubicBezTo>
                  <a:pt x="268048" y="293545"/>
                  <a:pt x="268048" y="293545"/>
                  <a:pt x="268048" y="220083"/>
                </a:cubicBezTo>
                <a:cubicBezTo>
                  <a:pt x="268048" y="220083"/>
                  <a:pt x="268048" y="220083"/>
                  <a:pt x="257428" y="220083"/>
                </a:cubicBezTo>
                <a:cubicBezTo>
                  <a:pt x="257428" y="220083"/>
                  <a:pt x="257428" y="220083"/>
                  <a:pt x="257428" y="293545"/>
                </a:cubicBezTo>
                <a:cubicBezTo>
                  <a:pt x="257428" y="301416"/>
                  <a:pt x="250791" y="307975"/>
                  <a:pt x="244153" y="307975"/>
                </a:cubicBezTo>
                <a:cubicBezTo>
                  <a:pt x="236188" y="307975"/>
                  <a:pt x="229551" y="301416"/>
                  <a:pt x="229551" y="293545"/>
                </a:cubicBezTo>
                <a:cubicBezTo>
                  <a:pt x="229551" y="293545"/>
                  <a:pt x="229551" y="293545"/>
                  <a:pt x="229551" y="220083"/>
                </a:cubicBezTo>
                <a:cubicBezTo>
                  <a:pt x="229551" y="220083"/>
                  <a:pt x="229551" y="220083"/>
                  <a:pt x="218931" y="220083"/>
                </a:cubicBezTo>
                <a:cubicBezTo>
                  <a:pt x="214949" y="220083"/>
                  <a:pt x="210966" y="216147"/>
                  <a:pt x="212294" y="212212"/>
                </a:cubicBezTo>
                <a:cubicBezTo>
                  <a:pt x="212294" y="212212"/>
                  <a:pt x="212294" y="212212"/>
                  <a:pt x="222914" y="163674"/>
                </a:cubicBezTo>
                <a:cubicBezTo>
                  <a:pt x="222914" y="163674"/>
                  <a:pt x="222914" y="163674"/>
                  <a:pt x="210966" y="189911"/>
                </a:cubicBezTo>
                <a:cubicBezTo>
                  <a:pt x="208311" y="196470"/>
                  <a:pt x="200346" y="197782"/>
                  <a:pt x="195036" y="195158"/>
                </a:cubicBezTo>
                <a:cubicBezTo>
                  <a:pt x="188399" y="192534"/>
                  <a:pt x="185744" y="185975"/>
                  <a:pt x="188399" y="180728"/>
                </a:cubicBezTo>
                <a:cubicBezTo>
                  <a:pt x="188399" y="180728"/>
                  <a:pt x="188399" y="180728"/>
                  <a:pt x="228223" y="95459"/>
                </a:cubicBezTo>
                <a:cubicBezTo>
                  <a:pt x="230878" y="91524"/>
                  <a:pt x="234861" y="88900"/>
                  <a:pt x="238843" y="88900"/>
                </a:cubicBezTo>
                <a:close/>
                <a:moveTo>
                  <a:pt x="40753" y="63500"/>
                </a:moveTo>
                <a:cubicBezTo>
                  <a:pt x="40753" y="63500"/>
                  <a:pt x="40753" y="63500"/>
                  <a:pt x="79117" y="63500"/>
                </a:cubicBezTo>
                <a:cubicBezTo>
                  <a:pt x="79117" y="70065"/>
                  <a:pt x="81763" y="76630"/>
                  <a:pt x="85732" y="81882"/>
                </a:cubicBezTo>
                <a:cubicBezTo>
                  <a:pt x="85732" y="81882"/>
                  <a:pt x="85732" y="81882"/>
                  <a:pt x="85732" y="83195"/>
                </a:cubicBezTo>
                <a:cubicBezTo>
                  <a:pt x="80440" y="84507"/>
                  <a:pt x="75149" y="88446"/>
                  <a:pt x="73826" y="92385"/>
                </a:cubicBezTo>
                <a:cubicBezTo>
                  <a:pt x="73826" y="92385"/>
                  <a:pt x="73826" y="92385"/>
                  <a:pt x="51336" y="139652"/>
                </a:cubicBezTo>
                <a:cubicBezTo>
                  <a:pt x="51336" y="139652"/>
                  <a:pt x="51336" y="139652"/>
                  <a:pt x="39430" y="168538"/>
                </a:cubicBezTo>
                <a:cubicBezTo>
                  <a:pt x="34138" y="177728"/>
                  <a:pt x="39430" y="188232"/>
                  <a:pt x="48690" y="192171"/>
                </a:cubicBezTo>
                <a:cubicBezTo>
                  <a:pt x="50013" y="193484"/>
                  <a:pt x="52659" y="193484"/>
                  <a:pt x="55305" y="194797"/>
                </a:cubicBezTo>
                <a:cubicBezTo>
                  <a:pt x="55305" y="194797"/>
                  <a:pt x="55305" y="194797"/>
                  <a:pt x="55305" y="227621"/>
                </a:cubicBezTo>
                <a:cubicBezTo>
                  <a:pt x="55305" y="232873"/>
                  <a:pt x="50013" y="238125"/>
                  <a:pt x="43398" y="238125"/>
                </a:cubicBezTo>
                <a:cubicBezTo>
                  <a:pt x="38107" y="238125"/>
                  <a:pt x="32815" y="232873"/>
                  <a:pt x="32815" y="227621"/>
                </a:cubicBezTo>
                <a:cubicBezTo>
                  <a:pt x="32815" y="155408"/>
                  <a:pt x="32815" y="114706"/>
                  <a:pt x="32815" y="112080"/>
                </a:cubicBezTo>
                <a:cubicBezTo>
                  <a:pt x="32815" y="112080"/>
                  <a:pt x="32815" y="112080"/>
                  <a:pt x="18263" y="144904"/>
                </a:cubicBezTo>
                <a:cubicBezTo>
                  <a:pt x="15617" y="148843"/>
                  <a:pt x="10325" y="151469"/>
                  <a:pt x="5034" y="148843"/>
                </a:cubicBezTo>
                <a:cubicBezTo>
                  <a:pt x="1065" y="146217"/>
                  <a:pt x="-1581" y="140965"/>
                  <a:pt x="1065" y="137026"/>
                </a:cubicBezTo>
                <a:cubicBezTo>
                  <a:pt x="1065" y="137026"/>
                  <a:pt x="1065" y="137026"/>
                  <a:pt x="31492" y="68752"/>
                </a:cubicBezTo>
                <a:cubicBezTo>
                  <a:pt x="34138" y="64813"/>
                  <a:pt x="36784" y="63500"/>
                  <a:pt x="40753" y="63500"/>
                </a:cubicBezTo>
                <a:close/>
                <a:moveTo>
                  <a:pt x="157633" y="53975"/>
                </a:moveTo>
                <a:cubicBezTo>
                  <a:pt x="157633" y="53975"/>
                  <a:pt x="157633" y="53975"/>
                  <a:pt x="197198" y="53975"/>
                </a:cubicBezTo>
                <a:cubicBezTo>
                  <a:pt x="202473" y="53975"/>
                  <a:pt x="206430" y="55277"/>
                  <a:pt x="207749" y="59183"/>
                </a:cubicBezTo>
                <a:cubicBezTo>
                  <a:pt x="207749" y="59183"/>
                  <a:pt x="207749" y="59183"/>
                  <a:pt x="222256" y="90434"/>
                </a:cubicBezTo>
                <a:cubicBezTo>
                  <a:pt x="222256" y="90434"/>
                  <a:pt x="220937" y="91736"/>
                  <a:pt x="220937" y="91736"/>
                </a:cubicBezTo>
                <a:cubicBezTo>
                  <a:pt x="220937" y="91736"/>
                  <a:pt x="220937" y="91736"/>
                  <a:pt x="210386" y="115174"/>
                </a:cubicBezTo>
                <a:cubicBezTo>
                  <a:pt x="210386" y="115174"/>
                  <a:pt x="210386" y="115174"/>
                  <a:pt x="206430" y="106060"/>
                </a:cubicBezTo>
                <a:cubicBezTo>
                  <a:pt x="206430" y="106060"/>
                  <a:pt x="206430" y="106060"/>
                  <a:pt x="206430" y="122987"/>
                </a:cubicBezTo>
                <a:cubicBezTo>
                  <a:pt x="199836" y="138612"/>
                  <a:pt x="205111" y="126893"/>
                  <a:pt x="185328" y="169863"/>
                </a:cubicBezTo>
                <a:cubicBezTo>
                  <a:pt x="184009" y="168561"/>
                  <a:pt x="170821" y="138612"/>
                  <a:pt x="169502" y="137310"/>
                </a:cubicBezTo>
                <a:cubicBezTo>
                  <a:pt x="169502" y="137310"/>
                  <a:pt x="169502" y="137310"/>
                  <a:pt x="149719" y="93038"/>
                </a:cubicBezTo>
                <a:cubicBezTo>
                  <a:pt x="147082" y="89132"/>
                  <a:pt x="143125" y="85226"/>
                  <a:pt x="136531" y="83924"/>
                </a:cubicBezTo>
                <a:cubicBezTo>
                  <a:pt x="136531" y="83924"/>
                  <a:pt x="136531" y="83924"/>
                  <a:pt x="136531" y="82621"/>
                </a:cubicBezTo>
                <a:cubicBezTo>
                  <a:pt x="140488" y="78715"/>
                  <a:pt x="143125" y="73507"/>
                  <a:pt x="144444" y="66996"/>
                </a:cubicBezTo>
                <a:cubicBezTo>
                  <a:pt x="144444" y="66996"/>
                  <a:pt x="144444" y="66996"/>
                  <a:pt x="147082" y="59183"/>
                </a:cubicBezTo>
                <a:cubicBezTo>
                  <a:pt x="149719" y="55277"/>
                  <a:pt x="153676" y="53975"/>
                  <a:pt x="157633" y="53975"/>
                </a:cubicBezTo>
                <a:close/>
                <a:moveTo>
                  <a:pt x="111926" y="38100"/>
                </a:moveTo>
                <a:cubicBezTo>
                  <a:pt x="125516" y="38100"/>
                  <a:pt x="136533" y="48761"/>
                  <a:pt x="136533" y="61913"/>
                </a:cubicBezTo>
                <a:cubicBezTo>
                  <a:pt x="136533" y="75065"/>
                  <a:pt x="125516" y="85726"/>
                  <a:pt x="111926" y="85726"/>
                </a:cubicBezTo>
                <a:cubicBezTo>
                  <a:pt x="98336" y="85726"/>
                  <a:pt x="87319" y="75065"/>
                  <a:pt x="87319" y="61913"/>
                </a:cubicBezTo>
                <a:cubicBezTo>
                  <a:pt x="87319" y="48761"/>
                  <a:pt x="98336" y="38100"/>
                  <a:pt x="111926" y="38100"/>
                </a:cubicBezTo>
                <a:close/>
                <a:moveTo>
                  <a:pt x="262738" y="28575"/>
                </a:moveTo>
                <a:cubicBezTo>
                  <a:pt x="278613" y="28575"/>
                  <a:pt x="290519" y="40423"/>
                  <a:pt x="290519" y="56221"/>
                </a:cubicBezTo>
                <a:cubicBezTo>
                  <a:pt x="290519" y="72018"/>
                  <a:pt x="277290" y="82550"/>
                  <a:pt x="262738" y="82550"/>
                </a:cubicBezTo>
                <a:cubicBezTo>
                  <a:pt x="248185" y="82550"/>
                  <a:pt x="234956" y="72018"/>
                  <a:pt x="234956" y="56221"/>
                </a:cubicBezTo>
                <a:cubicBezTo>
                  <a:pt x="234956" y="40423"/>
                  <a:pt x="248185" y="28575"/>
                  <a:pt x="262738" y="28575"/>
                </a:cubicBezTo>
                <a:close/>
                <a:moveTo>
                  <a:pt x="58744" y="15875"/>
                </a:moveTo>
                <a:cubicBezTo>
                  <a:pt x="71019" y="15875"/>
                  <a:pt x="80969" y="25825"/>
                  <a:pt x="80969" y="38100"/>
                </a:cubicBezTo>
                <a:cubicBezTo>
                  <a:pt x="80969" y="50375"/>
                  <a:pt x="71019" y="60325"/>
                  <a:pt x="58744" y="60325"/>
                </a:cubicBezTo>
                <a:cubicBezTo>
                  <a:pt x="46469" y="60325"/>
                  <a:pt x="36519" y="50375"/>
                  <a:pt x="36519" y="38100"/>
                </a:cubicBezTo>
                <a:cubicBezTo>
                  <a:pt x="36519" y="25825"/>
                  <a:pt x="46469" y="15875"/>
                  <a:pt x="58744" y="15875"/>
                </a:cubicBezTo>
                <a:close/>
                <a:moveTo>
                  <a:pt x="177013" y="0"/>
                </a:moveTo>
                <a:cubicBezTo>
                  <a:pt x="189726" y="0"/>
                  <a:pt x="200032" y="10661"/>
                  <a:pt x="200032" y="23813"/>
                </a:cubicBezTo>
                <a:cubicBezTo>
                  <a:pt x="200032" y="36965"/>
                  <a:pt x="189726" y="47626"/>
                  <a:pt x="177013" y="47626"/>
                </a:cubicBezTo>
                <a:cubicBezTo>
                  <a:pt x="164300" y="47626"/>
                  <a:pt x="153994" y="36965"/>
                  <a:pt x="153994" y="23813"/>
                </a:cubicBezTo>
                <a:cubicBezTo>
                  <a:pt x="153994" y="10661"/>
                  <a:pt x="164300" y="0"/>
                  <a:pt x="1770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椭圆 19">
            <a:extLst>
              <a:ext uri="{FF2B5EF4-FFF2-40B4-BE49-F238E27FC236}">
                <a16:creationId xmlns:a16="http://schemas.microsoft.com/office/drawing/2014/main" id="{230E0EC4-E41D-F25B-BC4B-CEC40D9D2CFD}"/>
              </a:ext>
            </a:extLst>
          </p:cNvPr>
          <p:cNvSpPr/>
          <p:nvPr/>
        </p:nvSpPr>
        <p:spPr>
          <a:xfrm>
            <a:off x="9185856" y="2710542"/>
            <a:ext cx="468737" cy="539752"/>
          </a:xfrm>
          <a:custGeom>
            <a:avLst/>
            <a:gdLst>
              <a:gd name="connsiteX0" fmla="*/ 184010 w 292270"/>
              <a:gd name="connsiteY0" fmla="*/ 131763 h 336550"/>
              <a:gd name="connsiteX1" fmla="*/ 178567 w 292270"/>
              <a:gd name="connsiteY1" fmla="*/ 141923 h 336550"/>
              <a:gd name="connsiteX2" fmla="*/ 184010 w 292270"/>
              <a:gd name="connsiteY2" fmla="*/ 150813 h 336550"/>
              <a:gd name="connsiteX3" fmla="*/ 188092 w 292270"/>
              <a:gd name="connsiteY3" fmla="*/ 141923 h 336550"/>
              <a:gd name="connsiteX4" fmla="*/ 184010 w 292270"/>
              <a:gd name="connsiteY4" fmla="*/ 131763 h 336550"/>
              <a:gd name="connsiteX5" fmla="*/ 141147 w 292270"/>
              <a:gd name="connsiteY5" fmla="*/ 131763 h 336550"/>
              <a:gd name="connsiteX6" fmla="*/ 135704 w 292270"/>
              <a:gd name="connsiteY6" fmla="*/ 141923 h 336550"/>
              <a:gd name="connsiteX7" fmla="*/ 141147 w 292270"/>
              <a:gd name="connsiteY7" fmla="*/ 150813 h 336550"/>
              <a:gd name="connsiteX8" fmla="*/ 145229 w 292270"/>
              <a:gd name="connsiteY8" fmla="*/ 141923 h 336550"/>
              <a:gd name="connsiteX9" fmla="*/ 141147 w 292270"/>
              <a:gd name="connsiteY9" fmla="*/ 131763 h 336550"/>
              <a:gd name="connsiteX10" fmla="*/ 96811 w 292270"/>
              <a:gd name="connsiteY10" fmla="*/ 131763 h 336550"/>
              <a:gd name="connsiteX11" fmla="*/ 92842 w 292270"/>
              <a:gd name="connsiteY11" fmla="*/ 134938 h 336550"/>
              <a:gd name="connsiteX12" fmla="*/ 100780 w 292270"/>
              <a:gd name="connsiteY12" fmla="*/ 134938 h 336550"/>
              <a:gd name="connsiteX13" fmla="*/ 96811 w 292270"/>
              <a:gd name="connsiteY13" fmla="*/ 131763 h 336550"/>
              <a:gd name="connsiteX14" fmla="*/ 225310 w 292270"/>
              <a:gd name="connsiteY14" fmla="*/ 127000 h 336550"/>
              <a:gd name="connsiteX15" fmla="*/ 226721 w 292270"/>
              <a:gd name="connsiteY15" fmla="*/ 127000 h 336550"/>
              <a:gd name="connsiteX16" fmla="*/ 229543 w 292270"/>
              <a:gd name="connsiteY16" fmla="*/ 127000 h 336550"/>
              <a:gd name="connsiteX17" fmla="*/ 230954 w 292270"/>
              <a:gd name="connsiteY17" fmla="*/ 127000 h 336550"/>
              <a:gd name="connsiteX18" fmla="*/ 230954 w 292270"/>
              <a:gd name="connsiteY18" fmla="*/ 155792 h 336550"/>
              <a:gd name="connsiteX19" fmla="*/ 229543 w 292270"/>
              <a:gd name="connsiteY19" fmla="*/ 157163 h 336550"/>
              <a:gd name="connsiteX20" fmla="*/ 225310 w 292270"/>
              <a:gd name="connsiteY20" fmla="*/ 157163 h 336550"/>
              <a:gd name="connsiteX21" fmla="*/ 225310 w 292270"/>
              <a:gd name="connsiteY21" fmla="*/ 155792 h 336550"/>
              <a:gd name="connsiteX22" fmla="*/ 225310 w 292270"/>
              <a:gd name="connsiteY22" fmla="*/ 132484 h 336550"/>
              <a:gd name="connsiteX23" fmla="*/ 221076 w 292270"/>
              <a:gd name="connsiteY23" fmla="*/ 133855 h 336550"/>
              <a:gd name="connsiteX24" fmla="*/ 221076 w 292270"/>
              <a:gd name="connsiteY24" fmla="*/ 135227 h 336550"/>
              <a:gd name="connsiteX25" fmla="*/ 219665 w 292270"/>
              <a:gd name="connsiteY25" fmla="*/ 133855 h 336550"/>
              <a:gd name="connsiteX26" fmla="*/ 219665 w 292270"/>
              <a:gd name="connsiteY26" fmla="*/ 131113 h 336550"/>
              <a:gd name="connsiteX27" fmla="*/ 219665 w 292270"/>
              <a:gd name="connsiteY27" fmla="*/ 129742 h 336550"/>
              <a:gd name="connsiteX28" fmla="*/ 225310 w 292270"/>
              <a:gd name="connsiteY28" fmla="*/ 127000 h 336550"/>
              <a:gd name="connsiteX29" fmla="*/ 203791 w 292270"/>
              <a:gd name="connsiteY29" fmla="*/ 127000 h 336550"/>
              <a:gd name="connsiteX30" fmla="*/ 207495 w 292270"/>
              <a:gd name="connsiteY30" fmla="*/ 127000 h 336550"/>
              <a:gd name="connsiteX31" fmla="*/ 208730 w 292270"/>
              <a:gd name="connsiteY31" fmla="*/ 127000 h 336550"/>
              <a:gd name="connsiteX32" fmla="*/ 208730 w 292270"/>
              <a:gd name="connsiteY32" fmla="*/ 155792 h 336550"/>
              <a:gd name="connsiteX33" fmla="*/ 207495 w 292270"/>
              <a:gd name="connsiteY33" fmla="*/ 157163 h 336550"/>
              <a:gd name="connsiteX34" fmla="*/ 203791 w 292270"/>
              <a:gd name="connsiteY34" fmla="*/ 157163 h 336550"/>
              <a:gd name="connsiteX35" fmla="*/ 202556 w 292270"/>
              <a:gd name="connsiteY35" fmla="*/ 155792 h 336550"/>
              <a:gd name="connsiteX36" fmla="*/ 202556 w 292270"/>
              <a:gd name="connsiteY36" fmla="*/ 132484 h 336550"/>
              <a:gd name="connsiteX37" fmla="*/ 200086 w 292270"/>
              <a:gd name="connsiteY37" fmla="*/ 133855 h 336550"/>
              <a:gd name="connsiteX38" fmla="*/ 198852 w 292270"/>
              <a:gd name="connsiteY38" fmla="*/ 135227 h 336550"/>
              <a:gd name="connsiteX39" fmla="*/ 198852 w 292270"/>
              <a:gd name="connsiteY39" fmla="*/ 133855 h 336550"/>
              <a:gd name="connsiteX40" fmla="*/ 197617 w 292270"/>
              <a:gd name="connsiteY40" fmla="*/ 131113 h 336550"/>
              <a:gd name="connsiteX41" fmla="*/ 198852 w 292270"/>
              <a:gd name="connsiteY41" fmla="*/ 129742 h 336550"/>
              <a:gd name="connsiteX42" fmla="*/ 203791 w 292270"/>
              <a:gd name="connsiteY42" fmla="*/ 127000 h 336550"/>
              <a:gd name="connsiteX43" fmla="*/ 183964 w 292270"/>
              <a:gd name="connsiteY43" fmla="*/ 127000 h 336550"/>
              <a:gd name="connsiteX44" fmla="*/ 192854 w 292270"/>
              <a:gd name="connsiteY44" fmla="*/ 141426 h 336550"/>
              <a:gd name="connsiteX45" fmla="*/ 182694 w 292270"/>
              <a:gd name="connsiteY45" fmla="*/ 157163 h 336550"/>
              <a:gd name="connsiteX46" fmla="*/ 173804 w 292270"/>
              <a:gd name="connsiteY46" fmla="*/ 142737 h 336550"/>
              <a:gd name="connsiteX47" fmla="*/ 183964 w 292270"/>
              <a:gd name="connsiteY47" fmla="*/ 127000 h 336550"/>
              <a:gd name="connsiteX48" fmla="*/ 161699 w 292270"/>
              <a:gd name="connsiteY48" fmla="*/ 127000 h 336550"/>
              <a:gd name="connsiteX49" fmla="*/ 164478 w 292270"/>
              <a:gd name="connsiteY49" fmla="*/ 127000 h 336550"/>
              <a:gd name="connsiteX50" fmla="*/ 165867 w 292270"/>
              <a:gd name="connsiteY50" fmla="*/ 127000 h 336550"/>
              <a:gd name="connsiteX51" fmla="*/ 165867 w 292270"/>
              <a:gd name="connsiteY51" fmla="*/ 155792 h 336550"/>
              <a:gd name="connsiteX52" fmla="*/ 164478 w 292270"/>
              <a:gd name="connsiteY52" fmla="*/ 157163 h 336550"/>
              <a:gd name="connsiteX53" fmla="*/ 161699 w 292270"/>
              <a:gd name="connsiteY53" fmla="*/ 157163 h 336550"/>
              <a:gd name="connsiteX54" fmla="*/ 160310 w 292270"/>
              <a:gd name="connsiteY54" fmla="*/ 155792 h 336550"/>
              <a:gd name="connsiteX55" fmla="*/ 160310 w 292270"/>
              <a:gd name="connsiteY55" fmla="*/ 132484 h 336550"/>
              <a:gd name="connsiteX56" fmla="*/ 156143 w 292270"/>
              <a:gd name="connsiteY56" fmla="*/ 133855 h 336550"/>
              <a:gd name="connsiteX57" fmla="*/ 156143 w 292270"/>
              <a:gd name="connsiteY57" fmla="*/ 135227 h 336550"/>
              <a:gd name="connsiteX58" fmla="*/ 154754 w 292270"/>
              <a:gd name="connsiteY58" fmla="*/ 133855 h 336550"/>
              <a:gd name="connsiteX59" fmla="*/ 154754 w 292270"/>
              <a:gd name="connsiteY59" fmla="*/ 131113 h 336550"/>
              <a:gd name="connsiteX60" fmla="*/ 154754 w 292270"/>
              <a:gd name="connsiteY60" fmla="*/ 129742 h 336550"/>
              <a:gd name="connsiteX61" fmla="*/ 161699 w 292270"/>
              <a:gd name="connsiteY61" fmla="*/ 127000 h 336550"/>
              <a:gd name="connsiteX62" fmla="*/ 141261 w 292270"/>
              <a:gd name="connsiteY62" fmla="*/ 127000 h 336550"/>
              <a:gd name="connsiteX63" fmla="*/ 151580 w 292270"/>
              <a:gd name="connsiteY63" fmla="*/ 141426 h 336550"/>
              <a:gd name="connsiteX64" fmla="*/ 141261 w 292270"/>
              <a:gd name="connsiteY64" fmla="*/ 157163 h 336550"/>
              <a:gd name="connsiteX65" fmla="*/ 130942 w 292270"/>
              <a:gd name="connsiteY65" fmla="*/ 142737 h 336550"/>
              <a:gd name="connsiteX66" fmla="*/ 141261 w 292270"/>
              <a:gd name="connsiteY66" fmla="*/ 127000 h 336550"/>
              <a:gd name="connsiteX67" fmla="*/ 247736 w 292270"/>
              <a:gd name="connsiteY67" fmla="*/ 80963 h 336550"/>
              <a:gd name="connsiteX68" fmla="*/ 243654 w 292270"/>
              <a:gd name="connsiteY68" fmla="*/ 91970 h 336550"/>
              <a:gd name="connsiteX69" fmla="*/ 247736 w 292270"/>
              <a:gd name="connsiteY69" fmla="*/ 101601 h 336550"/>
              <a:gd name="connsiteX70" fmla="*/ 253179 w 292270"/>
              <a:gd name="connsiteY70" fmla="*/ 90594 h 336550"/>
              <a:gd name="connsiteX71" fmla="*/ 247736 w 292270"/>
              <a:gd name="connsiteY71" fmla="*/ 80963 h 336550"/>
              <a:gd name="connsiteX72" fmla="*/ 205328 w 292270"/>
              <a:gd name="connsiteY72" fmla="*/ 80963 h 336550"/>
              <a:gd name="connsiteX73" fmla="*/ 200792 w 292270"/>
              <a:gd name="connsiteY73" fmla="*/ 91970 h 336550"/>
              <a:gd name="connsiteX74" fmla="*/ 205328 w 292270"/>
              <a:gd name="connsiteY74" fmla="*/ 101601 h 336550"/>
              <a:gd name="connsiteX75" fmla="*/ 208730 w 292270"/>
              <a:gd name="connsiteY75" fmla="*/ 90594 h 336550"/>
              <a:gd name="connsiteX76" fmla="*/ 205328 w 292270"/>
              <a:gd name="connsiteY76" fmla="*/ 80963 h 336550"/>
              <a:gd name="connsiteX77" fmla="*/ 184010 w 292270"/>
              <a:gd name="connsiteY77" fmla="*/ 80963 h 336550"/>
              <a:gd name="connsiteX78" fmla="*/ 178567 w 292270"/>
              <a:gd name="connsiteY78" fmla="*/ 91970 h 336550"/>
              <a:gd name="connsiteX79" fmla="*/ 184010 w 292270"/>
              <a:gd name="connsiteY79" fmla="*/ 101601 h 336550"/>
              <a:gd name="connsiteX80" fmla="*/ 188092 w 292270"/>
              <a:gd name="connsiteY80" fmla="*/ 90594 h 336550"/>
              <a:gd name="connsiteX81" fmla="*/ 184010 w 292270"/>
              <a:gd name="connsiteY81" fmla="*/ 80963 h 336550"/>
              <a:gd name="connsiteX82" fmla="*/ 162011 w 292270"/>
              <a:gd name="connsiteY82" fmla="*/ 80963 h 336550"/>
              <a:gd name="connsiteX83" fmla="*/ 157929 w 292270"/>
              <a:gd name="connsiteY83" fmla="*/ 91970 h 336550"/>
              <a:gd name="connsiteX84" fmla="*/ 162011 w 292270"/>
              <a:gd name="connsiteY84" fmla="*/ 101601 h 336550"/>
              <a:gd name="connsiteX85" fmla="*/ 167454 w 292270"/>
              <a:gd name="connsiteY85" fmla="*/ 90594 h 336550"/>
              <a:gd name="connsiteX86" fmla="*/ 162011 w 292270"/>
              <a:gd name="connsiteY86" fmla="*/ 80963 h 336550"/>
              <a:gd name="connsiteX87" fmla="*/ 76173 w 292270"/>
              <a:gd name="connsiteY87" fmla="*/ 80963 h 336550"/>
              <a:gd name="connsiteX88" fmla="*/ 72204 w 292270"/>
              <a:gd name="connsiteY88" fmla="*/ 91970 h 336550"/>
              <a:gd name="connsiteX89" fmla="*/ 76173 w 292270"/>
              <a:gd name="connsiteY89" fmla="*/ 101601 h 336550"/>
              <a:gd name="connsiteX90" fmla="*/ 80142 w 292270"/>
              <a:gd name="connsiteY90" fmla="*/ 90594 h 336550"/>
              <a:gd name="connsiteX91" fmla="*/ 76173 w 292270"/>
              <a:gd name="connsiteY91" fmla="*/ 80963 h 336550"/>
              <a:gd name="connsiteX92" fmla="*/ 225310 w 292270"/>
              <a:gd name="connsiteY92" fmla="*/ 76200 h 336550"/>
              <a:gd name="connsiteX93" fmla="*/ 226721 w 292270"/>
              <a:gd name="connsiteY93" fmla="*/ 76200 h 336550"/>
              <a:gd name="connsiteX94" fmla="*/ 229543 w 292270"/>
              <a:gd name="connsiteY94" fmla="*/ 76200 h 336550"/>
              <a:gd name="connsiteX95" fmla="*/ 230954 w 292270"/>
              <a:gd name="connsiteY95" fmla="*/ 77511 h 336550"/>
              <a:gd name="connsiteX96" fmla="*/ 230954 w 292270"/>
              <a:gd name="connsiteY96" fmla="*/ 105052 h 336550"/>
              <a:gd name="connsiteX97" fmla="*/ 229543 w 292270"/>
              <a:gd name="connsiteY97" fmla="*/ 106363 h 336550"/>
              <a:gd name="connsiteX98" fmla="*/ 225310 w 292270"/>
              <a:gd name="connsiteY98" fmla="*/ 106363 h 336550"/>
              <a:gd name="connsiteX99" fmla="*/ 225310 w 292270"/>
              <a:gd name="connsiteY99" fmla="*/ 105052 h 336550"/>
              <a:gd name="connsiteX100" fmla="*/ 225310 w 292270"/>
              <a:gd name="connsiteY100" fmla="*/ 82757 h 336550"/>
              <a:gd name="connsiteX101" fmla="*/ 221076 w 292270"/>
              <a:gd name="connsiteY101" fmla="*/ 84069 h 336550"/>
              <a:gd name="connsiteX102" fmla="*/ 219665 w 292270"/>
              <a:gd name="connsiteY102" fmla="*/ 84069 h 336550"/>
              <a:gd name="connsiteX103" fmla="*/ 219665 w 292270"/>
              <a:gd name="connsiteY103" fmla="*/ 81446 h 336550"/>
              <a:gd name="connsiteX104" fmla="*/ 219665 w 292270"/>
              <a:gd name="connsiteY104" fmla="*/ 80134 h 336550"/>
              <a:gd name="connsiteX105" fmla="*/ 225310 w 292270"/>
              <a:gd name="connsiteY105" fmla="*/ 76200 h 336550"/>
              <a:gd name="connsiteX106" fmla="*/ 205555 w 292270"/>
              <a:gd name="connsiteY106" fmla="*/ 76200 h 336550"/>
              <a:gd name="connsiteX107" fmla="*/ 216667 w 292270"/>
              <a:gd name="connsiteY107" fmla="*/ 90626 h 336550"/>
              <a:gd name="connsiteX108" fmla="*/ 205555 w 292270"/>
              <a:gd name="connsiteY108" fmla="*/ 106363 h 336550"/>
              <a:gd name="connsiteX109" fmla="*/ 194442 w 292270"/>
              <a:gd name="connsiteY109" fmla="*/ 91937 h 336550"/>
              <a:gd name="connsiteX110" fmla="*/ 205555 w 292270"/>
              <a:gd name="connsiteY110" fmla="*/ 76200 h 336550"/>
              <a:gd name="connsiteX111" fmla="*/ 183964 w 292270"/>
              <a:gd name="connsiteY111" fmla="*/ 76200 h 336550"/>
              <a:gd name="connsiteX112" fmla="*/ 192854 w 292270"/>
              <a:gd name="connsiteY112" fmla="*/ 90626 h 336550"/>
              <a:gd name="connsiteX113" fmla="*/ 182694 w 292270"/>
              <a:gd name="connsiteY113" fmla="*/ 106363 h 336550"/>
              <a:gd name="connsiteX114" fmla="*/ 173804 w 292270"/>
              <a:gd name="connsiteY114" fmla="*/ 91937 h 336550"/>
              <a:gd name="connsiteX115" fmla="*/ 183964 w 292270"/>
              <a:gd name="connsiteY115" fmla="*/ 76200 h 336550"/>
              <a:gd name="connsiteX116" fmla="*/ 161898 w 292270"/>
              <a:gd name="connsiteY116" fmla="*/ 76200 h 336550"/>
              <a:gd name="connsiteX117" fmla="*/ 172217 w 292270"/>
              <a:gd name="connsiteY117" fmla="*/ 90626 h 336550"/>
              <a:gd name="connsiteX118" fmla="*/ 161898 w 292270"/>
              <a:gd name="connsiteY118" fmla="*/ 106363 h 336550"/>
              <a:gd name="connsiteX119" fmla="*/ 151579 w 292270"/>
              <a:gd name="connsiteY119" fmla="*/ 91937 h 336550"/>
              <a:gd name="connsiteX120" fmla="*/ 161898 w 292270"/>
              <a:gd name="connsiteY120" fmla="*/ 76200 h 336550"/>
              <a:gd name="connsiteX121" fmla="*/ 139584 w 292270"/>
              <a:gd name="connsiteY121" fmla="*/ 76200 h 336550"/>
              <a:gd name="connsiteX122" fmla="*/ 140996 w 292270"/>
              <a:gd name="connsiteY122" fmla="*/ 76200 h 336550"/>
              <a:gd name="connsiteX123" fmla="*/ 143818 w 292270"/>
              <a:gd name="connsiteY123" fmla="*/ 76200 h 336550"/>
              <a:gd name="connsiteX124" fmla="*/ 145229 w 292270"/>
              <a:gd name="connsiteY124" fmla="*/ 77511 h 336550"/>
              <a:gd name="connsiteX125" fmla="*/ 145229 w 292270"/>
              <a:gd name="connsiteY125" fmla="*/ 105052 h 336550"/>
              <a:gd name="connsiteX126" fmla="*/ 143818 w 292270"/>
              <a:gd name="connsiteY126" fmla="*/ 106363 h 336550"/>
              <a:gd name="connsiteX127" fmla="*/ 139584 w 292270"/>
              <a:gd name="connsiteY127" fmla="*/ 106363 h 336550"/>
              <a:gd name="connsiteX128" fmla="*/ 139584 w 292270"/>
              <a:gd name="connsiteY128" fmla="*/ 105052 h 336550"/>
              <a:gd name="connsiteX129" fmla="*/ 139584 w 292270"/>
              <a:gd name="connsiteY129" fmla="*/ 82757 h 336550"/>
              <a:gd name="connsiteX130" fmla="*/ 135351 w 292270"/>
              <a:gd name="connsiteY130" fmla="*/ 84069 h 336550"/>
              <a:gd name="connsiteX131" fmla="*/ 133940 w 292270"/>
              <a:gd name="connsiteY131" fmla="*/ 84069 h 336550"/>
              <a:gd name="connsiteX132" fmla="*/ 132529 w 292270"/>
              <a:gd name="connsiteY132" fmla="*/ 81446 h 336550"/>
              <a:gd name="connsiteX133" fmla="*/ 133940 w 292270"/>
              <a:gd name="connsiteY133" fmla="*/ 80134 h 336550"/>
              <a:gd name="connsiteX134" fmla="*/ 139584 w 292270"/>
              <a:gd name="connsiteY134" fmla="*/ 76200 h 336550"/>
              <a:gd name="connsiteX135" fmla="*/ 118837 w 292270"/>
              <a:gd name="connsiteY135" fmla="*/ 76200 h 336550"/>
              <a:gd name="connsiteX136" fmla="*/ 123005 w 292270"/>
              <a:gd name="connsiteY136" fmla="*/ 76200 h 336550"/>
              <a:gd name="connsiteX137" fmla="*/ 123005 w 292270"/>
              <a:gd name="connsiteY137" fmla="*/ 77511 h 336550"/>
              <a:gd name="connsiteX138" fmla="*/ 123005 w 292270"/>
              <a:gd name="connsiteY138" fmla="*/ 105052 h 336550"/>
              <a:gd name="connsiteX139" fmla="*/ 123005 w 292270"/>
              <a:gd name="connsiteY139" fmla="*/ 106363 h 336550"/>
              <a:gd name="connsiteX140" fmla="*/ 118837 w 292270"/>
              <a:gd name="connsiteY140" fmla="*/ 106363 h 336550"/>
              <a:gd name="connsiteX141" fmla="*/ 117448 w 292270"/>
              <a:gd name="connsiteY141" fmla="*/ 105052 h 336550"/>
              <a:gd name="connsiteX142" fmla="*/ 117448 w 292270"/>
              <a:gd name="connsiteY142" fmla="*/ 82757 h 336550"/>
              <a:gd name="connsiteX143" fmla="*/ 114670 w 292270"/>
              <a:gd name="connsiteY143" fmla="*/ 84069 h 336550"/>
              <a:gd name="connsiteX144" fmla="*/ 113281 w 292270"/>
              <a:gd name="connsiteY144" fmla="*/ 84069 h 336550"/>
              <a:gd name="connsiteX145" fmla="*/ 111892 w 292270"/>
              <a:gd name="connsiteY145" fmla="*/ 81446 h 336550"/>
              <a:gd name="connsiteX146" fmla="*/ 111892 w 292270"/>
              <a:gd name="connsiteY146" fmla="*/ 80134 h 336550"/>
              <a:gd name="connsiteX147" fmla="*/ 118837 w 292270"/>
              <a:gd name="connsiteY147" fmla="*/ 76200 h 336550"/>
              <a:gd name="connsiteX148" fmla="*/ 97207 w 292270"/>
              <a:gd name="connsiteY148" fmla="*/ 76200 h 336550"/>
              <a:gd name="connsiteX149" fmla="*/ 99588 w 292270"/>
              <a:gd name="connsiteY149" fmla="*/ 76200 h 336550"/>
              <a:gd name="connsiteX150" fmla="*/ 100779 w 292270"/>
              <a:gd name="connsiteY150" fmla="*/ 77511 h 336550"/>
              <a:gd name="connsiteX151" fmla="*/ 100779 w 292270"/>
              <a:gd name="connsiteY151" fmla="*/ 105052 h 336550"/>
              <a:gd name="connsiteX152" fmla="*/ 99588 w 292270"/>
              <a:gd name="connsiteY152" fmla="*/ 106363 h 336550"/>
              <a:gd name="connsiteX153" fmla="*/ 97207 w 292270"/>
              <a:gd name="connsiteY153" fmla="*/ 106363 h 336550"/>
              <a:gd name="connsiteX154" fmla="*/ 96016 w 292270"/>
              <a:gd name="connsiteY154" fmla="*/ 105052 h 336550"/>
              <a:gd name="connsiteX155" fmla="*/ 96016 w 292270"/>
              <a:gd name="connsiteY155" fmla="*/ 82757 h 336550"/>
              <a:gd name="connsiteX156" fmla="*/ 92444 w 292270"/>
              <a:gd name="connsiteY156" fmla="*/ 84069 h 336550"/>
              <a:gd name="connsiteX157" fmla="*/ 91254 w 292270"/>
              <a:gd name="connsiteY157" fmla="*/ 84069 h 336550"/>
              <a:gd name="connsiteX158" fmla="*/ 91254 w 292270"/>
              <a:gd name="connsiteY158" fmla="*/ 81446 h 336550"/>
              <a:gd name="connsiteX159" fmla="*/ 91254 w 292270"/>
              <a:gd name="connsiteY159" fmla="*/ 80134 h 336550"/>
              <a:gd name="connsiteX160" fmla="*/ 97207 w 292270"/>
              <a:gd name="connsiteY160" fmla="*/ 76200 h 336550"/>
              <a:gd name="connsiteX161" fmla="*/ 201926 w 292270"/>
              <a:gd name="connsiteY161" fmla="*/ 36513 h 336550"/>
              <a:gd name="connsiteX162" fmla="*/ 200792 w 292270"/>
              <a:gd name="connsiteY162" fmla="*/ 40409 h 336550"/>
              <a:gd name="connsiteX163" fmla="*/ 205328 w 292270"/>
              <a:gd name="connsiteY163" fmla="*/ 50801 h 336550"/>
              <a:gd name="connsiteX164" fmla="*/ 208730 w 292270"/>
              <a:gd name="connsiteY164" fmla="*/ 40409 h 336550"/>
              <a:gd name="connsiteX165" fmla="*/ 208730 w 292270"/>
              <a:gd name="connsiteY165" fmla="*/ 39111 h 336550"/>
              <a:gd name="connsiteX166" fmla="*/ 201926 w 292270"/>
              <a:gd name="connsiteY166" fmla="*/ 36513 h 336550"/>
              <a:gd name="connsiteX167" fmla="*/ 123005 w 292270"/>
              <a:gd name="connsiteY167" fmla="*/ 34925 h 336550"/>
              <a:gd name="connsiteX168" fmla="*/ 116201 w 292270"/>
              <a:gd name="connsiteY168" fmla="*/ 37571 h 336550"/>
              <a:gd name="connsiteX169" fmla="*/ 115067 w 292270"/>
              <a:gd name="connsiteY169" fmla="*/ 38894 h 336550"/>
              <a:gd name="connsiteX170" fmla="*/ 115067 w 292270"/>
              <a:gd name="connsiteY170" fmla="*/ 40216 h 336550"/>
              <a:gd name="connsiteX171" fmla="*/ 119603 w 292270"/>
              <a:gd name="connsiteY171" fmla="*/ 50800 h 336550"/>
              <a:gd name="connsiteX172" fmla="*/ 123005 w 292270"/>
              <a:gd name="connsiteY172" fmla="*/ 40216 h 336550"/>
              <a:gd name="connsiteX173" fmla="*/ 123005 w 292270"/>
              <a:gd name="connsiteY173" fmla="*/ 34925 h 336550"/>
              <a:gd name="connsiteX174" fmla="*/ 162011 w 292270"/>
              <a:gd name="connsiteY174" fmla="*/ 31750 h 336550"/>
              <a:gd name="connsiteX175" fmla="*/ 157929 w 292270"/>
              <a:gd name="connsiteY175" fmla="*/ 40640 h 336550"/>
              <a:gd name="connsiteX176" fmla="*/ 162011 w 292270"/>
              <a:gd name="connsiteY176" fmla="*/ 50800 h 336550"/>
              <a:gd name="connsiteX177" fmla="*/ 167454 w 292270"/>
              <a:gd name="connsiteY177" fmla="*/ 40640 h 336550"/>
              <a:gd name="connsiteX178" fmla="*/ 162011 w 292270"/>
              <a:gd name="connsiteY178" fmla="*/ 31750 h 336550"/>
              <a:gd name="connsiteX179" fmla="*/ 144703 w 292270"/>
              <a:gd name="connsiteY179" fmla="*/ 28575 h 336550"/>
              <a:gd name="connsiteX180" fmla="*/ 144703 w 292270"/>
              <a:gd name="connsiteY180" fmla="*/ 55075 h 336550"/>
              <a:gd name="connsiteX181" fmla="*/ 143389 w 292270"/>
              <a:gd name="connsiteY181" fmla="*/ 55075 h 336550"/>
              <a:gd name="connsiteX182" fmla="*/ 139447 w 292270"/>
              <a:gd name="connsiteY182" fmla="*/ 55075 h 336550"/>
              <a:gd name="connsiteX183" fmla="*/ 139447 w 292270"/>
              <a:gd name="connsiteY183" fmla="*/ 32550 h 336550"/>
              <a:gd name="connsiteX184" fmla="*/ 135504 w 292270"/>
              <a:gd name="connsiteY184" fmla="*/ 33875 h 336550"/>
              <a:gd name="connsiteX185" fmla="*/ 134190 w 292270"/>
              <a:gd name="connsiteY185" fmla="*/ 33875 h 336550"/>
              <a:gd name="connsiteX186" fmla="*/ 132876 w 292270"/>
              <a:gd name="connsiteY186" fmla="*/ 31225 h 336550"/>
              <a:gd name="connsiteX187" fmla="*/ 127619 w 292270"/>
              <a:gd name="connsiteY187" fmla="*/ 32550 h 336550"/>
              <a:gd name="connsiteX188" fmla="*/ 128934 w 292270"/>
              <a:gd name="connsiteY188" fmla="*/ 40500 h 336550"/>
              <a:gd name="connsiteX189" fmla="*/ 118420 w 292270"/>
              <a:gd name="connsiteY189" fmla="*/ 56400 h 336550"/>
              <a:gd name="connsiteX190" fmla="*/ 109221 w 292270"/>
              <a:gd name="connsiteY190" fmla="*/ 41825 h 336550"/>
              <a:gd name="connsiteX191" fmla="*/ 101336 w 292270"/>
              <a:gd name="connsiteY191" fmla="*/ 47125 h 336550"/>
              <a:gd name="connsiteX192" fmla="*/ 101336 w 292270"/>
              <a:gd name="connsiteY192" fmla="*/ 55075 h 336550"/>
              <a:gd name="connsiteX193" fmla="*/ 100022 w 292270"/>
              <a:gd name="connsiteY193" fmla="*/ 55075 h 336550"/>
              <a:gd name="connsiteX194" fmla="*/ 97394 w 292270"/>
              <a:gd name="connsiteY194" fmla="*/ 55075 h 336550"/>
              <a:gd name="connsiteX195" fmla="*/ 96080 w 292270"/>
              <a:gd name="connsiteY195" fmla="*/ 55075 h 336550"/>
              <a:gd name="connsiteX196" fmla="*/ 96080 w 292270"/>
              <a:gd name="connsiteY196" fmla="*/ 49775 h 336550"/>
              <a:gd name="connsiteX197" fmla="*/ 72425 w 292270"/>
              <a:gd name="connsiteY197" fmla="*/ 77600 h 336550"/>
              <a:gd name="connsiteX198" fmla="*/ 76367 w 292270"/>
              <a:gd name="connsiteY198" fmla="*/ 76275 h 336550"/>
              <a:gd name="connsiteX199" fmla="*/ 86880 w 292270"/>
              <a:gd name="connsiteY199" fmla="*/ 90850 h 336550"/>
              <a:gd name="connsiteX200" fmla="*/ 76367 w 292270"/>
              <a:gd name="connsiteY200" fmla="*/ 106750 h 336550"/>
              <a:gd name="connsiteX201" fmla="*/ 67168 w 292270"/>
              <a:gd name="connsiteY201" fmla="*/ 97475 h 336550"/>
              <a:gd name="connsiteX202" fmla="*/ 75053 w 292270"/>
              <a:gd name="connsiteY202" fmla="*/ 127950 h 336550"/>
              <a:gd name="connsiteX203" fmla="*/ 76367 w 292270"/>
              <a:gd name="connsiteY203" fmla="*/ 127950 h 336550"/>
              <a:gd name="connsiteX204" fmla="*/ 78995 w 292270"/>
              <a:gd name="connsiteY204" fmla="*/ 127950 h 336550"/>
              <a:gd name="connsiteX205" fmla="*/ 80310 w 292270"/>
              <a:gd name="connsiteY205" fmla="*/ 127950 h 336550"/>
              <a:gd name="connsiteX206" fmla="*/ 80310 w 292270"/>
              <a:gd name="connsiteY206" fmla="*/ 133250 h 336550"/>
              <a:gd name="connsiteX207" fmla="*/ 88195 w 292270"/>
              <a:gd name="connsiteY207" fmla="*/ 135900 h 336550"/>
              <a:gd name="connsiteX208" fmla="*/ 97394 w 292270"/>
              <a:gd name="connsiteY208" fmla="*/ 126625 h 336550"/>
              <a:gd name="connsiteX209" fmla="*/ 107907 w 292270"/>
              <a:gd name="connsiteY209" fmla="*/ 135900 h 336550"/>
              <a:gd name="connsiteX210" fmla="*/ 114478 w 292270"/>
              <a:gd name="connsiteY210" fmla="*/ 145175 h 336550"/>
              <a:gd name="connsiteX211" fmla="*/ 117106 w 292270"/>
              <a:gd name="connsiteY211" fmla="*/ 151800 h 336550"/>
              <a:gd name="connsiteX212" fmla="*/ 117106 w 292270"/>
              <a:gd name="connsiteY212" fmla="*/ 133250 h 336550"/>
              <a:gd name="connsiteX213" fmla="*/ 114478 w 292270"/>
              <a:gd name="connsiteY213" fmla="*/ 134575 h 336550"/>
              <a:gd name="connsiteX214" fmla="*/ 113164 w 292270"/>
              <a:gd name="connsiteY214" fmla="*/ 135900 h 336550"/>
              <a:gd name="connsiteX215" fmla="*/ 113164 w 292270"/>
              <a:gd name="connsiteY215" fmla="*/ 134575 h 336550"/>
              <a:gd name="connsiteX216" fmla="*/ 111849 w 292270"/>
              <a:gd name="connsiteY216" fmla="*/ 131925 h 336550"/>
              <a:gd name="connsiteX217" fmla="*/ 111849 w 292270"/>
              <a:gd name="connsiteY217" fmla="*/ 130600 h 336550"/>
              <a:gd name="connsiteX218" fmla="*/ 118420 w 292270"/>
              <a:gd name="connsiteY218" fmla="*/ 127950 h 336550"/>
              <a:gd name="connsiteX219" fmla="*/ 122363 w 292270"/>
              <a:gd name="connsiteY219" fmla="*/ 127950 h 336550"/>
              <a:gd name="connsiteX220" fmla="*/ 122363 w 292270"/>
              <a:gd name="connsiteY220" fmla="*/ 155775 h 336550"/>
              <a:gd name="connsiteX221" fmla="*/ 122363 w 292270"/>
              <a:gd name="connsiteY221" fmla="*/ 157100 h 336550"/>
              <a:gd name="connsiteX222" fmla="*/ 121049 w 292270"/>
              <a:gd name="connsiteY222" fmla="*/ 157100 h 336550"/>
              <a:gd name="connsiteX223" fmla="*/ 135504 w 292270"/>
              <a:gd name="connsiteY223" fmla="*/ 162400 h 336550"/>
              <a:gd name="connsiteX224" fmla="*/ 161787 w 292270"/>
              <a:gd name="connsiteY224" fmla="*/ 159750 h 336550"/>
              <a:gd name="connsiteX225" fmla="*/ 181500 w 292270"/>
              <a:gd name="connsiteY225" fmla="*/ 191550 h 336550"/>
              <a:gd name="connsiteX226" fmla="*/ 181500 w 292270"/>
              <a:gd name="connsiteY226" fmla="*/ 183600 h 336550"/>
              <a:gd name="connsiteX227" fmla="*/ 178872 w 292270"/>
              <a:gd name="connsiteY227" fmla="*/ 186250 h 336550"/>
              <a:gd name="connsiteX228" fmla="*/ 177557 w 292270"/>
              <a:gd name="connsiteY228" fmla="*/ 186250 h 336550"/>
              <a:gd name="connsiteX229" fmla="*/ 176243 w 292270"/>
              <a:gd name="connsiteY229" fmla="*/ 184925 h 336550"/>
              <a:gd name="connsiteX230" fmla="*/ 176243 w 292270"/>
              <a:gd name="connsiteY230" fmla="*/ 182275 h 336550"/>
              <a:gd name="connsiteX231" fmla="*/ 176243 w 292270"/>
              <a:gd name="connsiteY231" fmla="*/ 180950 h 336550"/>
              <a:gd name="connsiteX232" fmla="*/ 182814 w 292270"/>
              <a:gd name="connsiteY232" fmla="*/ 178300 h 336550"/>
              <a:gd name="connsiteX233" fmla="*/ 186756 w 292270"/>
              <a:gd name="connsiteY233" fmla="*/ 178300 h 336550"/>
              <a:gd name="connsiteX234" fmla="*/ 186756 w 292270"/>
              <a:gd name="connsiteY234" fmla="*/ 194200 h 336550"/>
              <a:gd name="connsiteX235" fmla="*/ 199898 w 292270"/>
              <a:gd name="connsiteY235" fmla="*/ 186250 h 336550"/>
              <a:gd name="connsiteX236" fmla="*/ 198584 w 292270"/>
              <a:gd name="connsiteY236" fmla="*/ 186250 h 336550"/>
              <a:gd name="connsiteX237" fmla="*/ 198584 w 292270"/>
              <a:gd name="connsiteY237" fmla="*/ 184925 h 336550"/>
              <a:gd name="connsiteX238" fmla="*/ 197270 w 292270"/>
              <a:gd name="connsiteY238" fmla="*/ 182275 h 336550"/>
              <a:gd name="connsiteX239" fmla="*/ 198584 w 292270"/>
              <a:gd name="connsiteY239" fmla="*/ 180950 h 336550"/>
              <a:gd name="connsiteX240" fmla="*/ 199898 w 292270"/>
              <a:gd name="connsiteY240" fmla="*/ 180950 h 336550"/>
              <a:gd name="connsiteX241" fmla="*/ 199898 w 292270"/>
              <a:gd name="connsiteY241" fmla="*/ 166375 h 336550"/>
              <a:gd name="connsiteX242" fmla="*/ 234066 w 292270"/>
              <a:gd name="connsiteY242" fmla="*/ 161075 h 336550"/>
              <a:gd name="connsiteX243" fmla="*/ 241951 w 292270"/>
              <a:gd name="connsiteY243" fmla="*/ 146500 h 336550"/>
              <a:gd name="connsiteX244" fmla="*/ 245894 w 292270"/>
              <a:gd name="connsiteY244" fmla="*/ 143850 h 336550"/>
              <a:gd name="connsiteX245" fmla="*/ 245894 w 292270"/>
              <a:gd name="connsiteY245" fmla="*/ 133250 h 336550"/>
              <a:gd name="connsiteX246" fmla="*/ 241951 w 292270"/>
              <a:gd name="connsiteY246" fmla="*/ 134575 h 336550"/>
              <a:gd name="connsiteX247" fmla="*/ 241951 w 292270"/>
              <a:gd name="connsiteY247" fmla="*/ 135900 h 336550"/>
              <a:gd name="connsiteX248" fmla="*/ 240637 w 292270"/>
              <a:gd name="connsiteY248" fmla="*/ 134575 h 336550"/>
              <a:gd name="connsiteX249" fmla="*/ 240637 w 292270"/>
              <a:gd name="connsiteY249" fmla="*/ 131925 h 336550"/>
              <a:gd name="connsiteX250" fmla="*/ 240637 w 292270"/>
              <a:gd name="connsiteY250" fmla="*/ 130600 h 336550"/>
              <a:gd name="connsiteX251" fmla="*/ 247208 w 292270"/>
              <a:gd name="connsiteY251" fmla="*/ 127950 h 336550"/>
              <a:gd name="connsiteX252" fmla="*/ 249836 w 292270"/>
              <a:gd name="connsiteY252" fmla="*/ 127950 h 336550"/>
              <a:gd name="connsiteX253" fmla="*/ 251151 w 292270"/>
              <a:gd name="connsiteY253" fmla="*/ 127950 h 336550"/>
              <a:gd name="connsiteX254" fmla="*/ 251151 w 292270"/>
              <a:gd name="connsiteY254" fmla="*/ 143850 h 336550"/>
              <a:gd name="connsiteX255" fmla="*/ 252465 w 292270"/>
              <a:gd name="connsiteY255" fmla="*/ 143850 h 336550"/>
              <a:gd name="connsiteX256" fmla="*/ 257721 w 292270"/>
              <a:gd name="connsiteY256" fmla="*/ 94825 h 336550"/>
              <a:gd name="connsiteX257" fmla="*/ 247208 w 292270"/>
              <a:gd name="connsiteY257" fmla="*/ 106750 h 336550"/>
              <a:gd name="connsiteX258" fmla="*/ 238009 w 292270"/>
              <a:gd name="connsiteY258" fmla="*/ 92175 h 336550"/>
              <a:gd name="connsiteX259" fmla="*/ 248522 w 292270"/>
              <a:gd name="connsiteY259" fmla="*/ 76275 h 336550"/>
              <a:gd name="connsiteX260" fmla="*/ 249836 w 292270"/>
              <a:gd name="connsiteY260" fmla="*/ 76275 h 336550"/>
              <a:gd name="connsiteX261" fmla="*/ 230124 w 292270"/>
              <a:gd name="connsiteY261" fmla="*/ 52425 h 336550"/>
              <a:gd name="connsiteX262" fmla="*/ 230124 w 292270"/>
              <a:gd name="connsiteY262" fmla="*/ 55075 h 336550"/>
              <a:gd name="connsiteX263" fmla="*/ 228810 w 292270"/>
              <a:gd name="connsiteY263" fmla="*/ 55075 h 336550"/>
              <a:gd name="connsiteX264" fmla="*/ 224867 w 292270"/>
              <a:gd name="connsiteY264" fmla="*/ 55075 h 336550"/>
              <a:gd name="connsiteX265" fmla="*/ 224867 w 292270"/>
              <a:gd name="connsiteY265" fmla="*/ 48450 h 336550"/>
              <a:gd name="connsiteX266" fmla="*/ 215668 w 292270"/>
              <a:gd name="connsiteY266" fmla="*/ 43150 h 336550"/>
              <a:gd name="connsiteX267" fmla="*/ 205155 w 292270"/>
              <a:gd name="connsiteY267" fmla="*/ 56400 h 336550"/>
              <a:gd name="connsiteX268" fmla="*/ 194641 w 292270"/>
              <a:gd name="connsiteY268" fmla="*/ 40500 h 336550"/>
              <a:gd name="connsiteX269" fmla="*/ 195956 w 292270"/>
              <a:gd name="connsiteY269" fmla="*/ 33875 h 336550"/>
              <a:gd name="connsiteX270" fmla="*/ 186756 w 292270"/>
              <a:gd name="connsiteY270" fmla="*/ 31225 h 336550"/>
              <a:gd name="connsiteX271" fmla="*/ 186756 w 292270"/>
              <a:gd name="connsiteY271" fmla="*/ 55075 h 336550"/>
              <a:gd name="connsiteX272" fmla="*/ 182814 w 292270"/>
              <a:gd name="connsiteY272" fmla="*/ 55075 h 336550"/>
              <a:gd name="connsiteX273" fmla="*/ 181500 w 292270"/>
              <a:gd name="connsiteY273" fmla="*/ 55075 h 336550"/>
              <a:gd name="connsiteX274" fmla="*/ 181500 w 292270"/>
              <a:gd name="connsiteY274" fmla="*/ 32550 h 336550"/>
              <a:gd name="connsiteX275" fmla="*/ 178872 w 292270"/>
              <a:gd name="connsiteY275" fmla="*/ 33875 h 336550"/>
              <a:gd name="connsiteX276" fmla="*/ 177557 w 292270"/>
              <a:gd name="connsiteY276" fmla="*/ 33875 h 336550"/>
              <a:gd name="connsiteX277" fmla="*/ 176243 w 292270"/>
              <a:gd name="connsiteY277" fmla="*/ 33875 h 336550"/>
              <a:gd name="connsiteX278" fmla="*/ 176243 w 292270"/>
              <a:gd name="connsiteY278" fmla="*/ 31225 h 336550"/>
              <a:gd name="connsiteX279" fmla="*/ 176243 w 292270"/>
              <a:gd name="connsiteY279" fmla="*/ 29900 h 336550"/>
              <a:gd name="connsiteX280" fmla="*/ 177557 w 292270"/>
              <a:gd name="connsiteY280" fmla="*/ 29900 h 336550"/>
              <a:gd name="connsiteX281" fmla="*/ 168358 w 292270"/>
              <a:gd name="connsiteY281" fmla="*/ 28575 h 336550"/>
              <a:gd name="connsiteX282" fmla="*/ 172301 w 292270"/>
              <a:gd name="connsiteY282" fmla="*/ 40500 h 336550"/>
              <a:gd name="connsiteX283" fmla="*/ 161787 w 292270"/>
              <a:gd name="connsiteY283" fmla="*/ 56400 h 336550"/>
              <a:gd name="connsiteX284" fmla="*/ 151274 w 292270"/>
              <a:gd name="connsiteY284" fmla="*/ 40500 h 336550"/>
              <a:gd name="connsiteX285" fmla="*/ 156531 w 292270"/>
              <a:gd name="connsiteY285" fmla="*/ 28575 h 336550"/>
              <a:gd name="connsiteX286" fmla="*/ 144703 w 292270"/>
              <a:gd name="connsiteY286" fmla="*/ 28575 h 336550"/>
              <a:gd name="connsiteX287" fmla="*/ 164533 w 292270"/>
              <a:gd name="connsiteY287" fmla="*/ 0 h 336550"/>
              <a:gd name="connsiteX288" fmla="*/ 266895 w 292270"/>
              <a:gd name="connsiteY288" fmla="*/ 48642 h 336550"/>
              <a:gd name="connsiteX289" fmla="*/ 291829 w 292270"/>
              <a:gd name="connsiteY289" fmla="*/ 130150 h 336550"/>
              <a:gd name="connsiteX290" fmla="*/ 269520 w 292270"/>
              <a:gd name="connsiteY290" fmla="*/ 206400 h 336550"/>
              <a:gd name="connsiteX291" fmla="*/ 257709 w 292270"/>
              <a:gd name="connsiteY291" fmla="*/ 324718 h 336550"/>
              <a:gd name="connsiteX292" fmla="*/ 256396 w 292270"/>
              <a:gd name="connsiteY292" fmla="*/ 332606 h 336550"/>
              <a:gd name="connsiteX293" fmla="*/ 249835 w 292270"/>
              <a:gd name="connsiteY293" fmla="*/ 336550 h 336550"/>
              <a:gd name="connsiteX294" fmla="*/ 105478 w 292270"/>
              <a:gd name="connsiteY294" fmla="*/ 336550 h 336550"/>
              <a:gd name="connsiteX295" fmla="*/ 97604 w 292270"/>
              <a:gd name="connsiteY295" fmla="*/ 331292 h 336550"/>
              <a:gd name="connsiteX296" fmla="*/ 96292 w 292270"/>
              <a:gd name="connsiteY296" fmla="*/ 315516 h 336550"/>
              <a:gd name="connsiteX297" fmla="*/ 96292 w 292270"/>
              <a:gd name="connsiteY297" fmla="*/ 312887 h 336550"/>
              <a:gd name="connsiteX298" fmla="*/ 71357 w 292270"/>
              <a:gd name="connsiteY298" fmla="*/ 294481 h 336550"/>
              <a:gd name="connsiteX299" fmla="*/ 31987 w 292270"/>
              <a:gd name="connsiteY299" fmla="*/ 278706 h 336550"/>
              <a:gd name="connsiteX300" fmla="*/ 25426 w 292270"/>
              <a:gd name="connsiteY300" fmla="*/ 236637 h 336550"/>
              <a:gd name="connsiteX301" fmla="*/ 21489 w 292270"/>
              <a:gd name="connsiteY301" fmla="*/ 209029 h 336550"/>
              <a:gd name="connsiteX302" fmla="*/ 16239 w 292270"/>
              <a:gd name="connsiteY302" fmla="*/ 205085 h 336550"/>
              <a:gd name="connsiteX303" fmla="*/ 491 w 292270"/>
              <a:gd name="connsiteY303" fmla="*/ 191939 h 336550"/>
              <a:gd name="connsiteX304" fmla="*/ 4428 w 292270"/>
              <a:gd name="connsiteY304" fmla="*/ 177478 h 336550"/>
              <a:gd name="connsiteX305" fmla="*/ 24113 w 292270"/>
              <a:gd name="connsiteY305" fmla="*/ 126206 h 336550"/>
              <a:gd name="connsiteX306" fmla="*/ 29363 w 292270"/>
              <a:gd name="connsiteY306" fmla="*/ 97284 h 336550"/>
              <a:gd name="connsiteX307" fmla="*/ 81856 w 292270"/>
              <a:gd name="connsiteY307" fmla="*/ 26293 h 336550"/>
              <a:gd name="connsiteX308" fmla="*/ 164533 w 292270"/>
              <a:gd name="connsiteY30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</a:cxnLst>
            <a:rect l="l" t="t" r="r" b="b"/>
            <a:pathLst>
              <a:path w="292270" h="336550">
                <a:moveTo>
                  <a:pt x="184010" y="131763"/>
                </a:moveTo>
                <a:cubicBezTo>
                  <a:pt x="179928" y="131763"/>
                  <a:pt x="178567" y="135573"/>
                  <a:pt x="178567" y="141923"/>
                </a:cubicBezTo>
                <a:cubicBezTo>
                  <a:pt x="178567" y="147003"/>
                  <a:pt x="179928" y="150813"/>
                  <a:pt x="184010" y="150813"/>
                </a:cubicBezTo>
                <a:cubicBezTo>
                  <a:pt x="188092" y="150813"/>
                  <a:pt x="188092" y="144463"/>
                  <a:pt x="188092" y="141923"/>
                </a:cubicBezTo>
                <a:cubicBezTo>
                  <a:pt x="188092" y="138113"/>
                  <a:pt x="188092" y="131763"/>
                  <a:pt x="184010" y="131763"/>
                </a:cubicBezTo>
                <a:close/>
                <a:moveTo>
                  <a:pt x="141147" y="131763"/>
                </a:moveTo>
                <a:cubicBezTo>
                  <a:pt x="138425" y="131763"/>
                  <a:pt x="135704" y="135573"/>
                  <a:pt x="135704" y="141923"/>
                </a:cubicBezTo>
                <a:cubicBezTo>
                  <a:pt x="135704" y="147003"/>
                  <a:pt x="138425" y="150813"/>
                  <a:pt x="141147" y="150813"/>
                </a:cubicBezTo>
                <a:cubicBezTo>
                  <a:pt x="145229" y="150813"/>
                  <a:pt x="145229" y="144463"/>
                  <a:pt x="145229" y="141923"/>
                </a:cubicBezTo>
                <a:cubicBezTo>
                  <a:pt x="145229" y="138113"/>
                  <a:pt x="145229" y="131763"/>
                  <a:pt x="141147" y="131763"/>
                </a:cubicBezTo>
                <a:close/>
                <a:moveTo>
                  <a:pt x="96811" y="131763"/>
                </a:moveTo>
                <a:cubicBezTo>
                  <a:pt x="95488" y="131763"/>
                  <a:pt x="94165" y="132822"/>
                  <a:pt x="92842" y="134938"/>
                </a:cubicBezTo>
                <a:cubicBezTo>
                  <a:pt x="95488" y="134938"/>
                  <a:pt x="98134" y="134938"/>
                  <a:pt x="100780" y="134938"/>
                </a:cubicBezTo>
                <a:cubicBezTo>
                  <a:pt x="100780" y="132822"/>
                  <a:pt x="99457" y="131763"/>
                  <a:pt x="96811" y="131763"/>
                </a:cubicBezTo>
                <a:close/>
                <a:moveTo>
                  <a:pt x="225310" y="127000"/>
                </a:moveTo>
                <a:cubicBezTo>
                  <a:pt x="226721" y="127000"/>
                  <a:pt x="226721" y="127000"/>
                  <a:pt x="226721" y="127000"/>
                </a:cubicBezTo>
                <a:cubicBezTo>
                  <a:pt x="226721" y="127000"/>
                  <a:pt x="226721" y="127000"/>
                  <a:pt x="229543" y="127000"/>
                </a:cubicBezTo>
                <a:cubicBezTo>
                  <a:pt x="230954" y="127000"/>
                  <a:pt x="230954" y="127000"/>
                  <a:pt x="230954" y="127000"/>
                </a:cubicBezTo>
                <a:cubicBezTo>
                  <a:pt x="230954" y="127000"/>
                  <a:pt x="230954" y="127000"/>
                  <a:pt x="230954" y="155792"/>
                </a:cubicBezTo>
                <a:cubicBezTo>
                  <a:pt x="230954" y="155792"/>
                  <a:pt x="230954" y="157163"/>
                  <a:pt x="229543" y="157163"/>
                </a:cubicBezTo>
                <a:cubicBezTo>
                  <a:pt x="229543" y="157163"/>
                  <a:pt x="229543" y="157163"/>
                  <a:pt x="225310" y="157163"/>
                </a:cubicBezTo>
                <a:cubicBezTo>
                  <a:pt x="225310" y="157163"/>
                  <a:pt x="225310" y="155792"/>
                  <a:pt x="225310" y="155792"/>
                </a:cubicBezTo>
                <a:cubicBezTo>
                  <a:pt x="225310" y="155792"/>
                  <a:pt x="225310" y="155792"/>
                  <a:pt x="225310" y="132484"/>
                </a:cubicBezTo>
                <a:cubicBezTo>
                  <a:pt x="225310" y="132484"/>
                  <a:pt x="225310" y="132484"/>
                  <a:pt x="221076" y="133855"/>
                </a:cubicBezTo>
                <a:cubicBezTo>
                  <a:pt x="221076" y="135227"/>
                  <a:pt x="221076" y="135227"/>
                  <a:pt x="221076" y="135227"/>
                </a:cubicBezTo>
                <a:cubicBezTo>
                  <a:pt x="219665" y="133855"/>
                  <a:pt x="219665" y="133855"/>
                  <a:pt x="219665" y="133855"/>
                </a:cubicBezTo>
                <a:cubicBezTo>
                  <a:pt x="219665" y="133855"/>
                  <a:pt x="219665" y="133855"/>
                  <a:pt x="219665" y="131113"/>
                </a:cubicBezTo>
                <a:cubicBezTo>
                  <a:pt x="218254" y="131113"/>
                  <a:pt x="219665" y="129742"/>
                  <a:pt x="219665" y="129742"/>
                </a:cubicBezTo>
                <a:cubicBezTo>
                  <a:pt x="219665" y="129742"/>
                  <a:pt x="219665" y="129742"/>
                  <a:pt x="225310" y="127000"/>
                </a:cubicBezTo>
                <a:close/>
                <a:moveTo>
                  <a:pt x="203791" y="127000"/>
                </a:moveTo>
                <a:cubicBezTo>
                  <a:pt x="203791" y="127000"/>
                  <a:pt x="203791" y="127000"/>
                  <a:pt x="207495" y="127000"/>
                </a:cubicBezTo>
                <a:cubicBezTo>
                  <a:pt x="207495" y="127000"/>
                  <a:pt x="208730" y="127000"/>
                  <a:pt x="208730" y="127000"/>
                </a:cubicBezTo>
                <a:cubicBezTo>
                  <a:pt x="208730" y="127000"/>
                  <a:pt x="208730" y="127000"/>
                  <a:pt x="208730" y="155792"/>
                </a:cubicBezTo>
                <a:cubicBezTo>
                  <a:pt x="208730" y="155792"/>
                  <a:pt x="207495" y="157163"/>
                  <a:pt x="207495" y="157163"/>
                </a:cubicBezTo>
                <a:cubicBezTo>
                  <a:pt x="207495" y="157163"/>
                  <a:pt x="207495" y="157163"/>
                  <a:pt x="203791" y="157163"/>
                </a:cubicBezTo>
                <a:cubicBezTo>
                  <a:pt x="203791" y="157163"/>
                  <a:pt x="202556" y="155792"/>
                  <a:pt x="202556" y="155792"/>
                </a:cubicBezTo>
                <a:cubicBezTo>
                  <a:pt x="202556" y="155792"/>
                  <a:pt x="202556" y="155792"/>
                  <a:pt x="202556" y="132484"/>
                </a:cubicBezTo>
                <a:cubicBezTo>
                  <a:pt x="202556" y="132484"/>
                  <a:pt x="202556" y="132484"/>
                  <a:pt x="200086" y="133855"/>
                </a:cubicBezTo>
                <a:cubicBezTo>
                  <a:pt x="200086" y="135227"/>
                  <a:pt x="198852" y="135227"/>
                  <a:pt x="198852" y="135227"/>
                </a:cubicBezTo>
                <a:cubicBezTo>
                  <a:pt x="198852" y="133855"/>
                  <a:pt x="198852" y="133855"/>
                  <a:pt x="198852" y="133855"/>
                </a:cubicBezTo>
                <a:cubicBezTo>
                  <a:pt x="198852" y="133855"/>
                  <a:pt x="198852" y="133855"/>
                  <a:pt x="197617" y="131113"/>
                </a:cubicBezTo>
                <a:cubicBezTo>
                  <a:pt x="197617" y="131113"/>
                  <a:pt x="197617" y="129742"/>
                  <a:pt x="198852" y="129742"/>
                </a:cubicBezTo>
                <a:cubicBezTo>
                  <a:pt x="198852" y="129742"/>
                  <a:pt x="198852" y="129742"/>
                  <a:pt x="203791" y="127000"/>
                </a:cubicBezTo>
                <a:close/>
                <a:moveTo>
                  <a:pt x="183964" y="127000"/>
                </a:moveTo>
                <a:cubicBezTo>
                  <a:pt x="189044" y="127000"/>
                  <a:pt x="192854" y="132246"/>
                  <a:pt x="192854" y="141426"/>
                </a:cubicBezTo>
                <a:cubicBezTo>
                  <a:pt x="192854" y="151918"/>
                  <a:pt x="189044" y="157163"/>
                  <a:pt x="182694" y="157163"/>
                </a:cubicBezTo>
                <a:cubicBezTo>
                  <a:pt x="177614" y="157163"/>
                  <a:pt x="173804" y="151918"/>
                  <a:pt x="173804" y="142737"/>
                </a:cubicBezTo>
                <a:cubicBezTo>
                  <a:pt x="173804" y="133557"/>
                  <a:pt x="177614" y="127000"/>
                  <a:pt x="183964" y="127000"/>
                </a:cubicBezTo>
                <a:close/>
                <a:moveTo>
                  <a:pt x="161699" y="127000"/>
                </a:moveTo>
                <a:cubicBezTo>
                  <a:pt x="161699" y="127000"/>
                  <a:pt x="161699" y="127000"/>
                  <a:pt x="164478" y="127000"/>
                </a:cubicBezTo>
                <a:cubicBezTo>
                  <a:pt x="165867" y="127000"/>
                  <a:pt x="165867" y="127000"/>
                  <a:pt x="165867" y="127000"/>
                </a:cubicBezTo>
                <a:cubicBezTo>
                  <a:pt x="165867" y="127000"/>
                  <a:pt x="165867" y="127000"/>
                  <a:pt x="165867" y="155792"/>
                </a:cubicBezTo>
                <a:cubicBezTo>
                  <a:pt x="165867" y="155792"/>
                  <a:pt x="165867" y="157163"/>
                  <a:pt x="164478" y="157163"/>
                </a:cubicBezTo>
                <a:cubicBezTo>
                  <a:pt x="164478" y="157163"/>
                  <a:pt x="164478" y="157163"/>
                  <a:pt x="161699" y="157163"/>
                </a:cubicBezTo>
                <a:cubicBezTo>
                  <a:pt x="160310" y="157163"/>
                  <a:pt x="160310" y="155792"/>
                  <a:pt x="160310" y="155792"/>
                </a:cubicBezTo>
                <a:cubicBezTo>
                  <a:pt x="160310" y="155792"/>
                  <a:pt x="160310" y="155792"/>
                  <a:pt x="160310" y="132484"/>
                </a:cubicBezTo>
                <a:cubicBezTo>
                  <a:pt x="160310" y="132484"/>
                  <a:pt x="160310" y="132484"/>
                  <a:pt x="156143" y="133855"/>
                </a:cubicBezTo>
                <a:cubicBezTo>
                  <a:pt x="156143" y="135227"/>
                  <a:pt x="156143" y="135227"/>
                  <a:pt x="156143" y="135227"/>
                </a:cubicBezTo>
                <a:cubicBezTo>
                  <a:pt x="154754" y="133855"/>
                  <a:pt x="154754" y="133855"/>
                  <a:pt x="154754" y="133855"/>
                </a:cubicBezTo>
                <a:cubicBezTo>
                  <a:pt x="154754" y="133855"/>
                  <a:pt x="154754" y="133855"/>
                  <a:pt x="154754" y="131113"/>
                </a:cubicBezTo>
                <a:cubicBezTo>
                  <a:pt x="154754" y="131113"/>
                  <a:pt x="154754" y="129742"/>
                  <a:pt x="154754" y="129742"/>
                </a:cubicBezTo>
                <a:cubicBezTo>
                  <a:pt x="154754" y="129742"/>
                  <a:pt x="154754" y="129742"/>
                  <a:pt x="161699" y="127000"/>
                </a:cubicBezTo>
                <a:close/>
                <a:moveTo>
                  <a:pt x="141261" y="127000"/>
                </a:moveTo>
                <a:cubicBezTo>
                  <a:pt x="147710" y="127000"/>
                  <a:pt x="151580" y="132246"/>
                  <a:pt x="151580" y="141426"/>
                </a:cubicBezTo>
                <a:cubicBezTo>
                  <a:pt x="151580" y="151918"/>
                  <a:pt x="147710" y="157163"/>
                  <a:pt x="141261" y="157163"/>
                </a:cubicBezTo>
                <a:cubicBezTo>
                  <a:pt x="134811" y="157163"/>
                  <a:pt x="130942" y="151918"/>
                  <a:pt x="130942" y="142737"/>
                </a:cubicBezTo>
                <a:cubicBezTo>
                  <a:pt x="130942" y="133557"/>
                  <a:pt x="134811" y="127000"/>
                  <a:pt x="141261" y="127000"/>
                </a:cubicBezTo>
                <a:close/>
                <a:moveTo>
                  <a:pt x="247736" y="80963"/>
                </a:moveTo>
                <a:cubicBezTo>
                  <a:pt x="245015" y="80963"/>
                  <a:pt x="243654" y="85091"/>
                  <a:pt x="243654" y="91970"/>
                </a:cubicBezTo>
                <a:cubicBezTo>
                  <a:pt x="243654" y="97474"/>
                  <a:pt x="245015" y="101601"/>
                  <a:pt x="247736" y="101601"/>
                </a:cubicBezTo>
                <a:cubicBezTo>
                  <a:pt x="251818" y="101601"/>
                  <a:pt x="253179" y="94722"/>
                  <a:pt x="253179" y="90594"/>
                </a:cubicBezTo>
                <a:cubicBezTo>
                  <a:pt x="253179" y="87843"/>
                  <a:pt x="251818" y="80963"/>
                  <a:pt x="247736" y="80963"/>
                </a:cubicBezTo>
                <a:close/>
                <a:moveTo>
                  <a:pt x="205328" y="80963"/>
                </a:moveTo>
                <a:cubicBezTo>
                  <a:pt x="203060" y="80963"/>
                  <a:pt x="200792" y="85091"/>
                  <a:pt x="200792" y="91970"/>
                </a:cubicBezTo>
                <a:cubicBezTo>
                  <a:pt x="200792" y="97474"/>
                  <a:pt x="203060" y="101601"/>
                  <a:pt x="205328" y="101601"/>
                </a:cubicBezTo>
                <a:cubicBezTo>
                  <a:pt x="208730" y="101601"/>
                  <a:pt x="208730" y="94722"/>
                  <a:pt x="208730" y="90594"/>
                </a:cubicBezTo>
                <a:cubicBezTo>
                  <a:pt x="208730" y="87843"/>
                  <a:pt x="208730" y="80963"/>
                  <a:pt x="205328" y="80963"/>
                </a:cubicBezTo>
                <a:close/>
                <a:moveTo>
                  <a:pt x="184010" y="80963"/>
                </a:moveTo>
                <a:cubicBezTo>
                  <a:pt x="179928" y="80963"/>
                  <a:pt x="178567" y="85091"/>
                  <a:pt x="178567" y="91970"/>
                </a:cubicBezTo>
                <a:cubicBezTo>
                  <a:pt x="178567" y="97474"/>
                  <a:pt x="179928" y="101601"/>
                  <a:pt x="184010" y="101601"/>
                </a:cubicBezTo>
                <a:cubicBezTo>
                  <a:pt x="188092" y="101601"/>
                  <a:pt x="188092" y="94722"/>
                  <a:pt x="188092" y="90594"/>
                </a:cubicBezTo>
                <a:cubicBezTo>
                  <a:pt x="188092" y="87843"/>
                  <a:pt x="188092" y="80963"/>
                  <a:pt x="184010" y="80963"/>
                </a:cubicBezTo>
                <a:close/>
                <a:moveTo>
                  <a:pt x="162011" y="80963"/>
                </a:moveTo>
                <a:cubicBezTo>
                  <a:pt x="159290" y="80963"/>
                  <a:pt x="157929" y="85091"/>
                  <a:pt x="157929" y="91970"/>
                </a:cubicBezTo>
                <a:cubicBezTo>
                  <a:pt x="157929" y="97474"/>
                  <a:pt x="159290" y="101601"/>
                  <a:pt x="162011" y="101601"/>
                </a:cubicBezTo>
                <a:cubicBezTo>
                  <a:pt x="166093" y="101601"/>
                  <a:pt x="167454" y="94722"/>
                  <a:pt x="167454" y="90594"/>
                </a:cubicBezTo>
                <a:cubicBezTo>
                  <a:pt x="167454" y="87843"/>
                  <a:pt x="166093" y="80963"/>
                  <a:pt x="162011" y="80963"/>
                </a:cubicBezTo>
                <a:close/>
                <a:moveTo>
                  <a:pt x="76173" y="80963"/>
                </a:moveTo>
                <a:cubicBezTo>
                  <a:pt x="73527" y="80963"/>
                  <a:pt x="72204" y="85091"/>
                  <a:pt x="72204" y="91970"/>
                </a:cubicBezTo>
                <a:cubicBezTo>
                  <a:pt x="72204" y="97474"/>
                  <a:pt x="73527" y="101601"/>
                  <a:pt x="76173" y="101601"/>
                </a:cubicBezTo>
                <a:cubicBezTo>
                  <a:pt x="80142" y="101601"/>
                  <a:pt x="80142" y="94722"/>
                  <a:pt x="80142" y="90594"/>
                </a:cubicBezTo>
                <a:cubicBezTo>
                  <a:pt x="80142" y="87843"/>
                  <a:pt x="80142" y="80963"/>
                  <a:pt x="76173" y="80963"/>
                </a:cubicBezTo>
                <a:close/>
                <a:moveTo>
                  <a:pt x="225310" y="76200"/>
                </a:moveTo>
                <a:cubicBezTo>
                  <a:pt x="226721" y="76200"/>
                  <a:pt x="226721" y="76200"/>
                  <a:pt x="226721" y="76200"/>
                </a:cubicBezTo>
                <a:cubicBezTo>
                  <a:pt x="226721" y="76200"/>
                  <a:pt x="226721" y="76200"/>
                  <a:pt x="229543" y="76200"/>
                </a:cubicBezTo>
                <a:cubicBezTo>
                  <a:pt x="230954" y="76200"/>
                  <a:pt x="230954" y="77511"/>
                  <a:pt x="230954" y="77511"/>
                </a:cubicBezTo>
                <a:cubicBezTo>
                  <a:pt x="230954" y="77511"/>
                  <a:pt x="230954" y="77511"/>
                  <a:pt x="230954" y="105052"/>
                </a:cubicBezTo>
                <a:cubicBezTo>
                  <a:pt x="230954" y="105052"/>
                  <a:pt x="230954" y="106363"/>
                  <a:pt x="229543" y="106363"/>
                </a:cubicBezTo>
                <a:cubicBezTo>
                  <a:pt x="229543" y="106363"/>
                  <a:pt x="229543" y="106363"/>
                  <a:pt x="225310" y="106363"/>
                </a:cubicBezTo>
                <a:cubicBezTo>
                  <a:pt x="225310" y="106363"/>
                  <a:pt x="225310" y="105052"/>
                  <a:pt x="225310" y="105052"/>
                </a:cubicBezTo>
                <a:cubicBezTo>
                  <a:pt x="225310" y="105052"/>
                  <a:pt x="225310" y="105052"/>
                  <a:pt x="225310" y="82757"/>
                </a:cubicBezTo>
                <a:cubicBezTo>
                  <a:pt x="225310" y="82757"/>
                  <a:pt x="225310" y="82757"/>
                  <a:pt x="221076" y="84069"/>
                </a:cubicBezTo>
                <a:cubicBezTo>
                  <a:pt x="219665" y="84069"/>
                  <a:pt x="219665" y="84069"/>
                  <a:pt x="219665" y="84069"/>
                </a:cubicBezTo>
                <a:cubicBezTo>
                  <a:pt x="219665" y="84069"/>
                  <a:pt x="219665" y="84069"/>
                  <a:pt x="219665" y="81446"/>
                </a:cubicBezTo>
                <a:cubicBezTo>
                  <a:pt x="218254" y="80134"/>
                  <a:pt x="219665" y="80134"/>
                  <a:pt x="219665" y="80134"/>
                </a:cubicBezTo>
                <a:cubicBezTo>
                  <a:pt x="219665" y="80134"/>
                  <a:pt x="219665" y="80134"/>
                  <a:pt x="225310" y="76200"/>
                </a:cubicBezTo>
                <a:close/>
                <a:moveTo>
                  <a:pt x="205555" y="76200"/>
                </a:moveTo>
                <a:cubicBezTo>
                  <a:pt x="212500" y="76200"/>
                  <a:pt x="216667" y="81446"/>
                  <a:pt x="216667" y="90626"/>
                </a:cubicBezTo>
                <a:cubicBezTo>
                  <a:pt x="216667" y="101118"/>
                  <a:pt x="212500" y="106363"/>
                  <a:pt x="205555" y="106363"/>
                </a:cubicBezTo>
                <a:cubicBezTo>
                  <a:pt x="198609" y="106363"/>
                  <a:pt x="194442" y="101118"/>
                  <a:pt x="194442" y="91937"/>
                </a:cubicBezTo>
                <a:cubicBezTo>
                  <a:pt x="194442" y="81446"/>
                  <a:pt x="198609" y="76200"/>
                  <a:pt x="205555" y="76200"/>
                </a:cubicBezTo>
                <a:close/>
                <a:moveTo>
                  <a:pt x="183964" y="76200"/>
                </a:moveTo>
                <a:cubicBezTo>
                  <a:pt x="189044" y="76200"/>
                  <a:pt x="192854" y="81446"/>
                  <a:pt x="192854" y="90626"/>
                </a:cubicBezTo>
                <a:cubicBezTo>
                  <a:pt x="192854" y="101118"/>
                  <a:pt x="189044" y="106363"/>
                  <a:pt x="182694" y="106363"/>
                </a:cubicBezTo>
                <a:cubicBezTo>
                  <a:pt x="177614" y="106363"/>
                  <a:pt x="173804" y="101118"/>
                  <a:pt x="173804" y="91937"/>
                </a:cubicBezTo>
                <a:cubicBezTo>
                  <a:pt x="173804" y="81446"/>
                  <a:pt x="177614" y="76200"/>
                  <a:pt x="183964" y="76200"/>
                </a:cubicBezTo>
                <a:close/>
                <a:moveTo>
                  <a:pt x="161898" y="76200"/>
                </a:moveTo>
                <a:cubicBezTo>
                  <a:pt x="168347" y="76200"/>
                  <a:pt x="172217" y="81446"/>
                  <a:pt x="172217" y="90626"/>
                </a:cubicBezTo>
                <a:cubicBezTo>
                  <a:pt x="172217" y="101118"/>
                  <a:pt x="168347" y="106363"/>
                  <a:pt x="161898" y="106363"/>
                </a:cubicBezTo>
                <a:cubicBezTo>
                  <a:pt x="155448" y="106363"/>
                  <a:pt x="152869" y="101118"/>
                  <a:pt x="151579" y="91937"/>
                </a:cubicBezTo>
                <a:cubicBezTo>
                  <a:pt x="151579" y="81446"/>
                  <a:pt x="156738" y="76200"/>
                  <a:pt x="161898" y="76200"/>
                </a:cubicBezTo>
                <a:close/>
                <a:moveTo>
                  <a:pt x="139584" y="76200"/>
                </a:moveTo>
                <a:cubicBezTo>
                  <a:pt x="139584" y="76200"/>
                  <a:pt x="139584" y="76200"/>
                  <a:pt x="140996" y="76200"/>
                </a:cubicBezTo>
                <a:cubicBezTo>
                  <a:pt x="140996" y="76200"/>
                  <a:pt x="140996" y="76200"/>
                  <a:pt x="143818" y="76200"/>
                </a:cubicBezTo>
                <a:cubicBezTo>
                  <a:pt x="143818" y="76200"/>
                  <a:pt x="145229" y="77511"/>
                  <a:pt x="145229" y="77511"/>
                </a:cubicBezTo>
                <a:cubicBezTo>
                  <a:pt x="145229" y="77511"/>
                  <a:pt x="145229" y="77511"/>
                  <a:pt x="145229" y="105052"/>
                </a:cubicBezTo>
                <a:cubicBezTo>
                  <a:pt x="145229" y="105052"/>
                  <a:pt x="143818" y="106363"/>
                  <a:pt x="143818" y="106363"/>
                </a:cubicBezTo>
                <a:cubicBezTo>
                  <a:pt x="143818" y="106363"/>
                  <a:pt x="143818" y="106363"/>
                  <a:pt x="139584" y="106363"/>
                </a:cubicBezTo>
                <a:cubicBezTo>
                  <a:pt x="139584" y="106363"/>
                  <a:pt x="139584" y="105052"/>
                  <a:pt x="139584" y="105052"/>
                </a:cubicBezTo>
                <a:cubicBezTo>
                  <a:pt x="139584" y="105052"/>
                  <a:pt x="139584" y="105052"/>
                  <a:pt x="139584" y="82757"/>
                </a:cubicBezTo>
                <a:cubicBezTo>
                  <a:pt x="139584" y="82757"/>
                  <a:pt x="139584" y="82757"/>
                  <a:pt x="135351" y="84069"/>
                </a:cubicBezTo>
                <a:cubicBezTo>
                  <a:pt x="135351" y="84069"/>
                  <a:pt x="135351" y="84069"/>
                  <a:pt x="133940" y="84069"/>
                </a:cubicBezTo>
                <a:lnTo>
                  <a:pt x="132529" y="81446"/>
                </a:lnTo>
                <a:cubicBezTo>
                  <a:pt x="132529" y="80134"/>
                  <a:pt x="132529" y="80134"/>
                  <a:pt x="133940" y="80134"/>
                </a:cubicBezTo>
                <a:cubicBezTo>
                  <a:pt x="133940" y="80134"/>
                  <a:pt x="133940" y="80134"/>
                  <a:pt x="139584" y="76200"/>
                </a:cubicBezTo>
                <a:close/>
                <a:moveTo>
                  <a:pt x="118837" y="76200"/>
                </a:moveTo>
                <a:cubicBezTo>
                  <a:pt x="118837" y="76200"/>
                  <a:pt x="118837" y="76200"/>
                  <a:pt x="123005" y="76200"/>
                </a:cubicBezTo>
                <a:cubicBezTo>
                  <a:pt x="123005" y="76200"/>
                  <a:pt x="123005" y="77511"/>
                  <a:pt x="123005" y="77511"/>
                </a:cubicBezTo>
                <a:cubicBezTo>
                  <a:pt x="123005" y="77511"/>
                  <a:pt x="123005" y="77511"/>
                  <a:pt x="123005" y="105052"/>
                </a:cubicBezTo>
                <a:cubicBezTo>
                  <a:pt x="123005" y="105052"/>
                  <a:pt x="123005" y="106363"/>
                  <a:pt x="123005" y="106363"/>
                </a:cubicBezTo>
                <a:cubicBezTo>
                  <a:pt x="123005" y="106363"/>
                  <a:pt x="123005" y="106363"/>
                  <a:pt x="118837" y="106363"/>
                </a:cubicBezTo>
                <a:cubicBezTo>
                  <a:pt x="118837" y="106363"/>
                  <a:pt x="117448" y="105052"/>
                  <a:pt x="117448" y="105052"/>
                </a:cubicBezTo>
                <a:cubicBezTo>
                  <a:pt x="117448" y="105052"/>
                  <a:pt x="117448" y="105052"/>
                  <a:pt x="117448" y="82757"/>
                </a:cubicBezTo>
                <a:cubicBezTo>
                  <a:pt x="117448" y="82757"/>
                  <a:pt x="117448" y="82757"/>
                  <a:pt x="114670" y="84069"/>
                </a:cubicBezTo>
                <a:cubicBezTo>
                  <a:pt x="113281" y="84069"/>
                  <a:pt x="113281" y="84069"/>
                  <a:pt x="113281" y="84069"/>
                </a:cubicBezTo>
                <a:cubicBezTo>
                  <a:pt x="113281" y="84069"/>
                  <a:pt x="113281" y="84069"/>
                  <a:pt x="111892" y="81446"/>
                </a:cubicBezTo>
                <a:cubicBezTo>
                  <a:pt x="111892" y="80134"/>
                  <a:pt x="111892" y="80134"/>
                  <a:pt x="111892" y="80134"/>
                </a:cubicBezTo>
                <a:cubicBezTo>
                  <a:pt x="111892" y="80134"/>
                  <a:pt x="111892" y="80134"/>
                  <a:pt x="118837" y="76200"/>
                </a:cubicBezTo>
                <a:close/>
                <a:moveTo>
                  <a:pt x="97207" y="76200"/>
                </a:moveTo>
                <a:cubicBezTo>
                  <a:pt x="97207" y="76200"/>
                  <a:pt x="97207" y="76200"/>
                  <a:pt x="99588" y="76200"/>
                </a:cubicBezTo>
                <a:cubicBezTo>
                  <a:pt x="100779" y="76200"/>
                  <a:pt x="100779" y="77511"/>
                  <a:pt x="100779" y="77511"/>
                </a:cubicBezTo>
                <a:cubicBezTo>
                  <a:pt x="100779" y="77511"/>
                  <a:pt x="100779" y="77511"/>
                  <a:pt x="100779" y="105052"/>
                </a:cubicBezTo>
                <a:cubicBezTo>
                  <a:pt x="100779" y="105052"/>
                  <a:pt x="100779" y="106363"/>
                  <a:pt x="99588" y="106363"/>
                </a:cubicBezTo>
                <a:cubicBezTo>
                  <a:pt x="99588" y="106363"/>
                  <a:pt x="99588" y="106363"/>
                  <a:pt x="97207" y="106363"/>
                </a:cubicBezTo>
                <a:cubicBezTo>
                  <a:pt x="96016" y="106363"/>
                  <a:pt x="96016" y="105052"/>
                  <a:pt x="96016" y="105052"/>
                </a:cubicBezTo>
                <a:cubicBezTo>
                  <a:pt x="96016" y="105052"/>
                  <a:pt x="96016" y="105052"/>
                  <a:pt x="96016" y="82757"/>
                </a:cubicBezTo>
                <a:cubicBezTo>
                  <a:pt x="96016" y="82757"/>
                  <a:pt x="96016" y="82757"/>
                  <a:pt x="92444" y="84069"/>
                </a:cubicBezTo>
                <a:cubicBezTo>
                  <a:pt x="91254" y="84069"/>
                  <a:pt x="91254" y="84069"/>
                  <a:pt x="91254" y="84069"/>
                </a:cubicBezTo>
                <a:cubicBezTo>
                  <a:pt x="91254" y="84069"/>
                  <a:pt x="91254" y="84069"/>
                  <a:pt x="91254" y="81446"/>
                </a:cubicBezTo>
                <a:cubicBezTo>
                  <a:pt x="91254" y="80134"/>
                  <a:pt x="91254" y="80134"/>
                  <a:pt x="91254" y="80134"/>
                </a:cubicBezTo>
                <a:cubicBezTo>
                  <a:pt x="91254" y="80134"/>
                  <a:pt x="91254" y="80134"/>
                  <a:pt x="97207" y="76200"/>
                </a:cubicBezTo>
                <a:close/>
                <a:moveTo>
                  <a:pt x="201926" y="36513"/>
                </a:moveTo>
                <a:cubicBezTo>
                  <a:pt x="200792" y="37812"/>
                  <a:pt x="200792" y="39111"/>
                  <a:pt x="200792" y="40409"/>
                </a:cubicBezTo>
                <a:cubicBezTo>
                  <a:pt x="200792" y="46904"/>
                  <a:pt x="203060" y="50801"/>
                  <a:pt x="205328" y="50801"/>
                </a:cubicBezTo>
                <a:cubicBezTo>
                  <a:pt x="208730" y="50801"/>
                  <a:pt x="208730" y="44306"/>
                  <a:pt x="208730" y="40409"/>
                </a:cubicBezTo>
                <a:cubicBezTo>
                  <a:pt x="208730" y="40409"/>
                  <a:pt x="208730" y="40409"/>
                  <a:pt x="208730" y="39111"/>
                </a:cubicBezTo>
                <a:cubicBezTo>
                  <a:pt x="206462" y="37812"/>
                  <a:pt x="204194" y="36513"/>
                  <a:pt x="201926" y="36513"/>
                </a:cubicBezTo>
                <a:close/>
                <a:moveTo>
                  <a:pt x="123005" y="34925"/>
                </a:moveTo>
                <a:cubicBezTo>
                  <a:pt x="120737" y="34925"/>
                  <a:pt x="118469" y="36248"/>
                  <a:pt x="116201" y="37571"/>
                </a:cubicBezTo>
                <a:cubicBezTo>
                  <a:pt x="116201" y="38894"/>
                  <a:pt x="115067" y="38894"/>
                  <a:pt x="115067" y="38894"/>
                </a:cubicBezTo>
                <a:cubicBezTo>
                  <a:pt x="115067" y="38894"/>
                  <a:pt x="115067" y="40216"/>
                  <a:pt x="115067" y="40216"/>
                </a:cubicBezTo>
                <a:cubicBezTo>
                  <a:pt x="115067" y="46831"/>
                  <a:pt x="116201" y="50800"/>
                  <a:pt x="119603" y="50800"/>
                </a:cubicBezTo>
                <a:cubicBezTo>
                  <a:pt x="123005" y="50800"/>
                  <a:pt x="123005" y="44185"/>
                  <a:pt x="123005" y="40216"/>
                </a:cubicBezTo>
                <a:cubicBezTo>
                  <a:pt x="123005" y="38894"/>
                  <a:pt x="123005" y="36248"/>
                  <a:pt x="123005" y="34925"/>
                </a:cubicBezTo>
                <a:close/>
                <a:moveTo>
                  <a:pt x="162011" y="31750"/>
                </a:moveTo>
                <a:cubicBezTo>
                  <a:pt x="159290" y="31750"/>
                  <a:pt x="157929" y="35560"/>
                  <a:pt x="157929" y="40640"/>
                </a:cubicBezTo>
                <a:cubicBezTo>
                  <a:pt x="157929" y="46990"/>
                  <a:pt x="159290" y="50800"/>
                  <a:pt x="162011" y="50800"/>
                </a:cubicBezTo>
                <a:cubicBezTo>
                  <a:pt x="166093" y="50800"/>
                  <a:pt x="167454" y="44450"/>
                  <a:pt x="167454" y="40640"/>
                </a:cubicBezTo>
                <a:cubicBezTo>
                  <a:pt x="167454" y="36830"/>
                  <a:pt x="166093" y="31750"/>
                  <a:pt x="162011" y="31750"/>
                </a:cubicBezTo>
                <a:close/>
                <a:moveTo>
                  <a:pt x="144703" y="28575"/>
                </a:moveTo>
                <a:cubicBezTo>
                  <a:pt x="144703" y="28575"/>
                  <a:pt x="144703" y="28575"/>
                  <a:pt x="144703" y="55075"/>
                </a:cubicBezTo>
                <a:cubicBezTo>
                  <a:pt x="144703" y="55075"/>
                  <a:pt x="143389" y="55075"/>
                  <a:pt x="143389" y="55075"/>
                </a:cubicBezTo>
                <a:cubicBezTo>
                  <a:pt x="143389" y="55075"/>
                  <a:pt x="143389" y="55075"/>
                  <a:pt x="139447" y="55075"/>
                </a:cubicBezTo>
                <a:cubicBezTo>
                  <a:pt x="139447" y="55075"/>
                  <a:pt x="139447" y="55075"/>
                  <a:pt x="139447" y="32550"/>
                </a:cubicBezTo>
                <a:cubicBezTo>
                  <a:pt x="139447" y="32550"/>
                  <a:pt x="139447" y="32550"/>
                  <a:pt x="135504" y="33875"/>
                </a:cubicBezTo>
                <a:cubicBezTo>
                  <a:pt x="135504" y="33875"/>
                  <a:pt x="135504" y="33875"/>
                  <a:pt x="134190" y="33875"/>
                </a:cubicBezTo>
                <a:cubicBezTo>
                  <a:pt x="134190" y="33875"/>
                  <a:pt x="134190" y="33875"/>
                  <a:pt x="132876" y="31225"/>
                </a:cubicBezTo>
                <a:cubicBezTo>
                  <a:pt x="131562" y="31225"/>
                  <a:pt x="130248" y="32550"/>
                  <a:pt x="127619" y="32550"/>
                </a:cubicBezTo>
                <a:cubicBezTo>
                  <a:pt x="128934" y="35200"/>
                  <a:pt x="128934" y="37850"/>
                  <a:pt x="128934" y="40500"/>
                </a:cubicBezTo>
                <a:cubicBezTo>
                  <a:pt x="128934" y="51100"/>
                  <a:pt x="124991" y="56400"/>
                  <a:pt x="118420" y="56400"/>
                </a:cubicBezTo>
                <a:cubicBezTo>
                  <a:pt x="113164" y="56400"/>
                  <a:pt x="109221" y="51100"/>
                  <a:pt x="109221" y="41825"/>
                </a:cubicBezTo>
                <a:cubicBezTo>
                  <a:pt x="106593" y="43150"/>
                  <a:pt x="103964" y="44475"/>
                  <a:pt x="101336" y="47125"/>
                </a:cubicBezTo>
                <a:cubicBezTo>
                  <a:pt x="101336" y="47125"/>
                  <a:pt x="101336" y="47125"/>
                  <a:pt x="101336" y="55075"/>
                </a:cubicBezTo>
                <a:cubicBezTo>
                  <a:pt x="101336" y="55075"/>
                  <a:pt x="101336" y="55075"/>
                  <a:pt x="100022" y="55075"/>
                </a:cubicBezTo>
                <a:cubicBezTo>
                  <a:pt x="100022" y="55075"/>
                  <a:pt x="100022" y="55075"/>
                  <a:pt x="97394" y="55075"/>
                </a:cubicBezTo>
                <a:cubicBezTo>
                  <a:pt x="96080" y="55075"/>
                  <a:pt x="96080" y="55075"/>
                  <a:pt x="96080" y="55075"/>
                </a:cubicBezTo>
                <a:cubicBezTo>
                  <a:pt x="96080" y="55075"/>
                  <a:pt x="96080" y="55075"/>
                  <a:pt x="96080" y="49775"/>
                </a:cubicBezTo>
                <a:cubicBezTo>
                  <a:pt x="85566" y="57725"/>
                  <a:pt x="77681" y="65675"/>
                  <a:pt x="72425" y="77600"/>
                </a:cubicBezTo>
                <a:cubicBezTo>
                  <a:pt x="73739" y="76275"/>
                  <a:pt x="75053" y="76275"/>
                  <a:pt x="76367" y="76275"/>
                </a:cubicBezTo>
                <a:cubicBezTo>
                  <a:pt x="82938" y="76275"/>
                  <a:pt x="86880" y="81575"/>
                  <a:pt x="86880" y="90850"/>
                </a:cubicBezTo>
                <a:cubicBezTo>
                  <a:pt x="86880" y="101450"/>
                  <a:pt x="82938" y="106750"/>
                  <a:pt x="76367" y="106750"/>
                </a:cubicBezTo>
                <a:cubicBezTo>
                  <a:pt x="71111" y="106750"/>
                  <a:pt x="68482" y="102775"/>
                  <a:pt x="67168" y="97475"/>
                </a:cubicBezTo>
                <a:cubicBezTo>
                  <a:pt x="65854" y="106750"/>
                  <a:pt x="69796" y="120000"/>
                  <a:pt x="75053" y="127950"/>
                </a:cubicBezTo>
                <a:cubicBezTo>
                  <a:pt x="75053" y="127950"/>
                  <a:pt x="76367" y="127950"/>
                  <a:pt x="76367" y="127950"/>
                </a:cubicBezTo>
                <a:cubicBezTo>
                  <a:pt x="76367" y="127950"/>
                  <a:pt x="76367" y="127950"/>
                  <a:pt x="78995" y="127950"/>
                </a:cubicBezTo>
                <a:cubicBezTo>
                  <a:pt x="78995" y="127950"/>
                  <a:pt x="80310" y="127950"/>
                  <a:pt x="80310" y="127950"/>
                </a:cubicBezTo>
                <a:cubicBezTo>
                  <a:pt x="80310" y="127950"/>
                  <a:pt x="80310" y="127950"/>
                  <a:pt x="80310" y="133250"/>
                </a:cubicBezTo>
                <a:cubicBezTo>
                  <a:pt x="82938" y="134575"/>
                  <a:pt x="85566" y="135900"/>
                  <a:pt x="88195" y="135900"/>
                </a:cubicBezTo>
                <a:cubicBezTo>
                  <a:pt x="89509" y="130600"/>
                  <a:pt x="93451" y="126625"/>
                  <a:pt x="97394" y="126625"/>
                </a:cubicBezTo>
                <a:cubicBezTo>
                  <a:pt x="102650" y="126625"/>
                  <a:pt x="106593" y="130600"/>
                  <a:pt x="107907" y="135900"/>
                </a:cubicBezTo>
                <a:cubicBezTo>
                  <a:pt x="110535" y="137225"/>
                  <a:pt x="113164" y="138550"/>
                  <a:pt x="114478" y="145175"/>
                </a:cubicBezTo>
                <a:cubicBezTo>
                  <a:pt x="115792" y="147825"/>
                  <a:pt x="115792" y="150475"/>
                  <a:pt x="117106" y="151800"/>
                </a:cubicBezTo>
                <a:cubicBezTo>
                  <a:pt x="117106" y="151800"/>
                  <a:pt x="117106" y="151800"/>
                  <a:pt x="117106" y="133250"/>
                </a:cubicBezTo>
                <a:cubicBezTo>
                  <a:pt x="117106" y="133250"/>
                  <a:pt x="117106" y="133250"/>
                  <a:pt x="114478" y="134575"/>
                </a:cubicBezTo>
                <a:cubicBezTo>
                  <a:pt x="113164" y="135900"/>
                  <a:pt x="113164" y="135900"/>
                  <a:pt x="113164" y="135900"/>
                </a:cubicBezTo>
                <a:cubicBezTo>
                  <a:pt x="113164" y="134575"/>
                  <a:pt x="113164" y="134575"/>
                  <a:pt x="113164" y="134575"/>
                </a:cubicBezTo>
                <a:cubicBezTo>
                  <a:pt x="113164" y="134575"/>
                  <a:pt x="113164" y="134575"/>
                  <a:pt x="111849" y="131925"/>
                </a:cubicBezTo>
                <a:cubicBezTo>
                  <a:pt x="111849" y="131925"/>
                  <a:pt x="111849" y="130600"/>
                  <a:pt x="111849" y="130600"/>
                </a:cubicBezTo>
                <a:cubicBezTo>
                  <a:pt x="111849" y="130600"/>
                  <a:pt x="111849" y="130600"/>
                  <a:pt x="118420" y="127950"/>
                </a:cubicBezTo>
                <a:cubicBezTo>
                  <a:pt x="118420" y="127950"/>
                  <a:pt x="118420" y="127950"/>
                  <a:pt x="122363" y="127950"/>
                </a:cubicBezTo>
                <a:cubicBezTo>
                  <a:pt x="122363" y="127950"/>
                  <a:pt x="122363" y="127950"/>
                  <a:pt x="122363" y="155775"/>
                </a:cubicBezTo>
                <a:cubicBezTo>
                  <a:pt x="122363" y="155775"/>
                  <a:pt x="122363" y="157100"/>
                  <a:pt x="122363" y="157100"/>
                </a:cubicBezTo>
                <a:cubicBezTo>
                  <a:pt x="122363" y="157100"/>
                  <a:pt x="122363" y="157100"/>
                  <a:pt x="121049" y="157100"/>
                </a:cubicBezTo>
                <a:cubicBezTo>
                  <a:pt x="123677" y="159750"/>
                  <a:pt x="128934" y="161075"/>
                  <a:pt x="135504" y="162400"/>
                </a:cubicBezTo>
                <a:cubicBezTo>
                  <a:pt x="144703" y="165050"/>
                  <a:pt x="159159" y="151800"/>
                  <a:pt x="161787" y="159750"/>
                </a:cubicBezTo>
                <a:cubicBezTo>
                  <a:pt x="164416" y="175650"/>
                  <a:pt x="173615" y="186250"/>
                  <a:pt x="181500" y="191550"/>
                </a:cubicBezTo>
                <a:cubicBezTo>
                  <a:pt x="181500" y="191550"/>
                  <a:pt x="181500" y="191550"/>
                  <a:pt x="181500" y="183600"/>
                </a:cubicBezTo>
                <a:cubicBezTo>
                  <a:pt x="181500" y="183600"/>
                  <a:pt x="181500" y="183600"/>
                  <a:pt x="178872" y="186250"/>
                </a:cubicBezTo>
                <a:cubicBezTo>
                  <a:pt x="177557" y="186250"/>
                  <a:pt x="177557" y="186250"/>
                  <a:pt x="177557" y="186250"/>
                </a:cubicBezTo>
                <a:cubicBezTo>
                  <a:pt x="177557" y="186250"/>
                  <a:pt x="177557" y="184925"/>
                  <a:pt x="176243" y="184925"/>
                </a:cubicBezTo>
                <a:cubicBezTo>
                  <a:pt x="176243" y="184925"/>
                  <a:pt x="176243" y="184925"/>
                  <a:pt x="176243" y="182275"/>
                </a:cubicBezTo>
                <a:cubicBezTo>
                  <a:pt x="176243" y="182275"/>
                  <a:pt x="176243" y="180950"/>
                  <a:pt x="176243" y="180950"/>
                </a:cubicBezTo>
                <a:cubicBezTo>
                  <a:pt x="176243" y="180950"/>
                  <a:pt x="176243" y="180950"/>
                  <a:pt x="182814" y="178300"/>
                </a:cubicBezTo>
                <a:cubicBezTo>
                  <a:pt x="182814" y="178300"/>
                  <a:pt x="182814" y="178300"/>
                  <a:pt x="186756" y="178300"/>
                </a:cubicBezTo>
                <a:cubicBezTo>
                  <a:pt x="186756" y="178300"/>
                  <a:pt x="186756" y="178300"/>
                  <a:pt x="186756" y="194200"/>
                </a:cubicBezTo>
                <a:cubicBezTo>
                  <a:pt x="194641" y="196850"/>
                  <a:pt x="201213" y="194200"/>
                  <a:pt x="199898" y="186250"/>
                </a:cubicBezTo>
                <a:cubicBezTo>
                  <a:pt x="199898" y="186250"/>
                  <a:pt x="198584" y="186250"/>
                  <a:pt x="198584" y="186250"/>
                </a:cubicBezTo>
                <a:cubicBezTo>
                  <a:pt x="198584" y="186250"/>
                  <a:pt x="198584" y="184925"/>
                  <a:pt x="198584" y="184925"/>
                </a:cubicBezTo>
                <a:cubicBezTo>
                  <a:pt x="198584" y="184925"/>
                  <a:pt x="198584" y="184925"/>
                  <a:pt x="197270" y="182275"/>
                </a:cubicBezTo>
                <a:cubicBezTo>
                  <a:pt x="197270" y="182275"/>
                  <a:pt x="197270" y="180950"/>
                  <a:pt x="198584" y="180950"/>
                </a:cubicBezTo>
                <a:cubicBezTo>
                  <a:pt x="198584" y="180950"/>
                  <a:pt x="198584" y="180950"/>
                  <a:pt x="199898" y="180950"/>
                </a:cubicBezTo>
                <a:cubicBezTo>
                  <a:pt x="198584" y="167700"/>
                  <a:pt x="199898" y="166375"/>
                  <a:pt x="199898" y="166375"/>
                </a:cubicBezTo>
                <a:cubicBezTo>
                  <a:pt x="199898" y="166375"/>
                  <a:pt x="226182" y="169025"/>
                  <a:pt x="234066" y="161075"/>
                </a:cubicBezTo>
                <a:cubicBezTo>
                  <a:pt x="238009" y="157100"/>
                  <a:pt x="240637" y="151800"/>
                  <a:pt x="241951" y="146500"/>
                </a:cubicBezTo>
                <a:cubicBezTo>
                  <a:pt x="243266" y="145175"/>
                  <a:pt x="244580" y="143850"/>
                  <a:pt x="245894" y="143850"/>
                </a:cubicBezTo>
                <a:cubicBezTo>
                  <a:pt x="245894" y="143850"/>
                  <a:pt x="245894" y="143850"/>
                  <a:pt x="245894" y="133250"/>
                </a:cubicBezTo>
                <a:cubicBezTo>
                  <a:pt x="245894" y="133250"/>
                  <a:pt x="245894" y="133250"/>
                  <a:pt x="241951" y="134575"/>
                </a:cubicBezTo>
                <a:cubicBezTo>
                  <a:pt x="241951" y="135900"/>
                  <a:pt x="241951" y="135900"/>
                  <a:pt x="241951" y="135900"/>
                </a:cubicBezTo>
                <a:cubicBezTo>
                  <a:pt x="241951" y="134575"/>
                  <a:pt x="240637" y="134575"/>
                  <a:pt x="240637" y="134575"/>
                </a:cubicBezTo>
                <a:cubicBezTo>
                  <a:pt x="240637" y="134575"/>
                  <a:pt x="240637" y="134575"/>
                  <a:pt x="240637" y="131925"/>
                </a:cubicBezTo>
                <a:cubicBezTo>
                  <a:pt x="240637" y="131925"/>
                  <a:pt x="240637" y="130600"/>
                  <a:pt x="240637" y="130600"/>
                </a:cubicBezTo>
                <a:cubicBezTo>
                  <a:pt x="240637" y="130600"/>
                  <a:pt x="240637" y="130600"/>
                  <a:pt x="247208" y="127950"/>
                </a:cubicBezTo>
                <a:cubicBezTo>
                  <a:pt x="247208" y="127950"/>
                  <a:pt x="247208" y="127950"/>
                  <a:pt x="249836" y="127950"/>
                </a:cubicBezTo>
                <a:cubicBezTo>
                  <a:pt x="251151" y="127950"/>
                  <a:pt x="251151" y="127950"/>
                  <a:pt x="251151" y="127950"/>
                </a:cubicBezTo>
                <a:cubicBezTo>
                  <a:pt x="251151" y="127950"/>
                  <a:pt x="251151" y="127950"/>
                  <a:pt x="251151" y="143850"/>
                </a:cubicBezTo>
                <a:cubicBezTo>
                  <a:pt x="251151" y="143850"/>
                  <a:pt x="252465" y="143850"/>
                  <a:pt x="252465" y="143850"/>
                </a:cubicBezTo>
                <a:cubicBezTo>
                  <a:pt x="264292" y="137225"/>
                  <a:pt x="262978" y="113375"/>
                  <a:pt x="257721" y="94825"/>
                </a:cubicBezTo>
                <a:cubicBezTo>
                  <a:pt x="256407" y="102775"/>
                  <a:pt x="253779" y="106750"/>
                  <a:pt x="247208" y="106750"/>
                </a:cubicBezTo>
                <a:cubicBezTo>
                  <a:pt x="241951" y="106750"/>
                  <a:pt x="238009" y="101450"/>
                  <a:pt x="238009" y="92175"/>
                </a:cubicBezTo>
                <a:cubicBezTo>
                  <a:pt x="238009" y="81575"/>
                  <a:pt x="241951" y="76275"/>
                  <a:pt x="248522" y="76275"/>
                </a:cubicBezTo>
                <a:cubicBezTo>
                  <a:pt x="248522" y="76275"/>
                  <a:pt x="249836" y="76275"/>
                  <a:pt x="249836" y="76275"/>
                </a:cubicBezTo>
                <a:cubicBezTo>
                  <a:pt x="244580" y="67000"/>
                  <a:pt x="238009" y="59050"/>
                  <a:pt x="230124" y="52425"/>
                </a:cubicBezTo>
                <a:cubicBezTo>
                  <a:pt x="230124" y="52425"/>
                  <a:pt x="230124" y="52425"/>
                  <a:pt x="230124" y="55075"/>
                </a:cubicBezTo>
                <a:cubicBezTo>
                  <a:pt x="230124" y="55075"/>
                  <a:pt x="230124" y="55075"/>
                  <a:pt x="228810" y="55075"/>
                </a:cubicBezTo>
                <a:cubicBezTo>
                  <a:pt x="228810" y="55075"/>
                  <a:pt x="228810" y="55075"/>
                  <a:pt x="224867" y="55075"/>
                </a:cubicBezTo>
                <a:cubicBezTo>
                  <a:pt x="224867" y="55075"/>
                  <a:pt x="224867" y="55075"/>
                  <a:pt x="224867" y="48450"/>
                </a:cubicBezTo>
                <a:cubicBezTo>
                  <a:pt x="220925" y="47125"/>
                  <a:pt x="218297" y="44475"/>
                  <a:pt x="215668" y="43150"/>
                </a:cubicBezTo>
                <a:cubicBezTo>
                  <a:pt x="214354" y="51100"/>
                  <a:pt x="210412" y="56400"/>
                  <a:pt x="205155" y="56400"/>
                </a:cubicBezTo>
                <a:cubicBezTo>
                  <a:pt x="198584" y="56400"/>
                  <a:pt x="194641" y="49775"/>
                  <a:pt x="194641" y="40500"/>
                </a:cubicBezTo>
                <a:cubicBezTo>
                  <a:pt x="194641" y="37850"/>
                  <a:pt x="194641" y="36525"/>
                  <a:pt x="195956" y="33875"/>
                </a:cubicBezTo>
                <a:cubicBezTo>
                  <a:pt x="193327" y="32550"/>
                  <a:pt x="189385" y="32550"/>
                  <a:pt x="186756" y="31225"/>
                </a:cubicBezTo>
                <a:cubicBezTo>
                  <a:pt x="186756" y="31225"/>
                  <a:pt x="186756" y="31225"/>
                  <a:pt x="186756" y="55075"/>
                </a:cubicBezTo>
                <a:cubicBezTo>
                  <a:pt x="186756" y="55075"/>
                  <a:pt x="186756" y="55075"/>
                  <a:pt x="182814" y="55075"/>
                </a:cubicBezTo>
                <a:cubicBezTo>
                  <a:pt x="181500" y="55075"/>
                  <a:pt x="181500" y="55075"/>
                  <a:pt x="181500" y="55075"/>
                </a:cubicBezTo>
                <a:cubicBezTo>
                  <a:pt x="181500" y="55075"/>
                  <a:pt x="181500" y="55075"/>
                  <a:pt x="181500" y="32550"/>
                </a:cubicBezTo>
                <a:cubicBezTo>
                  <a:pt x="181500" y="32550"/>
                  <a:pt x="181500" y="32550"/>
                  <a:pt x="178872" y="33875"/>
                </a:cubicBezTo>
                <a:cubicBezTo>
                  <a:pt x="177557" y="33875"/>
                  <a:pt x="177557" y="33875"/>
                  <a:pt x="177557" y="33875"/>
                </a:cubicBezTo>
                <a:cubicBezTo>
                  <a:pt x="177557" y="33875"/>
                  <a:pt x="177557" y="33875"/>
                  <a:pt x="176243" y="33875"/>
                </a:cubicBezTo>
                <a:cubicBezTo>
                  <a:pt x="176243" y="33875"/>
                  <a:pt x="176243" y="33875"/>
                  <a:pt x="176243" y="31225"/>
                </a:cubicBezTo>
                <a:cubicBezTo>
                  <a:pt x="176243" y="29900"/>
                  <a:pt x="176243" y="29900"/>
                  <a:pt x="176243" y="29900"/>
                </a:cubicBezTo>
                <a:cubicBezTo>
                  <a:pt x="176243" y="29900"/>
                  <a:pt x="176243" y="29900"/>
                  <a:pt x="177557" y="29900"/>
                </a:cubicBezTo>
                <a:cubicBezTo>
                  <a:pt x="173615" y="28575"/>
                  <a:pt x="170987" y="28575"/>
                  <a:pt x="168358" y="28575"/>
                </a:cubicBezTo>
                <a:cubicBezTo>
                  <a:pt x="170987" y="31225"/>
                  <a:pt x="172301" y="35200"/>
                  <a:pt x="172301" y="40500"/>
                </a:cubicBezTo>
                <a:cubicBezTo>
                  <a:pt x="172301" y="51100"/>
                  <a:pt x="168358" y="56400"/>
                  <a:pt x="161787" y="56400"/>
                </a:cubicBezTo>
                <a:cubicBezTo>
                  <a:pt x="155217" y="56400"/>
                  <a:pt x="152588" y="49775"/>
                  <a:pt x="151274" y="40500"/>
                </a:cubicBezTo>
                <a:cubicBezTo>
                  <a:pt x="151274" y="35200"/>
                  <a:pt x="153903" y="29900"/>
                  <a:pt x="156531" y="28575"/>
                </a:cubicBezTo>
                <a:cubicBezTo>
                  <a:pt x="152588" y="28575"/>
                  <a:pt x="148646" y="28575"/>
                  <a:pt x="144703" y="28575"/>
                </a:cubicBezTo>
                <a:close/>
                <a:moveTo>
                  <a:pt x="164533" y="0"/>
                </a:moveTo>
                <a:cubicBezTo>
                  <a:pt x="205215" y="0"/>
                  <a:pt x="240648" y="17090"/>
                  <a:pt x="266895" y="48642"/>
                </a:cubicBezTo>
                <a:cubicBezTo>
                  <a:pt x="285268" y="72305"/>
                  <a:pt x="294454" y="99914"/>
                  <a:pt x="291829" y="130150"/>
                </a:cubicBezTo>
                <a:cubicBezTo>
                  <a:pt x="289205" y="155129"/>
                  <a:pt x="278706" y="181422"/>
                  <a:pt x="269520" y="206400"/>
                </a:cubicBezTo>
                <a:cubicBezTo>
                  <a:pt x="253772" y="247154"/>
                  <a:pt x="239336" y="286594"/>
                  <a:pt x="257709" y="324718"/>
                </a:cubicBezTo>
                <a:cubicBezTo>
                  <a:pt x="257709" y="327348"/>
                  <a:pt x="257709" y="329977"/>
                  <a:pt x="256396" y="332606"/>
                </a:cubicBezTo>
                <a:cubicBezTo>
                  <a:pt x="255084" y="335236"/>
                  <a:pt x="252459" y="336550"/>
                  <a:pt x="249835" y="336550"/>
                </a:cubicBezTo>
                <a:cubicBezTo>
                  <a:pt x="249835" y="336550"/>
                  <a:pt x="249835" y="336550"/>
                  <a:pt x="105478" y="336550"/>
                </a:cubicBezTo>
                <a:cubicBezTo>
                  <a:pt x="101541" y="336550"/>
                  <a:pt x="98916" y="333921"/>
                  <a:pt x="97604" y="331292"/>
                </a:cubicBezTo>
                <a:cubicBezTo>
                  <a:pt x="96292" y="328662"/>
                  <a:pt x="96292" y="327348"/>
                  <a:pt x="96292" y="315516"/>
                </a:cubicBezTo>
                <a:cubicBezTo>
                  <a:pt x="96292" y="314201"/>
                  <a:pt x="96292" y="312887"/>
                  <a:pt x="96292" y="312887"/>
                </a:cubicBezTo>
                <a:cubicBezTo>
                  <a:pt x="94979" y="294481"/>
                  <a:pt x="87105" y="294481"/>
                  <a:pt x="71357" y="294481"/>
                </a:cubicBezTo>
                <a:cubicBezTo>
                  <a:pt x="58234" y="294481"/>
                  <a:pt x="42486" y="294481"/>
                  <a:pt x="31987" y="278706"/>
                </a:cubicBezTo>
                <a:cubicBezTo>
                  <a:pt x="24113" y="266874"/>
                  <a:pt x="24113" y="251098"/>
                  <a:pt x="25426" y="236637"/>
                </a:cubicBezTo>
                <a:cubicBezTo>
                  <a:pt x="25426" y="224805"/>
                  <a:pt x="25426" y="212973"/>
                  <a:pt x="21489" y="209029"/>
                </a:cubicBezTo>
                <a:cubicBezTo>
                  <a:pt x="21489" y="207715"/>
                  <a:pt x="17552" y="206400"/>
                  <a:pt x="16239" y="205085"/>
                </a:cubicBezTo>
                <a:cubicBezTo>
                  <a:pt x="10990" y="202456"/>
                  <a:pt x="3116" y="199827"/>
                  <a:pt x="491" y="191939"/>
                </a:cubicBezTo>
                <a:cubicBezTo>
                  <a:pt x="-821" y="187995"/>
                  <a:pt x="491" y="182736"/>
                  <a:pt x="4428" y="177478"/>
                </a:cubicBezTo>
                <a:cubicBezTo>
                  <a:pt x="17552" y="156443"/>
                  <a:pt x="20176" y="144612"/>
                  <a:pt x="24113" y="126206"/>
                </a:cubicBezTo>
                <a:cubicBezTo>
                  <a:pt x="25426" y="118319"/>
                  <a:pt x="26738" y="109116"/>
                  <a:pt x="29363" y="97284"/>
                </a:cubicBezTo>
                <a:cubicBezTo>
                  <a:pt x="38549" y="68361"/>
                  <a:pt x="55609" y="43383"/>
                  <a:pt x="81856" y="26293"/>
                </a:cubicBezTo>
                <a:cubicBezTo>
                  <a:pt x="105478" y="9202"/>
                  <a:pt x="135662" y="0"/>
                  <a:pt x="1645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椭圆 20" descr="D:\51PPT模板网\51pptmoban.com\图片.jpg">
            <a:extLst>
              <a:ext uri="{FF2B5EF4-FFF2-40B4-BE49-F238E27FC236}">
                <a16:creationId xmlns:a16="http://schemas.microsoft.com/office/drawing/2014/main" id="{1590F4A3-BAE5-5B5A-941A-D9C7A28F0459}"/>
              </a:ext>
            </a:extLst>
          </p:cNvPr>
          <p:cNvSpPr/>
          <p:nvPr/>
        </p:nvSpPr>
        <p:spPr>
          <a:xfrm>
            <a:off x="5677863" y="2562281"/>
            <a:ext cx="836274" cy="836274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rgbClr val="3B8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9E4C465-B189-85A1-D753-B16BE068828B}"/>
              </a:ext>
            </a:extLst>
          </p:cNvPr>
          <p:cNvGrpSpPr/>
          <p:nvPr/>
        </p:nvGrpSpPr>
        <p:grpSpPr>
          <a:xfrm>
            <a:off x="1786707" y="3803234"/>
            <a:ext cx="1920764" cy="1047355"/>
            <a:chOff x="806429" y="1906534"/>
            <a:chExt cx="1920764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BCFB222-EB24-ABF6-AE2A-6A7C254F3B43}"/>
                </a:ext>
              </a:extLst>
            </p:cNvPr>
            <p:cNvSpPr txBox="1"/>
            <p:nvPr/>
          </p:nvSpPr>
          <p:spPr>
            <a:xfrm>
              <a:off x="806429" y="2190603"/>
              <a:ext cx="19207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D88ED6B-332D-8AC0-4938-C444DC4BE39B}"/>
                </a:ext>
              </a:extLst>
            </p:cNvPr>
            <p:cNvSpPr txBox="1"/>
            <p:nvPr/>
          </p:nvSpPr>
          <p:spPr>
            <a:xfrm>
              <a:off x="1026011" y="1906534"/>
              <a:ext cx="14815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5C0C4ED-DCAC-81CA-AD7A-32BF6B0B830C}"/>
              </a:ext>
            </a:extLst>
          </p:cNvPr>
          <p:cNvGrpSpPr/>
          <p:nvPr/>
        </p:nvGrpSpPr>
        <p:grpSpPr>
          <a:xfrm>
            <a:off x="8459842" y="3803234"/>
            <a:ext cx="1920764" cy="1047355"/>
            <a:chOff x="806429" y="1906534"/>
            <a:chExt cx="1920764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9898323-7C4F-0545-884F-6358D22A3C85}"/>
                </a:ext>
              </a:extLst>
            </p:cNvPr>
            <p:cNvSpPr txBox="1"/>
            <p:nvPr/>
          </p:nvSpPr>
          <p:spPr>
            <a:xfrm>
              <a:off x="806429" y="2190603"/>
              <a:ext cx="19207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13B539E-7CA8-CABB-0626-3FB12924F738}"/>
                </a:ext>
              </a:extLst>
            </p:cNvPr>
            <p:cNvSpPr txBox="1"/>
            <p:nvPr/>
          </p:nvSpPr>
          <p:spPr>
            <a:xfrm>
              <a:off x="1026011" y="1906534"/>
              <a:ext cx="14815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FF451A2-6798-9B66-4AD6-FE1EB907DEC9}"/>
              </a:ext>
            </a:extLst>
          </p:cNvPr>
          <p:cNvGrpSpPr/>
          <p:nvPr/>
        </p:nvGrpSpPr>
        <p:grpSpPr>
          <a:xfrm>
            <a:off x="4798867" y="4187191"/>
            <a:ext cx="2667000" cy="816522"/>
            <a:chOff x="469678" y="1906534"/>
            <a:chExt cx="2667000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A0C8B8F-5869-C95B-7531-7F2CE9818BDF}"/>
                </a:ext>
              </a:extLst>
            </p:cNvPr>
            <p:cNvSpPr txBox="1"/>
            <p:nvPr/>
          </p:nvSpPr>
          <p:spPr>
            <a:xfrm>
              <a:off x="469678" y="2190603"/>
              <a:ext cx="26670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2F8B701-D464-D184-F588-9E4C1BF7A9E6}"/>
                </a:ext>
              </a:extLst>
            </p:cNvPr>
            <p:cNvSpPr txBox="1"/>
            <p:nvPr/>
          </p:nvSpPr>
          <p:spPr>
            <a:xfrm>
              <a:off x="1026011" y="1906534"/>
              <a:ext cx="14815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603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主要做法经验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 descr="D:\51PPT模板网\51pptmoban.com\图片.jpg">
            <a:extLst>
              <a:ext uri="{FF2B5EF4-FFF2-40B4-BE49-F238E27FC236}">
                <a16:creationId xmlns:a16="http://schemas.microsoft.com/office/drawing/2014/main" id="{369D0A1D-A88D-BEB9-CAC6-F65662F2AAA8}"/>
              </a:ext>
            </a:extLst>
          </p:cNvPr>
          <p:cNvSpPr/>
          <p:nvPr/>
        </p:nvSpPr>
        <p:spPr>
          <a:xfrm>
            <a:off x="839787" y="1528545"/>
            <a:ext cx="6323741" cy="400411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4256602-3196-ABD4-C081-D529CCE635F5}"/>
              </a:ext>
            </a:extLst>
          </p:cNvPr>
          <p:cNvSpPr/>
          <p:nvPr/>
        </p:nvSpPr>
        <p:spPr>
          <a:xfrm>
            <a:off x="7362990" y="1528545"/>
            <a:ext cx="3989223" cy="4004110"/>
          </a:xfrm>
          <a:prstGeom prst="rect">
            <a:avLst/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2DBD459-DE8D-DA62-14B4-C7B15765D790}"/>
              </a:ext>
            </a:extLst>
          </p:cNvPr>
          <p:cNvSpPr/>
          <p:nvPr/>
        </p:nvSpPr>
        <p:spPr>
          <a:xfrm>
            <a:off x="7362990" y="4781884"/>
            <a:ext cx="3989223" cy="750771"/>
          </a:xfrm>
          <a:prstGeom prst="rect">
            <a:avLst/>
          </a:prstGeom>
          <a:solidFill>
            <a:srgbClr val="3B8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4A161A-D87F-CF9F-A370-2D9CE9BCA175}"/>
              </a:ext>
            </a:extLst>
          </p:cNvPr>
          <p:cNvSpPr txBox="1"/>
          <p:nvPr/>
        </p:nvSpPr>
        <p:spPr>
          <a:xfrm>
            <a:off x="8288572" y="4957214"/>
            <a:ext cx="213805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6" name="1">
            <a:extLst>
              <a:ext uri="{FF2B5EF4-FFF2-40B4-BE49-F238E27FC236}">
                <a16:creationId xmlns:a16="http://schemas.microsoft.com/office/drawing/2014/main" id="{51B37343-07B6-AA27-999B-E1E0A62D0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433" y="2815168"/>
            <a:ext cx="2836336" cy="143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7" name="quotation-mark_32371">
            <a:extLst>
              <a:ext uri="{FF2B5EF4-FFF2-40B4-BE49-F238E27FC236}">
                <a16:creationId xmlns:a16="http://schemas.microsoft.com/office/drawing/2014/main" id="{2BB9607A-7F82-74FE-AA62-A695DC28141F}"/>
              </a:ext>
            </a:extLst>
          </p:cNvPr>
          <p:cNvSpPr>
            <a:spLocks noChangeAspect="1"/>
          </p:cNvSpPr>
          <p:nvPr/>
        </p:nvSpPr>
        <p:spPr bwMode="auto">
          <a:xfrm>
            <a:off x="7757002" y="1844527"/>
            <a:ext cx="705359" cy="654659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rgbClr val="3B8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7253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主要做法经验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DB7AE031-D2E2-3425-C096-68C4214DFB1D}"/>
              </a:ext>
            </a:extLst>
          </p:cNvPr>
          <p:cNvSpPr>
            <a:spLocks/>
          </p:cNvSpPr>
          <p:nvPr/>
        </p:nvSpPr>
        <p:spPr bwMode="auto">
          <a:xfrm>
            <a:off x="4810830" y="3842984"/>
            <a:ext cx="1286043" cy="1499218"/>
          </a:xfrm>
          <a:custGeom>
            <a:avLst/>
            <a:gdLst>
              <a:gd name="T0" fmla="*/ 0 w 736"/>
              <a:gd name="T1" fmla="*/ 858 h 858"/>
              <a:gd name="T2" fmla="*/ 736 w 736"/>
              <a:gd name="T3" fmla="*/ 0 h 858"/>
              <a:gd name="T4" fmla="*/ 0 w 736"/>
              <a:gd name="T5" fmla="*/ 858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36" h="858">
                <a:moveTo>
                  <a:pt x="0" y="858"/>
                </a:moveTo>
                <a:lnTo>
                  <a:pt x="736" y="0"/>
                </a:lnTo>
                <a:lnTo>
                  <a:pt x="0" y="858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Line 6">
            <a:extLst>
              <a:ext uri="{FF2B5EF4-FFF2-40B4-BE49-F238E27FC236}">
                <a16:creationId xmlns:a16="http://schemas.microsoft.com/office/drawing/2014/main" id="{AB7533D0-51F8-88EF-F38F-3AB33CFD01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10830" y="3842984"/>
            <a:ext cx="1286043" cy="1499218"/>
          </a:xfrm>
          <a:prstGeom prst="lin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87A05701-FD8F-7326-1D05-8B68D928C696}"/>
              </a:ext>
            </a:extLst>
          </p:cNvPr>
          <p:cNvSpPr>
            <a:spLocks/>
          </p:cNvSpPr>
          <p:nvPr/>
        </p:nvSpPr>
        <p:spPr bwMode="auto">
          <a:xfrm>
            <a:off x="4295365" y="2789337"/>
            <a:ext cx="1801509" cy="1053647"/>
          </a:xfrm>
          <a:custGeom>
            <a:avLst/>
            <a:gdLst>
              <a:gd name="T0" fmla="*/ 0 w 1031"/>
              <a:gd name="T1" fmla="*/ 0 h 603"/>
              <a:gd name="T2" fmla="*/ 1031 w 1031"/>
              <a:gd name="T3" fmla="*/ 603 h 603"/>
              <a:gd name="T4" fmla="*/ 0 w 1031"/>
              <a:gd name="T5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31" h="603">
                <a:moveTo>
                  <a:pt x="0" y="0"/>
                </a:moveTo>
                <a:lnTo>
                  <a:pt x="1031" y="603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8840FFB-9A53-43D6-ABF4-6BDE8E8D2963}"/>
              </a:ext>
            </a:extLst>
          </p:cNvPr>
          <p:cNvSpPr>
            <a:spLocks noChangeShapeType="1"/>
          </p:cNvSpPr>
          <p:nvPr/>
        </p:nvSpPr>
        <p:spPr bwMode="auto">
          <a:xfrm>
            <a:off x="4295365" y="2789337"/>
            <a:ext cx="1801509" cy="1053647"/>
          </a:xfrm>
          <a:prstGeom prst="lin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059CB730-7B78-A41D-0A63-72E29411D8E8}"/>
              </a:ext>
            </a:extLst>
          </p:cNvPr>
          <p:cNvSpPr>
            <a:spLocks/>
          </p:cNvSpPr>
          <p:nvPr/>
        </p:nvSpPr>
        <p:spPr bwMode="auto">
          <a:xfrm>
            <a:off x="6102115" y="2165537"/>
            <a:ext cx="683211" cy="1677446"/>
          </a:xfrm>
          <a:custGeom>
            <a:avLst/>
            <a:gdLst>
              <a:gd name="T0" fmla="*/ 391 w 391"/>
              <a:gd name="T1" fmla="*/ 0 h 960"/>
              <a:gd name="T2" fmla="*/ 0 w 391"/>
              <a:gd name="T3" fmla="*/ 960 h 960"/>
              <a:gd name="T4" fmla="*/ 391 w 391"/>
              <a:gd name="T5" fmla="*/ 0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1" h="960">
                <a:moveTo>
                  <a:pt x="391" y="0"/>
                </a:moveTo>
                <a:lnTo>
                  <a:pt x="0" y="960"/>
                </a:lnTo>
                <a:lnTo>
                  <a:pt x="391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84F938DC-8540-FEB3-D472-BF46A0F446F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02115" y="2165537"/>
            <a:ext cx="683211" cy="1677446"/>
          </a:xfrm>
          <a:prstGeom prst="lin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244457A4-9B59-2695-AFFB-D070AA56509C}"/>
              </a:ext>
            </a:extLst>
          </p:cNvPr>
          <p:cNvSpPr>
            <a:spLocks/>
          </p:cNvSpPr>
          <p:nvPr/>
        </p:nvSpPr>
        <p:spPr bwMode="auto">
          <a:xfrm>
            <a:off x="6102115" y="3842984"/>
            <a:ext cx="1991969" cy="337237"/>
          </a:xfrm>
          <a:custGeom>
            <a:avLst/>
            <a:gdLst>
              <a:gd name="T0" fmla="*/ 1140 w 1140"/>
              <a:gd name="T1" fmla="*/ 193 h 193"/>
              <a:gd name="T2" fmla="*/ 0 w 1140"/>
              <a:gd name="T3" fmla="*/ 0 h 193"/>
              <a:gd name="T4" fmla="*/ 1140 w 1140"/>
              <a:gd name="T5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40" h="193">
                <a:moveTo>
                  <a:pt x="1140" y="193"/>
                </a:moveTo>
                <a:lnTo>
                  <a:pt x="0" y="0"/>
                </a:lnTo>
                <a:lnTo>
                  <a:pt x="1140" y="193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Line 12">
            <a:extLst>
              <a:ext uri="{FF2B5EF4-FFF2-40B4-BE49-F238E27FC236}">
                <a16:creationId xmlns:a16="http://schemas.microsoft.com/office/drawing/2014/main" id="{E8514C31-A603-A577-5D60-167FF5205F0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102115" y="3842984"/>
            <a:ext cx="1991969" cy="337237"/>
          </a:xfrm>
          <a:prstGeom prst="lin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13">
            <a:extLst>
              <a:ext uri="{FF2B5EF4-FFF2-40B4-BE49-F238E27FC236}">
                <a16:creationId xmlns:a16="http://schemas.microsoft.com/office/drawing/2014/main" id="{7ACEFDFF-DE3A-A909-D8CC-9BBA995FC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5729" y="2951840"/>
            <a:ext cx="1780541" cy="1782287"/>
          </a:xfrm>
          <a:prstGeom prst="ellipse">
            <a:avLst/>
          </a:pr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1" name="Oval 14">
            <a:extLst>
              <a:ext uri="{FF2B5EF4-FFF2-40B4-BE49-F238E27FC236}">
                <a16:creationId xmlns:a16="http://schemas.microsoft.com/office/drawing/2014/main" id="{2A102630-B3A8-8CAC-0E03-C93D7BBDB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9208" y="3603598"/>
            <a:ext cx="1149750" cy="1151498"/>
          </a:xfrm>
          <a:prstGeom prst="ellipse">
            <a:avLst/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Oval 15">
            <a:extLst>
              <a:ext uri="{FF2B5EF4-FFF2-40B4-BE49-F238E27FC236}">
                <a16:creationId xmlns:a16="http://schemas.microsoft.com/office/drawing/2014/main" id="{45009F7D-2376-ED0B-EFFE-9C6E55C540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5969" y="1564565"/>
            <a:ext cx="1195218" cy="1196704"/>
          </a:xfrm>
          <a:prstGeom prst="ellipse">
            <a:avLst/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Oval 16">
            <a:extLst>
              <a:ext uri="{FF2B5EF4-FFF2-40B4-BE49-F238E27FC236}">
                <a16:creationId xmlns:a16="http://schemas.microsoft.com/office/drawing/2014/main" id="{DB53FDAA-79A3-53D3-5FBD-F2B21B36E6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7774" y="2186505"/>
            <a:ext cx="1193434" cy="1200423"/>
          </a:xfrm>
          <a:prstGeom prst="ellipse">
            <a:avLst/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0" name="Oval 17">
            <a:extLst>
              <a:ext uri="{FF2B5EF4-FFF2-40B4-BE49-F238E27FC236}">
                <a16:creationId xmlns:a16="http://schemas.microsoft.com/office/drawing/2014/main" id="{B3B60F34-540B-C539-94E0-1F0627922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7413" y="4848784"/>
            <a:ext cx="979846" cy="979844"/>
          </a:xfrm>
          <a:prstGeom prst="ellipse">
            <a:avLst/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1" name="Freeform 187" descr="D:\51PPT模板网\51pptmoban.com\图片.jpg">
            <a:extLst>
              <a:ext uri="{FF2B5EF4-FFF2-40B4-BE49-F238E27FC236}">
                <a16:creationId xmlns:a16="http://schemas.microsoft.com/office/drawing/2014/main" id="{FC83CDAC-379F-6ED1-05C6-321DEEAA3AF0}"/>
              </a:ext>
            </a:extLst>
          </p:cNvPr>
          <p:cNvSpPr>
            <a:spLocks noEditPoints="1"/>
          </p:cNvSpPr>
          <p:nvPr/>
        </p:nvSpPr>
        <p:spPr bwMode="auto">
          <a:xfrm>
            <a:off x="4042315" y="2598040"/>
            <a:ext cx="507589" cy="328033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rgbClr val="3B85D9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52">
            <a:extLst>
              <a:ext uri="{FF2B5EF4-FFF2-40B4-BE49-F238E27FC236}">
                <a16:creationId xmlns:a16="http://schemas.microsoft.com/office/drawing/2014/main" id="{2CEAEBCA-6D92-4BC5-41AF-30F322B6A49E}"/>
              </a:ext>
            </a:extLst>
          </p:cNvPr>
          <p:cNvSpPr>
            <a:spLocks noEditPoints="1"/>
          </p:cNvSpPr>
          <p:nvPr/>
        </p:nvSpPr>
        <p:spPr bwMode="auto">
          <a:xfrm>
            <a:off x="7867556" y="3929303"/>
            <a:ext cx="462597" cy="46259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3B85D9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Freeform 56">
            <a:extLst>
              <a:ext uri="{FF2B5EF4-FFF2-40B4-BE49-F238E27FC236}">
                <a16:creationId xmlns:a16="http://schemas.microsoft.com/office/drawing/2014/main" id="{F668E91B-CC3A-7B35-DF50-636409C5A5EA}"/>
              </a:ext>
            </a:extLst>
          </p:cNvPr>
          <p:cNvSpPr>
            <a:spLocks noEditPoints="1"/>
          </p:cNvSpPr>
          <p:nvPr/>
        </p:nvSpPr>
        <p:spPr bwMode="auto">
          <a:xfrm>
            <a:off x="6575610" y="1924525"/>
            <a:ext cx="442971" cy="442969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3B85D9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Freeform 152">
            <a:extLst>
              <a:ext uri="{FF2B5EF4-FFF2-40B4-BE49-F238E27FC236}">
                <a16:creationId xmlns:a16="http://schemas.microsoft.com/office/drawing/2014/main" id="{DFFB81F1-7F38-8202-E586-1E53F8E82454}"/>
              </a:ext>
            </a:extLst>
          </p:cNvPr>
          <p:cNvSpPr>
            <a:spLocks noEditPoints="1"/>
          </p:cNvSpPr>
          <p:nvPr/>
        </p:nvSpPr>
        <p:spPr bwMode="auto">
          <a:xfrm>
            <a:off x="4623318" y="5157444"/>
            <a:ext cx="413133" cy="381789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3B85D9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internet_149772" descr="D:\51PPT模板网\51pptmoban.com\图片.jpg">
            <a:extLst>
              <a:ext uri="{FF2B5EF4-FFF2-40B4-BE49-F238E27FC236}">
                <a16:creationId xmlns:a16="http://schemas.microsoft.com/office/drawing/2014/main" id="{078C54E9-8E1A-5BB5-4E3C-F8C3B2247055}"/>
              </a:ext>
            </a:extLst>
          </p:cNvPr>
          <p:cNvSpPr>
            <a:spLocks noChangeAspect="1"/>
          </p:cNvSpPr>
          <p:nvPr/>
        </p:nvSpPr>
        <p:spPr bwMode="auto">
          <a:xfrm>
            <a:off x="5823235" y="3549483"/>
            <a:ext cx="572869" cy="570610"/>
          </a:xfrm>
          <a:custGeom>
            <a:avLst/>
            <a:gdLst>
              <a:gd name="connsiteX0" fmla="*/ 413221 w 587145"/>
              <a:gd name="connsiteY0" fmla="*/ 444471 h 584830"/>
              <a:gd name="connsiteX1" fmla="*/ 498283 w 587145"/>
              <a:gd name="connsiteY1" fmla="*/ 489234 h 584830"/>
              <a:gd name="connsiteX2" fmla="*/ 505878 w 587145"/>
              <a:gd name="connsiteY2" fmla="*/ 494545 h 584830"/>
              <a:gd name="connsiteX3" fmla="*/ 317526 w 587145"/>
              <a:gd name="connsiteY3" fmla="*/ 584830 h 584830"/>
              <a:gd name="connsiteX4" fmla="*/ 310691 w 587145"/>
              <a:gd name="connsiteY4" fmla="*/ 579519 h 584830"/>
              <a:gd name="connsiteX5" fmla="*/ 413221 w 587145"/>
              <a:gd name="connsiteY5" fmla="*/ 444471 h 584830"/>
              <a:gd name="connsiteX6" fmla="*/ 173924 w 587145"/>
              <a:gd name="connsiteY6" fmla="*/ 444471 h 584830"/>
              <a:gd name="connsiteX7" fmla="*/ 276454 w 587145"/>
              <a:gd name="connsiteY7" fmla="*/ 579519 h 584830"/>
              <a:gd name="connsiteX8" fmla="*/ 269619 w 587145"/>
              <a:gd name="connsiteY8" fmla="*/ 584830 h 584830"/>
              <a:gd name="connsiteX9" fmla="*/ 81267 w 587145"/>
              <a:gd name="connsiteY9" fmla="*/ 494545 h 584830"/>
              <a:gd name="connsiteX10" fmla="*/ 88102 w 587145"/>
              <a:gd name="connsiteY10" fmla="*/ 489234 h 584830"/>
              <a:gd name="connsiteX11" fmla="*/ 173924 w 587145"/>
              <a:gd name="connsiteY11" fmla="*/ 444471 h 584830"/>
              <a:gd name="connsiteX12" fmla="*/ 303868 w 587145"/>
              <a:gd name="connsiteY12" fmla="*/ 424002 h 584830"/>
              <a:gd name="connsiteX13" fmla="*/ 393420 w 587145"/>
              <a:gd name="connsiteY13" fmla="*/ 438412 h 584830"/>
              <a:gd name="connsiteX14" fmla="*/ 303868 w 587145"/>
              <a:gd name="connsiteY14" fmla="*/ 559000 h 584830"/>
              <a:gd name="connsiteX15" fmla="*/ 283277 w 587145"/>
              <a:gd name="connsiteY15" fmla="*/ 424002 h 584830"/>
              <a:gd name="connsiteX16" fmla="*/ 283277 w 587145"/>
              <a:gd name="connsiteY16" fmla="*/ 559000 h 584830"/>
              <a:gd name="connsiteX17" fmla="*/ 193725 w 587145"/>
              <a:gd name="connsiteY17" fmla="*/ 438412 h 584830"/>
              <a:gd name="connsiteX18" fmla="*/ 283277 w 587145"/>
              <a:gd name="connsiteY18" fmla="*/ 424002 h 584830"/>
              <a:gd name="connsiteX19" fmla="*/ 445135 w 587145"/>
              <a:gd name="connsiteY19" fmla="*/ 302650 h 584830"/>
              <a:gd name="connsiteX20" fmla="*/ 587145 w 587145"/>
              <a:gd name="connsiteY20" fmla="*/ 302650 h 584830"/>
              <a:gd name="connsiteX21" fmla="*/ 519557 w 587145"/>
              <a:gd name="connsiteY21" fmla="*/ 479439 h 584830"/>
              <a:gd name="connsiteX22" fmla="*/ 510445 w 587145"/>
              <a:gd name="connsiteY22" fmla="*/ 473369 h 584830"/>
              <a:gd name="connsiteX23" fmla="*/ 420834 w 587145"/>
              <a:gd name="connsiteY23" fmla="*/ 426326 h 584830"/>
              <a:gd name="connsiteX24" fmla="*/ 445135 w 587145"/>
              <a:gd name="connsiteY24" fmla="*/ 302650 h 584830"/>
              <a:gd name="connsiteX25" fmla="*/ 303868 w 587145"/>
              <a:gd name="connsiteY25" fmla="*/ 302650 h 584830"/>
              <a:gd name="connsiteX26" fmla="*/ 424611 w 587145"/>
              <a:gd name="connsiteY26" fmla="*/ 302650 h 584830"/>
              <a:gd name="connsiteX27" fmla="*/ 401070 w 587145"/>
              <a:gd name="connsiteY27" fmla="*/ 419494 h 584830"/>
              <a:gd name="connsiteX28" fmla="*/ 303868 w 587145"/>
              <a:gd name="connsiteY28" fmla="*/ 404319 h 584830"/>
              <a:gd name="connsiteX29" fmla="*/ 161803 w 587145"/>
              <a:gd name="connsiteY29" fmla="*/ 302650 h 584830"/>
              <a:gd name="connsiteX30" fmla="*/ 283277 w 587145"/>
              <a:gd name="connsiteY30" fmla="*/ 302650 h 584830"/>
              <a:gd name="connsiteX31" fmla="*/ 283277 w 587145"/>
              <a:gd name="connsiteY31" fmla="*/ 404319 h 584830"/>
              <a:gd name="connsiteX32" fmla="*/ 185339 w 587145"/>
              <a:gd name="connsiteY32" fmla="*/ 419494 h 584830"/>
              <a:gd name="connsiteX33" fmla="*/ 161803 w 587145"/>
              <a:gd name="connsiteY33" fmla="*/ 302650 h 584830"/>
              <a:gd name="connsiteX34" fmla="*/ 0 w 587145"/>
              <a:gd name="connsiteY34" fmla="*/ 302650 h 584830"/>
              <a:gd name="connsiteX35" fmla="*/ 142010 w 587145"/>
              <a:gd name="connsiteY35" fmla="*/ 302650 h 584830"/>
              <a:gd name="connsiteX36" fmla="*/ 166311 w 587145"/>
              <a:gd name="connsiteY36" fmla="*/ 426326 h 584830"/>
              <a:gd name="connsiteX37" fmla="*/ 75941 w 587145"/>
              <a:gd name="connsiteY37" fmla="*/ 473369 h 584830"/>
              <a:gd name="connsiteX38" fmla="*/ 67588 w 587145"/>
              <a:gd name="connsiteY38" fmla="*/ 479439 h 584830"/>
              <a:gd name="connsiteX39" fmla="*/ 0 w 587145"/>
              <a:gd name="connsiteY39" fmla="*/ 302650 h 584830"/>
              <a:gd name="connsiteX40" fmla="*/ 398032 w 587145"/>
              <a:gd name="connsiteY40" fmla="*/ 156320 h 584830"/>
              <a:gd name="connsiteX41" fmla="*/ 424611 w 587145"/>
              <a:gd name="connsiteY41" fmla="*/ 282180 h 584830"/>
              <a:gd name="connsiteX42" fmla="*/ 303868 w 587145"/>
              <a:gd name="connsiteY42" fmla="*/ 282180 h 584830"/>
              <a:gd name="connsiteX43" fmla="*/ 303868 w 587145"/>
              <a:gd name="connsiteY43" fmla="*/ 170726 h 584830"/>
              <a:gd name="connsiteX44" fmla="*/ 398032 w 587145"/>
              <a:gd name="connsiteY44" fmla="*/ 156320 h 584830"/>
              <a:gd name="connsiteX45" fmla="*/ 189135 w 587145"/>
              <a:gd name="connsiteY45" fmla="*/ 156320 h 584830"/>
              <a:gd name="connsiteX46" fmla="*/ 283277 w 587145"/>
              <a:gd name="connsiteY46" fmla="*/ 170726 h 584830"/>
              <a:gd name="connsiteX47" fmla="*/ 283277 w 587145"/>
              <a:gd name="connsiteY47" fmla="*/ 282180 h 584830"/>
              <a:gd name="connsiteX48" fmla="*/ 161803 w 587145"/>
              <a:gd name="connsiteY48" fmla="*/ 282180 h 584830"/>
              <a:gd name="connsiteX49" fmla="*/ 189135 w 587145"/>
              <a:gd name="connsiteY49" fmla="*/ 156320 h 584830"/>
              <a:gd name="connsiteX50" fmla="*/ 72907 w 587145"/>
              <a:gd name="connsiteY50" fmla="*/ 99421 h 584830"/>
              <a:gd name="connsiteX51" fmla="*/ 82020 w 587145"/>
              <a:gd name="connsiteY51" fmla="*/ 106246 h 584830"/>
              <a:gd name="connsiteX52" fmla="*/ 169357 w 587145"/>
              <a:gd name="connsiteY52" fmla="*/ 150230 h 584830"/>
              <a:gd name="connsiteX53" fmla="*/ 142017 w 587145"/>
              <a:gd name="connsiteY53" fmla="*/ 282180 h 584830"/>
              <a:gd name="connsiteX54" fmla="*/ 0 w 587145"/>
              <a:gd name="connsiteY54" fmla="*/ 282180 h 584830"/>
              <a:gd name="connsiteX55" fmla="*/ 72907 w 587145"/>
              <a:gd name="connsiteY55" fmla="*/ 99421 h 584830"/>
              <a:gd name="connsiteX56" fmla="*/ 514198 w 587145"/>
              <a:gd name="connsiteY56" fmla="*/ 98690 h 584830"/>
              <a:gd name="connsiteX57" fmla="*/ 587145 w 587145"/>
              <a:gd name="connsiteY57" fmla="*/ 282180 h 584830"/>
              <a:gd name="connsiteX58" fmla="*/ 445050 w 587145"/>
              <a:gd name="connsiteY58" fmla="*/ 282180 h 584830"/>
              <a:gd name="connsiteX59" fmla="*/ 416935 w 587145"/>
              <a:gd name="connsiteY59" fmla="*/ 149491 h 584830"/>
              <a:gd name="connsiteX60" fmla="*/ 505080 w 587145"/>
              <a:gd name="connsiteY60" fmla="*/ 105514 h 584830"/>
              <a:gd name="connsiteX61" fmla="*/ 303868 w 587145"/>
              <a:gd name="connsiteY61" fmla="*/ 25830 h 584830"/>
              <a:gd name="connsiteX62" fmla="*/ 389643 w 587145"/>
              <a:gd name="connsiteY62" fmla="*/ 137333 h 584830"/>
              <a:gd name="connsiteX63" fmla="*/ 303868 w 587145"/>
              <a:gd name="connsiteY63" fmla="*/ 150228 h 584830"/>
              <a:gd name="connsiteX64" fmla="*/ 283277 w 587145"/>
              <a:gd name="connsiteY64" fmla="*/ 25830 h 584830"/>
              <a:gd name="connsiteX65" fmla="*/ 283277 w 587145"/>
              <a:gd name="connsiteY65" fmla="*/ 150228 h 584830"/>
              <a:gd name="connsiteX66" fmla="*/ 197502 w 587145"/>
              <a:gd name="connsiteY66" fmla="*/ 137333 h 584830"/>
              <a:gd name="connsiteX67" fmla="*/ 283277 w 587145"/>
              <a:gd name="connsiteY67" fmla="*/ 25830 h 584830"/>
              <a:gd name="connsiteX68" fmla="*/ 314425 w 587145"/>
              <a:gd name="connsiteY68" fmla="*/ 0 h 584830"/>
              <a:gd name="connsiteX69" fmla="*/ 499786 w 587145"/>
              <a:gd name="connsiteY69" fmla="*/ 84194 h 584830"/>
              <a:gd name="connsiteX70" fmla="*/ 492949 w 587145"/>
              <a:gd name="connsiteY70" fmla="*/ 89503 h 584830"/>
              <a:gd name="connsiteX71" fmla="*/ 408625 w 587145"/>
              <a:gd name="connsiteY71" fmla="*/ 131221 h 584830"/>
              <a:gd name="connsiteX72" fmla="*/ 309107 w 587145"/>
              <a:gd name="connsiteY72" fmla="*/ 4551 h 584830"/>
              <a:gd name="connsiteX73" fmla="*/ 271871 w 587145"/>
              <a:gd name="connsiteY73" fmla="*/ 0 h 584830"/>
              <a:gd name="connsiteX74" fmla="*/ 277185 w 587145"/>
              <a:gd name="connsiteY74" fmla="*/ 4551 h 584830"/>
              <a:gd name="connsiteX75" fmla="*/ 177731 w 587145"/>
              <a:gd name="connsiteY75" fmla="*/ 131221 h 584830"/>
              <a:gd name="connsiteX76" fmla="*/ 93461 w 587145"/>
              <a:gd name="connsiteY76" fmla="*/ 89503 h 584830"/>
              <a:gd name="connsiteX77" fmla="*/ 86628 w 587145"/>
              <a:gd name="connsiteY77" fmla="*/ 84194 h 584830"/>
              <a:gd name="connsiteX78" fmla="*/ 271871 w 587145"/>
              <a:gd name="connsiteY78" fmla="*/ 0 h 58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87145" h="584830">
                <a:moveTo>
                  <a:pt x="413221" y="444471"/>
                </a:moveTo>
                <a:cubicBezTo>
                  <a:pt x="442841" y="455851"/>
                  <a:pt x="471701" y="470267"/>
                  <a:pt x="498283" y="489234"/>
                </a:cubicBezTo>
                <a:lnTo>
                  <a:pt x="505878" y="494545"/>
                </a:lnTo>
                <a:cubicBezTo>
                  <a:pt x="457271" y="545378"/>
                  <a:pt x="391196" y="578760"/>
                  <a:pt x="317526" y="584830"/>
                </a:cubicBezTo>
                <a:lnTo>
                  <a:pt x="310691" y="579519"/>
                </a:lnTo>
                <a:cubicBezTo>
                  <a:pt x="355501" y="542343"/>
                  <a:pt x="389677" y="496062"/>
                  <a:pt x="413221" y="444471"/>
                </a:cubicBezTo>
                <a:close/>
                <a:moveTo>
                  <a:pt x="173924" y="444471"/>
                </a:moveTo>
                <a:cubicBezTo>
                  <a:pt x="196708" y="496062"/>
                  <a:pt x="231644" y="542343"/>
                  <a:pt x="276454" y="579519"/>
                </a:cubicBezTo>
                <a:lnTo>
                  <a:pt x="269619" y="584830"/>
                </a:lnTo>
                <a:cubicBezTo>
                  <a:pt x="195949" y="578760"/>
                  <a:pt x="129114" y="545378"/>
                  <a:pt x="81267" y="494545"/>
                </a:cubicBezTo>
                <a:lnTo>
                  <a:pt x="88102" y="489234"/>
                </a:lnTo>
                <a:cubicBezTo>
                  <a:pt x="114684" y="470267"/>
                  <a:pt x="143544" y="455851"/>
                  <a:pt x="173924" y="444471"/>
                </a:cubicBezTo>
                <a:close/>
                <a:moveTo>
                  <a:pt x="303868" y="424002"/>
                </a:moveTo>
                <a:cubicBezTo>
                  <a:pt x="334225" y="424760"/>
                  <a:pt x="364581" y="430069"/>
                  <a:pt x="393420" y="438412"/>
                </a:cubicBezTo>
                <a:cubicBezTo>
                  <a:pt x="372929" y="483917"/>
                  <a:pt x="342573" y="525630"/>
                  <a:pt x="303868" y="559000"/>
                </a:cubicBezTo>
                <a:close/>
                <a:moveTo>
                  <a:pt x="283277" y="424002"/>
                </a:moveTo>
                <a:lnTo>
                  <a:pt x="283277" y="559000"/>
                </a:lnTo>
                <a:cubicBezTo>
                  <a:pt x="244572" y="524871"/>
                  <a:pt x="214216" y="483917"/>
                  <a:pt x="193725" y="438412"/>
                </a:cubicBezTo>
                <a:cubicBezTo>
                  <a:pt x="222564" y="430069"/>
                  <a:pt x="252161" y="424760"/>
                  <a:pt x="283277" y="424002"/>
                </a:cubicBezTo>
                <a:close/>
                <a:moveTo>
                  <a:pt x="445135" y="302650"/>
                </a:moveTo>
                <a:lnTo>
                  <a:pt x="587145" y="302650"/>
                </a:lnTo>
                <a:cubicBezTo>
                  <a:pt x="584867" y="369420"/>
                  <a:pt x="559806" y="430879"/>
                  <a:pt x="519557" y="479439"/>
                </a:cubicBezTo>
                <a:lnTo>
                  <a:pt x="510445" y="473369"/>
                </a:lnTo>
                <a:cubicBezTo>
                  <a:pt x="482346" y="452883"/>
                  <a:pt x="451970" y="437708"/>
                  <a:pt x="420834" y="426326"/>
                </a:cubicBezTo>
                <a:cubicBezTo>
                  <a:pt x="435263" y="386871"/>
                  <a:pt x="443616" y="345140"/>
                  <a:pt x="445135" y="302650"/>
                </a:cubicBezTo>
                <a:close/>
                <a:moveTo>
                  <a:pt x="303868" y="302650"/>
                </a:moveTo>
                <a:lnTo>
                  <a:pt x="424611" y="302650"/>
                </a:lnTo>
                <a:cubicBezTo>
                  <a:pt x="423852" y="342863"/>
                  <a:pt x="415498" y="382316"/>
                  <a:pt x="401070" y="419494"/>
                </a:cubicBezTo>
                <a:cubicBezTo>
                  <a:pt x="369935" y="410389"/>
                  <a:pt x="337281" y="405078"/>
                  <a:pt x="303868" y="404319"/>
                </a:cubicBezTo>
                <a:close/>
                <a:moveTo>
                  <a:pt x="161803" y="302650"/>
                </a:moveTo>
                <a:lnTo>
                  <a:pt x="283277" y="302650"/>
                </a:lnTo>
                <a:lnTo>
                  <a:pt x="283277" y="404319"/>
                </a:lnTo>
                <a:cubicBezTo>
                  <a:pt x="249872" y="405078"/>
                  <a:pt x="217225" y="410389"/>
                  <a:pt x="185339" y="419494"/>
                </a:cubicBezTo>
                <a:cubicBezTo>
                  <a:pt x="170913" y="382316"/>
                  <a:pt x="163321" y="342863"/>
                  <a:pt x="161803" y="302650"/>
                </a:cubicBezTo>
                <a:close/>
                <a:moveTo>
                  <a:pt x="0" y="302650"/>
                </a:moveTo>
                <a:lnTo>
                  <a:pt x="142010" y="302650"/>
                </a:lnTo>
                <a:cubicBezTo>
                  <a:pt x="142769" y="345140"/>
                  <a:pt x="151123" y="386871"/>
                  <a:pt x="166311" y="426326"/>
                </a:cubicBezTo>
                <a:cubicBezTo>
                  <a:pt x="134416" y="437708"/>
                  <a:pt x="104039" y="452883"/>
                  <a:pt x="75941" y="473369"/>
                </a:cubicBezTo>
                <a:lnTo>
                  <a:pt x="67588" y="479439"/>
                </a:lnTo>
                <a:cubicBezTo>
                  <a:pt x="27339" y="430879"/>
                  <a:pt x="2278" y="369420"/>
                  <a:pt x="0" y="302650"/>
                </a:cubicBezTo>
                <a:close/>
                <a:moveTo>
                  <a:pt x="398032" y="156320"/>
                </a:moveTo>
                <a:cubicBezTo>
                  <a:pt x="414739" y="195746"/>
                  <a:pt x="423852" y="238205"/>
                  <a:pt x="424611" y="282180"/>
                </a:cubicBezTo>
                <a:lnTo>
                  <a:pt x="303868" y="282180"/>
                </a:lnTo>
                <a:lnTo>
                  <a:pt x="303868" y="170726"/>
                </a:lnTo>
                <a:cubicBezTo>
                  <a:pt x="335762" y="169967"/>
                  <a:pt x="367657" y="164660"/>
                  <a:pt x="398032" y="156320"/>
                </a:cubicBezTo>
                <a:close/>
                <a:moveTo>
                  <a:pt x="189135" y="156320"/>
                </a:moveTo>
                <a:cubicBezTo>
                  <a:pt x="219503" y="164660"/>
                  <a:pt x="251390" y="169967"/>
                  <a:pt x="283277" y="170726"/>
                </a:cubicBezTo>
                <a:lnTo>
                  <a:pt x="283277" y="282180"/>
                </a:lnTo>
                <a:lnTo>
                  <a:pt x="161803" y="282180"/>
                </a:lnTo>
                <a:cubicBezTo>
                  <a:pt x="163321" y="238205"/>
                  <a:pt x="172432" y="195746"/>
                  <a:pt x="189135" y="156320"/>
                </a:cubicBezTo>
                <a:close/>
                <a:moveTo>
                  <a:pt x="72907" y="99421"/>
                </a:moveTo>
                <a:lnTo>
                  <a:pt x="82020" y="106246"/>
                </a:lnTo>
                <a:cubicBezTo>
                  <a:pt x="109361" y="124446"/>
                  <a:pt x="138979" y="138854"/>
                  <a:pt x="169357" y="150230"/>
                </a:cubicBezTo>
                <a:cubicBezTo>
                  <a:pt x="152649" y="191180"/>
                  <a:pt x="142776" y="235922"/>
                  <a:pt x="142017" y="282180"/>
                </a:cubicBezTo>
                <a:lnTo>
                  <a:pt x="0" y="282180"/>
                </a:lnTo>
                <a:cubicBezTo>
                  <a:pt x="2278" y="212413"/>
                  <a:pt x="29618" y="148713"/>
                  <a:pt x="72907" y="99421"/>
                </a:cubicBezTo>
                <a:close/>
                <a:moveTo>
                  <a:pt x="514198" y="98690"/>
                </a:moveTo>
                <a:cubicBezTo>
                  <a:pt x="557510" y="147975"/>
                  <a:pt x="584865" y="212423"/>
                  <a:pt x="587145" y="282180"/>
                </a:cubicBezTo>
                <a:lnTo>
                  <a:pt x="445050" y="282180"/>
                </a:lnTo>
                <a:cubicBezTo>
                  <a:pt x="443530" y="235928"/>
                  <a:pt x="434412" y="191193"/>
                  <a:pt x="416935" y="149491"/>
                </a:cubicBezTo>
                <a:cubicBezTo>
                  <a:pt x="448090" y="138876"/>
                  <a:pt x="477724" y="124470"/>
                  <a:pt x="505080" y="105514"/>
                </a:cubicBezTo>
                <a:close/>
                <a:moveTo>
                  <a:pt x="303868" y="25830"/>
                </a:moveTo>
                <a:cubicBezTo>
                  <a:pt x="339544" y="57688"/>
                  <a:pt x="369148" y="95614"/>
                  <a:pt x="389643" y="137333"/>
                </a:cubicBezTo>
                <a:cubicBezTo>
                  <a:pt x="361557" y="144918"/>
                  <a:pt x="332713" y="149469"/>
                  <a:pt x="303868" y="150228"/>
                </a:cubicBezTo>
                <a:close/>
                <a:moveTo>
                  <a:pt x="283277" y="25830"/>
                </a:moveTo>
                <a:lnTo>
                  <a:pt x="283277" y="150228"/>
                </a:lnTo>
                <a:cubicBezTo>
                  <a:pt x="253673" y="149469"/>
                  <a:pt x="225588" y="144918"/>
                  <a:pt x="197502" y="137333"/>
                </a:cubicBezTo>
                <a:cubicBezTo>
                  <a:pt x="217997" y="95614"/>
                  <a:pt x="246842" y="57688"/>
                  <a:pt x="283277" y="25830"/>
                </a:cubicBezTo>
                <a:close/>
                <a:moveTo>
                  <a:pt x="314425" y="0"/>
                </a:moveTo>
                <a:cubicBezTo>
                  <a:pt x="386594" y="5310"/>
                  <a:pt x="451926" y="36408"/>
                  <a:pt x="499786" y="84194"/>
                </a:cubicBezTo>
                <a:lnTo>
                  <a:pt x="492949" y="89503"/>
                </a:lnTo>
                <a:cubicBezTo>
                  <a:pt x="467120" y="106949"/>
                  <a:pt x="438252" y="121360"/>
                  <a:pt x="408625" y="131221"/>
                </a:cubicBezTo>
                <a:cubicBezTo>
                  <a:pt x="385834" y="82677"/>
                  <a:pt x="352409" y="39442"/>
                  <a:pt x="309107" y="4551"/>
                </a:cubicBezTo>
                <a:close/>
                <a:moveTo>
                  <a:pt x="271871" y="0"/>
                </a:moveTo>
                <a:lnTo>
                  <a:pt x="277185" y="4551"/>
                </a:lnTo>
                <a:cubicBezTo>
                  <a:pt x="234670" y="39442"/>
                  <a:pt x="201266" y="82677"/>
                  <a:pt x="177731" y="131221"/>
                </a:cubicBezTo>
                <a:cubicBezTo>
                  <a:pt x="148122" y="121360"/>
                  <a:pt x="120032" y="106949"/>
                  <a:pt x="93461" y="89503"/>
                </a:cubicBezTo>
                <a:lnTo>
                  <a:pt x="86628" y="84194"/>
                </a:lnTo>
                <a:cubicBezTo>
                  <a:pt x="135216" y="36408"/>
                  <a:pt x="199747" y="5310"/>
                  <a:pt x="2718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EBE4A00-B800-C2AC-CA8C-7C34B342917E}"/>
              </a:ext>
            </a:extLst>
          </p:cNvPr>
          <p:cNvGrpSpPr/>
          <p:nvPr/>
        </p:nvGrpSpPr>
        <p:grpSpPr>
          <a:xfrm>
            <a:off x="7465041" y="1678538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8B11129-E109-76FC-B742-EF3F02F346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6174286-967E-32A2-0BBF-291EC6E79FD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E20AFC9-DF59-D109-5B6E-CD4AA9BB77A4}"/>
              </a:ext>
            </a:extLst>
          </p:cNvPr>
          <p:cNvGrpSpPr/>
          <p:nvPr/>
        </p:nvGrpSpPr>
        <p:grpSpPr>
          <a:xfrm>
            <a:off x="638704" y="2378455"/>
            <a:ext cx="2984539" cy="816522"/>
            <a:chOff x="283598" y="1906534"/>
            <a:chExt cx="298453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E33E9F0-D45E-F1FD-130F-A1F7417EE75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E6BC5E9-3397-4C70-573C-619926C504F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A67DAD6-7721-BD46-BC86-35E607EBCE10}"/>
              </a:ext>
            </a:extLst>
          </p:cNvPr>
          <p:cNvGrpSpPr/>
          <p:nvPr/>
        </p:nvGrpSpPr>
        <p:grpSpPr>
          <a:xfrm>
            <a:off x="8760441" y="3834788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F583DCB-3F8D-DCD1-4D91-AC006ED5354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C365EAE-F13C-A0BD-FCBC-3557C35D79C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1B483C5-02A1-4DDF-9C89-535C23734063}"/>
              </a:ext>
            </a:extLst>
          </p:cNvPr>
          <p:cNvGrpSpPr/>
          <p:nvPr/>
        </p:nvGrpSpPr>
        <p:grpSpPr>
          <a:xfrm>
            <a:off x="1260504" y="4954939"/>
            <a:ext cx="2984539" cy="816522"/>
            <a:chOff x="283598" y="1906534"/>
            <a:chExt cx="2984539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82339A3-A8AC-7BFD-7295-C5D2041F979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FBE9A39-11F6-1DAF-521F-54D5503C0E6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187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2" grpId="0" animBg="1"/>
      <p:bldP spid="13" grpId="0" animBg="1"/>
      <p:bldP spid="20" grpId="0" animBg="1"/>
      <p:bldP spid="21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4DD1FE6-2076-06D9-0753-68847376DF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720474"/>
            <a:ext cx="12192000" cy="4137526"/>
          </a:xfrm>
          <a:custGeom>
            <a:avLst/>
            <a:gdLst>
              <a:gd name="connsiteX0" fmla="*/ 12192000 w 12192000"/>
              <a:gd name="connsiteY0" fmla="*/ 0 h 4137526"/>
              <a:gd name="connsiteX1" fmla="*/ 12192000 w 12192000"/>
              <a:gd name="connsiteY1" fmla="*/ 4137526 h 4137526"/>
              <a:gd name="connsiteX2" fmla="*/ 0 w 12192000"/>
              <a:gd name="connsiteY2" fmla="*/ 4137526 h 4137526"/>
              <a:gd name="connsiteX3" fmla="*/ 0 w 12192000"/>
              <a:gd name="connsiteY3" fmla="*/ 1549405 h 4137526"/>
              <a:gd name="connsiteX4" fmla="*/ 7750629 w 12192000"/>
              <a:gd name="connsiteY4" fmla="*/ 838466 h 4137526"/>
              <a:gd name="connsiteX5" fmla="*/ 8040914 w 12192000"/>
              <a:gd name="connsiteY5" fmla="*/ 852980 h 4137526"/>
              <a:gd name="connsiteX6" fmla="*/ 8505371 w 12192000"/>
              <a:gd name="connsiteY6" fmla="*/ 1477094 h 4137526"/>
              <a:gd name="connsiteX7" fmla="*/ 10392229 w 12192000"/>
              <a:gd name="connsiteY7" fmla="*/ 403037 h 413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37526">
                <a:moveTo>
                  <a:pt x="12192000" y="0"/>
                </a:moveTo>
                <a:lnTo>
                  <a:pt x="12192000" y="4137526"/>
                </a:lnTo>
                <a:lnTo>
                  <a:pt x="0" y="4137526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0"/>
                </a:lnTo>
                <a:lnTo>
                  <a:pt x="8505371" y="1477094"/>
                </a:lnTo>
                <a:lnTo>
                  <a:pt x="10392229" y="403037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9C9B219-C91A-B8AD-E8A6-1B5E5A87DB19}"/>
              </a:ext>
            </a:extLst>
          </p:cNvPr>
          <p:cNvSpPr/>
          <p:nvPr/>
        </p:nvSpPr>
        <p:spPr>
          <a:xfrm>
            <a:off x="-159657" y="3912803"/>
            <a:ext cx="12511314" cy="3012672"/>
          </a:xfrm>
          <a:custGeom>
            <a:avLst/>
            <a:gdLst>
              <a:gd name="connsiteX0" fmla="*/ 12192000 w 12192000"/>
              <a:gd name="connsiteY0" fmla="*/ 0 h 2935781"/>
              <a:gd name="connsiteX1" fmla="*/ 12192000 w 12192000"/>
              <a:gd name="connsiteY1" fmla="*/ 2935781 h 2935781"/>
              <a:gd name="connsiteX2" fmla="*/ 0 w 12192000"/>
              <a:gd name="connsiteY2" fmla="*/ 2935781 h 2935781"/>
              <a:gd name="connsiteX3" fmla="*/ 0 w 12192000"/>
              <a:gd name="connsiteY3" fmla="*/ 1549405 h 2935781"/>
              <a:gd name="connsiteX4" fmla="*/ 7750630 w 12192000"/>
              <a:gd name="connsiteY4" fmla="*/ 838466 h 2935781"/>
              <a:gd name="connsiteX5" fmla="*/ 8040915 w 12192000"/>
              <a:gd name="connsiteY5" fmla="*/ 852980 h 2935781"/>
              <a:gd name="connsiteX6" fmla="*/ 8505372 w 12192000"/>
              <a:gd name="connsiteY6" fmla="*/ 1477094 h 2935781"/>
              <a:gd name="connsiteX7" fmla="*/ 10392230 w 12192000"/>
              <a:gd name="connsiteY7" fmla="*/ 403037 h 2935781"/>
              <a:gd name="connsiteX8" fmla="*/ 12192000 w 12192000"/>
              <a:gd name="connsiteY8" fmla="*/ 0 h 293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35781">
                <a:moveTo>
                  <a:pt x="12192000" y="0"/>
                </a:moveTo>
                <a:lnTo>
                  <a:pt x="12192000" y="2935781"/>
                </a:lnTo>
                <a:lnTo>
                  <a:pt x="0" y="2935781"/>
                </a:lnTo>
                <a:lnTo>
                  <a:pt x="0" y="1549405"/>
                </a:lnTo>
                <a:lnTo>
                  <a:pt x="7750630" y="838466"/>
                </a:lnTo>
                <a:lnTo>
                  <a:pt x="8040915" y="852980"/>
                </a:lnTo>
                <a:lnTo>
                  <a:pt x="8505372" y="1477094"/>
                </a:lnTo>
                <a:lnTo>
                  <a:pt x="10392230" y="403037"/>
                </a:lnTo>
                <a:lnTo>
                  <a:pt x="1219200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25400" cap="flat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3B85D9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5407CC6-31C9-A260-DEAA-4625836244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97991"/>
            <a:ext cx="12192000" cy="2660009"/>
          </a:xfrm>
          <a:custGeom>
            <a:avLst/>
            <a:gdLst>
              <a:gd name="connsiteX0" fmla="*/ 12192000 w 12192000"/>
              <a:gd name="connsiteY0" fmla="*/ 0 h 2660009"/>
              <a:gd name="connsiteX1" fmla="*/ 12192000 w 12192000"/>
              <a:gd name="connsiteY1" fmla="*/ 2660009 h 2660009"/>
              <a:gd name="connsiteX2" fmla="*/ 0 w 12192000"/>
              <a:gd name="connsiteY2" fmla="*/ 2660009 h 2660009"/>
              <a:gd name="connsiteX3" fmla="*/ 0 w 12192000"/>
              <a:gd name="connsiteY3" fmla="*/ 1549405 h 2660009"/>
              <a:gd name="connsiteX4" fmla="*/ 7750629 w 12192000"/>
              <a:gd name="connsiteY4" fmla="*/ 838466 h 2660009"/>
              <a:gd name="connsiteX5" fmla="*/ 8040914 w 12192000"/>
              <a:gd name="connsiteY5" fmla="*/ 852981 h 2660009"/>
              <a:gd name="connsiteX6" fmla="*/ 8505371 w 12192000"/>
              <a:gd name="connsiteY6" fmla="*/ 1477095 h 2660009"/>
              <a:gd name="connsiteX7" fmla="*/ 10392229 w 12192000"/>
              <a:gd name="connsiteY7" fmla="*/ 403037 h 266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660009">
                <a:moveTo>
                  <a:pt x="12192000" y="0"/>
                </a:moveTo>
                <a:lnTo>
                  <a:pt x="12192000" y="2660009"/>
                </a:lnTo>
                <a:lnTo>
                  <a:pt x="0" y="2660009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1"/>
                </a:lnTo>
                <a:lnTo>
                  <a:pt x="8505371" y="1477095"/>
                </a:lnTo>
                <a:lnTo>
                  <a:pt x="10392229" y="403037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CC0B915-3D94-E65D-9BEB-C642AE5CA0F1}"/>
              </a:ext>
            </a:extLst>
          </p:cNvPr>
          <p:cNvGrpSpPr/>
          <p:nvPr/>
        </p:nvGrpSpPr>
        <p:grpSpPr>
          <a:xfrm>
            <a:off x="10613658" y="5527995"/>
            <a:ext cx="866626" cy="553205"/>
            <a:chOff x="2178844" y="2720474"/>
            <a:chExt cx="866626" cy="553205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6AE23D7B-B16C-B66B-FAEF-B8D4EC6AD97C}"/>
                </a:ext>
              </a:extLst>
            </p:cNvPr>
            <p:cNvSpPr/>
            <p:nvPr/>
          </p:nvSpPr>
          <p:spPr>
            <a:xfrm>
              <a:off x="2653309" y="2720474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F29B9725-0F49-3803-3679-ED4E21687BB3}"/>
                </a:ext>
              </a:extLst>
            </p:cNvPr>
            <p:cNvSpPr/>
            <p:nvPr/>
          </p:nvSpPr>
          <p:spPr>
            <a:xfrm>
              <a:off x="2373909" y="2720474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24A3D712-B284-265A-519F-9CF0B5E12154}"/>
                </a:ext>
              </a:extLst>
            </p:cNvPr>
            <p:cNvSpPr/>
            <p:nvPr/>
          </p:nvSpPr>
          <p:spPr>
            <a:xfrm>
              <a:off x="2178844" y="2720474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7969C9-BB9E-B83E-5FB4-F58AB1563CE0}"/>
              </a:ext>
            </a:extLst>
          </p:cNvPr>
          <p:cNvGrpSpPr/>
          <p:nvPr/>
        </p:nvGrpSpPr>
        <p:grpSpPr>
          <a:xfrm>
            <a:off x="7775943" y="1900133"/>
            <a:ext cx="866626" cy="553205"/>
            <a:chOff x="9260114" y="1618502"/>
            <a:chExt cx="866626" cy="553205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B83DDDB0-A920-17D8-9916-9F40CD646186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CFB18646-852E-59FB-4FD2-49B7401E0520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4DE6493C-F4D0-1DF7-5B66-D75963787129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D48F8A3-DA92-CB44-FB18-EFB1B264A7D3}"/>
              </a:ext>
            </a:extLst>
          </p:cNvPr>
          <p:cNvGrpSpPr/>
          <p:nvPr/>
        </p:nvGrpSpPr>
        <p:grpSpPr>
          <a:xfrm>
            <a:off x="3735970" y="1637443"/>
            <a:ext cx="4039973" cy="836945"/>
            <a:chOff x="1745245" y="2181181"/>
            <a:chExt cx="4039973" cy="836945"/>
          </a:xfrm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E0C1FCFE-767E-D1A1-D198-60EA59B483F0}"/>
                </a:ext>
              </a:extLst>
            </p:cNvPr>
            <p:cNvSpPr/>
            <p:nvPr/>
          </p:nvSpPr>
          <p:spPr>
            <a:xfrm>
              <a:off x="1745245" y="2181181"/>
              <a:ext cx="1667219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BE8950CB-C0B1-A4A3-5E6E-0CAE8D2B2515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83E509E-D396-4DFD-43CE-EE442378C108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当前形式分析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74CA29B-11CC-91ED-2D18-5A27039B92A5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27C2472-3727-57CA-BDE8-C99F3675A8B9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6D404D8-C9A2-1577-C6B0-14553D752370}"/>
              </a:ext>
            </a:extLst>
          </p:cNvPr>
          <p:cNvSpPr txBox="1"/>
          <p:nvPr/>
        </p:nvSpPr>
        <p:spPr>
          <a:xfrm>
            <a:off x="2641600" y="2769060"/>
            <a:ext cx="69088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19276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当前形式分析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>
            <a:extLst>
              <a:ext uri="{FF2B5EF4-FFF2-40B4-BE49-F238E27FC236}">
                <a16:creationId xmlns:a16="http://schemas.microsoft.com/office/drawing/2014/main" id="{CC3AFAC8-07FA-5E14-ED11-E9D7C91E7827}"/>
              </a:ext>
            </a:extLst>
          </p:cNvPr>
          <p:cNvSpPr/>
          <p:nvPr/>
        </p:nvSpPr>
        <p:spPr>
          <a:xfrm>
            <a:off x="1555809" y="2060715"/>
            <a:ext cx="1663148" cy="1663148"/>
          </a:xfrm>
          <a:prstGeom prst="roundRect">
            <a:avLst>
              <a:gd name="adj" fmla="val 14675"/>
            </a:avLst>
          </a:prstGeom>
          <a:solidFill>
            <a:srgbClr val="3B8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</a:endParaRP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3FC81923-B742-5223-5BDA-5459619A8E47}"/>
              </a:ext>
            </a:extLst>
          </p:cNvPr>
          <p:cNvSpPr/>
          <p:nvPr/>
        </p:nvSpPr>
        <p:spPr>
          <a:xfrm>
            <a:off x="1181435" y="3240158"/>
            <a:ext cx="748748" cy="748748"/>
          </a:xfrm>
          <a:prstGeom prst="roundRect">
            <a:avLst>
              <a:gd name="adj" fmla="val 14675"/>
            </a:avLst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iconfont-1187-868319">
            <a:extLst>
              <a:ext uri="{FF2B5EF4-FFF2-40B4-BE49-F238E27FC236}">
                <a16:creationId xmlns:a16="http://schemas.microsoft.com/office/drawing/2014/main" id="{F637C3C2-F8CA-EC50-2F26-351B60637722}"/>
              </a:ext>
            </a:extLst>
          </p:cNvPr>
          <p:cNvSpPr>
            <a:spLocks noChangeAspect="1"/>
          </p:cNvSpPr>
          <p:nvPr/>
        </p:nvSpPr>
        <p:spPr bwMode="auto">
          <a:xfrm>
            <a:off x="1987787" y="2441632"/>
            <a:ext cx="799192" cy="798526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5" name="Shape 31318">
            <a:extLst>
              <a:ext uri="{FF2B5EF4-FFF2-40B4-BE49-F238E27FC236}">
                <a16:creationId xmlns:a16="http://schemas.microsoft.com/office/drawing/2014/main" id="{48E7196C-16A9-AB14-8074-5A3793D15E52}"/>
              </a:ext>
            </a:extLst>
          </p:cNvPr>
          <p:cNvSpPr/>
          <p:nvPr/>
        </p:nvSpPr>
        <p:spPr>
          <a:xfrm>
            <a:off x="1293841" y="3419651"/>
            <a:ext cx="509348" cy="39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sz="2400" dirty="0">
                <a:solidFill>
                  <a:srgbClr val="3B85D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6" name="圆角矩形 13">
            <a:extLst>
              <a:ext uri="{FF2B5EF4-FFF2-40B4-BE49-F238E27FC236}">
                <a16:creationId xmlns:a16="http://schemas.microsoft.com/office/drawing/2014/main" id="{4AD975FB-8B01-5714-ED33-CAAC3EECE56A}"/>
              </a:ext>
            </a:extLst>
          </p:cNvPr>
          <p:cNvSpPr/>
          <p:nvPr/>
        </p:nvSpPr>
        <p:spPr>
          <a:xfrm>
            <a:off x="4153235" y="2060715"/>
            <a:ext cx="1663148" cy="1663148"/>
          </a:xfrm>
          <a:prstGeom prst="roundRect">
            <a:avLst>
              <a:gd name="adj" fmla="val 14675"/>
            </a:avLst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14">
            <a:extLst>
              <a:ext uri="{FF2B5EF4-FFF2-40B4-BE49-F238E27FC236}">
                <a16:creationId xmlns:a16="http://schemas.microsoft.com/office/drawing/2014/main" id="{F87B5505-E87E-AE21-CA19-EB76A166323B}"/>
              </a:ext>
            </a:extLst>
          </p:cNvPr>
          <p:cNvSpPr/>
          <p:nvPr/>
        </p:nvSpPr>
        <p:spPr>
          <a:xfrm>
            <a:off x="3778861" y="3240158"/>
            <a:ext cx="748748" cy="748748"/>
          </a:xfrm>
          <a:prstGeom prst="roundRect">
            <a:avLst>
              <a:gd name="adj" fmla="val 14675"/>
            </a:avLst>
          </a:prstGeom>
          <a:solidFill>
            <a:srgbClr val="3B8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</a:endParaRPr>
          </a:p>
        </p:txBody>
      </p:sp>
      <p:sp>
        <p:nvSpPr>
          <p:cNvPr id="8" name="Shape 31318">
            <a:extLst>
              <a:ext uri="{FF2B5EF4-FFF2-40B4-BE49-F238E27FC236}">
                <a16:creationId xmlns:a16="http://schemas.microsoft.com/office/drawing/2014/main" id="{0C70E145-DC6D-E070-35E0-585EF3A259BE}"/>
              </a:ext>
            </a:extLst>
          </p:cNvPr>
          <p:cNvSpPr/>
          <p:nvPr/>
        </p:nvSpPr>
        <p:spPr>
          <a:xfrm>
            <a:off x="3891267" y="3419651"/>
            <a:ext cx="509348" cy="39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圆角矩形 17">
            <a:extLst>
              <a:ext uri="{FF2B5EF4-FFF2-40B4-BE49-F238E27FC236}">
                <a16:creationId xmlns:a16="http://schemas.microsoft.com/office/drawing/2014/main" id="{25889DCD-0AD7-C63A-16EB-2C671A703A9C}"/>
              </a:ext>
            </a:extLst>
          </p:cNvPr>
          <p:cNvSpPr/>
          <p:nvPr/>
        </p:nvSpPr>
        <p:spPr>
          <a:xfrm>
            <a:off x="6773853" y="2060715"/>
            <a:ext cx="1663148" cy="1663148"/>
          </a:xfrm>
          <a:prstGeom prst="roundRect">
            <a:avLst>
              <a:gd name="adj" fmla="val 14675"/>
            </a:avLst>
          </a:prstGeom>
          <a:solidFill>
            <a:srgbClr val="3B8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</a:endParaRPr>
          </a:p>
        </p:txBody>
      </p:sp>
      <p:sp>
        <p:nvSpPr>
          <p:cNvPr id="10" name="圆角矩形 18">
            <a:extLst>
              <a:ext uri="{FF2B5EF4-FFF2-40B4-BE49-F238E27FC236}">
                <a16:creationId xmlns:a16="http://schemas.microsoft.com/office/drawing/2014/main" id="{9092B760-539E-6CE5-E107-65F1804DE809}"/>
              </a:ext>
            </a:extLst>
          </p:cNvPr>
          <p:cNvSpPr/>
          <p:nvPr/>
        </p:nvSpPr>
        <p:spPr>
          <a:xfrm>
            <a:off x="6399479" y="3240158"/>
            <a:ext cx="748748" cy="748748"/>
          </a:xfrm>
          <a:prstGeom prst="roundRect">
            <a:avLst>
              <a:gd name="adj" fmla="val 14675"/>
            </a:avLst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Shape 31318">
            <a:extLst>
              <a:ext uri="{FF2B5EF4-FFF2-40B4-BE49-F238E27FC236}">
                <a16:creationId xmlns:a16="http://schemas.microsoft.com/office/drawing/2014/main" id="{E7071088-2F7D-20A2-CBD6-7087C3334B26}"/>
              </a:ext>
            </a:extLst>
          </p:cNvPr>
          <p:cNvSpPr/>
          <p:nvPr/>
        </p:nvSpPr>
        <p:spPr>
          <a:xfrm>
            <a:off x="6511885" y="3419651"/>
            <a:ext cx="509348" cy="39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rgbClr val="3B85D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sz="2400" dirty="0">
              <a:solidFill>
                <a:srgbClr val="3B85D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圆角矩形 21">
            <a:extLst>
              <a:ext uri="{FF2B5EF4-FFF2-40B4-BE49-F238E27FC236}">
                <a16:creationId xmlns:a16="http://schemas.microsoft.com/office/drawing/2014/main" id="{11D60C3C-8660-149B-0601-2C848B72D437}"/>
              </a:ext>
            </a:extLst>
          </p:cNvPr>
          <p:cNvSpPr/>
          <p:nvPr/>
        </p:nvSpPr>
        <p:spPr>
          <a:xfrm>
            <a:off x="9371279" y="2060715"/>
            <a:ext cx="1663148" cy="1663148"/>
          </a:xfrm>
          <a:prstGeom prst="roundRect">
            <a:avLst>
              <a:gd name="adj" fmla="val 14675"/>
            </a:avLst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22">
            <a:extLst>
              <a:ext uri="{FF2B5EF4-FFF2-40B4-BE49-F238E27FC236}">
                <a16:creationId xmlns:a16="http://schemas.microsoft.com/office/drawing/2014/main" id="{3CC82B16-C000-662F-CDE6-2377166AC076}"/>
              </a:ext>
            </a:extLst>
          </p:cNvPr>
          <p:cNvSpPr/>
          <p:nvPr/>
        </p:nvSpPr>
        <p:spPr>
          <a:xfrm>
            <a:off x="8996905" y="3240158"/>
            <a:ext cx="748748" cy="748748"/>
          </a:xfrm>
          <a:prstGeom prst="roundRect">
            <a:avLst>
              <a:gd name="adj" fmla="val 14675"/>
            </a:avLst>
          </a:prstGeom>
          <a:solidFill>
            <a:srgbClr val="3B8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</a:endParaRPr>
          </a:p>
        </p:txBody>
      </p:sp>
      <p:sp>
        <p:nvSpPr>
          <p:cNvPr id="20" name="Shape 31318">
            <a:extLst>
              <a:ext uri="{FF2B5EF4-FFF2-40B4-BE49-F238E27FC236}">
                <a16:creationId xmlns:a16="http://schemas.microsoft.com/office/drawing/2014/main" id="{7FF609F7-4846-99D0-17EB-55E7E0BA8473}"/>
              </a:ext>
            </a:extLst>
          </p:cNvPr>
          <p:cNvSpPr/>
          <p:nvPr/>
        </p:nvSpPr>
        <p:spPr>
          <a:xfrm>
            <a:off x="9109311" y="3419651"/>
            <a:ext cx="509348" cy="39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iconfont-11920-5700803">
            <a:extLst>
              <a:ext uri="{FF2B5EF4-FFF2-40B4-BE49-F238E27FC236}">
                <a16:creationId xmlns:a16="http://schemas.microsoft.com/office/drawing/2014/main" id="{D9B52199-8207-A496-850C-9F429C276A52}"/>
              </a:ext>
            </a:extLst>
          </p:cNvPr>
          <p:cNvSpPr>
            <a:spLocks noChangeAspect="1"/>
          </p:cNvSpPr>
          <p:nvPr/>
        </p:nvSpPr>
        <p:spPr bwMode="auto">
          <a:xfrm>
            <a:off x="9891739" y="2471487"/>
            <a:ext cx="687072" cy="687072"/>
          </a:xfrm>
          <a:custGeom>
            <a:avLst/>
            <a:gdLst>
              <a:gd name="T0" fmla="*/ 0 w 11200"/>
              <a:gd name="T1" fmla="*/ 0 h 11200"/>
              <a:gd name="T2" fmla="*/ 4800 w 11200"/>
              <a:gd name="T3" fmla="*/ 0 h 11200"/>
              <a:gd name="T4" fmla="*/ 4800 w 11200"/>
              <a:gd name="T5" fmla="*/ 4800 h 11200"/>
              <a:gd name="T6" fmla="*/ 0 w 11200"/>
              <a:gd name="T7" fmla="*/ 4800 h 11200"/>
              <a:gd name="T8" fmla="*/ 0 w 11200"/>
              <a:gd name="T9" fmla="*/ 0 h 11200"/>
              <a:gd name="T10" fmla="*/ 0 w 11200"/>
              <a:gd name="T11" fmla="*/ 6400 h 11200"/>
              <a:gd name="T12" fmla="*/ 4800 w 11200"/>
              <a:gd name="T13" fmla="*/ 6400 h 11200"/>
              <a:gd name="T14" fmla="*/ 4800 w 11200"/>
              <a:gd name="T15" fmla="*/ 11200 h 11200"/>
              <a:gd name="T16" fmla="*/ 0 w 11200"/>
              <a:gd name="T17" fmla="*/ 11200 h 11200"/>
              <a:gd name="T18" fmla="*/ 0 w 11200"/>
              <a:gd name="T19" fmla="*/ 6400 h 11200"/>
              <a:gd name="T20" fmla="*/ 6400 w 11200"/>
              <a:gd name="T21" fmla="*/ 6400 h 11200"/>
              <a:gd name="T22" fmla="*/ 11200 w 11200"/>
              <a:gd name="T23" fmla="*/ 6400 h 11200"/>
              <a:gd name="T24" fmla="*/ 11200 w 11200"/>
              <a:gd name="T25" fmla="*/ 11200 h 11200"/>
              <a:gd name="T26" fmla="*/ 6400 w 11200"/>
              <a:gd name="T27" fmla="*/ 11200 h 11200"/>
              <a:gd name="T28" fmla="*/ 6400 w 11200"/>
              <a:gd name="T29" fmla="*/ 6400 h 11200"/>
              <a:gd name="T30" fmla="*/ 8800 w 11200"/>
              <a:gd name="T31" fmla="*/ 4800 h 11200"/>
              <a:gd name="T32" fmla="*/ 11200 w 11200"/>
              <a:gd name="T33" fmla="*/ 2400 h 11200"/>
              <a:gd name="T34" fmla="*/ 8800 w 11200"/>
              <a:gd name="T35" fmla="*/ 0 h 11200"/>
              <a:gd name="T36" fmla="*/ 6400 w 11200"/>
              <a:gd name="T37" fmla="*/ 2400 h 11200"/>
              <a:gd name="T38" fmla="*/ 8800 w 11200"/>
              <a:gd name="T39" fmla="*/ 4800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200" h="11200">
                <a:moveTo>
                  <a:pt x="0" y="0"/>
                </a:moveTo>
                <a:lnTo>
                  <a:pt x="4800" y="0"/>
                </a:lnTo>
                <a:lnTo>
                  <a:pt x="4800" y="4800"/>
                </a:lnTo>
                <a:lnTo>
                  <a:pt x="0" y="4800"/>
                </a:lnTo>
                <a:lnTo>
                  <a:pt x="0" y="0"/>
                </a:lnTo>
                <a:close/>
                <a:moveTo>
                  <a:pt x="0" y="6400"/>
                </a:moveTo>
                <a:lnTo>
                  <a:pt x="4800" y="6400"/>
                </a:lnTo>
                <a:lnTo>
                  <a:pt x="4800" y="11200"/>
                </a:lnTo>
                <a:lnTo>
                  <a:pt x="0" y="11200"/>
                </a:lnTo>
                <a:lnTo>
                  <a:pt x="0" y="6400"/>
                </a:lnTo>
                <a:close/>
                <a:moveTo>
                  <a:pt x="6400" y="6400"/>
                </a:moveTo>
                <a:lnTo>
                  <a:pt x="11200" y="6400"/>
                </a:lnTo>
                <a:lnTo>
                  <a:pt x="11200" y="11200"/>
                </a:lnTo>
                <a:lnTo>
                  <a:pt x="6400" y="11200"/>
                </a:lnTo>
                <a:lnTo>
                  <a:pt x="6400" y="6400"/>
                </a:lnTo>
                <a:close/>
                <a:moveTo>
                  <a:pt x="8800" y="4800"/>
                </a:moveTo>
                <a:cubicBezTo>
                  <a:pt x="10125" y="4800"/>
                  <a:pt x="11200" y="3725"/>
                  <a:pt x="11200" y="2400"/>
                </a:cubicBezTo>
                <a:cubicBezTo>
                  <a:pt x="11200" y="1075"/>
                  <a:pt x="10125" y="0"/>
                  <a:pt x="8800" y="0"/>
                </a:cubicBezTo>
                <a:cubicBezTo>
                  <a:pt x="7475" y="0"/>
                  <a:pt x="6400" y="1075"/>
                  <a:pt x="6400" y="2400"/>
                </a:cubicBezTo>
                <a:cubicBezTo>
                  <a:pt x="6400" y="3725"/>
                  <a:pt x="7475" y="4800"/>
                  <a:pt x="8800" y="4800"/>
                </a:cubicBezTo>
                <a:close/>
              </a:path>
            </a:pathLst>
          </a:custGeom>
          <a:solidFill>
            <a:srgbClr val="3B85D9"/>
          </a:solidFill>
          <a:ln>
            <a:noFill/>
          </a:ln>
        </p:spPr>
      </p:sp>
      <p:sp>
        <p:nvSpPr>
          <p:cNvPr id="26" name="iconfont-1191-866883" descr="D:\51PPT模板网\51pptmoban.com\图片.jpg">
            <a:extLst>
              <a:ext uri="{FF2B5EF4-FFF2-40B4-BE49-F238E27FC236}">
                <a16:creationId xmlns:a16="http://schemas.microsoft.com/office/drawing/2014/main" id="{D03944A2-32C1-2B4F-79A5-6E88A7181FC7}"/>
              </a:ext>
            </a:extLst>
          </p:cNvPr>
          <p:cNvSpPr>
            <a:spLocks noChangeAspect="1"/>
          </p:cNvSpPr>
          <p:nvPr/>
        </p:nvSpPr>
        <p:spPr bwMode="auto">
          <a:xfrm>
            <a:off x="7236392" y="2506110"/>
            <a:ext cx="741702" cy="734048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7" name="iconfont-1187-868307">
            <a:extLst>
              <a:ext uri="{FF2B5EF4-FFF2-40B4-BE49-F238E27FC236}">
                <a16:creationId xmlns:a16="http://schemas.microsoft.com/office/drawing/2014/main" id="{B0DF1E60-E291-88E8-6F26-21421A31D9F4}"/>
              </a:ext>
            </a:extLst>
          </p:cNvPr>
          <p:cNvSpPr>
            <a:spLocks noChangeAspect="1"/>
          </p:cNvSpPr>
          <p:nvPr/>
        </p:nvSpPr>
        <p:spPr bwMode="auto">
          <a:xfrm>
            <a:off x="4623574" y="2441632"/>
            <a:ext cx="703628" cy="688804"/>
          </a:xfrm>
          <a:custGeom>
            <a:avLst/>
            <a:gdLst>
              <a:gd name="T0" fmla="*/ 2895 w 12754"/>
              <a:gd name="T1" fmla="*/ 3482 h 12486"/>
              <a:gd name="T2" fmla="*/ 6377 w 12754"/>
              <a:gd name="T3" fmla="*/ 0 h 12486"/>
              <a:gd name="T4" fmla="*/ 9859 w 12754"/>
              <a:gd name="T5" fmla="*/ 3482 h 12486"/>
              <a:gd name="T6" fmla="*/ 6377 w 12754"/>
              <a:gd name="T7" fmla="*/ 6963 h 12486"/>
              <a:gd name="T8" fmla="*/ 2895 w 12754"/>
              <a:gd name="T9" fmla="*/ 3482 h 12486"/>
              <a:gd name="T10" fmla="*/ 0 w 12754"/>
              <a:gd name="T11" fmla="*/ 12468 h 12486"/>
              <a:gd name="T12" fmla="*/ 3586 w 12754"/>
              <a:gd name="T13" fmla="*/ 7045 h 12486"/>
              <a:gd name="T14" fmla="*/ 6377 w 12754"/>
              <a:gd name="T15" fmla="*/ 8014 h 12486"/>
              <a:gd name="T16" fmla="*/ 9182 w 12754"/>
              <a:gd name="T17" fmla="*/ 7036 h 12486"/>
              <a:gd name="T18" fmla="*/ 12754 w 12754"/>
              <a:gd name="T19" fmla="*/ 12468 h 12486"/>
              <a:gd name="T20" fmla="*/ 0 w 12754"/>
              <a:gd name="T21" fmla="*/ 12468 h 12486"/>
              <a:gd name="T22" fmla="*/ 0 w 12754"/>
              <a:gd name="T23" fmla="*/ 12468 h 1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754" h="12486">
                <a:moveTo>
                  <a:pt x="2895" y="3482"/>
                </a:moveTo>
                <a:cubicBezTo>
                  <a:pt x="2895" y="1562"/>
                  <a:pt x="4457" y="0"/>
                  <a:pt x="6377" y="0"/>
                </a:cubicBezTo>
                <a:cubicBezTo>
                  <a:pt x="8297" y="0"/>
                  <a:pt x="9859" y="1562"/>
                  <a:pt x="9859" y="3482"/>
                </a:cubicBezTo>
                <a:cubicBezTo>
                  <a:pt x="9859" y="5402"/>
                  <a:pt x="8297" y="6963"/>
                  <a:pt x="6377" y="6963"/>
                </a:cubicBezTo>
                <a:cubicBezTo>
                  <a:pt x="4457" y="6963"/>
                  <a:pt x="2895" y="5402"/>
                  <a:pt x="2895" y="3482"/>
                </a:cubicBezTo>
                <a:close/>
                <a:moveTo>
                  <a:pt x="0" y="12468"/>
                </a:moveTo>
                <a:cubicBezTo>
                  <a:pt x="75" y="11626"/>
                  <a:pt x="479" y="8643"/>
                  <a:pt x="3586" y="7045"/>
                </a:cubicBezTo>
                <a:cubicBezTo>
                  <a:pt x="4356" y="7650"/>
                  <a:pt x="5324" y="8014"/>
                  <a:pt x="6377" y="8014"/>
                </a:cubicBezTo>
                <a:cubicBezTo>
                  <a:pt x="7436" y="8014"/>
                  <a:pt x="8409" y="7647"/>
                  <a:pt x="9182" y="7036"/>
                </a:cubicBezTo>
                <a:cubicBezTo>
                  <a:pt x="12302" y="8627"/>
                  <a:pt x="12678" y="11589"/>
                  <a:pt x="12754" y="12468"/>
                </a:cubicBezTo>
                <a:cubicBezTo>
                  <a:pt x="12736" y="12486"/>
                  <a:pt x="18" y="12470"/>
                  <a:pt x="0" y="12468"/>
                </a:cubicBezTo>
                <a:close/>
                <a:moveTo>
                  <a:pt x="0" y="12468"/>
                </a:moveTo>
                <a:close/>
              </a:path>
            </a:pathLst>
          </a:custGeom>
          <a:solidFill>
            <a:srgbClr val="3B85D9"/>
          </a:solidFill>
          <a:ln>
            <a:noFill/>
          </a:ln>
        </p:spPr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C587BEA-D86A-4CF3-9C78-7DCD8A07170D}"/>
              </a:ext>
            </a:extLst>
          </p:cNvPr>
          <p:cNvGrpSpPr/>
          <p:nvPr/>
        </p:nvGrpSpPr>
        <p:grpSpPr>
          <a:xfrm>
            <a:off x="1064242" y="4215448"/>
            <a:ext cx="2235567" cy="1047355"/>
            <a:chOff x="283599" y="1906534"/>
            <a:chExt cx="2235567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723A399-DFA6-D8B2-AA4D-BCA4074181D7}"/>
                </a:ext>
              </a:extLst>
            </p:cNvPr>
            <p:cNvSpPr txBox="1"/>
            <p:nvPr/>
          </p:nvSpPr>
          <p:spPr>
            <a:xfrm>
              <a:off x="283599" y="2190603"/>
              <a:ext cx="21547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AA36D2F-5FB5-9D66-17BC-37D29D79C71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1938985-19C1-249D-0C70-224259145BD1}"/>
              </a:ext>
            </a:extLst>
          </p:cNvPr>
          <p:cNvGrpSpPr/>
          <p:nvPr/>
        </p:nvGrpSpPr>
        <p:grpSpPr>
          <a:xfrm>
            <a:off x="3668361" y="4215448"/>
            <a:ext cx="2235567" cy="1047355"/>
            <a:chOff x="283599" y="1906534"/>
            <a:chExt cx="2235567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BFC521F-BE5D-11F5-860C-7D6213762F65}"/>
                </a:ext>
              </a:extLst>
            </p:cNvPr>
            <p:cNvSpPr txBox="1"/>
            <p:nvPr/>
          </p:nvSpPr>
          <p:spPr>
            <a:xfrm>
              <a:off x="283599" y="2190603"/>
              <a:ext cx="21547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E201452-A6E1-2C9F-5C7E-DB6D9B0833D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2A3C6FD-E516-EDD7-BB08-9C0546E7950D}"/>
              </a:ext>
            </a:extLst>
          </p:cNvPr>
          <p:cNvGrpSpPr/>
          <p:nvPr/>
        </p:nvGrpSpPr>
        <p:grpSpPr>
          <a:xfrm>
            <a:off x="6326849" y="4215448"/>
            <a:ext cx="2235567" cy="1047355"/>
            <a:chOff x="283599" y="1906534"/>
            <a:chExt cx="2235567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1F63187-0B3B-566D-2C35-912ACB1D294C}"/>
                </a:ext>
              </a:extLst>
            </p:cNvPr>
            <p:cNvSpPr txBox="1"/>
            <p:nvPr/>
          </p:nvSpPr>
          <p:spPr>
            <a:xfrm>
              <a:off x="283599" y="2190603"/>
              <a:ext cx="21547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D3D24E1-A584-6FED-0CA3-1BEDF5A3AB1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E5A4682-3C3F-C740-AF8D-9D7521CACBC0}"/>
              </a:ext>
            </a:extLst>
          </p:cNvPr>
          <p:cNvGrpSpPr/>
          <p:nvPr/>
        </p:nvGrpSpPr>
        <p:grpSpPr>
          <a:xfrm>
            <a:off x="8892191" y="4215448"/>
            <a:ext cx="2235567" cy="1047355"/>
            <a:chOff x="283599" y="1906534"/>
            <a:chExt cx="2235567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7CDEEF0-F709-6BC2-DF84-EE3EA36ABD30}"/>
                </a:ext>
              </a:extLst>
            </p:cNvPr>
            <p:cNvSpPr txBox="1"/>
            <p:nvPr/>
          </p:nvSpPr>
          <p:spPr>
            <a:xfrm>
              <a:off x="283599" y="2190603"/>
              <a:ext cx="21547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C97268C-758D-1FEB-4156-ECDE1FFB730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727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当前形式分析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Freeform 11">
            <a:extLst>
              <a:ext uri="{FF2B5EF4-FFF2-40B4-BE49-F238E27FC236}">
                <a16:creationId xmlns:a16="http://schemas.microsoft.com/office/drawing/2014/main" id="{7A54624E-9DD3-E56F-4B5B-A8E0313F686E}"/>
              </a:ext>
            </a:extLst>
          </p:cNvPr>
          <p:cNvSpPr>
            <a:spLocks/>
          </p:cNvSpPr>
          <p:nvPr/>
        </p:nvSpPr>
        <p:spPr bwMode="auto">
          <a:xfrm>
            <a:off x="4133321" y="3331046"/>
            <a:ext cx="1835953" cy="2200326"/>
          </a:xfrm>
          <a:custGeom>
            <a:avLst/>
            <a:gdLst>
              <a:gd name="T0" fmla="*/ 3095331 w 377"/>
              <a:gd name="T1" fmla="*/ 3719513 h 452"/>
              <a:gd name="T2" fmla="*/ 2568466 w 377"/>
              <a:gd name="T3" fmla="*/ 2822551 h 452"/>
              <a:gd name="T4" fmla="*/ 3103563 w 377"/>
              <a:gd name="T5" fmla="*/ 1909131 h 452"/>
              <a:gd name="T6" fmla="*/ 1811098 w 377"/>
              <a:gd name="T7" fmla="*/ 534886 h 452"/>
              <a:gd name="T8" fmla="*/ 905549 w 377"/>
              <a:gd name="T9" fmla="*/ 0 h 452"/>
              <a:gd name="T10" fmla="*/ 0 w 377"/>
              <a:gd name="T11" fmla="*/ 534886 h 452"/>
              <a:gd name="T12" fmla="*/ 3095331 w 377"/>
              <a:gd name="T13" fmla="*/ 3719513 h 4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77" h="452">
                <a:moveTo>
                  <a:pt x="376" y="452"/>
                </a:moveTo>
                <a:cubicBezTo>
                  <a:pt x="312" y="343"/>
                  <a:pt x="312" y="343"/>
                  <a:pt x="312" y="343"/>
                </a:cubicBezTo>
                <a:cubicBezTo>
                  <a:pt x="377" y="232"/>
                  <a:pt x="377" y="232"/>
                  <a:pt x="377" y="232"/>
                </a:cubicBezTo>
                <a:cubicBezTo>
                  <a:pt x="292" y="223"/>
                  <a:pt x="224" y="152"/>
                  <a:pt x="220" y="65"/>
                </a:cubicBezTo>
                <a:cubicBezTo>
                  <a:pt x="110" y="0"/>
                  <a:pt x="110" y="0"/>
                  <a:pt x="11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4" y="273"/>
                  <a:pt x="169" y="442"/>
                  <a:pt x="376" y="452"/>
                </a:cubicBezTo>
                <a:close/>
              </a:path>
            </a:pathLst>
          </a:cu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12">
            <a:extLst>
              <a:ext uri="{FF2B5EF4-FFF2-40B4-BE49-F238E27FC236}">
                <a16:creationId xmlns:a16="http://schemas.microsoft.com/office/drawing/2014/main" id="{FCEF2762-AF77-DC43-F6D9-B21E7747A8F4}"/>
              </a:ext>
            </a:extLst>
          </p:cNvPr>
          <p:cNvSpPr>
            <a:spLocks/>
          </p:cNvSpPr>
          <p:nvPr/>
        </p:nvSpPr>
        <p:spPr bwMode="auto">
          <a:xfrm>
            <a:off x="5779575" y="3701054"/>
            <a:ext cx="2200326" cy="1835013"/>
          </a:xfrm>
          <a:custGeom>
            <a:avLst/>
            <a:gdLst>
              <a:gd name="T0" fmla="*/ 0 w 452"/>
              <a:gd name="T1" fmla="*/ 2196889 h 377"/>
              <a:gd name="T2" fmla="*/ 534886 w 452"/>
              <a:gd name="T3" fmla="*/ 3101975 h 377"/>
              <a:gd name="T4" fmla="*/ 3719513 w 452"/>
              <a:gd name="T5" fmla="*/ 8228 h 377"/>
              <a:gd name="T6" fmla="*/ 2822551 w 452"/>
              <a:gd name="T7" fmla="*/ 534823 h 377"/>
              <a:gd name="T8" fmla="*/ 1909131 w 452"/>
              <a:gd name="T9" fmla="*/ 0 h 377"/>
              <a:gd name="T10" fmla="*/ 534886 w 452"/>
              <a:gd name="T11" fmla="*/ 1283576 h 377"/>
              <a:gd name="T12" fmla="*/ 0 w 452"/>
              <a:gd name="T13" fmla="*/ 2196889 h 37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2" h="377">
                <a:moveTo>
                  <a:pt x="0" y="267"/>
                </a:moveTo>
                <a:cubicBezTo>
                  <a:pt x="65" y="377"/>
                  <a:pt x="65" y="377"/>
                  <a:pt x="65" y="377"/>
                </a:cubicBezTo>
                <a:cubicBezTo>
                  <a:pt x="273" y="373"/>
                  <a:pt x="442" y="207"/>
                  <a:pt x="452" y="1"/>
                </a:cubicBezTo>
                <a:cubicBezTo>
                  <a:pt x="343" y="65"/>
                  <a:pt x="343" y="65"/>
                  <a:pt x="343" y="65"/>
                </a:cubicBezTo>
                <a:cubicBezTo>
                  <a:pt x="232" y="0"/>
                  <a:pt x="232" y="0"/>
                  <a:pt x="232" y="0"/>
                </a:cubicBezTo>
                <a:cubicBezTo>
                  <a:pt x="223" y="85"/>
                  <a:pt x="152" y="153"/>
                  <a:pt x="65" y="156"/>
                </a:cubicBezTo>
                <a:lnTo>
                  <a:pt x="0" y="267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id="{41458961-AD4E-04F3-6FEB-D155661C5D36}"/>
              </a:ext>
            </a:extLst>
          </p:cNvPr>
          <p:cNvSpPr>
            <a:spLocks/>
          </p:cNvSpPr>
          <p:nvPr/>
        </p:nvSpPr>
        <p:spPr bwMode="auto">
          <a:xfrm>
            <a:off x="6149582" y="1690428"/>
            <a:ext cx="1835014" cy="2200325"/>
          </a:xfrm>
          <a:custGeom>
            <a:avLst/>
            <a:gdLst>
              <a:gd name="T0" fmla="*/ 3101975 w 377"/>
              <a:gd name="T1" fmla="*/ 3184627 h 452"/>
              <a:gd name="T2" fmla="*/ 8228 w 377"/>
              <a:gd name="T3" fmla="*/ 0 h 452"/>
              <a:gd name="T4" fmla="*/ 534823 w 377"/>
              <a:gd name="T5" fmla="*/ 896962 h 452"/>
              <a:gd name="T6" fmla="*/ 0 w 377"/>
              <a:gd name="T7" fmla="*/ 1810382 h 452"/>
              <a:gd name="T8" fmla="*/ 1283576 w 377"/>
              <a:gd name="T9" fmla="*/ 3184627 h 452"/>
              <a:gd name="T10" fmla="*/ 2196889 w 377"/>
              <a:gd name="T11" fmla="*/ 3719513 h 452"/>
              <a:gd name="T12" fmla="*/ 3101975 w 377"/>
              <a:gd name="T13" fmla="*/ 3184627 h 4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77" h="452">
                <a:moveTo>
                  <a:pt x="377" y="387"/>
                </a:moveTo>
                <a:cubicBezTo>
                  <a:pt x="373" y="179"/>
                  <a:pt x="207" y="10"/>
                  <a:pt x="1" y="0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0" y="220"/>
                  <a:pt x="0" y="220"/>
                  <a:pt x="0" y="220"/>
                </a:cubicBezTo>
                <a:cubicBezTo>
                  <a:pt x="85" y="229"/>
                  <a:pt x="153" y="300"/>
                  <a:pt x="156" y="387"/>
                </a:cubicBezTo>
                <a:cubicBezTo>
                  <a:pt x="267" y="452"/>
                  <a:pt x="267" y="452"/>
                  <a:pt x="267" y="452"/>
                </a:cubicBezTo>
                <a:lnTo>
                  <a:pt x="377" y="387"/>
                </a:lnTo>
                <a:close/>
              </a:path>
            </a:pathLst>
          </a:cu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218B4F66-9BD7-F122-67E6-0F881F00942A}"/>
              </a:ext>
            </a:extLst>
          </p:cNvPr>
          <p:cNvSpPr>
            <a:spLocks/>
          </p:cNvSpPr>
          <p:nvPr/>
        </p:nvSpPr>
        <p:spPr bwMode="auto">
          <a:xfrm>
            <a:off x="4138956" y="1685732"/>
            <a:ext cx="2200326" cy="1835013"/>
          </a:xfrm>
          <a:custGeom>
            <a:avLst/>
            <a:gdLst>
              <a:gd name="T0" fmla="*/ 3719513 w 452"/>
              <a:gd name="T1" fmla="*/ 905086 h 377"/>
              <a:gd name="T2" fmla="*/ 3184627 w 452"/>
              <a:gd name="T3" fmla="*/ 0 h 377"/>
              <a:gd name="T4" fmla="*/ 0 w 452"/>
              <a:gd name="T5" fmla="*/ 3093747 h 377"/>
              <a:gd name="T6" fmla="*/ 896962 w 452"/>
              <a:gd name="T7" fmla="*/ 2567152 h 377"/>
              <a:gd name="T8" fmla="*/ 1810382 w 452"/>
              <a:gd name="T9" fmla="*/ 3101975 h 377"/>
              <a:gd name="T10" fmla="*/ 3184627 w 452"/>
              <a:gd name="T11" fmla="*/ 1810171 h 377"/>
              <a:gd name="T12" fmla="*/ 3719513 w 452"/>
              <a:gd name="T13" fmla="*/ 905086 h 37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2" h="377">
                <a:moveTo>
                  <a:pt x="452" y="110"/>
                </a:moveTo>
                <a:cubicBezTo>
                  <a:pt x="387" y="0"/>
                  <a:pt x="387" y="0"/>
                  <a:pt x="387" y="0"/>
                </a:cubicBezTo>
                <a:cubicBezTo>
                  <a:pt x="179" y="4"/>
                  <a:pt x="10" y="169"/>
                  <a:pt x="0" y="376"/>
                </a:cubicBezTo>
                <a:cubicBezTo>
                  <a:pt x="109" y="312"/>
                  <a:pt x="109" y="312"/>
                  <a:pt x="109" y="312"/>
                </a:cubicBezTo>
                <a:cubicBezTo>
                  <a:pt x="220" y="377"/>
                  <a:pt x="220" y="377"/>
                  <a:pt x="220" y="377"/>
                </a:cubicBezTo>
                <a:cubicBezTo>
                  <a:pt x="229" y="292"/>
                  <a:pt x="300" y="224"/>
                  <a:pt x="387" y="220"/>
                </a:cubicBezTo>
                <a:lnTo>
                  <a:pt x="452" y="11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6" name="1">
            <a:extLst>
              <a:ext uri="{FF2B5EF4-FFF2-40B4-BE49-F238E27FC236}">
                <a16:creationId xmlns:a16="http://schemas.microsoft.com/office/drawing/2014/main" id="{F0F3EFD3-414B-AD46-A8E3-3A4CBDE1A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8463" y="3448060"/>
            <a:ext cx="9950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关键词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7" name="Freeform 99">
            <a:extLst>
              <a:ext uri="{FF2B5EF4-FFF2-40B4-BE49-F238E27FC236}">
                <a16:creationId xmlns:a16="http://schemas.microsoft.com/office/drawing/2014/main" id="{4B9C8F83-23AF-7714-72A7-AAFF0B2D09AF}"/>
              </a:ext>
            </a:extLst>
          </p:cNvPr>
          <p:cNvSpPr>
            <a:spLocks noEditPoints="1"/>
          </p:cNvSpPr>
          <p:nvPr/>
        </p:nvSpPr>
        <p:spPr bwMode="auto">
          <a:xfrm>
            <a:off x="6805329" y="4367432"/>
            <a:ext cx="532072" cy="345978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rgbClr val="3B85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100" descr="D:\51PPT模板网\51pptmoban.com\图片.jpg">
            <a:extLst>
              <a:ext uri="{FF2B5EF4-FFF2-40B4-BE49-F238E27FC236}">
                <a16:creationId xmlns:a16="http://schemas.microsoft.com/office/drawing/2014/main" id="{E983EC6A-F9A1-1E9F-C38C-D9A15C5A5C55}"/>
              </a:ext>
            </a:extLst>
          </p:cNvPr>
          <p:cNvSpPr>
            <a:spLocks noEditPoints="1"/>
          </p:cNvSpPr>
          <p:nvPr/>
        </p:nvSpPr>
        <p:spPr bwMode="auto">
          <a:xfrm>
            <a:off x="4793124" y="4186580"/>
            <a:ext cx="516346" cy="52683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101">
            <a:extLst>
              <a:ext uri="{FF2B5EF4-FFF2-40B4-BE49-F238E27FC236}">
                <a16:creationId xmlns:a16="http://schemas.microsoft.com/office/drawing/2014/main" id="{13FBA2DC-14CB-F13F-C797-53B88CAE11CE}"/>
              </a:ext>
            </a:extLst>
          </p:cNvPr>
          <p:cNvSpPr>
            <a:spLocks noEditPoints="1"/>
          </p:cNvSpPr>
          <p:nvPr/>
        </p:nvSpPr>
        <p:spPr bwMode="auto">
          <a:xfrm>
            <a:off x="4905601" y="2465907"/>
            <a:ext cx="463926" cy="453442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3B85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102" descr="D:\51PPT模板网\51pptmoban.com\图片.jpg">
            <a:extLst>
              <a:ext uri="{FF2B5EF4-FFF2-40B4-BE49-F238E27FC236}">
                <a16:creationId xmlns:a16="http://schemas.microsoft.com/office/drawing/2014/main" id="{CB667708-7691-DE8F-EB04-2FB5DCFFE7CA}"/>
              </a:ext>
            </a:extLst>
          </p:cNvPr>
          <p:cNvSpPr>
            <a:spLocks noEditPoints="1"/>
          </p:cNvSpPr>
          <p:nvPr/>
        </p:nvSpPr>
        <p:spPr bwMode="auto">
          <a:xfrm>
            <a:off x="6870658" y="2492386"/>
            <a:ext cx="435096" cy="526832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1FDD6DF-7DD9-7786-1FEA-E86F891F1F11}"/>
              </a:ext>
            </a:extLst>
          </p:cNvPr>
          <p:cNvGrpSpPr/>
          <p:nvPr/>
        </p:nvGrpSpPr>
        <p:grpSpPr>
          <a:xfrm>
            <a:off x="7837130" y="1808976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F5C0322-8E3D-80D6-E42D-9F6A17CD743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97788F6-3C63-51D4-0111-E10AF89E582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FE47E85-D908-61E1-1143-BB4EBDF27EB6}"/>
              </a:ext>
            </a:extLst>
          </p:cNvPr>
          <p:cNvGrpSpPr/>
          <p:nvPr/>
        </p:nvGrpSpPr>
        <p:grpSpPr>
          <a:xfrm>
            <a:off x="1325336" y="1808976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545BC0D-7205-794A-A477-D9B18522FCC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684CDB0-2744-40F3-4C1C-06CD46C3FBA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729ACC0-0C0A-729B-DCD7-7DC42A11899B}"/>
              </a:ext>
            </a:extLst>
          </p:cNvPr>
          <p:cNvGrpSpPr/>
          <p:nvPr/>
        </p:nvGrpSpPr>
        <p:grpSpPr>
          <a:xfrm>
            <a:off x="7837130" y="4666946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995EF7D-A25B-BABC-8DE7-BBF95CF9E48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E2FADA-F62C-967B-C20C-5AF9FEB1D67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9F8F839-B567-53C5-37F5-6D997C485677}"/>
              </a:ext>
            </a:extLst>
          </p:cNvPr>
          <p:cNvGrpSpPr/>
          <p:nvPr/>
        </p:nvGrpSpPr>
        <p:grpSpPr>
          <a:xfrm>
            <a:off x="1325336" y="4666946"/>
            <a:ext cx="2984539" cy="816522"/>
            <a:chOff x="283598" y="1906534"/>
            <a:chExt cx="29845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BE67F77-BB6C-0BF8-22D9-D7F49050348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34AE245-0975-9128-1A8D-D17619AE8C6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430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当前形式分析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3EFC4E9-AA24-44EE-D68F-ACB08CBF7D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637326"/>
              </p:ext>
            </p:extLst>
          </p:nvPr>
        </p:nvGraphicFramePr>
        <p:xfrm>
          <a:off x="6415314" y="1841788"/>
          <a:ext cx="4936899" cy="3619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7206DEAF-20AC-0F50-6D00-30108C5E8954}"/>
              </a:ext>
            </a:extLst>
          </p:cNvPr>
          <p:cNvSpPr/>
          <p:nvPr/>
        </p:nvSpPr>
        <p:spPr>
          <a:xfrm>
            <a:off x="0" y="1675069"/>
            <a:ext cx="6096000" cy="3785726"/>
          </a:xfrm>
          <a:prstGeom prst="rect">
            <a:avLst/>
          </a:pr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 descr="D:\51PPT模板网\51pptmoban.com\图片.jpg">
            <a:extLst>
              <a:ext uri="{FF2B5EF4-FFF2-40B4-BE49-F238E27FC236}">
                <a16:creationId xmlns:a16="http://schemas.microsoft.com/office/drawing/2014/main" id="{EB432FD7-B669-1A2F-7C53-753527C8FF5D}"/>
              </a:ext>
            </a:extLst>
          </p:cNvPr>
          <p:cNvSpPr/>
          <p:nvPr/>
        </p:nvSpPr>
        <p:spPr>
          <a:xfrm>
            <a:off x="839788" y="1675069"/>
            <a:ext cx="2952206" cy="3785725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E5FC83A-F967-88D7-BD27-1C9BBBCA012D}"/>
              </a:ext>
            </a:extLst>
          </p:cNvPr>
          <p:cNvGrpSpPr/>
          <p:nvPr/>
        </p:nvGrpSpPr>
        <p:grpSpPr>
          <a:xfrm>
            <a:off x="4008598" y="2068914"/>
            <a:ext cx="1734751" cy="1278187"/>
            <a:chOff x="283598" y="1906534"/>
            <a:chExt cx="1734751" cy="127818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1245AE6-E94D-DB40-1EB4-0B52EE0B8F8C}"/>
                </a:ext>
              </a:extLst>
            </p:cNvPr>
            <p:cNvSpPr txBox="1"/>
            <p:nvPr/>
          </p:nvSpPr>
          <p:spPr>
            <a:xfrm>
              <a:off x="283598" y="2190603"/>
              <a:ext cx="173475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A198FE5-F242-424A-B88E-33308117F46F}"/>
                </a:ext>
              </a:extLst>
            </p:cNvPr>
            <p:cNvSpPr txBox="1"/>
            <p:nvPr/>
          </p:nvSpPr>
          <p:spPr>
            <a:xfrm>
              <a:off x="283600" y="1906534"/>
              <a:ext cx="16186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8E6268C-2319-D94F-839A-DAAC9E2190AD}"/>
              </a:ext>
            </a:extLst>
          </p:cNvPr>
          <p:cNvGrpSpPr/>
          <p:nvPr/>
        </p:nvGrpSpPr>
        <p:grpSpPr>
          <a:xfrm>
            <a:off x="4008598" y="3709641"/>
            <a:ext cx="1734751" cy="1278187"/>
            <a:chOff x="283598" y="1906534"/>
            <a:chExt cx="1734751" cy="127818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79C7CD7-C01C-9FB2-0EF2-089B0BA8FFE6}"/>
                </a:ext>
              </a:extLst>
            </p:cNvPr>
            <p:cNvSpPr txBox="1"/>
            <p:nvPr/>
          </p:nvSpPr>
          <p:spPr>
            <a:xfrm>
              <a:off x="283598" y="2190603"/>
              <a:ext cx="173475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5EEDC85-FDC2-CDA9-981E-525763045AB5}"/>
                </a:ext>
              </a:extLst>
            </p:cNvPr>
            <p:cNvSpPr txBox="1"/>
            <p:nvPr/>
          </p:nvSpPr>
          <p:spPr>
            <a:xfrm>
              <a:off x="283600" y="1906534"/>
              <a:ext cx="16186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845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>
            <a:extLst>
              <a:ext uri="{FF2B5EF4-FFF2-40B4-BE49-F238E27FC236}">
                <a16:creationId xmlns:a16="http://schemas.microsoft.com/office/drawing/2014/main" id="{25982451-2A69-53B4-B02E-1FB77F737282}"/>
              </a:ext>
            </a:extLst>
          </p:cNvPr>
          <p:cNvSpPr/>
          <p:nvPr/>
        </p:nvSpPr>
        <p:spPr>
          <a:xfrm>
            <a:off x="3042527" y="1571510"/>
            <a:ext cx="3496604" cy="3842697"/>
          </a:xfrm>
          <a:prstGeom prst="parallelogram">
            <a:avLst>
              <a:gd name="adj" fmla="val 30730"/>
            </a:avLst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54025F9A-2F65-666D-C4DF-5ED0C4BCEEE2}"/>
              </a:ext>
            </a:extLst>
          </p:cNvPr>
          <p:cNvSpPr/>
          <p:nvPr/>
        </p:nvSpPr>
        <p:spPr>
          <a:xfrm>
            <a:off x="5590058" y="1571510"/>
            <a:ext cx="3496604" cy="3842697"/>
          </a:xfrm>
          <a:prstGeom prst="parallelogram">
            <a:avLst>
              <a:gd name="adj" fmla="val 30730"/>
            </a:avLst>
          </a:pr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6D45E265-0D49-C6F5-14BC-54B770EA30F6}"/>
              </a:ext>
            </a:extLst>
          </p:cNvPr>
          <p:cNvSpPr/>
          <p:nvPr/>
        </p:nvSpPr>
        <p:spPr>
          <a:xfrm>
            <a:off x="8137589" y="1571510"/>
            <a:ext cx="3496604" cy="3842697"/>
          </a:xfrm>
          <a:prstGeom prst="parallelogram">
            <a:avLst>
              <a:gd name="adj" fmla="val 30730"/>
            </a:avLst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55568439-C1A3-1F6B-E6E8-BEB3FE533839}"/>
              </a:ext>
            </a:extLst>
          </p:cNvPr>
          <p:cNvSpPr/>
          <p:nvPr/>
        </p:nvSpPr>
        <p:spPr>
          <a:xfrm>
            <a:off x="494996" y="1571510"/>
            <a:ext cx="3496604" cy="3842697"/>
          </a:xfrm>
          <a:prstGeom prst="parallelogram">
            <a:avLst>
              <a:gd name="adj" fmla="val 30730"/>
            </a:avLst>
          </a:pr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当前形式分析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Group 58">
            <a:extLst>
              <a:ext uri="{FF2B5EF4-FFF2-40B4-BE49-F238E27FC236}">
                <a16:creationId xmlns:a16="http://schemas.microsoft.com/office/drawing/2014/main" id="{6019A2A0-1D47-A09C-6EA1-1D6C7B6EA7E3}"/>
              </a:ext>
            </a:extLst>
          </p:cNvPr>
          <p:cNvGrpSpPr/>
          <p:nvPr/>
        </p:nvGrpSpPr>
        <p:grpSpPr>
          <a:xfrm>
            <a:off x="2748404" y="1862284"/>
            <a:ext cx="588246" cy="865249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6" name="Freeform 412">
              <a:extLst>
                <a:ext uri="{FF2B5EF4-FFF2-40B4-BE49-F238E27FC236}">
                  <a16:creationId xmlns:a16="http://schemas.microsoft.com/office/drawing/2014/main" id="{0055F8B9-2F6D-7F5C-7487-E8F201373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13">
              <a:extLst>
                <a:ext uri="{FF2B5EF4-FFF2-40B4-BE49-F238E27FC236}">
                  <a16:creationId xmlns:a16="http://schemas.microsoft.com/office/drawing/2014/main" id="{2496093A-19FE-2B4A-659D-9BB3C7DBE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4">
              <a:extLst>
                <a:ext uri="{FF2B5EF4-FFF2-40B4-BE49-F238E27FC236}">
                  <a16:creationId xmlns:a16="http://schemas.microsoft.com/office/drawing/2014/main" id="{776806A5-7FD8-0BF5-C8F8-8940DFF44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Freeform 415">
              <a:extLst>
                <a:ext uri="{FF2B5EF4-FFF2-40B4-BE49-F238E27FC236}">
                  <a16:creationId xmlns:a16="http://schemas.microsoft.com/office/drawing/2014/main" id="{B9466192-1EB0-E934-71B6-B349FFF79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Freeform 416">
              <a:extLst>
                <a:ext uri="{FF2B5EF4-FFF2-40B4-BE49-F238E27FC236}">
                  <a16:creationId xmlns:a16="http://schemas.microsoft.com/office/drawing/2014/main" id="{CB09F67B-0EF4-3B63-5BBB-F86554F30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Freeform 417">
              <a:extLst>
                <a:ext uri="{FF2B5EF4-FFF2-40B4-BE49-F238E27FC236}">
                  <a16:creationId xmlns:a16="http://schemas.microsoft.com/office/drawing/2014/main" id="{8DCB9A03-B83C-4A08-0DCE-896076623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1" name="Group 142" descr="D:\51PPT模板网\51pptmoban.com\图片.jpg">
            <a:extLst>
              <a:ext uri="{FF2B5EF4-FFF2-40B4-BE49-F238E27FC236}">
                <a16:creationId xmlns:a16="http://schemas.microsoft.com/office/drawing/2014/main" id="{911523E4-35F8-3711-1409-B20422CD8D1E}"/>
              </a:ext>
            </a:extLst>
          </p:cNvPr>
          <p:cNvGrpSpPr/>
          <p:nvPr/>
        </p:nvGrpSpPr>
        <p:grpSpPr>
          <a:xfrm>
            <a:off x="5195190" y="1826842"/>
            <a:ext cx="758399" cy="667494"/>
            <a:chOff x="10059988" y="2759075"/>
            <a:chExt cx="463550" cy="407988"/>
          </a:xfrm>
          <a:solidFill>
            <a:srgbClr val="3B85D9"/>
          </a:solidFill>
        </p:grpSpPr>
        <p:sp>
          <p:nvSpPr>
            <p:cNvPr id="32" name="Freeform 182">
              <a:extLst>
                <a:ext uri="{FF2B5EF4-FFF2-40B4-BE49-F238E27FC236}">
                  <a16:creationId xmlns:a16="http://schemas.microsoft.com/office/drawing/2014/main" id="{EEEBF850-92E7-9F94-0DBA-749935E34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3" name="Freeform 183">
              <a:extLst>
                <a:ext uri="{FF2B5EF4-FFF2-40B4-BE49-F238E27FC236}">
                  <a16:creationId xmlns:a16="http://schemas.microsoft.com/office/drawing/2014/main" id="{BDA6A672-7EDF-89DD-1576-30411C93B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4" name="Freeform 184">
              <a:extLst>
                <a:ext uri="{FF2B5EF4-FFF2-40B4-BE49-F238E27FC236}">
                  <a16:creationId xmlns:a16="http://schemas.microsoft.com/office/drawing/2014/main" id="{BCE65E01-EDCE-634C-9953-C30CD6C54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5" name="Freeform 185">
              <a:extLst>
                <a:ext uri="{FF2B5EF4-FFF2-40B4-BE49-F238E27FC236}">
                  <a16:creationId xmlns:a16="http://schemas.microsoft.com/office/drawing/2014/main" id="{5B03E0D2-D10C-73EF-ADC8-EDC429AC9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36" name="Freeform 66" descr="D:\51PPT模板网\51pptmoban.com\图片.jpg">
            <a:extLst>
              <a:ext uri="{FF2B5EF4-FFF2-40B4-BE49-F238E27FC236}">
                <a16:creationId xmlns:a16="http://schemas.microsoft.com/office/drawing/2014/main" id="{88ABB4FB-3567-9CFE-B434-088FDB95DAE6}"/>
              </a:ext>
            </a:extLst>
          </p:cNvPr>
          <p:cNvSpPr>
            <a:spLocks noEditPoints="1"/>
          </p:cNvSpPr>
          <p:nvPr/>
        </p:nvSpPr>
        <p:spPr bwMode="auto">
          <a:xfrm>
            <a:off x="10333689" y="1794831"/>
            <a:ext cx="795879" cy="793011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rgbClr val="3B85D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7" name="Group 155">
            <a:extLst>
              <a:ext uri="{FF2B5EF4-FFF2-40B4-BE49-F238E27FC236}">
                <a16:creationId xmlns:a16="http://schemas.microsoft.com/office/drawing/2014/main" id="{8C880DC1-C563-3ECA-2C99-62164974762F}"/>
              </a:ext>
            </a:extLst>
          </p:cNvPr>
          <p:cNvGrpSpPr/>
          <p:nvPr/>
        </p:nvGrpSpPr>
        <p:grpSpPr>
          <a:xfrm>
            <a:off x="7774106" y="1759068"/>
            <a:ext cx="798273" cy="927439"/>
            <a:chOff x="2593975" y="4225925"/>
            <a:chExt cx="490538" cy="569912"/>
          </a:xfrm>
          <a:solidFill>
            <a:schemeClr val="bg1"/>
          </a:solidFill>
        </p:grpSpPr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3EB8B4D7-8FFF-A264-1071-B965722A5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696809A2-23BF-A42A-EA69-584AC36384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4C634F3-7077-DF14-4F37-E3A98B3DEFE0}"/>
              </a:ext>
            </a:extLst>
          </p:cNvPr>
          <p:cNvGrpSpPr/>
          <p:nvPr/>
        </p:nvGrpSpPr>
        <p:grpSpPr>
          <a:xfrm>
            <a:off x="1378492" y="3202465"/>
            <a:ext cx="2235567" cy="1278187"/>
            <a:chOff x="283599" y="1906534"/>
            <a:chExt cx="2235567" cy="127818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1EDACA7-3983-7E0E-7D8E-601D0F083B33}"/>
                </a:ext>
              </a:extLst>
            </p:cNvPr>
            <p:cNvSpPr txBox="1"/>
            <p:nvPr/>
          </p:nvSpPr>
          <p:spPr>
            <a:xfrm>
              <a:off x="283599" y="2190603"/>
              <a:ext cx="15864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7EBF538-1EFA-ADBC-9605-57AEA022688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9276B82-24C5-B572-6761-0025469267FA}"/>
              </a:ext>
            </a:extLst>
          </p:cNvPr>
          <p:cNvGrpSpPr/>
          <p:nvPr/>
        </p:nvGrpSpPr>
        <p:grpSpPr>
          <a:xfrm>
            <a:off x="3936343" y="3190725"/>
            <a:ext cx="1598262" cy="1278187"/>
            <a:chOff x="283599" y="1906534"/>
            <a:chExt cx="1598262" cy="127818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C24DB37-83DC-5F6B-4782-2DAB8AA1F136}"/>
                </a:ext>
              </a:extLst>
            </p:cNvPr>
            <p:cNvSpPr txBox="1"/>
            <p:nvPr/>
          </p:nvSpPr>
          <p:spPr>
            <a:xfrm>
              <a:off x="283599" y="2190603"/>
              <a:ext cx="159826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3EA2EB6-A999-D304-9A5C-FF038A8E1297}"/>
                </a:ext>
              </a:extLst>
            </p:cNvPr>
            <p:cNvSpPr txBox="1"/>
            <p:nvPr/>
          </p:nvSpPr>
          <p:spPr>
            <a:xfrm>
              <a:off x="283600" y="1906534"/>
              <a:ext cx="15548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0C25ECA-CF28-F938-FEA1-EECF408B6258}"/>
              </a:ext>
            </a:extLst>
          </p:cNvPr>
          <p:cNvGrpSpPr/>
          <p:nvPr/>
        </p:nvGrpSpPr>
        <p:grpSpPr>
          <a:xfrm>
            <a:off x="9020458" y="3190725"/>
            <a:ext cx="1598262" cy="1278187"/>
            <a:chOff x="283599" y="1906534"/>
            <a:chExt cx="1598262" cy="127818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3731D65-B021-8268-EC90-3BA91F2938A5}"/>
                </a:ext>
              </a:extLst>
            </p:cNvPr>
            <p:cNvSpPr txBox="1"/>
            <p:nvPr/>
          </p:nvSpPr>
          <p:spPr>
            <a:xfrm>
              <a:off x="283599" y="2190603"/>
              <a:ext cx="159826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E709459-7CCA-01A0-E3F8-797B182ACB5A}"/>
                </a:ext>
              </a:extLst>
            </p:cNvPr>
            <p:cNvSpPr txBox="1"/>
            <p:nvPr/>
          </p:nvSpPr>
          <p:spPr>
            <a:xfrm>
              <a:off x="283600" y="1906534"/>
              <a:ext cx="15548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82F6973-7A7E-D199-CE15-4016D6465C57}"/>
              </a:ext>
            </a:extLst>
          </p:cNvPr>
          <p:cNvGrpSpPr/>
          <p:nvPr/>
        </p:nvGrpSpPr>
        <p:grpSpPr>
          <a:xfrm>
            <a:off x="6478044" y="3202465"/>
            <a:ext cx="2235567" cy="1278187"/>
            <a:chOff x="283599" y="1906534"/>
            <a:chExt cx="2235567" cy="127818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43C3E7D-60C7-A19A-047D-E6C7A6411FF2}"/>
                </a:ext>
              </a:extLst>
            </p:cNvPr>
            <p:cNvSpPr txBox="1"/>
            <p:nvPr/>
          </p:nvSpPr>
          <p:spPr>
            <a:xfrm>
              <a:off x="283599" y="2190603"/>
              <a:ext cx="15864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C8C9B42-D536-7DB6-7299-F3A91BAE9A5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938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3BAE9E4-B8E9-4E22-98F5-59CA81678C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720474"/>
            <a:ext cx="12192000" cy="4137526"/>
          </a:xfrm>
          <a:custGeom>
            <a:avLst/>
            <a:gdLst>
              <a:gd name="connsiteX0" fmla="*/ 12192000 w 12192000"/>
              <a:gd name="connsiteY0" fmla="*/ 0 h 4137526"/>
              <a:gd name="connsiteX1" fmla="*/ 12192000 w 12192000"/>
              <a:gd name="connsiteY1" fmla="*/ 4137526 h 4137526"/>
              <a:gd name="connsiteX2" fmla="*/ 0 w 12192000"/>
              <a:gd name="connsiteY2" fmla="*/ 4137526 h 4137526"/>
              <a:gd name="connsiteX3" fmla="*/ 0 w 12192000"/>
              <a:gd name="connsiteY3" fmla="*/ 1549405 h 4137526"/>
              <a:gd name="connsiteX4" fmla="*/ 7750629 w 12192000"/>
              <a:gd name="connsiteY4" fmla="*/ 838466 h 4137526"/>
              <a:gd name="connsiteX5" fmla="*/ 8040914 w 12192000"/>
              <a:gd name="connsiteY5" fmla="*/ 852980 h 4137526"/>
              <a:gd name="connsiteX6" fmla="*/ 8505371 w 12192000"/>
              <a:gd name="connsiteY6" fmla="*/ 1477094 h 4137526"/>
              <a:gd name="connsiteX7" fmla="*/ 10392229 w 12192000"/>
              <a:gd name="connsiteY7" fmla="*/ 403037 h 413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37526">
                <a:moveTo>
                  <a:pt x="12192000" y="0"/>
                </a:moveTo>
                <a:lnTo>
                  <a:pt x="12192000" y="4137526"/>
                </a:lnTo>
                <a:lnTo>
                  <a:pt x="0" y="4137526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0"/>
                </a:lnTo>
                <a:lnTo>
                  <a:pt x="8505371" y="1477094"/>
                </a:lnTo>
                <a:lnTo>
                  <a:pt x="10392229" y="403037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9C9B219-C91A-B8AD-E8A6-1B5E5A87DB19}"/>
              </a:ext>
            </a:extLst>
          </p:cNvPr>
          <p:cNvSpPr/>
          <p:nvPr/>
        </p:nvSpPr>
        <p:spPr>
          <a:xfrm>
            <a:off x="-159657" y="3912803"/>
            <a:ext cx="12511314" cy="3012672"/>
          </a:xfrm>
          <a:custGeom>
            <a:avLst/>
            <a:gdLst>
              <a:gd name="connsiteX0" fmla="*/ 12192000 w 12192000"/>
              <a:gd name="connsiteY0" fmla="*/ 0 h 2935781"/>
              <a:gd name="connsiteX1" fmla="*/ 12192000 w 12192000"/>
              <a:gd name="connsiteY1" fmla="*/ 2935781 h 2935781"/>
              <a:gd name="connsiteX2" fmla="*/ 0 w 12192000"/>
              <a:gd name="connsiteY2" fmla="*/ 2935781 h 2935781"/>
              <a:gd name="connsiteX3" fmla="*/ 0 w 12192000"/>
              <a:gd name="connsiteY3" fmla="*/ 1549405 h 2935781"/>
              <a:gd name="connsiteX4" fmla="*/ 7750630 w 12192000"/>
              <a:gd name="connsiteY4" fmla="*/ 838466 h 2935781"/>
              <a:gd name="connsiteX5" fmla="*/ 8040915 w 12192000"/>
              <a:gd name="connsiteY5" fmla="*/ 852980 h 2935781"/>
              <a:gd name="connsiteX6" fmla="*/ 8505372 w 12192000"/>
              <a:gd name="connsiteY6" fmla="*/ 1477094 h 2935781"/>
              <a:gd name="connsiteX7" fmla="*/ 10392230 w 12192000"/>
              <a:gd name="connsiteY7" fmla="*/ 403037 h 2935781"/>
              <a:gd name="connsiteX8" fmla="*/ 12192000 w 12192000"/>
              <a:gd name="connsiteY8" fmla="*/ 0 h 293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35781">
                <a:moveTo>
                  <a:pt x="12192000" y="0"/>
                </a:moveTo>
                <a:lnTo>
                  <a:pt x="12192000" y="2935781"/>
                </a:lnTo>
                <a:lnTo>
                  <a:pt x="0" y="2935781"/>
                </a:lnTo>
                <a:lnTo>
                  <a:pt x="0" y="1549405"/>
                </a:lnTo>
                <a:lnTo>
                  <a:pt x="7750630" y="838466"/>
                </a:lnTo>
                <a:lnTo>
                  <a:pt x="8040915" y="852980"/>
                </a:lnTo>
                <a:lnTo>
                  <a:pt x="8505372" y="1477094"/>
                </a:lnTo>
                <a:lnTo>
                  <a:pt x="10392230" y="403037"/>
                </a:lnTo>
                <a:lnTo>
                  <a:pt x="1219200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25400" cap="flat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3B85D9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5407CC6-31C9-A260-DEAA-4625836244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97991"/>
            <a:ext cx="12192000" cy="2660009"/>
          </a:xfrm>
          <a:custGeom>
            <a:avLst/>
            <a:gdLst>
              <a:gd name="connsiteX0" fmla="*/ 12192000 w 12192000"/>
              <a:gd name="connsiteY0" fmla="*/ 0 h 2660009"/>
              <a:gd name="connsiteX1" fmla="*/ 12192000 w 12192000"/>
              <a:gd name="connsiteY1" fmla="*/ 2660009 h 2660009"/>
              <a:gd name="connsiteX2" fmla="*/ 0 w 12192000"/>
              <a:gd name="connsiteY2" fmla="*/ 2660009 h 2660009"/>
              <a:gd name="connsiteX3" fmla="*/ 0 w 12192000"/>
              <a:gd name="connsiteY3" fmla="*/ 1549405 h 2660009"/>
              <a:gd name="connsiteX4" fmla="*/ 7750629 w 12192000"/>
              <a:gd name="connsiteY4" fmla="*/ 838466 h 2660009"/>
              <a:gd name="connsiteX5" fmla="*/ 8040914 w 12192000"/>
              <a:gd name="connsiteY5" fmla="*/ 852981 h 2660009"/>
              <a:gd name="connsiteX6" fmla="*/ 8505371 w 12192000"/>
              <a:gd name="connsiteY6" fmla="*/ 1477095 h 2660009"/>
              <a:gd name="connsiteX7" fmla="*/ 10392229 w 12192000"/>
              <a:gd name="connsiteY7" fmla="*/ 403037 h 266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660009">
                <a:moveTo>
                  <a:pt x="12192000" y="0"/>
                </a:moveTo>
                <a:lnTo>
                  <a:pt x="12192000" y="2660009"/>
                </a:lnTo>
                <a:lnTo>
                  <a:pt x="0" y="2660009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1"/>
                </a:lnTo>
                <a:lnTo>
                  <a:pt x="8505371" y="1477095"/>
                </a:lnTo>
                <a:lnTo>
                  <a:pt x="10392229" y="403037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CC0B915-3D94-E65D-9BEB-C642AE5CA0F1}"/>
              </a:ext>
            </a:extLst>
          </p:cNvPr>
          <p:cNvGrpSpPr/>
          <p:nvPr/>
        </p:nvGrpSpPr>
        <p:grpSpPr>
          <a:xfrm>
            <a:off x="10613658" y="5527995"/>
            <a:ext cx="866626" cy="553205"/>
            <a:chOff x="2178844" y="2720474"/>
            <a:chExt cx="866626" cy="553205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6AE23D7B-B16C-B66B-FAEF-B8D4EC6AD97C}"/>
                </a:ext>
              </a:extLst>
            </p:cNvPr>
            <p:cNvSpPr/>
            <p:nvPr/>
          </p:nvSpPr>
          <p:spPr>
            <a:xfrm>
              <a:off x="2653309" y="2720474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F29B9725-0F49-3803-3679-ED4E21687BB3}"/>
                </a:ext>
              </a:extLst>
            </p:cNvPr>
            <p:cNvSpPr/>
            <p:nvPr/>
          </p:nvSpPr>
          <p:spPr>
            <a:xfrm>
              <a:off x="2373909" y="2720474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24A3D712-B284-265A-519F-9CF0B5E12154}"/>
                </a:ext>
              </a:extLst>
            </p:cNvPr>
            <p:cNvSpPr/>
            <p:nvPr/>
          </p:nvSpPr>
          <p:spPr>
            <a:xfrm>
              <a:off x="2178844" y="2720474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7969C9-BB9E-B83E-5FB4-F58AB1563CE0}"/>
              </a:ext>
            </a:extLst>
          </p:cNvPr>
          <p:cNvGrpSpPr/>
          <p:nvPr/>
        </p:nvGrpSpPr>
        <p:grpSpPr>
          <a:xfrm>
            <a:off x="7775943" y="1900133"/>
            <a:ext cx="866626" cy="553205"/>
            <a:chOff x="9260114" y="1618502"/>
            <a:chExt cx="866626" cy="553205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B83DDDB0-A920-17D8-9916-9F40CD646186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CFB18646-852E-59FB-4FD2-49B7401E0520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4DE6493C-F4D0-1DF7-5B66-D75963787129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D48F8A3-DA92-CB44-FB18-EFB1B264A7D3}"/>
              </a:ext>
            </a:extLst>
          </p:cNvPr>
          <p:cNvGrpSpPr/>
          <p:nvPr/>
        </p:nvGrpSpPr>
        <p:grpSpPr>
          <a:xfrm>
            <a:off x="3735970" y="1637443"/>
            <a:ext cx="4039973" cy="836945"/>
            <a:chOff x="1745245" y="2181181"/>
            <a:chExt cx="4039973" cy="836945"/>
          </a:xfrm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E0C1FCFE-767E-D1A1-D198-60EA59B483F0}"/>
                </a:ext>
              </a:extLst>
            </p:cNvPr>
            <p:cNvSpPr/>
            <p:nvPr/>
          </p:nvSpPr>
          <p:spPr>
            <a:xfrm>
              <a:off x="1745245" y="2181181"/>
              <a:ext cx="1667219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BE8950CB-C0B1-A4A3-5E6E-0CAE8D2B2515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83E509E-D396-4DFD-43CE-EE442378C108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下步工作重点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74CA29B-11CC-91ED-2D18-5A27039B92A5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27C2472-3727-57CA-BDE8-C99F3675A8B9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6D404D8-C9A2-1577-C6B0-14553D752370}"/>
              </a:ext>
            </a:extLst>
          </p:cNvPr>
          <p:cNvSpPr txBox="1"/>
          <p:nvPr/>
        </p:nvSpPr>
        <p:spPr>
          <a:xfrm>
            <a:off x="2641600" y="2769060"/>
            <a:ext cx="69088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49666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下步工作重点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Freeform: Shape 2">
            <a:extLst>
              <a:ext uri="{FF2B5EF4-FFF2-40B4-BE49-F238E27FC236}">
                <a16:creationId xmlns:a16="http://schemas.microsoft.com/office/drawing/2014/main" id="{9B36BAC6-E56F-B19C-F00B-0BE4BB451ECF}"/>
              </a:ext>
            </a:extLst>
          </p:cNvPr>
          <p:cNvSpPr>
            <a:spLocks/>
          </p:cNvSpPr>
          <p:nvPr/>
        </p:nvSpPr>
        <p:spPr bwMode="auto">
          <a:xfrm>
            <a:off x="4167329" y="2562798"/>
            <a:ext cx="1647471" cy="1780115"/>
          </a:xfrm>
          <a:custGeom>
            <a:avLst/>
            <a:gdLst>
              <a:gd name="T0" fmla="*/ 144 w 471"/>
              <a:gd name="T1" fmla="*/ 462 h 509"/>
              <a:gd name="T2" fmla="*/ 144 w 471"/>
              <a:gd name="T3" fmla="*/ 407 h 509"/>
              <a:gd name="T4" fmla="*/ 144 w 471"/>
              <a:gd name="T5" fmla="*/ 403 h 509"/>
              <a:gd name="T6" fmla="*/ 227 w 471"/>
              <a:gd name="T7" fmla="*/ 323 h 509"/>
              <a:gd name="T8" fmla="*/ 423 w 471"/>
              <a:gd name="T9" fmla="*/ 323 h 509"/>
              <a:gd name="T10" fmla="*/ 471 w 471"/>
              <a:gd name="T11" fmla="*/ 275 h 509"/>
              <a:gd name="T12" fmla="*/ 471 w 471"/>
              <a:gd name="T13" fmla="*/ 49 h 509"/>
              <a:gd name="T14" fmla="*/ 423 w 471"/>
              <a:gd name="T15" fmla="*/ 1 h 509"/>
              <a:gd name="T16" fmla="*/ 192 w 471"/>
              <a:gd name="T17" fmla="*/ 0 h 509"/>
              <a:gd name="T18" fmla="*/ 144 w 471"/>
              <a:gd name="T19" fmla="*/ 48 h 509"/>
              <a:gd name="T20" fmla="*/ 144 w 471"/>
              <a:gd name="T21" fmla="*/ 275 h 509"/>
              <a:gd name="T22" fmla="*/ 144 w 471"/>
              <a:gd name="T23" fmla="*/ 281 h 509"/>
              <a:gd name="T24" fmla="*/ 89 w 471"/>
              <a:gd name="T25" fmla="*/ 359 h 509"/>
              <a:gd name="T26" fmla="*/ 48 w 471"/>
              <a:gd name="T27" fmla="*/ 359 h 509"/>
              <a:gd name="T28" fmla="*/ 0 w 471"/>
              <a:gd name="T29" fmla="*/ 407 h 509"/>
              <a:gd name="T30" fmla="*/ 0 w 471"/>
              <a:gd name="T31" fmla="*/ 461 h 509"/>
              <a:gd name="T32" fmla="*/ 48 w 471"/>
              <a:gd name="T33" fmla="*/ 509 h 509"/>
              <a:gd name="T34" fmla="*/ 96 w 471"/>
              <a:gd name="T35" fmla="*/ 509 h 509"/>
              <a:gd name="T36" fmla="*/ 144 w 471"/>
              <a:gd name="T37" fmla="*/ 462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1" h="509">
                <a:moveTo>
                  <a:pt x="144" y="462"/>
                </a:moveTo>
                <a:cubicBezTo>
                  <a:pt x="144" y="407"/>
                  <a:pt x="144" y="407"/>
                  <a:pt x="144" y="407"/>
                </a:cubicBezTo>
                <a:cubicBezTo>
                  <a:pt x="144" y="406"/>
                  <a:pt x="144" y="405"/>
                  <a:pt x="144" y="403"/>
                </a:cubicBezTo>
                <a:cubicBezTo>
                  <a:pt x="143" y="390"/>
                  <a:pt x="148" y="338"/>
                  <a:pt x="227" y="323"/>
                </a:cubicBezTo>
                <a:cubicBezTo>
                  <a:pt x="423" y="323"/>
                  <a:pt x="423" y="323"/>
                  <a:pt x="423" y="323"/>
                </a:cubicBezTo>
                <a:cubicBezTo>
                  <a:pt x="449" y="323"/>
                  <a:pt x="471" y="302"/>
                  <a:pt x="471" y="275"/>
                </a:cubicBezTo>
                <a:cubicBezTo>
                  <a:pt x="471" y="49"/>
                  <a:pt x="471" y="49"/>
                  <a:pt x="471" y="49"/>
                </a:cubicBezTo>
                <a:cubicBezTo>
                  <a:pt x="471" y="22"/>
                  <a:pt x="450" y="1"/>
                  <a:pt x="423" y="1"/>
                </a:cubicBezTo>
                <a:cubicBezTo>
                  <a:pt x="192" y="0"/>
                  <a:pt x="192" y="0"/>
                  <a:pt x="192" y="0"/>
                </a:cubicBezTo>
                <a:cubicBezTo>
                  <a:pt x="166" y="0"/>
                  <a:pt x="144" y="22"/>
                  <a:pt x="144" y="48"/>
                </a:cubicBezTo>
                <a:cubicBezTo>
                  <a:pt x="144" y="275"/>
                  <a:pt x="144" y="275"/>
                  <a:pt x="144" y="275"/>
                </a:cubicBezTo>
                <a:cubicBezTo>
                  <a:pt x="144" y="277"/>
                  <a:pt x="144" y="279"/>
                  <a:pt x="144" y="281"/>
                </a:cubicBezTo>
                <a:cubicBezTo>
                  <a:pt x="142" y="308"/>
                  <a:pt x="131" y="346"/>
                  <a:pt x="89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21" y="359"/>
                  <a:pt x="0" y="380"/>
                  <a:pt x="0" y="407"/>
                </a:cubicBezTo>
                <a:cubicBezTo>
                  <a:pt x="0" y="461"/>
                  <a:pt x="0" y="461"/>
                  <a:pt x="0" y="461"/>
                </a:cubicBezTo>
                <a:cubicBezTo>
                  <a:pt x="0" y="488"/>
                  <a:pt x="21" y="509"/>
                  <a:pt x="48" y="509"/>
                </a:cubicBezTo>
                <a:cubicBezTo>
                  <a:pt x="96" y="509"/>
                  <a:pt x="96" y="509"/>
                  <a:pt x="96" y="509"/>
                </a:cubicBezTo>
                <a:cubicBezTo>
                  <a:pt x="122" y="509"/>
                  <a:pt x="144" y="488"/>
                  <a:pt x="144" y="462"/>
                </a:cubicBezTo>
                <a:close/>
              </a:path>
            </a:pathLst>
          </a:cu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Freeform: Shape 3">
            <a:extLst>
              <a:ext uri="{FF2B5EF4-FFF2-40B4-BE49-F238E27FC236}">
                <a16:creationId xmlns:a16="http://schemas.microsoft.com/office/drawing/2014/main" id="{99878D65-436A-4658-6C09-E9B3CAFA0413}"/>
              </a:ext>
            </a:extLst>
          </p:cNvPr>
          <p:cNvSpPr>
            <a:spLocks/>
          </p:cNvSpPr>
          <p:nvPr/>
        </p:nvSpPr>
        <p:spPr bwMode="auto">
          <a:xfrm>
            <a:off x="4287357" y="3923171"/>
            <a:ext cx="235130" cy="291977"/>
          </a:xfrm>
          <a:custGeom>
            <a:avLst/>
            <a:gdLst>
              <a:gd name="T0" fmla="*/ 381 w 400"/>
              <a:gd name="T1" fmla="*/ 124 h 498"/>
              <a:gd name="T2" fmla="*/ 381 w 400"/>
              <a:gd name="T3" fmla="*/ 124 h 498"/>
              <a:gd name="T4" fmla="*/ 231 w 400"/>
              <a:gd name="T5" fmla="*/ 9 h 498"/>
              <a:gd name="T6" fmla="*/ 115 w 400"/>
              <a:gd name="T7" fmla="*/ 151 h 498"/>
              <a:gd name="T8" fmla="*/ 133 w 400"/>
              <a:gd name="T9" fmla="*/ 213 h 498"/>
              <a:gd name="T10" fmla="*/ 9 w 400"/>
              <a:gd name="T11" fmla="*/ 407 h 498"/>
              <a:gd name="T12" fmla="*/ 0 w 400"/>
              <a:gd name="T13" fmla="*/ 434 h 498"/>
              <a:gd name="T14" fmla="*/ 9 w 400"/>
              <a:gd name="T15" fmla="*/ 478 h 498"/>
              <a:gd name="T16" fmla="*/ 27 w 400"/>
              <a:gd name="T17" fmla="*/ 497 h 498"/>
              <a:gd name="T18" fmla="*/ 62 w 400"/>
              <a:gd name="T19" fmla="*/ 487 h 498"/>
              <a:gd name="T20" fmla="*/ 89 w 400"/>
              <a:gd name="T21" fmla="*/ 470 h 498"/>
              <a:gd name="T22" fmla="*/ 142 w 400"/>
              <a:gd name="T23" fmla="*/ 390 h 498"/>
              <a:gd name="T24" fmla="*/ 142 w 400"/>
              <a:gd name="T25" fmla="*/ 390 h 498"/>
              <a:gd name="T26" fmla="*/ 177 w 400"/>
              <a:gd name="T27" fmla="*/ 381 h 498"/>
              <a:gd name="T28" fmla="*/ 231 w 400"/>
              <a:gd name="T29" fmla="*/ 284 h 498"/>
              <a:gd name="T30" fmla="*/ 293 w 400"/>
              <a:gd name="T31" fmla="*/ 284 h 498"/>
              <a:gd name="T32" fmla="*/ 381 w 400"/>
              <a:gd name="T33" fmla="*/ 124 h 498"/>
              <a:gd name="T34" fmla="*/ 319 w 400"/>
              <a:gd name="T35" fmla="*/ 159 h 498"/>
              <a:gd name="T36" fmla="*/ 319 w 400"/>
              <a:gd name="T37" fmla="*/ 159 h 498"/>
              <a:gd name="T38" fmla="*/ 256 w 400"/>
              <a:gd name="T39" fmla="*/ 142 h 498"/>
              <a:gd name="T40" fmla="*/ 221 w 400"/>
              <a:gd name="T41" fmla="*/ 80 h 498"/>
              <a:gd name="T42" fmla="*/ 310 w 400"/>
              <a:gd name="T43" fmla="*/ 71 h 498"/>
              <a:gd name="T44" fmla="*/ 319 w 400"/>
              <a:gd name="T45" fmla="*/ 15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lnTo>
                  <a:pt x="142" y="390"/>
                </a:ln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" name="Freeform: Shape 6">
            <a:extLst>
              <a:ext uri="{FF2B5EF4-FFF2-40B4-BE49-F238E27FC236}">
                <a16:creationId xmlns:a16="http://schemas.microsoft.com/office/drawing/2014/main" id="{2F2A46F2-0A06-9BE3-70D5-E623A6D32B9C}"/>
              </a:ext>
            </a:extLst>
          </p:cNvPr>
          <p:cNvSpPr>
            <a:spLocks/>
          </p:cNvSpPr>
          <p:nvPr/>
        </p:nvSpPr>
        <p:spPr bwMode="auto">
          <a:xfrm>
            <a:off x="4877644" y="3877699"/>
            <a:ext cx="1782998" cy="1643627"/>
          </a:xfrm>
          <a:custGeom>
            <a:avLst/>
            <a:gdLst>
              <a:gd name="T0" fmla="*/ 462 w 510"/>
              <a:gd name="T1" fmla="*/ 326 h 470"/>
              <a:gd name="T2" fmla="*/ 407 w 510"/>
              <a:gd name="T3" fmla="*/ 326 h 470"/>
              <a:gd name="T4" fmla="*/ 404 w 510"/>
              <a:gd name="T5" fmla="*/ 327 h 470"/>
              <a:gd name="T6" fmla="*/ 323 w 510"/>
              <a:gd name="T7" fmla="*/ 244 h 470"/>
              <a:gd name="T8" fmla="*/ 323 w 510"/>
              <a:gd name="T9" fmla="*/ 48 h 470"/>
              <a:gd name="T10" fmla="*/ 275 w 510"/>
              <a:gd name="T11" fmla="*/ 0 h 470"/>
              <a:gd name="T12" fmla="*/ 48 w 510"/>
              <a:gd name="T13" fmla="*/ 0 h 470"/>
              <a:gd name="T14" fmla="*/ 0 w 510"/>
              <a:gd name="T15" fmla="*/ 48 h 470"/>
              <a:gd name="T16" fmla="*/ 0 w 510"/>
              <a:gd name="T17" fmla="*/ 278 h 470"/>
              <a:gd name="T18" fmla="*/ 48 w 510"/>
              <a:gd name="T19" fmla="*/ 326 h 470"/>
              <a:gd name="T20" fmla="*/ 275 w 510"/>
              <a:gd name="T21" fmla="*/ 326 h 470"/>
              <a:gd name="T22" fmla="*/ 281 w 510"/>
              <a:gd name="T23" fmla="*/ 326 h 470"/>
              <a:gd name="T24" fmla="*/ 359 w 510"/>
              <a:gd name="T25" fmla="*/ 381 h 470"/>
              <a:gd name="T26" fmla="*/ 359 w 510"/>
              <a:gd name="T27" fmla="*/ 422 h 470"/>
              <a:gd name="T28" fmla="*/ 407 w 510"/>
              <a:gd name="T29" fmla="*/ 470 h 470"/>
              <a:gd name="T30" fmla="*/ 462 w 510"/>
              <a:gd name="T31" fmla="*/ 470 h 470"/>
              <a:gd name="T32" fmla="*/ 510 w 510"/>
              <a:gd name="T33" fmla="*/ 422 h 470"/>
              <a:gd name="T34" fmla="*/ 510 w 510"/>
              <a:gd name="T35" fmla="*/ 374 h 470"/>
              <a:gd name="T36" fmla="*/ 462 w 510"/>
              <a:gd name="T37" fmla="*/ 326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0" h="470">
                <a:moveTo>
                  <a:pt x="462" y="326"/>
                </a:moveTo>
                <a:cubicBezTo>
                  <a:pt x="407" y="326"/>
                  <a:pt x="407" y="326"/>
                  <a:pt x="407" y="326"/>
                </a:cubicBezTo>
                <a:cubicBezTo>
                  <a:pt x="406" y="326"/>
                  <a:pt x="405" y="326"/>
                  <a:pt x="404" y="327"/>
                </a:cubicBezTo>
                <a:cubicBezTo>
                  <a:pt x="390" y="327"/>
                  <a:pt x="338" y="322"/>
                  <a:pt x="323" y="244"/>
                </a:cubicBezTo>
                <a:cubicBezTo>
                  <a:pt x="323" y="48"/>
                  <a:pt x="323" y="48"/>
                  <a:pt x="323" y="48"/>
                </a:cubicBezTo>
                <a:cubicBezTo>
                  <a:pt x="323" y="21"/>
                  <a:pt x="302" y="0"/>
                  <a:pt x="27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305"/>
                  <a:pt x="22" y="326"/>
                  <a:pt x="48" y="326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7" y="326"/>
                  <a:pt x="279" y="326"/>
                  <a:pt x="281" y="326"/>
                </a:cubicBezTo>
                <a:cubicBezTo>
                  <a:pt x="309" y="328"/>
                  <a:pt x="346" y="339"/>
                  <a:pt x="359" y="381"/>
                </a:cubicBezTo>
                <a:cubicBezTo>
                  <a:pt x="359" y="422"/>
                  <a:pt x="359" y="422"/>
                  <a:pt x="359" y="422"/>
                </a:cubicBezTo>
                <a:cubicBezTo>
                  <a:pt x="359" y="449"/>
                  <a:pt x="380" y="470"/>
                  <a:pt x="407" y="470"/>
                </a:cubicBezTo>
                <a:cubicBezTo>
                  <a:pt x="462" y="470"/>
                  <a:pt x="462" y="470"/>
                  <a:pt x="462" y="470"/>
                </a:cubicBezTo>
                <a:cubicBezTo>
                  <a:pt x="488" y="470"/>
                  <a:pt x="510" y="449"/>
                  <a:pt x="510" y="422"/>
                </a:cubicBezTo>
                <a:cubicBezTo>
                  <a:pt x="510" y="374"/>
                  <a:pt x="510" y="374"/>
                  <a:pt x="510" y="374"/>
                </a:cubicBezTo>
                <a:cubicBezTo>
                  <a:pt x="510" y="348"/>
                  <a:pt x="488" y="326"/>
                  <a:pt x="462" y="326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Freeform: Shape 7">
            <a:extLst>
              <a:ext uri="{FF2B5EF4-FFF2-40B4-BE49-F238E27FC236}">
                <a16:creationId xmlns:a16="http://schemas.microsoft.com/office/drawing/2014/main" id="{2ED741F2-5ABD-5873-CDEB-161C81A6D213}"/>
              </a:ext>
            </a:extLst>
          </p:cNvPr>
          <p:cNvSpPr>
            <a:spLocks/>
          </p:cNvSpPr>
          <p:nvPr/>
        </p:nvSpPr>
        <p:spPr bwMode="auto">
          <a:xfrm>
            <a:off x="6235137" y="5169316"/>
            <a:ext cx="339174" cy="219114"/>
          </a:xfrm>
          <a:custGeom>
            <a:avLst/>
            <a:gdLst>
              <a:gd name="T0" fmla="*/ 381 w 498"/>
              <a:gd name="T1" fmla="*/ 89 h 320"/>
              <a:gd name="T2" fmla="*/ 381 w 498"/>
              <a:gd name="T3" fmla="*/ 89 h 320"/>
              <a:gd name="T4" fmla="*/ 355 w 498"/>
              <a:gd name="T5" fmla="*/ 89 h 320"/>
              <a:gd name="T6" fmla="*/ 231 w 498"/>
              <a:gd name="T7" fmla="*/ 0 h 320"/>
              <a:gd name="T8" fmla="*/ 98 w 498"/>
              <a:gd name="T9" fmla="*/ 134 h 320"/>
              <a:gd name="T10" fmla="*/ 98 w 498"/>
              <a:gd name="T11" fmla="*/ 150 h 320"/>
              <a:gd name="T12" fmla="*/ 89 w 498"/>
              <a:gd name="T13" fmla="*/ 150 h 320"/>
              <a:gd name="T14" fmla="*/ 0 w 498"/>
              <a:gd name="T15" fmla="*/ 240 h 320"/>
              <a:gd name="T16" fmla="*/ 89 w 498"/>
              <a:gd name="T17" fmla="*/ 319 h 320"/>
              <a:gd name="T18" fmla="*/ 381 w 498"/>
              <a:gd name="T19" fmla="*/ 319 h 320"/>
              <a:gd name="T20" fmla="*/ 497 w 498"/>
              <a:gd name="T21" fmla="*/ 204 h 320"/>
              <a:gd name="T22" fmla="*/ 381 w 498"/>
              <a:gd name="T23" fmla="*/ 89 h 320"/>
              <a:gd name="T24" fmla="*/ 284 w 498"/>
              <a:gd name="T25" fmla="*/ 195 h 320"/>
              <a:gd name="T26" fmla="*/ 284 w 498"/>
              <a:gd name="T27" fmla="*/ 195 h 320"/>
              <a:gd name="T28" fmla="*/ 213 w 498"/>
              <a:gd name="T29" fmla="*/ 275 h 320"/>
              <a:gd name="T30" fmla="*/ 195 w 498"/>
              <a:gd name="T31" fmla="*/ 275 h 320"/>
              <a:gd name="T32" fmla="*/ 195 w 498"/>
              <a:gd name="T33" fmla="*/ 266 h 320"/>
              <a:gd name="T34" fmla="*/ 195 w 498"/>
              <a:gd name="T35" fmla="*/ 257 h 320"/>
              <a:gd name="T36" fmla="*/ 222 w 498"/>
              <a:gd name="T37" fmla="*/ 204 h 320"/>
              <a:gd name="T38" fmla="*/ 204 w 498"/>
              <a:gd name="T39" fmla="*/ 195 h 320"/>
              <a:gd name="T40" fmla="*/ 204 w 498"/>
              <a:gd name="T41" fmla="*/ 195 h 320"/>
              <a:gd name="T42" fmla="*/ 186 w 498"/>
              <a:gd name="T43" fmla="*/ 178 h 320"/>
              <a:gd name="T44" fmla="*/ 195 w 498"/>
              <a:gd name="T45" fmla="*/ 160 h 320"/>
              <a:gd name="T46" fmla="*/ 258 w 498"/>
              <a:gd name="T47" fmla="*/ 89 h 320"/>
              <a:gd name="T48" fmla="*/ 275 w 498"/>
              <a:gd name="T49" fmla="*/ 80 h 320"/>
              <a:gd name="T50" fmla="*/ 284 w 498"/>
              <a:gd name="T51" fmla="*/ 89 h 320"/>
              <a:gd name="T52" fmla="*/ 275 w 498"/>
              <a:gd name="T53" fmla="*/ 106 h 320"/>
              <a:gd name="T54" fmla="*/ 249 w 498"/>
              <a:gd name="T55" fmla="*/ 160 h 320"/>
              <a:gd name="T56" fmla="*/ 275 w 498"/>
              <a:gd name="T57" fmla="*/ 169 h 320"/>
              <a:gd name="T58" fmla="*/ 275 w 498"/>
              <a:gd name="T59" fmla="*/ 169 h 320"/>
              <a:gd name="T60" fmla="*/ 293 w 498"/>
              <a:gd name="T61" fmla="*/ 187 h 320"/>
              <a:gd name="T62" fmla="*/ 284 w 498"/>
              <a:gd name="T63" fmla="*/ 19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lnTo>
                  <a:pt x="204" y="195"/>
                </a:ln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lnTo>
                  <a:pt x="275" y="169"/>
                </a:ln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rgbClr val="3B85D9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10">
            <a:extLst>
              <a:ext uri="{FF2B5EF4-FFF2-40B4-BE49-F238E27FC236}">
                <a16:creationId xmlns:a16="http://schemas.microsoft.com/office/drawing/2014/main" id="{51629A27-7B5F-7A98-2F5A-E2298414022D}"/>
              </a:ext>
            </a:extLst>
          </p:cNvPr>
          <p:cNvSpPr>
            <a:spLocks/>
          </p:cNvSpPr>
          <p:nvPr/>
        </p:nvSpPr>
        <p:spPr bwMode="auto">
          <a:xfrm>
            <a:off x="5360159" y="1866900"/>
            <a:ext cx="1780115" cy="1647472"/>
          </a:xfrm>
          <a:custGeom>
            <a:avLst/>
            <a:gdLst>
              <a:gd name="T0" fmla="*/ 48 w 509"/>
              <a:gd name="T1" fmla="*/ 144 h 471"/>
              <a:gd name="T2" fmla="*/ 102 w 509"/>
              <a:gd name="T3" fmla="*/ 144 h 471"/>
              <a:gd name="T4" fmla="*/ 106 w 509"/>
              <a:gd name="T5" fmla="*/ 144 h 471"/>
              <a:gd name="T6" fmla="*/ 186 w 509"/>
              <a:gd name="T7" fmla="*/ 227 h 471"/>
              <a:gd name="T8" fmla="*/ 186 w 509"/>
              <a:gd name="T9" fmla="*/ 423 h 471"/>
              <a:gd name="T10" fmla="*/ 234 w 509"/>
              <a:gd name="T11" fmla="*/ 471 h 471"/>
              <a:gd name="T12" fmla="*/ 461 w 509"/>
              <a:gd name="T13" fmla="*/ 471 h 471"/>
              <a:gd name="T14" fmla="*/ 509 w 509"/>
              <a:gd name="T15" fmla="*/ 423 h 471"/>
              <a:gd name="T16" fmla="*/ 509 w 509"/>
              <a:gd name="T17" fmla="*/ 192 h 471"/>
              <a:gd name="T18" fmla="*/ 461 w 509"/>
              <a:gd name="T19" fmla="*/ 144 h 471"/>
              <a:gd name="T20" fmla="*/ 234 w 509"/>
              <a:gd name="T21" fmla="*/ 144 h 471"/>
              <a:gd name="T22" fmla="*/ 228 w 509"/>
              <a:gd name="T23" fmla="*/ 144 h 471"/>
              <a:gd name="T24" fmla="*/ 151 w 509"/>
              <a:gd name="T25" fmla="*/ 89 h 471"/>
              <a:gd name="T26" fmla="*/ 151 w 509"/>
              <a:gd name="T27" fmla="*/ 48 h 471"/>
              <a:gd name="T28" fmla="*/ 103 w 509"/>
              <a:gd name="T29" fmla="*/ 0 h 471"/>
              <a:gd name="T30" fmla="*/ 48 w 509"/>
              <a:gd name="T31" fmla="*/ 0 h 471"/>
              <a:gd name="T32" fmla="*/ 0 w 509"/>
              <a:gd name="T33" fmla="*/ 48 h 471"/>
              <a:gd name="T34" fmla="*/ 0 w 509"/>
              <a:gd name="T35" fmla="*/ 96 h 471"/>
              <a:gd name="T36" fmla="*/ 48 w 509"/>
              <a:gd name="T37" fmla="*/ 144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9" h="471">
                <a:moveTo>
                  <a:pt x="48" y="144"/>
                </a:moveTo>
                <a:cubicBezTo>
                  <a:pt x="102" y="144"/>
                  <a:pt x="102" y="144"/>
                  <a:pt x="102" y="144"/>
                </a:cubicBezTo>
                <a:cubicBezTo>
                  <a:pt x="104" y="144"/>
                  <a:pt x="105" y="144"/>
                  <a:pt x="106" y="144"/>
                </a:cubicBezTo>
                <a:cubicBezTo>
                  <a:pt x="120" y="143"/>
                  <a:pt x="171" y="148"/>
                  <a:pt x="186" y="227"/>
                </a:cubicBezTo>
                <a:cubicBezTo>
                  <a:pt x="186" y="423"/>
                  <a:pt x="186" y="423"/>
                  <a:pt x="186" y="423"/>
                </a:cubicBezTo>
                <a:cubicBezTo>
                  <a:pt x="186" y="449"/>
                  <a:pt x="207" y="471"/>
                  <a:pt x="234" y="471"/>
                </a:cubicBezTo>
                <a:cubicBezTo>
                  <a:pt x="461" y="471"/>
                  <a:pt x="461" y="471"/>
                  <a:pt x="461" y="471"/>
                </a:cubicBezTo>
                <a:cubicBezTo>
                  <a:pt x="487" y="471"/>
                  <a:pt x="509" y="450"/>
                  <a:pt x="509" y="423"/>
                </a:cubicBezTo>
                <a:cubicBezTo>
                  <a:pt x="509" y="192"/>
                  <a:pt x="509" y="192"/>
                  <a:pt x="509" y="192"/>
                </a:cubicBezTo>
                <a:cubicBezTo>
                  <a:pt x="509" y="166"/>
                  <a:pt x="488" y="144"/>
                  <a:pt x="461" y="144"/>
                </a:cubicBezTo>
                <a:cubicBezTo>
                  <a:pt x="234" y="144"/>
                  <a:pt x="234" y="144"/>
                  <a:pt x="234" y="144"/>
                </a:cubicBezTo>
                <a:cubicBezTo>
                  <a:pt x="232" y="144"/>
                  <a:pt x="230" y="144"/>
                  <a:pt x="228" y="144"/>
                </a:cubicBezTo>
                <a:cubicBezTo>
                  <a:pt x="201" y="142"/>
                  <a:pt x="164" y="131"/>
                  <a:pt x="151" y="89"/>
                </a:cubicBezTo>
                <a:cubicBezTo>
                  <a:pt x="151" y="48"/>
                  <a:pt x="151" y="48"/>
                  <a:pt x="151" y="48"/>
                </a:cubicBezTo>
                <a:cubicBezTo>
                  <a:pt x="151" y="21"/>
                  <a:pt x="129" y="0"/>
                  <a:pt x="10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22"/>
                  <a:pt x="21" y="144"/>
                  <a:pt x="48" y="144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Freeform: Shape 11" descr="D:\51PPT模板网\51pptmoban.com\图片.jpg">
            <a:extLst>
              <a:ext uri="{FF2B5EF4-FFF2-40B4-BE49-F238E27FC236}">
                <a16:creationId xmlns:a16="http://schemas.microsoft.com/office/drawing/2014/main" id="{E72B9130-5CE6-9ACE-475D-51889F1C8235}"/>
              </a:ext>
            </a:extLst>
          </p:cNvPr>
          <p:cNvSpPr>
            <a:spLocks/>
          </p:cNvSpPr>
          <p:nvPr/>
        </p:nvSpPr>
        <p:spPr bwMode="auto">
          <a:xfrm>
            <a:off x="5499346" y="1969275"/>
            <a:ext cx="217236" cy="295009"/>
          </a:xfrm>
          <a:custGeom>
            <a:avLst/>
            <a:gdLst>
              <a:gd name="T0" fmla="*/ 346 w 355"/>
              <a:gd name="T1" fmla="*/ 132 h 487"/>
              <a:gd name="T2" fmla="*/ 346 w 355"/>
              <a:gd name="T3" fmla="*/ 132 h 487"/>
              <a:gd name="T4" fmla="*/ 116 w 355"/>
              <a:gd name="T5" fmla="*/ 17 h 487"/>
              <a:gd name="T6" fmla="*/ 9 w 355"/>
              <a:gd name="T7" fmla="*/ 53 h 487"/>
              <a:gd name="T8" fmla="*/ 0 w 355"/>
              <a:gd name="T9" fmla="*/ 79 h 487"/>
              <a:gd name="T10" fmla="*/ 9 w 355"/>
              <a:gd name="T11" fmla="*/ 345 h 487"/>
              <a:gd name="T12" fmla="*/ 18 w 355"/>
              <a:gd name="T13" fmla="*/ 363 h 487"/>
              <a:gd name="T14" fmla="*/ 222 w 355"/>
              <a:gd name="T15" fmla="*/ 486 h 487"/>
              <a:gd name="T16" fmla="*/ 231 w 355"/>
              <a:gd name="T17" fmla="*/ 486 h 487"/>
              <a:gd name="T18" fmla="*/ 240 w 355"/>
              <a:gd name="T19" fmla="*/ 486 h 487"/>
              <a:gd name="T20" fmla="*/ 248 w 355"/>
              <a:gd name="T21" fmla="*/ 478 h 487"/>
              <a:gd name="T22" fmla="*/ 248 w 355"/>
              <a:gd name="T23" fmla="*/ 203 h 487"/>
              <a:gd name="T24" fmla="*/ 240 w 355"/>
              <a:gd name="T25" fmla="*/ 185 h 487"/>
              <a:gd name="T26" fmla="*/ 44 w 355"/>
              <a:gd name="T27" fmla="*/ 70 h 487"/>
              <a:gd name="T28" fmla="*/ 71 w 355"/>
              <a:gd name="T29" fmla="*/ 53 h 487"/>
              <a:gd name="T30" fmla="*/ 107 w 355"/>
              <a:gd name="T31" fmla="*/ 44 h 487"/>
              <a:gd name="T32" fmla="*/ 301 w 355"/>
              <a:gd name="T33" fmla="*/ 150 h 487"/>
              <a:gd name="T34" fmla="*/ 310 w 355"/>
              <a:gd name="T35" fmla="*/ 159 h 487"/>
              <a:gd name="T36" fmla="*/ 310 w 355"/>
              <a:gd name="T37" fmla="*/ 425 h 487"/>
              <a:gd name="T38" fmla="*/ 328 w 355"/>
              <a:gd name="T39" fmla="*/ 442 h 487"/>
              <a:gd name="T40" fmla="*/ 354 w 355"/>
              <a:gd name="T41" fmla="*/ 425 h 487"/>
              <a:gd name="T42" fmla="*/ 354 w 355"/>
              <a:gd name="T43" fmla="*/ 141 h 487"/>
              <a:gd name="T44" fmla="*/ 346 w 355"/>
              <a:gd name="T45" fmla="*/ 132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rgbClr val="3B85D9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14">
            <a:extLst>
              <a:ext uri="{FF2B5EF4-FFF2-40B4-BE49-F238E27FC236}">
                <a16:creationId xmlns:a16="http://schemas.microsoft.com/office/drawing/2014/main" id="{A7528A2F-2F90-63A4-17EE-A9E362B6D36C}"/>
              </a:ext>
            </a:extLst>
          </p:cNvPr>
          <p:cNvSpPr>
            <a:spLocks/>
          </p:cNvSpPr>
          <p:nvPr/>
        </p:nvSpPr>
        <p:spPr bwMode="auto">
          <a:xfrm>
            <a:off x="6192545" y="3010710"/>
            <a:ext cx="1639782" cy="1810873"/>
          </a:xfrm>
          <a:custGeom>
            <a:avLst/>
            <a:gdLst>
              <a:gd name="T0" fmla="*/ 323 w 469"/>
              <a:gd name="T1" fmla="*/ 51 h 518"/>
              <a:gd name="T2" fmla="*/ 325 w 469"/>
              <a:gd name="T3" fmla="*/ 105 h 518"/>
              <a:gd name="T4" fmla="*/ 325 w 469"/>
              <a:gd name="T5" fmla="*/ 109 h 518"/>
              <a:gd name="T6" fmla="*/ 244 w 469"/>
              <a:gd name="T7" fmla="*/ 191 h 518"/>
              <a:gd name="T8" fmla="*/ 48 w 469"/>
              <a:gd name="T9" fmla="*/ 195 h 518"/>
              <a:gd name="T10" fmla="*/ 1 w 469"/>
              <a:gd name="T11" fmla="*/ 244 h 518"/>
              <a:gd name="T12" fmla="*/ 5 w 469"/>
              <a:gd name="T13" fmla="*/ 470 h 518"/>
              <a:gd name="T14" fmla="*/ 54 w 469"/>
              <a:gd name="T15" fmla="*/ 517 h 518"/>
              <a:gd name="T16" fmla="*/ 285 w 469"/>
              <a:gd name="T17" fmla="*/ 513 h 518"/>
              <a:gd name="T18" fmla="*/ 332 w 469"/>
              <a:gd name="T19" fmla="*/ 464 h 518"/>
              <a:gd name="T20" fmla="*/ 327 w 469"/>
              <a:gd name="T21" fmla="*/ 237 h 518"/>
              <a:gd name="T22" fmla="*/ 327 w 469"/>
              <a:gd name="T23" fmla="*/ 231 h 518"/>
              <a:gd name="T24" fmla="*/ 380 w 469"/>
              <a:gd name="T25" fmla="*/ 152 h 518"/>
              <a:gd name="T26" fmla="*/ 422 w 469"/>
              <a:gd name="T27" fmla="*/ 151 h 518"/>
              <a:gd name="T28" fmla="*/ 469 w 469"/>
              <a:gd name="T29" fmla="*/ 102 h 518"/>
              <a:gd name="T30" fmla="*/ 467 w 469"/>
              <a:gd name="T31" fmla="*/ 48 h 518"/>
              <a:gd name="T32" fmla="*/ 418 w 469"/>
              <a:gd name="T33" fmla="*/ 1 h 518"/>
              <a:gd name="T34" fmla="*/ 370 w 469"/>
              <a:gd name="T35" fmla="*/ 2 h 518"/>
              <a:gd name="T36" fmla="*/ 323 w 469"/>
              <a:gd name="T37" fmla="*/ 51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9" h="518">
                <a:moveTo>
                  <a:pt x="323" y="51"/>
                </a:moveTo>
                <a:cubicBezTo>
                  <a:pt x="325" y="105"/>
                  <a:pt x="325" y="105"/>
                  <a:pt x="325" y="105"/>
                </a:cubicBezTo>
                <a:cubicBezTo>
                  <a:pt x="325" y="106"/>
                  <a:pt x="325" y="107"/>
                  <a:pt x="325" y="109"/>
                </a:cubicBezTo>
                <a:cubicBezTo>
                  <a:pt x="325" y="122"/>
                  <a:pt x="322" y="174"/>
                  <a:pt x="244" y="191"/>
                </a:cubicBezTo>
                <a:cubicBezTo>
                  <a:pt x="48" y="195"/>
                  <a:pt x="48" y="195"/>
                  <a:pt x="48" y="195"/>
                </a:cubicBezTo>
                <a:cubicBezTo>
                  <a:pt x="21" y="195"/>
                  <a:pt x="0" y="217"/>
                  <a:pt x="1" y="244"/>
                </a:cubicBezTo>
                <a:cubicBezTo>
                  <a:pt x="5" y="470"/>
                  <a:pt x="5" y="470"/>
                  <a:pt x="5" y="470"/>
                </a:cubicBezTo>
                <a:cubicBezTo>
                  <a:pt x="6" y="497"/>
                  <a:pt x="28" y="518"/>
                  <a:pt x="54" y="517"/>
                </a:cubicBezTo>
                <a:cubicBezTo>
                  <a:pt x="285" y="513"/>
                  <a:pt x="285" y="513"/>
                  <a:pt x="285" y="513"/>
                </a:cubicBezTo>
                <a:cubicBezTo>
                  <a:pt x="311" y="512"/>
                  <a:pt x="332" y="490"/>
                  <a:pt x="332" y="464"/>
                </a:cubicBezTo>
                <a:cubicBezTo>
                  <a:pt x="327" y="237"/>
                  <a:pt x="327" y="237"/>
                  <a:pt x="327" y="237"/>
                </a:cubicBezTo>
                <a:cubicBezTo>
                  <a:pt x="327" y="235"/>
                  <a:pt x="327" y="233"/>
                  <a:pt x="327" y="231"/>
                </a:cubicBezTo>
                <a:cubicBezTo>
                  <a:pt x="329" y="204"/>
                  <a:pt x="339" y="166"/>
                  <a:pt x="380" y="152"/>
                </a:cubicBezTo>
                <a:cubicBezTo>
                  <a:pt x="422" y="151"/>
                  <a:pt x="422" y="151"/>
                  <a:pt x="422" y="151"/>
                </a:cubicBezTo>
                <a:cubicBezTo>
                  <a:pt x="448" y="151"/>
                  <a:pt x="469" y="129"/>
                  <a:pt x="469" y="102"/>
                </a:cubicBezTo>
                <a:cubicBezTo>
                  <a:pt x="467" y="48"/>
                  <a:pt x="467" y="48"/>
                  <a:pt x="467" y="48"/>
                </a:cubicBezTo>
                <a:cubicBezTo>
                  <a:pt x="467" y="21"/>
                  <a:pt x="445" y="0"/>
                  <a:pt x="418" y="1"/>
                </a:cubicBezTo>
                <a:cubicBezTo>
                  <a:pt x="370" y="2"/>
                  <a:pt x="370" y="2"/>
                  <a:pt x="370" y="2"/>
                </a:cubicBezTo>
                <a:cubicBezTo>
                  <a:pt x="344" y="2"/>
                  <a:pt x="323" y="24"/>
                  <a:pt x="323" y="51"/>
                </a:cubicBezTo>
                <a:close/>
              </a:path>
            </a:pathLst>
          </a:cu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Freeform: Shape 15">
            <a:extLst>
              <a:ext uri="{FF2B5EF4-FFF2-40B4-BE49-F238E27FC236}">
                <a16:creationId xmlns:a16="http://schemas.microsoft.com/office/drawing/2014/main" id="{2E7AF465-E965-1429-5E89-17B66890FAF8}"/>
              </a:ext>
            </a:extLst>
          </p:cNvPr>
          <p:cNvSpPr>
            <a:spLocks/>
          </p:cNvSpPr>
          <p:nvPr/>
        </p:nvSpPr>
        <p:spPr bwMode="auto">
          <a:xfrm>
            <a:off x="7444410" y="3163034"/>
            <a:ext cx="344736" cy="289821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DB34914-5C5E-5702-1BF0-70FF493472E5}"/>
              </a:ext>
            </a:extLst>
          </p:cNvPr>
          <p:cNvSpPr/>
          <p:nvPr/>
        </p:nvSpPr>
        <p:spPr>
          <a:xfrm>
            <a:off x="4668106" y="2642539"/>
            <a:ext cx="1146694" cy="89723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>
                <a:solidFill>
                  <a:schemeClr val="bg1"/>
                </a:solidFill>
              </a:rPr>
              <a:t>S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F0682A8-FBB2-FE58-7450-DA36CD0D36CB}"/>
              </a:ext>
            </a:extLst>
          </p:cNvPr>
          <p:cNvSpPr/>
          <p:nvPr/>
        </p:nvSpPr>
        <p:spPr>
          <a:xfrm>
            <a:off x="5992414" y="2518394"/>
            <a:ext cx="1146694" cy="9108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>
                <a:solidFill>
                  <a:srgbClr val="3B85D9"/>
                </a:solidFill>
              </a:rPr>
              <a:t>W</a:t>
            </a:r>
            <a:endParaRPr lang="zh-CN" altLang="en-US" sz="4800" b="1" dirty="0">
              <a:solidFill>
                <a:srgbClr val="3B85D9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A12392F-60E8-B60E-9722-7C6050EC2748}"/>
              </a:ext>
            </a:extLst>
          </p:cNvPr>
          <p:cNvSpPr/>
          <p:nvPr/>
        </p:nvSpPr>
        <p:spPr>
          <a:xfrm>
            <a:off x="6208660" y="3791654"/>
            <a:ext cx="1146694" cy="89723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>
                <a:solidFill>
                  <a:schemeClr val="bg1"/>
                </a:solidFill>
              </a:rPr>
              <a:t>T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8EE13AD-5A09-4AF1-A0CF-A24D693474E5}"/>
              </a:ext>
            </a:extLst>
          </p:cNvPr>
          <p:cNvSpPr/>
          <p:nvPr/>
        </p:nvSpPr>
        <p:spPr>
          <a:xfrm>
            <a:off x="4860854" y="3989068"/>
            <a:ext cx="1146694" cy="9108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>
                <a:solidFill>
                  <a:srgbClr val="3B85D9"/>
                </a:solidFill>
              </a:rPr>
              <a:t>O</a:t>
            </a:r>
            <a:endParaRPr lang="zh-CN" altLang="en-US" sz="4800" b="1" dirty="0">
              <a:solidFill>
                <a:srgbClr val="3B85D9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0D9CEC7-A651-7C9D-F9C5-BECBF2ABA665}"/>
              </a:ext>
            </a:extLst>
          </p:cNvPr>
          <p:cNvGrpSpPr/>
          <p:nvPr/>
        </p:nvGrpSpPr>
        <p:grpSpPr>
          <a:xfrm>
            <a:off x="6782007" y="4905638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28AE415-B407-AF64-F192-01587522229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C6736FC-D89D-FDA8-57E0-4C5B5CC9EA2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DAA2440-C00B-2054-D3E5-E89851E5FA64}"/>
              </a:ext>
            </a:extLst>
          </p:cNvPr>
          <p:cNvGrpSpPr/>
          <p:nvPr/>
        </p:nvGrpSpPr>
        <p:grpSpPr>
          <a:xfrm>
            <a:off x="2256914" y="1612910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5542F42-9E17-F5E3-A12C-B6B11E02BED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A1C01D7-09C6-7C92-D4EF-7959DDAA706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3A31E2D-A6C6-718B-2315-813F27EEDBE9}"/>
              </a:ext>
            </a:extLst>
          </p:cNvPr>
          <p:cNvGrpSpPr/>
          <p:nvPr/>
        </p:nvGrpSpPr>
        <p:grpSpPr>
          <a:xfrm>
            <a:off x="7943901" y="2966247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B4231F7-17D0-DEAC-9AC0-E648365E24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B85DAD6-4325-5766-26E5-74DC62433DE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38118AB-E64E-5CE5-B5C3-6EDA03CFFB5E}"/>
              </a:ext>
            </a:extLst>
          </p:cNvPr>
          <p:cNvGrpSpPr/>
          <p:nvPr/>
        </p:nvGrpSpPr>
        <p:grpSpPr>
          <a:xfrm>
            <a:off x="1065626" y="3666091"/>
            <a:ext cx="2984539" cy="816522"/>
            <a:chOff x="283598" y="1906534"/>
            <a:chExt cx="298453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A064CB5-8FA6-66B5-7D57-7CB9C8BFE42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B61B3D1-D869-826F-1B78-74357087C9B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380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DECA9DC0-D57C-D516-B7C7-DBE4827843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720474"/>
            <a:ext cx="12192000" cy="4137526"/>
          </a:xfrm>
          <a:custGeom>
            <a:avLst/>
            <a:gdLst>
              <a:gd name="connsiteX0" fmla="*/ 12192000 w 12192000"/>
              <a:gd name="connsiteY0" fmla="*/ 0 h 4137526"/>
              <a:gd name="connsiteX1" fmla="*/ 12192000 w 12192000"/>
              <a:gd name="connsiteY1" fmla="*/ 4137526 h 4137526"/>
              <a:gd name="connsiteX2" fmla="*/ 0 w 12192000"/>
              <a:gd name="connsiteY2" fmla="*/ 4137526 h 4137526"/>
              <a:gd name="connsiteX3" fmla="*/ 0 w 12192000"/>
              <a:gd name="connsiteY3" fmla="*/ 1549405 h 4137526"/>
              <a:gd name="connsiteX4" fmla="*/ 7750629 w 12192000"/>
              <a:gd name="connsiteY4" fmla="*/ 838466 h 4137526"/>
              <a:gd name="connsiteX5" fmla="*/ 8040914 w 12192000"/>
              <a:gd name="connsiteY5" fmla="*/ 852980 h 4137526"/>
              <a:gd name="connsiteX6" fmla="*/ 8505371 w 12192000"/>
              <a:gd name="connsiteY6" fmla="*/ 1477094 h 4137526"/>
              <a:gd name="connsiteX7" fmla="*/ 10392229 w 12192000"/>
              <a:gd name="connsiteY7" fmla="*/ 403037 h 413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37526">
                <a:moveTo>
                  <a:pt x="12192000" y="0"/>
                </a:moveTo>
                <a:lnTo>
                  <a:pt x="12192000" y="4137526"/>
                </a:lnTo>
                <a:lnTo>
                  <a:pt x="0" y="4137526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0"/>
                </a:lnTo>
                <a:lnTo>
                  <a:pt x="8505371" y="1477094"/>
                </a:lnTo>
                <a:lnTo>
                  <a:pt x="10392229" y="403037"/>
                </a:lnTo>
                <a:close/>
              </a:path>
            </a:pathLst>
          </a:custGeom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F5AA8428-2EC4-3174-A6BE-E32068B40B44}"/>
              </a:ext>
            </a:extLst>
          </p:cNvPr>
          <p:cNvSpPr/>
          <p:nvPr/>
        </p:nvSpPr>
        <p:spPr>
          <a:xfrm>
            <a:off x="-159657" y="4525363"/>
            <a:ext cx="12511314" cy="3012672"/>
          </a:xfrm>
          <a:custGeom>
            <a:avLst/>
            <a:gdLst>
              <a:gd name="connsiteX0" fmla="*/ 12192000 w 12192000"/>
              <a:gd name="connsiteY0" fmla="*/ 0 h 2935781"/>
              <a:gd name="connsiteX1" fmla="*/ 12192000 w 12192000"/>
              <a:gd name="connsiteY1" fmla="*/ 2935781 h 2935781"/>
              <a:gd name="connsiteX2" fmla="*/ 0 w 12192000"/>
              <a:gd name="connsiteY2" fmla="*/ 2935781 h 2935781"/>
              <a:gd name="connsiteX3" fmla="*/ 0 w 12192000"/>
              <a:gd name="connsiteY3" fmla="*/ 1549405 h 2935781"/>
              <a:gd name="connsiteX4" fmla="*/ 7750630 w 12192000"/>
              <a:gd name="connsiteY4" fmla="*/ 838466 h 2935781"/>
              <a:gd name="connsiteX5" fmla="*/ 8040915 w 12192000"/>
              <a:gd name="connsiteY5" fmla="*/ 852980 h 2935781"/>
              <a:gd name="connsiteX6" fmla="*/ 8505372 w 12192000"/>
              <a:gd name="connsiteY6" fmla="*/ 1477094 h 2935781"/>
              <a:gd name="connsiteX7" fmla="*/ 10392230 w 12192000"/>
              <a:gd name="connsiteY7" fmla="*/ 403037 h 2935781"/>
              <a:gd name="connsiteX8" fmla="*/ 12192000 w 12192000"/>
              <a:gd name="connsiteY8" fmla="*/ 0 h 293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35781">
                <a:moveTo>
                  <a:pt x="12192000" y="0"/>
                </a:moveTo>
                <a:lnTo>
                  <a:pt x="12192000" y="2935781"/>
                </a:lnTo>
                <a:lnTo>
                  <a:pt x="0" y="2935781"/>
                </a:lnTo>
                <a:lnTo>
                  <a:pt x="0" y="1549405"/>
                </a:lnTo>
                <a:lnTo>
                  <a:pt x="7750630" y="838466"/>
                </a:lnTo>
                <a:lnTo>
                  <a:pt x="8040915" y="852980"/>
                </a:lnTo>
                <a:lnTo>
                  <a:pt x="8505372" y="1477094"/>
                </a:lnTo>
                <a:lnTo>
                  <a:pt x="10392230" y="403037"/>
                </a:lnTo>
                <a:lnTo>
                  <a:pt x="1219200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25400" cap="flat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3B85D9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1B658F-7461-4C21-68F3-E3056DDB45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011475"/>
            <a:ext cx="12192000" cy="1846525"/>
          </a:xfrm>
          <a:custGeom>
            <a:avLst/>
            <a:gdLst>
              <a:gd name="connsiteX0" fmla="*/ 12192000 w 12192000"/>
              <a:gd name="connsiteY0" fmla="*/ 0 h 1846525"/>
              <a:gd name="connsiteX1" fmla="*/ 12192000 w 12192000"/>
              <a:gd name="connsiteY1" fmla="*/ 1846525 h 1846525"/>
              <a:gd name="connsiteX2" fmla="*/ 0 w 12192000"/>
              <a:gd name="connsiteY2" fmla="*/ 1846525 h 1846525"/>
              <a:gd name="connsiteX3" fmla="*/ 0 w 12192000"/>
              <a:gd name="connsiteY3" fmla="*/ 1549405 h 1846525"/>
              <a:gd name="connsiteX4" fmla="*/ 7750629 w 12192000"/>
              <a:gd name="connsiteY4" fmla="*/ 838466 h 1846525"/>
              <a:gd name="connsiteX5" fmla="*/ 8040914 w 12192000"/>
              <a:gd name="connsiteY5" fmla="*/ 852981 h 1846525"/>
              <a:gd name="connsiteX6" fmla="*/ 8505371 w 12192000"/>
              <a:gd name="connsiteY6" fmla="*/ 1477095 h 1846525"/>
              <a:gd name="connsiteX7" fmla="*/ 10392229 w 12192000"/>
              <a:gd name="connsiteY7" fmla="*/ 403037 h 1846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846525">
                <a:moveTo>
                  <a:pt x="12192000" y="0"/>
                </a:moveTo>
                <a:lnTo>
                  <a:pt x="12192000" y="1846525"/>
                </a:lnTo>
                <a:lnTo>
                  <a:pt x="0" y="1846525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1"/>
                </a:lnTo>
                <a:lnTo>
                  <a:pt x="8505371" y="1477095"/>
                </a:lnTo>
                <a:lnTo>
                  <a:pt x="10392229" y="403037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0BAC0B7-AAA6-E9B7-613D-7F08C6301E33}"/>
              </a:ext>
            </a:extLst>
          </p:cNvPr>
          <p:cNvSpPr txBox="1"/>
          <p:nvPr/>
        </p:nvSpPr>
        <p:spPr>
          <a:xfrm>
            <a:off x="1682772" y="422972"/>
            <a:ext cx="13003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目录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1E9966A-945E-BBDD-BD51-D0BB39F95B52}"/>
              </a:ext>
            </a:extLst>
          </p:cNvPr>
          <p:cNvGrpSpPr/>
          <p:nvPr/>
        </p:nvGrpSpPr>
        <p:grpSpPr>
          <a:xfrm>
            <a:off x="3044843" y="710006"/>
            <a:ext cx="2456756" cy="313790"/>
            <a:chOff x="4877494" y="1125496"/>
            <a:chExt cx="2456756" cy="31379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B04F729-19AE-C3AA-6B82-D8452A9E63CF}"/>
                </a:ext>
              </a:extLst>
            </p:cNvPr>
            <p:cNvSpPr txBox="1"/>
            <p:nvPr/>
          </p:nvSpPr>
          <p:spPr>
            <a:xfrm>
              <a:off x="5147022" y="1125496"/>
              <a:ext cx="189795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</a:rPr>
                <a:t>CONTENTS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DEC96AF8-D9E3-EFF3-D3EF-F855435E1ED6}"/>
                </a:ext>
              </a:extLst>
            </p:cNvPr>
            <p:cNvSpPr/>
            <p:nvPr/>
          </p:nvSpPr>
          <p:spPr>
            <a:xfrm>
              <a:off x="4877494" y="1229113"/>
              <a:ext cx="2456756" cy="210173"/>
            </a:xfrm>
            <a:prstGeom prst="parallelogram">
              <a:avLst>
                <a:gd name="adj" fmla="val 28475"/>
              </a:avLst>
            </a:prstGeom>
            <a:noFill/>
            <a:ln w="12700" cap="flat" cmpd="sng" algn="ctr">
              <a:gradFill>
                <a:gsLst>
                  <a:gs pos="100000">
                    <a:srgbClr val="3B85D9"/>
                  </a:gs>
                  <a:gs pos="7000">
                    <a:srgbClr val="3B85D9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CC0B915-3D94-E65D-9BEB-C642AE5CA0F1}"/>
              </a:ext>
            </a:extLst>
          </p:cNvPr>
          <p:cNvGrpSpPr/>
          <p:nvPr/>
        </p:nvGrpSpPr>
        <p:grpSpPr>
          <a:xfrm>
            <a:off x="10613658" y="5527995"/>
            <a:ext cx="866626" cy="553205"/>
            <a:chOff x="2178844" y="2720474"/>
            <a:chExt cx="866626" cy="553205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6AE23D7B-B16C-B66B-FAEF-B8D4EC6AD97C}"/>
                </a:ext>
              </a:extLst>
            </p:cNvPr>
            <p:cNvSpPr/>
            <p:nvPr/>
          </p:nvSpPr>
          <p:spPr>
            <a:xfrm>
              <a:off x="2653309" y="2720474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F29B9725-0F49-3803-3679-ED4E21687BB3}"/>
                </a:ext>
              </a:extLst>
            </p:cNvPr>
            <p:cNvSpPr/>
            <p:nvPr/>
          </p:nvSpPr>
          <p:spPr>
            <a:xfrm>
              <a:off x="2373909" y="2720474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24A3D712-B284-265A-519F-9CF0B5E12154}"/>
                </a:ext>
              </a:extLst>
            </p:cNvPr>
            <p:cNvSpPr/>
            <p:nvPr/>
          </p:nvSpPr>
          <p:spPr>
            <a:xfrm>
              <a:off x="2178844" y="2720474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7969C9-BB9E-B83E-5FB4-F58AB1563CE0}"/>
              </a:ext>
            </a:extLst>
          </p:cNvPr>
          <p:cNvGrpSpPr/>
          <p:nvPr/>
        </p:nvGrpSpPr>
        <p:grpSpPr>
          <a:xfrm>
            <a:off x="638829" y="516520"/>
            <a:ext cx="866626" cy="553205"/>
            <a:chOff x="9260114" y="1618502"/>
            <a:chExt cx="866626" cy="553205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B83DDDB0-A920-17D8-9916-9F40CD646186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CFB18646-852E-59FB-4FD2-49B7401E0520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4DE6493C-F4D0-1DF7-5B66-D75963787129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D48F8A3-DA92-CB44-FB18-EFB1B264A7D3}"/>
              </a:ext>
            </a:extLst>
          </p:cNvPr>
          <p:cNvGrpSpPr/>
          <p:nvPr/>
        </p:nvGrpSpPr>
        <p:grpSpPr>
          <a:xfrm>
            <a:off x="1745245" y="2181181"/>
            <a:ext cx="4039973" cy="836945"/>
            <a:chOff x="1745245" y="2181181"/>
            <a:chExt cx="4039973" cy="836945"/>
          </a:xfrm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E0C1FCFE-767E-D1A1-D198-60EA59B483F0}"/>
                </a:ext>
              </a:extLst>
            </p:cNvPr>
            <p:cNvSpPr/>
            <p:nvPr/>
          </p:nvSpPr>
          <p:spPr>
            <a:xfrm>
              <a:off x="1745245" y="2181181"/>
              <a:ext cx="1667219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BE8950CB-C0B1-A4A3-5E6E-0CAE8D2B2515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83E509E-D396-4DFD-43CE-EE442378C108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rPr>
                <a:t>前期工作亮点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74CA29B-11CC-91ED-2D18-5A27039B92A5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27C2472-3727-57CA-BDE8-C99F3675A8B9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938CE73-25E3-46D0-ECF4-DFC37F6374A4}"/>
              </a:ext>
            </a:extLst>
          </p:cNvPr>
          <p:cNvGrpSpPr/>
          <p:nvPr/>
        </p:nvGrpSpPr>
        <p:grpSpPr>
          <a:xfrm>
            <a:off x="6431545" y="2181181"/>
            <a:ext cx="4039973" cy="836945"/>
            <a:chOff x="1745245" y="2181181"/>
            <a:chExt cx="4039973" cy="836945"/>
          </a:xfrm>
        </p:grpSpPr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7ADFB7A3-279E-B748-F8D6-77D0DE90B056}"/>
                </a:ext>
              </a:extLst>
            </p:cNvPr>
            <p:cNvSpPr/>
            <p:nvPr/>
          </p:nvSpPr>
          <p:spPr>
            <a:xfrm>
              <a:off x="1745245" y="2181181"/>
              <a:ext cx="1667219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FA591B51-0BCD-DB8E-529C-24DD8C7D6BA1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C5D249F-D51C-8FB0-D29D-D3F0E871C733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主要做法经验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E303CE7-5E02-B7F1-9652-D5321E37C49A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123263F-5DA6-3478-F40F-3867549602A1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DDB7245-AEA8-892B-8C47-DDC05A2DDE22}"/>
              </a:ext>
            </a:extLst>
          </p:cNvPr>
          <p:cNvGrpSpPr/>
          <p:nvPr/>
        </p:nvGrpSpPr>
        <p:grpSpPr>
          <a:xfrm>
            <a:off x="1745245" y="3744664"/>
            <a:ext cx="4039973" cy="836945"/>
            <a:chOff x="1745245" y="2181181"/>
            <a:chExt cx="4039973" cy="836945"/>
          </a:xfrm>
        </p:grpSpPr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id="{036A7992-7AF3-D006-590E-5F2B8A6D9C6C}"/>
                </a:ext>
              </a:extLst>
            </p:cNvPr>
            <p:cNvSpPr/>
            <p:nvPr/>
          </p:nvSpPr>
          <p:spPr>
            <a:xfrm>
              <a:off x="1745245" y="2181181"/>
              <a:ext cx="1667219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38D1A269-4B05-6BA7-3C92-2BD8AE8CA76E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5BB2CE6-10DB-E635-0C42-CE1057B746C8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当前形式分析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AAE39FB-064C-A630-8D54-6CF05E327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3D6F959-DC0B-592E-AB67-41036333B0E9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9B9020C-A37A-3D3C-66C6-D2DD95577B37}"/>
              </a:ext>
            </a:extLst>
          </p:cNvPr>
          <p:cNvGrpSpPr/>
          <p:nvPr/>
        </p:nvGrpSpPr>
        <p:grpSpPr>
          <a:xfrm>
            <a:off x="6431545" y="3744664"/>
            <a:ext cx="4039973" cy="836945"/>
            <a:chOff x="1745245" y="2181181"/>
            <a:chExt cx="4039973" cy="836945"/>
          </a:xfrm>
        </p:grpSpPr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id="{1B542514-2FFF-AA21-A35E-EA6FE6CEEDC6}"/>
                </a:ext>
              </a:extLst>
            </p:cNvPr>
            <p:cNvSpPr/>
            <p:nvPr/>
          </p:nvSpPr>
          <p:spPr>
            <a:xfrm>
              <a:off x="1745245" y="2181181"/>
              <a:ext cx="1667219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平行四边形 60">
              <a:extLst>
                <a:ext uri="{FF2B5EF4-FFF2-40B4-BE49-F238E27FC236}">
                  <a16:creationId xmlns:a16="http://schemas.microsoft.com/office/drawing/2014/main" id="{C8CBCFFA-1149-A318-2375-A3B8641B2793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BF96E02-7B66-7557-1A45-D465A7E8ABFF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下步工作重点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1DA8287-FAA2-A334-92AE-061283C578E0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8958109-2F34-666A-8A76-A83BBBE3C863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98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下步工作重点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ïṧḷïḓê-Freeform: Shape 10">
            <a:extLst>
              <a:ext uri="{FF2B5EF4-FFF2-40B4-BE49-F238E27FC236}">
                <a16:creationId xmlns:a16="http://schemas.microsoft.com/office/drawing/2014/main" id="{D64A8701-A4B1-46BB-2831-7637CE087CB6}"/>
              </a:ext>
            </a:extLst>
          </p:cNvPr>
          <p:cNvSpPr/>
          <p:nvPr/>
        </p:nvSpPr>
        <p:spPr>
          <a:xfrm rot="10800000" flipH="1">
            <a:off x="1864694" y="4046535"/>
            <a:ext cx="1691152" cy="523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6" name="ïṧḷïḓê-Freeform: Shape 12">
            <a:extLst>
              <a:ext uri="{FF2B5EF4-FFF2-40B4-BE49-F238E27FC236}">
                <a16:creationId xmlns:a16="http://schemas.microsoft.com/office/drawing/2014/main" id="{99E6EFFC-B5DA-5058-DB7A-A2C59411E1DD}"/>
              </a:ext>
            </a:extLst>
          </p:cNvPr>
          <p:cNvSpPr/>
          <p:nvPr/>
        </p:nvSpPr>
        <p:spPr>
          <a:xfrm>
            <a:off x="4109117" y="2605896"/>
            <a:ext cx="1691152" cy="523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ïṧḷïḓê-Oval 14">
            <a:extLst>
              <a:ext uri="{FF2B5EF4-FFF2-40B4-BE49-F238E27FC236}">
                <a16:creationId xmlns:a16="http://schemas.microsoft.com/office/drawing/2014/main" id="{6463F727-F670-0D8C-5AF6-01FF7EB024BB}"/>
              </a:ext>
            </a:extLst>
          </p:cNvPr>
          <p:cNvSpPr/>
          <p:nvPr/>
        </p:nvSpPr>
        <p:spPr>
          <a:xfrm rot="10800000" flipH="1">
            <a:off x="4158914" y="2816829"/>
            <a:ext cx="1629752" cy="1629752"/>
          </a:xfrm>
          <a:prstGeom prst="ellipse">
            <a:avLst/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" name="Group 15">
            <a:extLst>
              <a:ext uri="{FF2B5EF4-FFF2-40B4-BE49-F238E27FC236}">
                <a16:creationId xmlns:a16="http://schemas.microsoft.com/office/drawing/2014/main" id="{4D7F9F1F-B8DE-3809-1247-F6C4CAA2AA40}"/>
              </a:ext>
            </a:extLst>
          </p:cNvPr>
          <p:cNvGrpSpPr/>
          <p:nvPr/>
        </p:nvGrpSpPr>
        <p:grpSpPr>
          <a:xfrm>
            <a:off x="4710634" y="3361212"/>
            <a:ext cx="526312" cy="540987"/>
            <a:chOff x="-1" y="-1"/>
            <a:chExt cx="1052621" cy="1081970"/>
          </a:xfrm>
          <a:solidFill>
            <a:srgbClr val="3B85D9"/>
          </a:solidFill>
        </p:grpSpPr>
        <p:sp>
          <p:nvSpPr>
            <p:cNvPr id="33" name="ïṧḷïḓê-Freeform: Shape 16">
              <a:extLst>
                <a:ext uri="{FF2B5EF4-FFF2-40B4-BE49-F238E27FC236}">
                  <a16:creationId xmlns:a16="http://schemas.microsoft.com/office/drawing/2014/main" id="{83B647E1-EC5C-57A6-3AD4-68E7A56E1A99}"/>
                </a:ext>
              </a:extLst>
            </p:cNvPr>
            <p:cNvSpPr/>
            <p:nvPr/>
          </p:nvSpPr>
          <p:spPr>
            <a:xfrm>
              <a:off x="-1" y="144251"/>
              <a:ext cx="1052621" cy="937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0"/>
                  </a:moveTo>
                  <a:lnTo>
                    <a:pt x="18120" y="0"/>
                  </a:lnTo>
                  <a:lnTo>
                    <a:pt x="18120" y="2700"/>
                  </a:lnTo>
                  <a:lnTo>
                    <a:pt x="14280" y="2700"/>
                  </a:lnTo>
                  <a:lnTo>
                    <a:pt x="14280" y="0"/>
                  </a:lnTo>
                  <a:lnTo>
                    <a:pt x="7320" y="0"/>
                  </a:lnTo>
                  <a:lnTo>
                    <a:pt x="7320" y="2700"/>
                  </a:lnTo>
                  <a:lnTo>
                    <a:pt x="3480" y="2700"/>
                  </a:lnTo>
                  <a:lnTo>
                    <a:pt x="3480" y="0"/>
                  </a:lnTo>
                  <a:lnTo>
                    <a:pt x="2400" y="0"/>
                  </a:lnTo>
                  <a:cubicBezTo>
                    <a:pt x="1079" y="0"/>
                    <a:pt x="0" y="1214"/>
                    <a:pt x="0" y="2700"/>
                  </a:cubicBezTo>
                  <a:lnTo>
                    <a:pt x="0" y="18900"/>
                  </a:lnTo>
                  <a:cubicBezTo>
                    <a:pt x="0" y="20386"/>
                    <a:pt x="1079" y="21600"/>
                    <a:pt x="2400" y="21600"/>
                  </a:cubicBezTo>
                  <a:lnTo>
                    <a:pt x="19200" y="21600"/>
                  </a:lnTo>
                  <a:cubicBezTo>
                    <a:pt x="20521" y="21600"/>
                    <a:pt x="21600" y="20386"/>
                    <a:pt x="21600" y="18900"/>
                  </a:cubicBezTo>
                  <a:lnTo>
                    <a:pt x="21600" y="2700"/>
                  </a:lnTo>
                  <a:cubicBezTo>
                    <a:pt x="21600" y="1214"/>
                    <a:pt x="20521" y="0"/>
                    <a:pt x="192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ṧḷïḓê-Freeform: Shape 17">
              <a:extLst>
                <a:ext uri="{FF2B5EF4-FFF2-40B4-BE49-F238E27FC236}">
                  <a16:creationId xmlns:a16="http://schemas.microsoft.com/office/drawing/2014/main" id="{A310AE55-8728-E4EE-093A-227DE7AFC657}"/>
                </a:ext>
              </a:extLst>
            </p:cNvPr>
            <p:cNvSpPr/>
            <p:nvPr/>
          </p:nvSpPr>
          <p:spPr>
            <a:xfrm>
              <a:off x="216319" y="-1"/>
              <a:ext cx="608143" cy="198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694" y="0"/>
                  </a:lnTo>
                  <a:lnTo>
                    <a:pt x="18694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  <a:moveTo>
                    <a:pt x="2906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906" y="21600"/>
                  </a:lnTo>
                  <a:cubicBezTo>
                    <a:pt x="2906" y="21600"/>
                    <a:pt x="2906" y="0"/>
                    <a:pt x="2906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ïṧḷïḓê-Freeform: Shape 19">
            <a:extLst>
              <a:ext uri="{FF2B5EF4-FFF2-40B4-BE49-F238E27FC236}">
                <a16:creationId xmlns:a16="http://schemas.microsoft.com/office/drawing/2014/main" id="{639DC022-CB90-3438-86BD-C7ED6978D2BF}"/>
              </a:ext>
            </a:extLst>
          </p:cNvPr>
          <p:cNvSpPr/>
          <p:nvPr/>
        </p:nvSpPr>
        <p:spPr>
          <a:xfrm rot="10800000" flipH="1">
            <a:off x="6353540" y="4046535"/>
            <a:ext cx="1691152" cy="523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11" name="ïṧḷïḓê-Freeform: Shape 21">
            <a:extLst>
              <a:ext uri="{FF2B5EF4-FFF2-40B4-BE49-F238E27FC236}">
                <a16:creationId xmlns:a16="http://schemas.microsoft.com/office/drawing/2014/main" id="{BC9CCB40-106D-F633-23C5-C89CE6BBCE82}"/>
              </a:ext>
            </a:extLst>
          </p:cNvPr>
          <p:cNvSpPr/>
          <p:nvPr/>
        </p:nvSpPr>
        <p:spPr>
          <a:xfrm>
            <a:off x="8597964" y="2605896"/>
            <a:ext cx="1691152" cy="523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2" name="Group 22">
            <a:extLst>
              <a:ext uri="{FF2B5EF4-FFF2-40B4-BE49-F238E27FC236}">
                <a16:creationId xmlns:a16="http://schemas.microsoft.com/office/drawing/2014/main" id="{EB14487E-9B1D-00F2-2CCD-1003CC60ADB5}"/>
              </a:ext>
            </a:extLst>
          </p:cNvPr>
          <p:cNvGrpSpPr/>
          <p:nvPr/>
        </p:nvGrpSpPr>
        <p:grpSpPr>
          <a:xfrm>
            <a:off x="8647761" y="2816829"/>
            <a:ext cx="1629752" cy="1629752"/>
            <a:chOff x="0" y="0"/>
            <a:chExt cx="3259500" cy="3259500"/>
          </a:xfrm>
        </p:grpSpPr>
        <p:sp>
          <p:nvSpPr>
            <p:cNvPr id="29" name="is1ide-Oval 23">
              <a:extLst>
                <a:ext uri="{FF2B5EF4-FFF2-40B4-BE49-F238E27FC236}">
                  <a16:creationId xmlns:a16="http://schemas.microsoft.com/office/drawing/2014/main" id="{2DEC87F9-796D-12DC-6EF2-E1EE1DC65209}"/>
                </a:ext>
              </a:extLst>
            </p:cNvPr>
            <p:cNvSpPr/>
            <p:nvPr/>
          </p:nvSpPr>
          <p:spPr>
            <a:xfrm rot="10800000" flipH="1">
              <a:off x="0" y="0"/>
              <a:ext cx="3259500" cy="32595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3B85D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0" name="is1ide-Freeform: Shape 24" descr="D:\51PPT模板网\51pptmoban.com\图片.jpg">
              <a:extLst>
                <a:ext uri="{FF2B5EF4-FFF2-40B4-BE49-F238E27FC236}">
                  <a16:creationId xmlns:a16="http://schemas.microsoft.com/office/drawing/2014/main" id="{0C41B10B-E613-5D26-EED7-0AA085BD4C8E}"/>
                </a:ext>
              </a:extLst>
            </p:cNvPr>
            <p:cNvSpPr/>
            <p:nvPr/>
          </p:nvSpPr>
          <p:spPr>
            <a:xfrm>
              <a:off x="1105920" y="1290493"/>
              <a:ext cx="1052620" cy="678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79" h="21600" extrusionOk="0">
                  <a:moveTo>
                    <a:pt x="20331" y="5746"/>
                  </a:moveTo>
                  <a:cubicBezTo>
                    <a:pt x="19692" y="6285"/>
                    <a:pt x="11827" y="12917"/>
                    <a:pt x="11435" y="13248"/>
                  </a:cubicBezTo>
                  <a:cubicBezTo>
                    <a:pt x="11043" y="13577"/>
                    <a:pt x="10769" y="13620"/>
                    <a:pt x="10390" y="13620"/>
                  </a:cubicBezTo>
                  <a:cubicBezTo>
                    <a:pt x="10011" y="13620"/>
                    <a:pt x="9735" y="13577"/>
                    <a:pt x="9343" y="13248"/>
                  </a:cubicBezTo>
                  <a:cubicBezTo>
                    <a:pt x="8951" y="12917"/>
                    <a:pt x="1088" y="6285"/>
                    <a:pt x="448" y="5746"/>
                  </a:cubicBezTo>
                  <a:cubicBezTo>
                    <a:pt x="-3" y="5367"/>
                    <a:pt x="0" y="5811"/>
                    <a:pt x="0" y="6155"/>
                  </a:cubicBezTo>
                  <a:cubicBezTo>
                    <a:pt x="0" y="6498"/>
                    <a:pt x="0" y="19814"/>
                    <a:pt x="0" y="19814"/>
                  </a:cubicBezTo>
                  <a:cubicBezTo>
                    <a:pt x="0" y="20594"/>
                    <a:pt x="645" y="21600"/>
                    <a:pt x="1145" y="21600"/>
                  </a:cubicBezTo>
                  <a:lnTo>
                    <a:pt x="19633" y="21600"/>
                  </a:lnTo>
                  <a:cubicBezTo>
                    <a:pt x="20134" y="21600"/>
                    <a:pt x="20779" y="20594"/>
                    <a:pt x="20779" y="19814"/>
                  </a:cubicBezTo>
                  <a:cubicBezTo>
                    <a:pt x="20779" y="19814"/>
                    <a:pt x="20779" y="6498"/>
                    <a:pt x="20779" y="6155"/>
                  </a:cubicBezTo>
                  <a:cubicBezTo>
                    <a:pt x="20779" y="5811"/>
                    <a:pt x="20783" y="5367"/>
                    <a:pt x="20331" y="5746"/>
                  </a:cubicBezTo>
                  <a:close/>
                  <a:moveTo>
                    <a:pt x="687" y="2021"/>
                  </a:moveTo>
                  <a:cubicBezTo>
                    <a:pt x="1250" y="2510"/>
                    <a:pt x="9053" y="9271"/>
                    <a:pt x="9343" y="9524"/>
                  </a:cubicBezTo>
                  <a:cubicBezTo>
                    <a:pt x="9634" y="9775"/>
                    <a:pt x="10011" y="9897"/>
                    <a:pt x="10390" y="9897"/>
                  </a:cubicBezTo>
                  <a:cubicBezTo>
                    <a:pt x="10769" y="9897"/>
                    <a:pt x="11145" y="9775"/>
                    <a:pt x="11435" y="9524"/>
                  </a:cubicBezTo>
                  <a:cubicBezTo>
                    <a:pt x="11726" y="9271"/>
                    <a:pt x="19529" y="2510"/>
                    <a:pt x="20093" y="2021"/>
                  </a:cubicBezTo>
                  <a:cubicBezTo>
                    <a:pt x="20656" y="1534"/>
                    <a:pt x="21190" y="0"/>
                    <a:pt x="20154" y="0"/>
                  </a:cubicBezTo>
                  <a:lnTo>
                    <a:pt x="624" y="0"/>
                  </a:lnTo>
                  <a:cubicBezTo>
                    <a:pt x="-410" y="0"/>
                    <a:pt x="122" y="1534"/>
                    <a:pt x="687" y="2021"/>
                  </a:cubicBezTo>
                  <a:close/>
                </a:path>
              </a:pathLst>
            </a:custGeom>
            <a:solidFill>
              <a:srgbClr val="3B85D9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Group 25">
            <a:extLst>
              <a:ext uri="{FF2B5EF4-FFF2-40B4-BE49-F238E27FC236}">
                <a16:creationId xmlns:a16="http://schemas.microsoft.com/office/drawing/2014/main" id="{824B6077-34A6-23D3-AB89-7D2E71B24649}"/>
              </a:ext>
            </a:extLst>
          </p:cNvPr>
          <p:cNvGrpSpPr/>
          <p:nvPr/>
        </p:nvGrpSpPr>
        <p:grpSpPr>
          <a:xfrm>
            <a:off x="6403336" y="2729207"/>
            <a:ext cx="1629751" cy="1629751"/>
            <a:chOff x="0" y="0"/>
            <a:chExt cx="3259500" cy="3259500"/>
          </a:xfrm>
        </p:grpSpPr>
        <p:sp>
          <p:nvSpPr>
            <p:cNvPr id="27" name="is1ide-Oval 26">
              <a:extLst>
                <a:ext uri="{FF2B5EF4-FFF2-40B4-BE49-F238E27FC236}">
                  <a16:creationId xmlns:a16="http://schemas.microsoft.com/office/drawing/2014/main" id="{2B1BF71A-C70B-49B5-B157-D5ABF102CD7A}"/>
                </a:ext>
              </a:extLst>
            </p:cNvPr>
            <p:cNvSpPr/>
            <p:nvPr/>
          </p:nvSpPr>
          <p:spPr>
            <a:xfrm>
              <a:off x="0" y="0"/>
              <a:ext cx="3259500" cy="3259500"/>
            </a:xfrm>
            <a:prstGeom prst="ellipse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8" name="is1ide-Freeform: Shape 27" descr="D:\51PPT模板网\51pptmoban.com\图片.jpg">
              <a:extLst>
                <a:ext uri="{FF2B5EF4-FFF2-40B4-BE49-F238E27FC236}">
                  <a16:creationId xmlns:a16="http://schemas.microsoft.com/office/drawing/2014/main" id="{9727E16A-9873-1569-B9DF-1F99DF7E2FC4}"/>
                </a:ext>
              </a:extLst>
            </p:cNvPr>
            <p:cNvSpPr/>
            <p:nvPr/>
          </p:nvSpPr>
          <p:spPr>
            <a:xfrm>
              <a:off x="1020253" y="1088765"/>
              <a:ext cx="1218990" cy="945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0" h="20757" extrusionOk="0">
                  <a:moveTo>
                    <a:pt x="11316" y="15681"/>
                  </a:moveTo>
                  <a:cubicBezTo>
                    <a:pt x="10444" y="15681"/>
                    <a:pt x="9737" y="14763"/>
                    <a:pt x="9737" y="13632"/>
                  </a:cubicBezTo>
                  <a:cubicBezTo>
                    <a:pt x="9737" y="12501"/>
                    <a:pt x="10444" y="11585"/>
                    <a:pt x="11316" y="11585"/>
                  </a:cubicBezTo>
                  <a:cubicBezTo>
                    <a:pt x="12189" y="11585"/>
                    <a:pt x="12896" y="12501"/>
                    <a:pt x="12896" y="13632"/>
                  </a:cubicBezTo>
                  <a:cubicBezTo>
                    <a:pt x="12896" y="14763"/>
                    <a:pt x="12189" y="15681"/>
                    <a:pt x="11316" y="15681"/>
                  </a:cubicBezTo>
                  <a:close/>
                  <a:moveTo>
                    <a:pt x="18009" y="2956"/>
                  </a:moveTo>
                  <a:cubicBezTo>
                    <a:pt x="14750" y="138"/>
                    <a:pt x="11090" y="-836"/>
                    <a:pt x="6751" y="781"/>
                  </a:cubicBezTo>
                  <a:cubicBezTo>
                    <a:pt x="3364" y="2045"/>
                    <a:pt x="258" y="7054"/>
                    <a:pt x="18" y="11348"/>
                  </a:cubicBezTo>
                  <a:cubicBezTo>
                    <a:pt x="-265" y="16419"/>
                    <a:pt x="2772" y="20764"/>
                    <a:pt x="8123" y="20757"/>
                  </a:cubicBezTo>
                  <a:cubicBezTo>
                    <a:pt x="13892" y="20749"/>
                    <a:pt x="16051" y="17148"/>
                    <a:pt x="16098" y="16053"/>
                  </a:cubicBezTo>
                  <a:cubicBezTo>
                    <a:pt x="16146" y="14957"/>
                    <a:pt x="13849" y="12933"/>
                    <a:pt x="15327" y="10853"/>
                  </a:cubicBezTo>
                  <a:cubicBezTo>
                    <a:pt x="17179" y="8245"/>
                    <a:pt x="18829" y="10466"/>
                    <a:pt x="19829" y="10154"/>
                  </a:cubicBezTo>
                  <a:cubicBezTo>
                    <a:pt x="20829" y="9841"/>
                    <a:pt x="21335" y="5836"/>
                    <a:pt x="18009" y="295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" name="Group 28">
            <a:extLst>
              <a:ext uri="{FF2B5EF4-FFF2-40B4-BE49-F238E27FC236}">
                <a16:creationId xmlns:a16="http://schemas.microsoft.com/office/drawing/2014/main" id="{1244909A-9C55-0CE3-58D8-DAA8C4088563}"/>
              </a:ext>
            </a:extLst>
          </p:cNvPr>
          <p:cNvGrpSpPr/>
          <p:nvPr/>
        </p:nvGrpSpPr>
        <p:grpSpPr>
          <a:xfrm>
            <a:off x="1914489" y="2729207"/>
            <a:ext cx="1629751" cy="1629751"/>
            <a:chOff x="0" y="0"/>
            <a:chExt cx="3259500" cy="3259500"/>
          </a:xfrm>
        </p:grpSpPr>
        <p:sp>
          <p:nvSpPr>
            <p:cNvPr id="21" name="is1ide-Oval 29">
              <a:extLst>
                <a:ext uri="{FF2B5EF4-FFF2-40B4-BE49-F238E27FC236}">
                  <a16:creationId xmlns:a16="http://schemas.microsoft.com/office/drawing/2014/main" id="{B445BB44-2D5A-C435-368A-3D0D002AD110}"/>
                </a:ext>
              </a:extLst>
            </p:cNvPr>
            <p:cNvSpPr/>
            <p:nvPr/>
          </p:nvSpPr>
          <p:spPr>
            <a:xfrm>
              <a:off x="0" y="0"/>
              <a:ext cx="3259500" cy="3259500"/>
            </a:xfrm>
            <a:prstGeom prst="ellipse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6" name="is1ide-Freeform: Shape 30">
              <a:extLst>
                <a:ext uri="{FF2B5EF4-FFF2-40B4-BE49-F238E27FC236}">
                  <a16:creationId xmlns:a16="http://schemas.microsoft.com/office/drawing/2014/main" id="{9C89DF6D-E8B0-0F4F-EDAE-D42FF50E8C8F}"/>
                </a:ext>
              </a:extLst>
            </p:cNvPr>
            <p:cNvSpPr/>
            <p:nvPr/>
          </p:nvSpPr>
          <p:spPr>
            <a:xfrm rot="1878951">
              <a:off x="1103273" y="1050034"/>
              <a:ext cx="1129045" cy="1130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97" y="7822"/>
                  </a:moveTo>
                  <a:cubicBezTo>
                    <a:pt x="20468" y="10162"/>
                    <a:pt x="18217" y="11779"/>
                    <a:pt x="15729" y="11779"/>
                  </a:cubicBezTo>
                  <a:cubicBezTo>
                    <a:pt x="12478" y="11779"/>
                    <a:pt x="9833" y="9137"/>
                    <a:pt x="9833" y="5890"/>
                  </a:cubicBezTo>
                  <a:cubicBezTo>
                    <a:pt x="9833" y="2642"/>
                    <a:pt x="12478" y="0"/>
                    <a:pt x="15729" y="0"/>
                  </a:cubicBezTo>
                  <a:cubicBezTo>
                    <a:pt x="16690" y="0"/>
                    <a:pt x="17941" y="289"/>
                    <a:pt x="18744" y="828"/>
                  </a:cubicBezTo>
                  <a:cubicBezTo>
                    <a:pt x="18875" y="920"/>
                    <a:pt x="18954" y="1039"/>
                    <a:pt x="18954" y="1196"/>
                  </a:cubicBezTo>
                  <a:cubicBezTo>
                    <a:pt x="18954" y="1341"/>
                    <a:pt x="18862" y="1486"/>
                    <a:pt x="18744" y="1564"/>
                  </a:cubicBezTo>
                  <a:lnTo>
                    <a:pt x="14887" y="3786"/>
                  </a:lnTo>
                  <a:lnTo>
                    <a:pt x="14887" y="6731"/>
                  </a:lnTo>
                  <a:lnTo>
                    <a:pt x="17427" y="8138"/>
                  </a:lnTo>
                  <a:cubicBezTo>
                    <a:pt x="17862" y="7888"/>
                    <a:pt x="20916" y="5969"/>
                    <a:pt x="21179" y="5969"/>
                  </a:cubicBezTo>
                  <a:cubicBezTo>
                    <a:pt x="21442" y="5969"/>
                    <a:pt x="21600" y="6166"/>
                    <a:pt x="21600" y="6429"/>
                  </a:cubicBezTo>
                  <a:cubicBezTo>
                    <a:pt x="21600" y="6863"/>
                    <a:pt x="21442" y="7402"/>
                    <a:pt x="21297" y="7822"/>
                  </a:cubicBezTo>
                  <a:close/>
                  <a:moveTo>
                    <a:pt x="3936" y="16828"/>
                  </a:moveTo>
                  <a:cubicBezTo>
                    <a:pt x="3475" y="16828"/>
                    <a:pt x="3093" y="17209"/>
                    <a:pt x="3093" y="17669"/>
                  </a:cubicBezTo>
                  <a:cubicBezTo>
                    <a:pt x="3093" y="18129"/>
                    <a:pt x="3475" y="18511"/>
                    <a:pt x="3936" y="18511"/>
                  </a:cubicBezTo>
                  <a:cubicBezTo>
                    <a:pt x="4396" y="18511"/>
                    <a:pt x="4778" y="18129"/>
                    <a:pt x="4778" y="17669"/>
                  </a:cubicBezTo>
                  <a:cubicBezTo>
                    <a:pt x="4778" y="17209"/>
                    <a:pt x="4396" y="16828"/>
                    <a:pt x="3936" y="16828"/>
                  </a:cubicBezTo>
                  <a:close/>
                  <a:moveTo>
                    <a:pt x="4278" y="21114"/>
                  </a:moveTo>
                  <a:cubicBezTo>
                    <a:pt x="3975" y="21416"/>
                    <a:pt x="3541" y="21600"/>
                    <a:pt x="3093" y="21600"/>
                  </a:cubicBezTo>
                  <a:cubicBezTo>
                    <a:pt x="2646" y="21600"/>
                    <a:pt x="2211" y="21416"/>
                    <a:pt x="1895" y="21114"/>
                  </a:cubicBezTo>
                  <a:lnTo>
                    <a:pt x="500" y="19694"/>
                  </a:lnTo>
                  <a:cubicBezTo>
                    <a:pt x="184" y="19391"/>
                    <a:pt x="0" y="18958"/>
                    <a:pt x="0" y="18511"/>
                  </a:cubicBezTo>
                  <a:cubicBezTo>
                    <a:pt x="0" y="18064"/>
                    <a:pt x="184" y="17630"/>
                    <a:pt x="500" y="17314"/>
                  </a:cubicBezTo>
                  <a:lnTo>
                    <a:pt x="9464" y="8361"/>
                  </a:lnTo>
                  <a:cubicBezTo>
                    <a:pt x="10148" y="10084"/>
                    <a:pt x="11531" y="11464"/>
                    <a:pt x="13255" y="12148"/>
                  </a:cubicBezTo>
                  <a:cubicBezTo>
                    <a:pt x="13255" y="12148"/>
                    <a:pt x="4278" y="21114"/>
                    <a:pt x="4278" y="21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03AED08-0FA3-DC60-8E46-AA4B4C544158}"/>
              </a:ext>
            </a:extLst>
          </p:cNvPr>
          <p:cNvGrpSpPr/>
          <p:nvPr/>
        </p:nvGrpSpPr>
        <p:grpSpPr>
          <a:xfrm>
            <a:off x="5160966" y="4727728"/>
            <a:ext cx="2984539" cy="816522"/>
            <a:chOff x="283598" y="1906534"/>
            <a:chExt cx="2984539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B4600B7-24E3-990B-4422-2195204165D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F1672EE-6C3A-49A3-2A3E-A6C3D2A069E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F7573C6-C13C-0F6D-330F-6D269048A8C2}"/>
              </a:ext>
            </a:extLst>
          </p:cNvPr>
          <p:cNvGrpSpPr/>
          <p:nvPr/>
        </p:nvGrpSpPr>
        <p:grpSpPr>
          <a:xfrm>
            <a:off x="699044" y="4727728"/>
            <a:ext cx="2984539" cy="816522"/>
            <a:chOff x="283598" y="1906534"/>
            <a:chExt cx="2984539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3739FD4-8B91-0286-7111-E451088C546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4CA0881-D444-0747-226C-52E35AED189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F7DF08A-0072-FC67-14A8-FE3687D5D152}"/>
              </a:ext>
            </a:extLst>
          </p:cNvPr>
          <p:cNvGrpSpPr/>
          <p:nvPr/>
        </p:nvGrpSpPr>
        <p:grpSpPr>
          <a:xfrm>
            <a:off x="2992074" y="1682670"/>
            <a:ext cx="2984539" cy="816522"/>
            <a:chOff x="283598" y="1906534"/>
            <a:chExt cx="2984539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03B8A8F-E754-2289-6EEA-A6C4491C03A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173A25C-860A-E02D-741C-B8E9969C040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7201AC5-A18E-936D-2CD3-9BD3609B1F88}"/>
              </a:ext>
            </a:extLst>
          </p:cNvPr>
          <p:cNvGrpSpPr/>
          <p:nvPr/>
        </p:nvGrpSpPr>
        <p:grpSpPr>
          <a:xfrm>
            <a:off x="7475333" y="1682670"/>
            <a:ext cx="2984539" cy="816522"/>
            <a:chOff x="283598" y="1906534"/>
            <a:chExt cx="2984539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A4B3267-A6EA-2487-6E76-017738BADC2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B71FA50-69D4-4F1C-274C-79958FF3A17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728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下步工作重点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9FC42395-CBEB-F3E2-450E-E82824907A4B}"/>
              </a:ext>
            </a:extLst>
          </p:cNvPr>
          <p:cNvSpPr/>
          <p:nvPr/>
        </p:nvSpPr>
        <p:spPr>
          <a:xfrm>
            <a:off x="1209675" y="2751015"/>
            <a:ext cx="2000250" cy="2621085"/>
          </a:xfrm>
          <a:prstGeom prst="rect">
            <a:avLst/>
          </a:pr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7">
            <a:extLst>
              <a:ext uri="{FF2B5EF4-FFF2-40B4-BE49-F238E27FC236}">
                <a16:creationId xmlns:a16="http://schemas.microsoft.com/office/drawing/2014/main" id="{BCBACAC5-A053-AF20-F742-8B98472E7D34}"/>
              </a:ext>
            </a:extLst>
          </p:cNvPr>
          <p:cNvSpPr/>
          <p:nvPr/>
        </p:nvSpPr>
        <p:spPr>
          <a:xfrm>
            <a:off x="2648446" y="1845954"/>
            <a:ext cx="577150" cy="438462"/>
          </a:xfrm>
          <a:custGeom>
            <a:avLst/>
            <a:gdLst>
              <a:gd name="connsiteX0" fmla="*/ 332561 w 606914"/>
              <a:gd name="connsiteY0" fmla="*/ 314722 h 461075"/>
              <a:gd name="connsiteX1" fmla="*/ 522673 w 606914"/>
              <a:gd name="connsiteY1" fmla="*/ 314722 h 461075"/>
              <a:gd name="connsiteX2" fmla="*/ 539614 w 606914"/>
              <a:gd name="connsiteY2" fmla="*/ 331552 h 461075"/>
              <a:gd name="connsiteX3" fmla="*/ 522763 w 606914"/>
              <a:gd name="connsiteY3" fmla="*/ 348382 h 461075"/>
              <a:gd name="connsiteX4" fmla="*/ 332561 w 606914"/>
              <a:gd name="connsiteY4" fmla="*/ 348382 h 461075"/>
              <a:gd name="connsiteX5" fmla="*/ 315710 w 606914"/>
              <a:gd name="connsiteY5" fmla="*/ 331552 h 461075"/>
              <a:gd name="connsiteX6" fmla="*/ 332561 w 606914"/>
              <a:gd name="connsiteY6" fmla="*/ 314722 h 461075"/>
              <a:gd name="connsiteX7" fmla="*/ 176382 w 606914"/>
              <a:gd name="connsiteY7" fmla="*/ 289604 h 461075"/>
              <a:gd name="connsiteX8" fmla="*/ 103153 w 606914"/>
              <a:gd name="connsiteY8" fmla="*/ 347707 h 461075"/>
              <a:gd name="connsiteX9" fmla="*/ 249611 w 606914"/>
              <a:gd name="connsiteY9" fmla="*/ 347707 h 461075"/>
              <a:gd name="connsiteX10" fmla="*/ 176382 w 606914"/>
              <a:gd name="connsiteY10" fmla="*/ 289604 h 461075"/>
              <a:gd name="connsiteX11" fmla="*/ 176293 w 606914"/>
              <a:gd name="connsiteY11" fmla="*/ 255941 h 461075"/>
              <a:gd name="connsiteX12" fmla="*/ 284926 w 606914"/>
              <a:gd name="connsiteY12" fmla="*/ 362031 h 461075"/>
              <a:gd name="connsiteX13" fmla="*/ 268255 w 606914"/>
              <a:gd name="connsiteY13" fmla="*/ 381548 h 461075"/>
              <a:gd name="connsiteX14" fmla="*/ 268165 w 606914"/>
              <a:gd name="connsiteY14" fmla="*/ 381548 h 461075"/>
              <a:gd name="connsiteX15" fmla="*/ 84241 w 606914"/>
              <a:gd name="connsiteY15" fmla="*/ 381548 h 461075"/>
              <a:gd name="connsiteX16" fmla="*/ 67390 w 606914"/>
              <a:gd name="connsiteY16" fmla="*/ 364717 h 461075"/>
              <a:gd name="connsiteX17" fmla="*/ 176293 w 606914"/>
              <a:gd name="connsiteY17" fmla="*/ 255941 h 461075"/>
              <a:gd name="connsiteX18" fmla="*/ 332561 w 606914"/>
              <a:gd name="connsiteY18" fmla="*/ 230538 h 461075"/>
              <a:gd name="connsiteX19" fmla="*/ 522673 w 606914"/>
              <a:gd name="connsiteY19" fmla="*/ 230538 h 461075"/>
              <a:gd name="connsiteX20" fmla="*/ 539614 w 606914"/>
              <a:gd name="connsiteY20" fmla="*/ 247368 h 461075"/>
              <a:gd name="connsiteX21" fmla="*/ 522763 w 606914"/>
              <a:gd name="connsiteY21" fmla="*/ 264198 h 461075"/>
              <a:gd name="connsiteX22" fmla="*/ 332561 w 606914"/>
              <a:gd name="connsiteY22" fmla="*/ 264198 h 461075"/>
              <a:gd name="connsiteX23" fmla="*/ 315710 w 606914"/>
              <a:gd name="connsiteY23" fmla="*/ 247368 h 461075"/>
              <a:gd name="connsiteX24" fmla="*/ 332561 w 606914"/>
              <a:gd name="connsiteY24" fmla="*/ 230538 h 461075"/>
              <a:gd name="connsiteX25" fmla="*/ 176282 w 606914"/>
              <a:gd name="connsiteY25" fmla="*/ 147025 h 461075"/>
              <a:gd name="connsiteX26" fmla="*/ 150914 w 606914"/>
              <a:gd name="connsiteY26" fmla="*/ 172270 h 461075"/>
              <a:gd name="connsiteX27" fmla="*/ 176282 w 606914"/>
              <a:gd name="connsiteY27" fmla="*/ 197604 h 461075"/>
              <a:gd name="connsiteX28" fmla="*/ 201560 w 606914"/>
              <a:gd name="connsiteY28" fmla="*/ 172270 h 461075"/>
              <a:gd name="connsiteX29" fmla="*/ 176282 w 606914"/>
              <a:gd name="connsiteY29" fmla="*/ 147025 h 461075"/>
              <a:gd name="connsiteX30" fmla="*/ 332561 w 606914"/>
              <a:gd name="connsiteY30" fmla="*/ 146353 h 461075"/>
              <a:gd name="connsiteX31" fmla="*/ 522673 w 606914"/>
              <a:gd name="connsiteY31" fmla="*/ 146353 h 461075"/>
              <a:gd name="connsiteX32" fmla="*/ 539614 w 606914"/>
              <a:gd name="connsiteY32" fmla="*/ 163183 h 461075"/>
              <a:gd name="connsiteX33" fmla="*/ 522763 w 606914"/>
              <a:gd name="connsiteY33" fmla="*/ 180013 h 461075"/>
              <a:gd name="connsiteX34" fmla="*/ 332561 w 606914"/>
              <a:gd name="connsiteY34" fmla="*/ 180013 h 461075"/>
              <a:gd name="connsiteX35" fmla="*/ 315710 w 606914"/>
              <a:gd name="connsiteY35" fmla="*/ 163183 h 461075"/>
              <a:gd name="connsiteX36" fmla="*/ 332561 w 606914"/>
              <a:gd name="connsiteY36" fmla="*/ 146353 h 461075"/>
              <a:gd name="connsiteX37" fmla="*/ 176282 w 606914"/>
              <a:gd name="connsiteY37" fmla="*/ 113187 h 461075"/>
              <a:gd name="connsiteX38" fmla="*/ 235265 w 606914"/>
              <a:gd name="connsiteY38" fmla="*/ 172180 h 461075"/>
              <a:gd name="connsiteX39" fmla="*/ 176282 w 606914"/>
              <a:gd name="connsiteY39" fmla="*/ 231173 h 461075"/>
              <a:gd name="connsiteX40" fmla="*/ 117209 w 606914"/>
              <a:gd name="connsiteY40" fmla="*/ 172180 h 461075"/>
              <a:gd name="connsiteX41" fmla="*/ 176282 w 606914"/>
              <a:gd name="connsiteY41" fmla="*/ 113187 h 461075"/>
              <a:gd name="connsiteX42" fmla="*/ 50546 w 606914"/>
              <a:gd name="connsiteY42" fmla="*/ 67300 h 461075"/>
              <a:gd name="connsiteX43" fmla="*/ 33698 w 606914"/>
              <a:gd name="connsiteY43" fmla="*/ 84125 h 461075"/>
              <a:gd name="connsiteX44" fmla="*/ 33698 w 606914"/>
              <a:gd name="connsiteY44" fmla="*/ 410600 h 461075"/>
              <a:gd name="connsiteX45" fmla="*/ 50546 w 606914"/>
              <a:gd name="connsiteY45" fmla="*/ 427425 h 461075"/>
              <a:gd name="connsiteX46" fmla="*/ 556458 w 606914"/>
              <a:gd name="connsiteY46" fmla="*/ 427425 h 461075"/>
              <a:gd name="connsiteX47" fmla="*/ 573306 w 606914"/>
              <a:gd name="connsiteY47" fmla="*/ 410600 h 461075"/>
              <a:gd name="connsiteX48" fmla="*/ 573217 w 606914"/>
              <a:gd name="connsiteY48" fmla="*/ 410600 h 461075"/>
              <a:gd name="connsiteX49" fmla="*/ 573217 w 606914"/>
              <a:gd name="connsiteY49" fmla="*/ 84125 h 461075"/>
              <a:gd name="connsiteX50" fmla="*/ 556368 w 606914"/>
              <a:gd name="connsiteY50" fmla="*/ 67300 h 461075"/>
              <a:gd name="connsiteX51" fmla="*/ 387791 w 606914"/>
              <a:gd name="connsiteY51" fmla="*/ 67300 h 461075"/>
              <a:gd name="connsiteX52" fmla="*/ 387791 w 606914"/>
              <a:gd name="connsiteY52" fmla="*/ 84125 h 461075"/>
              <a:gd name="connsiteX53" fmla="*/ 370942 w 606914"/>
              <a:gd name="connsiteY53" fmla="*/ 100950 h 461075"/>
              <a:gd name="connsiteX54" fmla="*/ 235972 w 606914"/>
              <a:gd name="connsiteY54" fmla="*/ 100950 h 461075"/>
              <a:gd name="connsiteX55" fmla="*/ 219124 w 606914"/>
              <a:gd name="connsiteY55" fmla="*/ 84125 h 461075"/>
              <a:gd name="connsiteX56" fmla="*/ 219124 w 606914"/>
              <a:gd name="connsiteY56" fmla="*/ 67300 h 461075"/>
              <a:gd name="connsiteX57" fmla="*/ 253000 w 606914"/>
              <a:gd name="connsiteY57" fmla="*/ 33650 h 461075"/>
              <a:gd name="connsiteX58" fmla="*/ 253000 w 606914"/>
              <a:gd name="connsiteY58" fmla="*/ 67300 h 461075"/>
              <a:gd name="connsiteX59" fmla="*/ 354183 w 606914"/>
              <a:gd name="connsiteY59" fmla="*/ 67300 h 461075"/>
              <a:gd name="connsiteX60" fmla="*/ 354183 w 606914"/>
              <a:gd name="connsiteY60" fmla="*/ 33650 h 461075"/>
              <a:gd name="connsiteX61" fmla="*/ 236152 w 606914"/>
              <a:gd name="connsiteY61" fmla="*/ 0 h 461075"/>
              <a:gd name="connsiteX62" fmla="*/ 371032 w 606914"/>
              <a:gd name="connsiteY62" fmla="*/ 0 h 461075"/>
              <a:gd name="connsiteX63" fmla="*/ 387880 w 606914"/>
              <a:gd name="connsiteY63" fmla="*/ 16825 h 461075"/>
              <a:gd name="connsiteX64" fmla="*/ 387880 w 606914"/>
              <a:gd name="connsiteY64" fmla="*/ 33650 h 461075"/>
              <a:gd name="connsiteX65" fmla="*/ 556458 w 606914"/>
              <a:gd name="connsiteY65" fmla="*/ 33650 h 461075"/>
              <a:gd name="connsiteX66" fmla="*/ 606914 w 606914"/>
              <a:gd name="connsiteY66" fmla="*/ 84125 h 461075"/>
              <a:gd name="connsiteX67" fmla="*/ 606914 w 606914"/>
              <a:gd name="connsiteY67" fmla="*/ 410600 h 461075"/>
              <a:gd name="connsiteX68" fmla="*/ 556368 w 606914"/>
              <a:gd name="connsiteY68" fmla="*/ 461075 h 461075"/>
              <a:gd name="connsiteX69" fmla="*/ 50546 w 606914"/>
              <a:gd name="connsiteY69" fmla="*/ 461075 h 461075"/>
              <a:gd name="connsiteX70" fmla="*/ 0 w 606914"/>
              <a:gd name="connsiteY70" fmla="*/ 410600 h 461075"/>
              <a:gd name="connsiteX71" fmla="*/ 0 w 606914"/>
              <a:gd name="connsiteY71" fmla="*/ 84125 h 461075"/>
              <a:gd name="connsiteX72" fmla="*/ 50546 w 606914"/>
              <a:gd name="connsiteY72" fmla="*/ 33650 h 461075"/>
              <a:gd name="connsiteX73" fmla="*/ 219303 w 606914"/>
              <a:gd name="connsiteY73" fmla="*/ 33650 h 461075"/>
              <a:gd name="connsiteX74" fmla="*/ 219303 w 606914"/>
              <a:gd name="connsiteY74" fmla="*/ 16825 h 461075"/>
              <a:gd name="connsiteX75" fmla="*/ 236152 w 606914"/>
              <a:gd name="connsiteY75" fmla="*/ 0 h 46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06914" h="461075">
                <a:moveTo>
                  <a:pt x="332561" y="314722"/>
                </a:moveTo>
                <a:lnTo>
                  <a:pt x="522673" y="314722"/>
                </a:lnTo>
                <a:cubicBezTo>
                  <a:pt x="531995" y="314722"/>
                  <a:pt x="539614" y="322242"/>
                  <a:pt x="539614" y="331552"/>
                </a:cubicBezTo>
                <a:cubicBezTo>
                  <a:pt x="539614" y="340862"/>
                  <a:pt x="532085" y="348382"/>
                  <a:pt x="522763" y="348382"/>
                </a:cubicBezTo>
                <a:lnTo>
                  <a:pt x="332561" y="348382"/>
                </a:lnTo>
                <a:cubicBezTo>
                  <a:pt x="323239" y="348382"/>
                  <a:pt x="315710" y="340862"/>
                  <a:pt x="315710" y="331552"/>
                </a:cubicBezTo>
                <a:cubicBezTo>
                  <a:pt x="315710" y="322242"/>
                  <a:pt x="323239" y="314722"/>
                  <a:pt x="332561" y="314722"/>
                </a:cubicBezTo>
                <a:close/>
                <a:moveTo>
                  <a:pt x="176382" y="289604"/>
                </a:moveTo>
                <a:cubicBezTo>
                  <a:pt x="140798" y="289604"/>
                  <a:pt x="110772" y="314403"/>
                  <a:pt x="103153" y="347707"/>
                </a:cubicBezTo>
                <a:lnTo>
                  <a:pt x="249611" y="347707"/>
                </a:lnTo>
                <a:cubicBezTo>
                  <a:pt x="241903" y="314582"/>
                  <a:pt x="211966" y="289604"/>
                  <a:pt x="176382" y="289604"/>
                </a:cubicBezTo>
                <a:close/>
                <a:moveTo>
                  <a:pt x="176293" y="255941"/>
                </a:moveTo>
                <a:cubicBezTo>
                  <a:pt x="235450" y="255941"/>
                  <a:pt x="283672" y="303212"/>
                  <a:pt x="284926" y="362031"/>
                </a:cubicBezTo>
                <a:cubicBezTo>
                  <a:pt x="285106" y="362927"/>
                  <a:pt x="286002" y="381548"/>
                  <a:pt x="268255" y="381548"/>
                </a:cubicBezTo>
                <a:lnTo>
                  <a:pt x="268165" y="381548"/>
                </a:lnTo>
                <a:lnTo>
                  <a:pt x="84241" y="381548"/>
                </a:lnTo>
                <a:cubicBezTo>
                  <a:pt x="74919" y="381548"/>
                  <a:pt x="67390" y="374028"/>
                  <a:pt x="67390" y="364717"/>
                </a:cubicBezTo>
                <a:cubicBezTo>
                  <a:pt x="67390" y="304734"/>
                  <a:pt x="116239" y="255941"/>
                  <a:pt x="176293" y="255941"/>
                </a:cubicBezTo>
                <a:close/>
                <a:moveTo>
                  <a:pt x="332561" y="230538"/>
                </a:moveTo>
                <a:lnTo>
                  <a:pt x="522673" y="230538"/>
                </a:lnTo>
                <a:cubicBezTo>
                  <a:pt x="531995" y="230538"/>
                  <a:pt x="539614" y="238058"/>
                  <a:pt x="539614" y="247368"/>
                </a:cubicBezTo>
                <a:cubicBezTo>
                  <a:pt x="539614" y="256678"/>
                  <a:pt x="532085" y="264198"/>
                  <a:pt x="522763" y="264198"/>
                </a:cubicBezTo>
                <a:lnTo>
                  <a:pt x="332561" y="264198"/>
                </a:lnTo>
                <a:cubicBezTo>
                  <a:pt x="323239" y="264198"/>
                  <a:pt x="315710" y="256678"/>
                  <a:pt x="315710" y="247368"/>
                </a:cubicBezTo>
                <a:cubicBezTo>
                  <a:pt x="315710" y="238058"/>
                  <a:pt x="323239" y="230538"/>
                  <a:pt x="332561" y="230538"/>
                </a:cubicBezTo>
                <a:close/>
                <a:moveTo>
                  <a:pt x="176282" y="147025"/>
                </a:moveTo>
                <a:cubicBezTo>
                  <a:pt x="162388" y="147025"/>
                  <a:pt x="151003" y="158305"/>
                  <a:pt x="150914" y="172270"/>
                </a:cubicBezTo>
                <a:cubicBezTo>
                  <a:pt x="150914" y="186235"/>
                  <a:pt x="162298" y="197604"/>
                  <a:pt x="176282" y="197604"/>
                </a:cubicBezTo>
                <a:cubicBezTo>
                  <a:pt x="190266" y="197604"/>
                  <a:pt x="201560" y="186235"/>
                  <a:pt x="201560" y="172270"/>
                </a:cubicBezTo>
                <a:cubicBezTo>
                  <a:pt x="201560" y="158305"/>
                  <a:pt x="190266" y="147025"/>
                  <a:pt x="176282" y="147025"/>
                </a:cubicBezTo>
                <a:close/>
                <a:moveTo>
                  <a:pt x="332561" y="146353"/>
                </a:moveTo>
                <a:lnTo>
                  <a:pt x="522673" y="146353"/>
                </a:lnTo>
                <a:cubicBezTo>
                  <a:pt x="531995" y="146353"/>
                  <a:pt x="539614" y="153963"/>
                  <a:pt x="539614" y="163183"/>
                </a:cubicBezTo>
                <a:cubicBezTo>
                  <a:pt x="539614" y="172493"/>
                  <a:pt x="532085" y="180013"/>
                  <a:pt x="522763" y="180013"/>
                </a:cubicBezTo>
                <a:lnTo>
                  <a:pt x="332561" y="180013"/>
                </a:lnTo>
                <a:cubicBezTo>
                  <a:pt x="323239" y="180013"/>
                  <a:pt x="315710" y="172493"/>
                  <a:pt x="315710" y="163183"/>
                </a:cubicBezTo>
                <a:cubicBezTo>
                  <a:pt x="315710" y="153873"/>
                  <a:pt x="323239" y="146353"/>
                  <a:pt x="332561" y="146353"/>
                </a:cubicBezTo>
                <a:close/>
                <a:moveTo>
                  <a:pt x="176282" y="113187"/>
                </a:moveTo>
                <a:cubicBezTo>
                  <a:pt x="208732" y="113187"/>
                  <a:pt x="235265" y="139685"/>
                  <a:pt x="235265" y="172180"/>
                </a:cubicBezTo>
                <a:cubicBezTo>
                  <a:pt x="235265" y="204676"/>
                  <a:pt x="208732" y="231173"/>
                  <a:pt x="176282" y="231173"/>
                </a:cubicBezTo>
                <a:cubicBezTo>
                  <a:pt x="143742" y="231173"/>
                  <a:pt x="117209" y="204765"/>
                  <a:pt x="117209" y="172180"/>
                </a:cubicBezTo>
                <a:cubicBezTo>
                  <a:pt x="117209" y="139685"/>
                  <a:pt x="143742" y="113187"/>
                  <a:pt x="176282" y="113187"/>
                </a:cubicBezTo>
                <a:close/>
                <a:moveTo>
                  <a:pt x="50546" y="67300"/>
                </a:moveTo>
                <a:cubicBezTo>
                  <a:pt x="41226" y="67300"/>
                  <a:pt x="33698" y="74818"/>
                  <a:pt x="33698" y="84125"/>
                </a:cubicBezTo>
                <a:lnTo>
                  <a:pt x="33698" y="410600"/>
                </a:lnTo>
                <a:cubicBezTo>
                  <a:pt x="33698" y="419908"/>
                  <a:pt x="41226" y="427425"/>
                  <a:pt x="50546" y="427425"/>
                </a:cubicBezTo>
                <a:lnTo>
                  <a:pt x="556458" y="427425"/>
                </a:lnTo>
                <a:cubicBezTo>
                  <a:pt x="565778" y="427425"/>
                  <a:pt x="573306" y="419908"/>
                  <a:pt x="573306" y="410600"/>
                </a:cubicBezTo>
                <a:lnTo>
                  <a:pt x="573217" y="410600"/>
                </a:lnTo>
                <a:lnTo>
                  <a:pt x="573217" y="84125"/>
                </a:lnTo>
                <a:cubicBezTo>
                  <a:pt x="573217" y="74818"/>
                  <a:pt x="565689" y="67300"/>
                  <a:pt x="556368" y="67300"/>
                </a:cubicBezTo>
                <a:lnTo>
                  <a:pt x="387791" y="67300"/>
                </a:lnTo>
                <a:lnTo>
                  <a:pt x="387791" y="84125"/>
                </a:lnTo>
                <a:cubicBezTo>
                  <a:pt x="387791" y="93432"/>
                  <a:pt x="380262" y="100950"/>
                  <a:pt x="370942" y="100950"/>
                </a:cubicBezTo>
                <a:lnTo>
                  <a:pt x="235972" y="100950"/>
                </a:lnTo>
                <a:cubicBezTo>
                  <a:pt x="226652" y="100950"/>
                  <a:pt x="219124" y="93432"/>
                  <a:pt x="219124" y="84125"/>
                </a:cubicBezTo>
                <a:lnTo>
                  <a:pt x="219124" y="67300"/>
                </a:lnTo>
                <a:close/>
                <a:moveTo>
                  <a:pt x="253000" y="33650"/>
                </a:moveTo>
                <a:lnTo>
                  <a:pt x="253000" y="67300"/>
                </a:lnTo>
                <a:lnTo>
                  <a:pt x="354183" y="67300"/>
                </a:lnTo>
                <a:lnTo>
                  <a:pt x="354183" y="33650"/>
                </a:lnTo>
                <a:close/>
                <a:moveTo>
                  <a:pt x="236152" y="0"/>
                </a:moveTo>
                <a:lnTo>
                  <a:pt x="371032" y="0"/>
                </a:lnTo>
                <a:cubicBezTo>
                  <a:pt x="380352" y="0"/>
                  <a:pt x="387880" y="7518"/>
                  <a:pt x="387880" y="16825"/>
                </a:cubicBezTo>
                <a:lnTo>
                  <a:pt x="387880" y="33650"/>
                </a:lnTo>
                <a:lnTo>
                  <a:pt x="556458" y="33650"/>
                </a:lnTo>
                <a:cubicBezTo>
                  <a:pt x="584330" y="33650"/>
                  <a:pt x="607004" y="56292"/>
                  <a:pt x="606914" y="84125"/>
                </a:cubicBezTo>
                <a:lnTo>
                  <a:pt x="606914" y="410600"/>
                </a:lnTo>
                <a:cubicBezTo>
                  <a:pt x="606914" y="438433"/>
                  <a:pt x="584240" y="461075"/>
                  <a:pt x="556368" y="461075"/>
                </a:cubicBezTo>
                <a:lnTo>
                  <a:pt x="50546" y="461075"/>
                </a:lnTo>
                <a:cubicBezTo>
                  <a:pt x="22674" y="461075"/>
                  <a:pt x="0" y="438433"/>
                  <a:pt x="0" y="410600"/>
                </a:cubicBezTo>
                <a:lnTo>
                  <a:pt x="0" y="84125"/>
                </a:lnTo>
                <a:cubicBezTo>
                  <a:pt x="0" y="56292"/>
                  <a:pt x="22674" y="33650"/>
                  <a:pt x="50546" y="33650"/>
                </a:cubicBezTo>
                <a:lnTo>
                  <a:pt x="219303" y="33650"/>
                </a:lnTo>
                <a:lnTo>
                  <a:pt x="219303" y="16825"/>
                </a:lnTo>
                <a:cubicBezTo>
                  <a:pt x="219303" y="7518"/>
                  <a:pt x="226831" y="0"/>
                  <a:pt x="236152" y="0"/>
                </a:cubicBezTo>
                <a:close/>
              </a:path>
            </a:pathLst>
          </a:cu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椭圆 11">
            <a:extLst>
              <a:ext uri="{FF2B5EF4-FFF2-40B4-BE49-F238E27FC236}">
                <a16:creationId xmlns:a16="http://schemas.microsoft.com/office/drawing/2014/main" id="{5510BDF6-104E-7773-EA84-A9A1EA2F4006}"/>
              </a:ext>
            </a:extLst>
          </p:cNvPr>
          <p:cNvSpPr/>
          <p:nvPr/>
        </p:nvSpPr>
        <p:spPr>
          <a:xfrm>
            <a:off x="5351607" y="1777016"/>
            <a:ext cx="577150" cy="576338"/>
          </a:xfrm>
          <a:custGeom>
            <a:avLst/>
            <a:gdLst>
              <a:gd name="connsiteX0" fmla="*/ 284167 w 600864"/>
              <a:gd name="connsiteY0" fmla="*/ 377807 h 600018"/>
              <a:gd name="connsiteX1" fmla="*/ 316909 w 600864"/>
              <a:gd name="connsiteY1" fmla="*/ 377807 h 600018"/>
              <a:gd name="connsiteX2" fmla="*/ 316909 w 600864"/>
              <a:gd name="connsiteY2" fmla="*/ 460863 h 600018"/>
              <a:gd name="connsiteX3" fmla="*/ 284167 w 600864"/>
              <a:gd name="connsiteY3" fmla="*/ 460863 h 600018"/>
              <a:gd name="connsiteX4" fmla="*/ 236182 w 600864"/>
              <a:gd name="connsiteY4" fmla="*/ 342242 h 600018"/>
              <a:gd name="connsiteX5" fmla="*/ 364682 w 600864"/>
              <a:gd name="connsiteY5" fmla="*/ 342242 h 600018"/>
              <a:gd name="connsiteX6" fmla="*/ 364682 w 600864"/>
              <a:gd name="connsiteY6" fmla="*/ 369621 h 600018"/>
              <a:gd name="connsiteX7" fmla="*/ 236182 w 600864"/>
              <a:gd name="connsiteY7" fmla="*/ 369621 h 600018"/>
              <a:gd name="connsiteX8" fmla="*/ 206121 w 600864"/>
              <a:gd name="connsiteY8" fmla="*/ 159125 h 600018"/>
              <a:gd name="connsiteX9" fmla="*/ 242794 w 600864"/>
              <a:gd name="connsiteY9" fmla="*/ 159125 h 600018"/>
              <a:gd name="connsiteX10" fmla="*/ 300570 w 600864"/>
              <a:gd name="connsiteY10" fmla="*/ 274723 h 600018"/>
              <a:gd name="connsiteX11" fmla="*/ 358345 w 600864"/>
              <a:gd name="connsiteY11" fmla="*/ 159125 h 600018"/>
              <a:gd name="connsiteX12" fmla="*/ 394813 w 600864"/>
              <a:gd name="connsiteY12" fmla="*/ 159125 h 600018"/>
              <a:gd name="connsiteX13" fmla="*/ 319623 w 600864"/>
              <a:gd name="connsiteY13" fmla="*/ 309505 h 600018"/>
              <a:gd name="connsiteX14" fmla="*/ 364696 w 600864"/>
              <a:gd name="connsiteY14" fmla="*/ 309505 h 600018"/>
              <a:gd name="connsiteX15" fmla="*/ 364696 w 600864"/>
              <a:gd name="connsiteY15" fmla="*/ 334057 h 600018"/>
              <a:gd name="connsiteX16" fmla="*/ 236238 w 600864"/>
              <a:gd name="connsiteY16" fmla="*/ 334057 h 600018"/>
              <a:gd name="connsiteX17" fmla="*/ 236238 w 600864"/>
              <a:gd name="connsiteY17" fmla="*/ 309505 h 600018"/>
              <a:gd name="connsiteX18" fmla="*/ 281311 w 600864"/>
              <a:gd name="connsiteY18" fmla="*/ 309505 h 600018"/>
              <a:gd name="connsiteX19" fmla="*/ 300535 w 600864"/>
              <a:gd name="connsiteY19" fmla="*/ 61388 h 600018"/>
              <a:gd name="connsiteX20" fmla="*/ 61471 w 600864"/>
              <a:gd name="connsiteY20" fmla="*/ 300111 h 600018"/>
              <a:gd name="connsiteX21" fmla="*/ 300535 w 600864"/>
              <a:gd name="connsiteY21" fmla="*/ 538629 h 600018"/>
              <a:gd name="connsiteX22" fmla="*/ 539393 w 600864"/>
              <a:gd name="connsiteY22" fmla="*/ 300111 h 600018"/>
              <a:gd name="connsiteX23" fmla="*/ 300535 w 600864"/>
              <a:gd name="connsiteY23" fmla="*/ 61388 h 600018"/>
              <a:gd name="connsiteX24" fmla="*/ 300535 w 600864"/>
              <a:gd name="connsiteY24" fmla="*/ 53206 h 600018"/>
              <a:gd name="connsiteX25" fmla="*/ 547587 w 600864"/>
              <a:gd name="connsiteY25" fmla="*/ 300111 h 600018"/>
              <a:gd name="connsiteX26" fmla="*/ 300535 w 600864"/>
              <a:gd name="connsiteY26" fmla="*/ 546811 h 600018"/>
              <a:gd name="connsiteX27" fmla="*/ 53277 w 600864"/>
              <a:gd name="connsiteY27" fmla="*/ 300111 h 600018"/>
              <a:gd name="connsiteX28" fmla="*/ 300535 w 600864"/>
              <a:gd name="connsiteY28" fmla="*/ 53206 h 600018"/>
              <a:gd name="connsiteX29" fmla="*/ 300535 w 600864"/>
              <a:gd name="connsiteY29" fmla="*/ 27208 h 600018"/>
              <a:gd name="connsiteX30" fmla="*/ 27247 w 600864"/>
              <a:gd name="connsiteY30" fmla="*/ 300111 h 600018"/>
              <a:gd name="connsiteX31" fmla="*/ 300535 w 600864"/>
              <a:gd name="connsiteY31" fmla="*/ 572810 h 600018"/>
              <a:gd name="connsiteX32" fmla="*/ 573617 w 600864"/>
              <a:gd name="connsiteY32" fmla="*/ 300111 h 600018"/>
              <a:gd name="connsiteX33" fmla="*/ 300535 w 600864"/>
              <a:gd name="connsiteY33" fmla="*/ 27208 h 600018"/>
              <a:gd name="connsiteX34" fmla="*/ 300535 w 600864"/>
              <a:gd name="connsiteY34" fmla="*/ 0 h 600018"/>
              <a:gd name="connsiteX35" fmla="*/ 600864 w 600864"/>
              <a:gd name="connsiteY35" fmla="*/ 300111 h 600018"/>
              <a:gd name="connsiteX36" fmla="*/ 300535 w 600864"/>
              <a:gd name="connsiteY36" fmla="*/ 600018 h 600018"/>
              <a:gd name="connsiteX37" fmla="*/ 0 w 600864"/>
              <a:gd name="connsiteY37" fmla="*/ 300111 h 600018"/>
              <a:gd name="connsiteX38" fmla="*/ 300535 w 600864"/>
              <a:gd name="connsiteY38" fmla="*/ 0 h 60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0864" h="600018">
                <a:moveTo>
                  <a:pt x="284167" y="377807"/>
                </a:moveTo>
                <a:lnTo>
                  <a:pt x="316909" y="377807"/>
                </a:lnTo>
                <a:lnTo>
                  <a:pt x="316909" y="460863"/>
                </a:lnTo>
                <a:lnTo>
                  <a:pt x="284167" y="460863"/>
                </a:lnTo>
                <a:close/>
                <a:moveTo>
                  <a:pt x="236182" y="342242"/>
                </a:moveTo>
                <a:lnTo>
                  <a:pt x="364682" y="342242"/>
                </a:lnTo>
                <a:lnTo>
                  <a:pt x="364682" y="369621"/>
                </a:lnTo>
                <a:lnTo>
                  <a:pt x="236182" y="369621"/>
                </a:lnTo>
                <a:close/>
                <a:moveTo>
                  <a:pt x="206121" y="159125"/>
                </a:moveTo>
                <a:lnTo>
                  <a:pt x="242794" y="159125"/>
                </a:lnTo>
                <a:lnTo>
                  <a:pt x="300570" y="274723"/>
                </a:lnTo>
                <a:lnTo>
                  <a:pt x="358345" y="159125"/>
                </a:lnTo>
                <a:lnTo>
                  <a:pt x="394813" y="159125"/>
                </a:lnTo>
                <a:lnTo>
                  <a:pt x="319623" y="309505"/>
                </a:lnTo>
                <a:lnTo>
                  <a:pt x="364696" y="309505"/>
                </a:lnTo>
                <a:lnTo>
                  <a:pt x="364696" y="334057"/>
                </a:lnTo>
                <a:lnTo>
                  <a:pt x="236238" y="334057"/>
                </a:lnTo>
                <a:lnTo>
                  <a:pt x="236238" y="309505"/>
                </a:lnTo>
                <a:lnTo>
                  <a:pt x="281311" y="309505"/>
                </a:lnTo>
                <a:close/>
                <a:moveTo>
                  <a:pt x="300535" y="61388"/>
                </a:moveTo>
                <a:cubicBezTo>
                  <a:pt x="168609" y="61388"/>
                  <a:pt x="61471" y="168374"/>
                  <a:pt x="61471" y="300111"/>
                </a:cubicBezTo>
                <a:cubicBezTo>
                  <a:pt x="61471" y="431643"/>
                  <a:pt x="168609" y="538629"/>
                  <a:pt x="300535" y="538629"/>
                </a:cubicBezTo>
                <a:cubicBezTo>
                  <a:pt x="432255" y="538629"/>
                  <a:pt x="539393" y="431643"/>
                  <a:pt x="539393" y="300111"/>
                </a:cubicBezTo>
                <a:cubicBezTo>
                  <a:pt x="539393" y="168374"/>
                  <a:pt x="432255" y="61388"/>
                  <a:pt x="300535" y="61388"/>
                </a:cubicBezTo>
                <a:close/>
                <a:moveTo>
                  <a:pt x="300535" y="53206"/>
                </a:moveTo>
                <a:cubicBezTo>
                  <a:pt x="436762" y="53206"/>
                  <a:pt x="547587" y="163873"/>
                  <a:pt x="547587" y="300111"/>
                </a:cubicBezTo>
                <a:cubicBezTo>
                  <a:pt x="547587" y="436144"/>
                  <a:pt x="436762" y="546811"/>
                  <a:pt x="300535" y="546811"/>
                </a:cubicBezTo>
                <a:cubicBezTo>
                  <a:pt x="164102" y="546811"/>
                  <a:pt x="53277" y="436144"/>
                  <a:pt x="53277" y="300111"/>
                </a:cubicBezTo>
                <a:cubicBezTo>
                  <a:pt x="53277" y="163873"/>
                  <a:pt x="164102" y="53206"/>
                  <a:pt x="300535" y="53206"/>
                </a:cubicBezTo>
                <a:close/>
                <a:moveTo>
                  <a:pt x="300535" y="27208"/>
                </a:moveTo>
                <a:cubicBezTo>
                  <a:pt x="149755" y="27208"/>
                  <a:pt x="27247" y="149544"/>
                  <a:pt x="27247" y="300111"/>
                </a:cubicBezTo>
                <a:cubicBezTo>
                  <a:pt x="27247" y="450474"/>
                  <a:pt x="149755" y="572810"/>
                  <a:pt x="300535" y="572810"/>
                </a:cubicBezTo>
                <a:cubicBezTo>
                  <a:pt x="451109" y="572810"/>
                  <a:pt x="573617" y="450474"/>
                  <a:pt x="573617" y="300111"/>
                </a:cubicBezTo>
                <a:cubicBezTo>
                  <a:pt x="573617" y="149544"/>
                  <a:pt x="451109" y="27208"/>
                  <a:pt x="300535" y="27208"/>
                </a:cubicBezTo>
                <a:close/>
                <a:moveTo>
                  <a:pt x="300535" y="0"/>
                </a:moveTo>
                <a:cubicBezTo>
                  <a:pt x="466064" y="0"/>
                  <a:pt x="600864" y="134610"/>
                  <a:pt x="600864" y="300111"/>
                </a:cubicBezTo>
                <a:cubicBezTo>
                  <a:pt x="600864" y="465408"/>
                  <a:pt x="466064" y="600018"/>
                  <a:pt x="300535" y="600018"/>
                </a:cubicBezTo>
                <a:cubicBezTo>
                  <a:pt x="134800" y="600018"/>
                  <a:pt x="0" y="465408"/>
                  <a:pt x="0" y="300111"/>
                </a:cubicBezTo>
                <a:cubicBezTo>
                  <a:pt x="0" y="134610"/>
                  <a:pt x="134800" y="0"/>
                  <a:pt x="300535" y="0"/>
                </a:cubicBezTo>
                <a:close/>
              </a:path>
            </a:pathLst>
          </a:cu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椭圆 14" descr="D:\51PPT模板网\51pptmoban.com\图片.jpg">
            <a:extLst>
              <a:ext uri="{FF2B5EF4-FFF2-40B4-BE49-F238E27FC236}">
                <a16:creationId xmlns:a16="http://schemas.microsoft.com/office/drawing/2014/main" id="{6353A53C-835D-931E-9178-BE7C2138567A}"/>
              </a:ext>
            </a:extLst>
          </p:cNvPr>
          <p:cNvSpPr/>
          <p:nvPr/>
        </p:nvSpPr>
        <p:spPr>
          <a:xfrm>
            <a:off x="8109423" y="1777035"/>
            <a:ext cx="577152" cy="576300"/>
          </a:xfrm>
          <a:custGeom>
            <a:avLst/>
            <a:gdLst>
              <a:gd name="connsiteX0" fmla="*/ 414666 w 606487"/>
              <a:gd name="connsiteY0" fmla="*/ 244368 h 605592"/>
              <a:gd name="connsiteX1" fmla="*/ 440469 w 606487"/>
              <a:gd name="connsiteY1" fmla="*/ 270042 h 605592"/>
              <a:gd name="connsiteX2" fmla="*/ 440469 w 606487"/>
              <a:gd name="connsiteY2" fmla="*/ 381912 h 605592"/>
              <a:gd name="connsiteX3" fmla="*/ 414666 w 606487"/>
              <a:gd name="connsiteY3" fmla="*/ 407586 h 605592"/>
              <a:gd name="connsiteX4" fmla="*/ 388956 w 606487"/>
              <a:gd name="connsiteY4" fmla="*/ 381912 h 605592"/>
              <a:gd name="connsiteX5" fmla="*/ 388956 w 606487"/>
              <a:gd name="connsiteY5" fmla="*/ 270042 h 605592"/>
              <a:gd name="connsiteX6" fmla="*/ 414666 w 606487"/>
              <a:gd name="connsiteY6" fmla="*/ 244368 h 605592"/>
              <a:gd name="connsiteX7" fmla="*/ 302702 w 606487"/>
              <a:gd name="connsiteY7" fmla="*/ 167240 h 605592"/>
              <a:gd name="connsiteX8" fmla="*/ 328412 w 606487"/>
              <a:gd name="connsiteY8" fmla="*/ 192915 h 605592"/>
              <a:gd name="connsiteX9" fmla="*/ 328412 w 606487"/>
              <a:gd name="connsiteY9" fmla="*/ 381911 h 605592"/>
              <a:gd name="connsiteX10" fmla="*/ 302702 w 606487"/>
              <a:gd name="connsiteY10" fmla="*/ 407586 h 605592"/>
              <a:gd name="connsiteX11" fmla="*/ 276899 w 606487"/>
              <a:gd name="connsiteY11" fmla="*/ 381911 h 605592"/>
              <a:gd name="connsiteX12" fmla="*/ 276899 w 606487"/>
              <a:gd name="connsiteY12" fmla="*/ 192915 h 605592"/>
              <a:gd name="connsiteX13" fmla="*/ 302702 w 606487"/>
              <a:gd name="connsiteY13" fmla="*/ 167240 h 605592"/>
              <a:gd name="connsiteX14" fmla="*/ 190632 w 606487"/>
              <a:gd name="connsiteY14" fmla="*/ 107965 h 605592"/>
              <a:gd name="connsiteX15" fmla="*/ 216353 w 606487"/>
              <a:gd name="connsiteY15" fmla="*/ 133737 h 605592"/>
              <a:gd name="connsiteX16" fmla="*/ 216353 w 606487"/>
              <a:gd name="connsiteY16" fmla="*/ 381907 h 605592"/>
              <a:gd name="connsiteX17" fmla="*/ 190632 w 606487"/>
              <a:gd name="connsiteY17" fmla="*/ 407586 h 605592"/>
              <a:gd name="connsiteX18" fmla="*/ 164911 w 606487"/>
              <a:gd name="connsiteY18" fmla="*/ 381907 h 605592"/>
              <a:gd name="connsiteX19" fmla="*/ 164911 w 606487"/>
              <a:gd name="connsiteY19" fmla="*/ 133737 h 605592"/>
              <a:gd name="connsiteX20" fmla="*/ 190632 w 606487"/>
              <a:gd name="connsiteY20" fmla="*/ 107965 h 605592"/>
              <a:gd name="connsiteX21" fmla="*/ 86256 w 606487"/>
              <a:gd name="connsiteY21" fmla="*/ 51447 h 605592"/>
              <a:gd name="connsiteX22" fmla="*/ 86256 w 606487"/>
              <a:gd name="connsiteY22" fmla="*/ 464229 h 605592"/>
              <a:gd name="connsiteX23" fmla="*/ 517724 w 606487"/>
              <a:gd name="connsiteY23" fmla="*/ 464229 h 605592"/>
              <a:gd name="connsiteX24" fmla="*/ 517724 w 606487"/>
              <a:gd name="connsiteY24" fmla="*/ 51447 h 605592"/>
              <a:gd name="connsiteX25" fmla="*/ 25719 w 606487"/>
              <a:gd name="connsiteY25" fmla="*/ 0 h 605592"/>
              <a:gd name="connsiteX26" fmla="*/ 580861 w 606487"/>
              <a:gd name="connsiteY26" fmla="*/ 0 h 605592"/>
              <a:gd name="connsiteX27" fmla="*/ 606487 w 606487"/>
              <a:gd name="connsiteY27" fmla="*/ 25677 h 605592"/>
              <a:gd name="connsiteX28" fmla="*/ 579468 w 606487"/>
              <a:gd name="connsiteY28" fmla="*/ 51447 h 605592"/>
              <a:gd name="connsiteX29" fmla="*/ 569162 w 606487"/>
              <a:gd name="connsiteY29" fmla="*/ 51447 h 605592"/>
              <a:gd name="connsiteX30" fmla="*/ 569162 w 606487"/>
              <a:gd name="connsiteY30" fmla="*/ 488608 h 605592"/>
              <a:gd name="connsiteX31" fmla="*/ 543443 w 606487"/>
              <a:gd name="connsiteY31" fmla="*/ 514285 h 605592"/>
              <a:gd name="connsiteX32" fmla="*/ 476499 w 606487"/>
              <a:gd name="connsiteY32" fmla="*/ 514285 h 605592"/>
              <a:gd name="connsiteX33" fmla="*/ 476499 w 606487"/>
              <a:gd name="connsiteY33" fmla="*/ 579915 h 605592"/>
              <a:gd name="connsiteX34" fmla="*/ 450687 w 606487"/>
              <a:gd name="connsiteY34" fmla="*/ 605592 h 605592"/>
              <a:gd name="connsiteX35" fmla="*/ 424968 w 606487"/>
              <a:gd name="connsiteY35" fmla="*/ 579915 h 605592"/>
              <a:gd name="connsiteX36" fmla="*/ 424968 w 606487"/>
              <a:gd name="connsiteY36" fmla="*/ 514285 h 605592"/>
              <a:gd name="connsiteX37" fmla="*/ 180219 w 606487"/>
              <a:gd name="connsiteY37" fmla="*/ 514285 h 605592"/>
              <a:gd name="connsiteX38" fmla="*/ 180219 w 606487"/>
              <a:gd name="connsiteY38" fmla="*/ 579915 h 605592"/>
              <a:gd name="connsiteX39" fmla="*/ 154500 w 606487"/>
              <a:gd name="connsiteY39" fmla="*/ 605592 h 605592"/>
              <a:gd name="connsiteX40" fmla="*/ 128688 w 606487"/>
              <a:gd name="connsiteY40" fmla="*/ 579915 h 605592"/>
              <a:gd name="connsiteX41" fmla="*/ 128688 w 606487"/>
              <a:gd name="connsiteY41" fmla="*/ 514285 h 605592"/>
              <a:gd name="connsiteX42" fmla="*/ 61744 w 606487"/>
              <a:gd name="connsiteY42" fmla="*/ 514285 h 605592"/>
              <a:gd name="connsiteX43" fmla="*/ 36025 w 606487"/>
              <a:gd name="connsiteY43" fmla="*/ 488608 h 605592"/>
              <a:gd name="connsiteX44" fmla="*/ 36025 w 606487"/>
              <a:gd name="connsiteY44" fmla="*/ 51447 h 605592"/>
              <a:gd name="connsiteX45" fmla="*/ 25719 w 606487"/>
              <a:gd name="connsiteY45" fmla="*/ 51447 h 605592"/>
              <a:gd name="connsiteX46" fmla="*/ 0 w 606487"/>
              <a:gd name="connsiteY46" fmla="*/ 25677 h 605592"/>
              <a:gd name="connsiteX47" fmla="*/ 25719 w 606487"/>
              <a:gd name="connsiteY47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6487" h="605592">
                <a:moveTo>
                  <a:pt x="414666" y="244368"/>
                </a:moveTo>
                <a:cubicBezTo>
                  <a:pt x="428774" y="244368"/>
                  <a:pt x="440469" y="255954"/>
                  <a:pt x="440469" y="270042"/>
                </a:cubicBezTo>
                <a:lnTo>
                  <a:pt x="440469" y="381912"/>
                </a:lnTo>
                <a:cubicBezTo>
                  <a:pt x="439170" y="396000"/>
                  <a:pt x="428774" y="407586"/>
                  <a:pt x="414666" y="407586"/>
                </a:cubicBezTo>
                <a:cubicBezTo>
                  <a:pt x="400465" y="407586"/>
                  <a:pt x="388956" y="396000"/>
                  <a:pt x="388956" y="381912"/>
                </a:cubicBezTo>
                <a:lnTo>
                  <a:pt x="388956" y="270042"/>
                </a:lnTo>
                <a:cubicBezTo>
                  <a:pt x="388956" y="255954"/>
                  <a:pt x="400558" y="244368"/>
                  <a:pt x="414666" y="244368"/>
                </a:cubicBezTo>
                <a:close/>
                <a:moveTo>
                  <a:pt x="302702" y="167240"/>
                </a:moveTo>
                <a:cubicBezTo>
                  <a:pt x="316810" y="167240"/>
                  <a:pt x="328412" y="178826"/>
                  <a:pt x="328412" y="192915"/>
                </a:cubicBezTo>
                <a:lnTo>
                  <a:pt x="328412" y="381911"/>
                </a:lnTo>
                <a:cubicBezTo>
                  <a:pt x="328412" y="396000"/>
                  <a:pt x="316810" y="407586"/>
                  <a:pt x="302702" y="407586"/>
                </a:cubicBezTo>
                <a:cubicBezTo>
                  <a:pt x="288408" y="407586"/>
                  <a:pt x="276899" y="396000"/>
                  <a:pt x="276899" y="381911"/>
                </a:cubicBezTo>
                <a:lnTo>
                  <a:pt x="276899" y="192915"/>
                </a:lnTo>
                <a:cubicBezTo>
                  <a:pt x="276899" y="178826"/>
                  <a:pt x="288594" y="167240"/>
                  <a:pt x="302702" y="167240"/>
                </a:cubicBezTo>
                <a:close/>
                <a:moveTo>
                  <a:pt x="190632" y="107965"/>
                </a:moveTo>
                <a:cubicBezTo>
                  <a:pt x="204746" y="107965"/>
                  <a:pt x="216353" y="119646"/>
                  <a:pt x="216353" y="133737"/>
                </a:cubicBezTo>
                <a:lnTo>
                  <a:pt x="216353" y="381907"/>
                </a:lnTo>
                <a:cubicBezTo>
                  <a:pt x="216353" y="395998"/>
                  <a:pt x="204746" y="407586"/>
                  <a:pt x="190632" y="407586"/>
                </a:cubicBezTo>
                <a:cubicBezTo>
                  <a:pt x="176425" y="407586"/>
                  <a:pt x="164911" y="395998"/>
                  <a:pt x="164911" y="381907"/>
                </a:cubicBezTo>
                <a:lnTo>
                  <a:pt x="164911" y="133737"/>
                </a:lnTo>
                <a:cubicBezTo>
                  <a:pt x="164911" y="119646"/>
                  <a:pt x="176518" y="107965"/>
                  <a:pt x="190632" y="107965"/>
                </a:cubicBezTo>
                <a:close/>
                <a:moveTo>
                  <a:pt x="86256" y="51447"/>
                </a:moveTo>
                <a:lnTo>
                  <a:pt x="86256" y="464229"/>
                </a:lnTo>
                <a:lnTo>
                  <a:pt x="517724" y="464229"/>
                </a:lnTo>
                <a:lnTo>
                  <a:pt x="517724" y="51447"/>
                </a:lnTo>
                <a:close/>
                <a:moveTo>
                  <a:pt x="25719" y="0"/>
                </a:moveTo>
                <a:lnTo>
                  <a:pt x="580861" y="0"/>
                </a:lnTo>
                <a:cubicBezTo>
                  <a:pt x="594974" y="0"/>
                  <a:pt x="606580" y="11587"/>
                  <a:pt x="606487" y="25677"/>
                </a:cubicBezTo>
                <a:cubicBezTo>
                  <a:pt x="606487" y="39767"/>
                  <a:pt x="593581" y="51447"/>
                  <a:pt x="579468" y="51447"/>
                </a:cubicBezTo>
                <a:lnTo>
                  <a:pt x="569162" y="51447"/>
                </a:lnTo>
                <a:lnTo>
                  <a:pt x="569162" y="488608"/>
                </a:lnTo>
                <a:cubicBezTo>
                  <a:pt x="569162" y="503996"/>
                  <a:pt x="557556" y="514285"/>
                  <a:pt x="543443" y="514285"/>
                </a:cubicBezTo>
                <a:lnTo>
                  <a:pt x="476499" y="514285"/>
                </a:lnTo>
                <a:lnTo>
                  <a:pt x="476499" y="579915"/>
                </a:lnTo>
                <a:cubicBezTo>
                  <a:pt x="476499" y="594005"/>
                  <a:pt x="464800" y="605592"/>
                  <a:pt x="450687" y="605592"/>
                </a:cubicBezTo>
                <a:cubicBezTo>
                  <a:pt x="436574" y="605592"/>
                  <a:pt x="424968" y="594005"/>
                  <a:pt x="424968" y="579915"/>
                </a:cubicBezTo>
                <a:lnTo>
                  <a:pt x="424968" y="514285"/>
                </a:lnTo>
                <a:lnTo>
                  <a:pt x="180219" y="514285"/>
                </a:lnTo>
                <a:lnTo>
                  <a:pt x="180219" y="579915"/>
                </a:lnTo>
                <a:cubicBezTo>
                  <a:pt x="180219" y="594005"/>
                  <a:pt x="168613" y="605592"/>
                  <a:pt x="154500" y="605592"/>
                </a:cubicBezTo>
                <a:cubicBezTo>
                  <a:pt x="140387" y="605592"/>
                  <a:pt x="128688" y="594005"/>
                  <a:pt x="128688" y="579915"/>
                </a:cubicBezTo>
                <a:lnTo>
                  <a:pt x="128688" y="514285"/>
                </a:lnTo>
                <a:lnTo>
                  <a:pt x="61744" y="514285"/>
                </a:lnTo>
                <a:cubicBezTo>
                  <a:pt x="47631" y="514285"/>
                  <a:pt x="36025" y="502698"/>
                  <a:pt x="36025" y="488608"/>
                </a:cubicBezTo>
                <a:lnTo>
                  <a:pt x="36025" y="51447"/>
                </a:lnTo>
                <a:lnTo>
                  <a:pt x="25719" y="51447"/>
                </a:lnTo>
                <a:cubicBezTo>
                  <a:pt x="11606" y="51447"/>
                  <a:pt x="0" y="39767"/>
                  <a:pt x="0" y="25677"/>
                </a:cubicBezTo>
                <a:cubicBezTo>
                  <a:pt x="0" y="11587"/>
                  <a:pt x="11606" y="0"/>
                  <a:pt x="25719" y="0"/>
                </a:cubicBezTo>
                <a:close/>
              </a:path>
            </a:pathLst>
          </a:cu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9" name="椭圆 17">
            <a:extLst>
              <a:ext uri="{FF2B5EF4-FFF2-40B4-BE49-F238E27FC236}">
                <a16:creationId xmlns:a16="http://schemas.microsoft.com/office/drawing/2014/main" id="{A4E01CF2-F6C0-9D5D-326A-5B7052E8EED3}"/>
              </a:ext>
            </a:extLst>
          </p:cNvPr>
          <p:cNvSpPr/>
          <p:nvPr/>
        </p:nvSpPr>
        <p:spPr>
          <a:xfrm>
            <a:off x="10775063" y="1865298"/>
            <a:ext cx="577150" cy="399776"/>
          </a:xfrm>
          <a:custGeom>
            <a:avLst/>
            <a:gdLst>
              <a:gd name="connsiteX0" fmla="*/ 358308 w 609614"/>
              <a:gd name="connsiteY0" fmla="*/ 280146 h 422264"/>
              <a:gd name="connsiteX1" fmla="*/ 358308 w 609614"/>
              <a:gd name="connsiteY1" fmla="*/ 310770 h 422264"/>
              <a:gd name="connsiteX2" fmla="*/ 517691 w 609614"/>
              <a:gd name="connsiteY2" fmla="*/ 310770 h 422264"/>
              <a:gd name="connsiteX3" fmla="*/ 517691 w 609614"/>
              <a:gd name="connsiteY3" fmla="*/ 280146 h 422264"/>
              <a:gd name="connsiteX4" fmla="*/ 347770 w 609614"/>
              <a:gd name="connsiteY4" fmla="*/ 259117 h 422264"/>
              <a:gd name="connsiteX5" fmla="*/ 528229 w 609614"/>
              <a:gd name="connsiteY5" fmla="*/ 259117 h 422264"/>
              <a:gd name="connsiteX6" fmla="*/ 538767 w 609614"/>
              <a:gd name="connsiteY6" fmla="*/ 269632 h 422264"/>
              <a:gd name="connsiteX7" fmla="*/ 538767 w 609614"/>
              <a:gd name="connsiteY7" fmla="*/ 321284 h 422264"/>
              <a:gd name="connsiteX8" fmla="*/ 528229 w 609614"/>
              <a:gd name="connsiteY8" fmla="*/ 331799 h 422264"/>
              <a:gd name="connsiteX9" fmla="*/ 347770 w 609614"/>
              <a:gd name="connsiteY9" fmla="*/ 331799 h 422264"/>
              <a:gd name="connsiteX10" fmla="*/ 337232 w 609614"/>
              <a:gd name="connsiteY10" fmla="*/ 321284 h 422264"/>
              <a:gd name="connsiteX11" fmla="*/ 337232 w 609614"/>
              <a:gd name="connsiteY11" fmla="*/ 269632 h 422264"/>
              <a:gd name="connsiteX12" fmla="*/ 347770 w 609614"/>
              <a:gd name="connsiteY12" fmla="*/ 259117 h 422264"/>
              <a:gd name="connsiteX13" fmla="*/ 21071 w 609614"/>
              <a:gd name="connsiteY13" fmla="*/ 168538 h 422264"/>
              <a:gd name="connsiteX14" fmla="*/ 21071 w 609614"/>
              <a:gd name="connsiteY14" fmla="*/ 401230 h 422264"/>
              <a:gd name="connsiteX15" fmla="*/ 588543 w 609614"/>
              <a:gd name="connsiteY15" fmla="*/ 401230 h 422264"/>
              <a:gd name="connsiteX16" fmla="*/ 588543 w 609614"/>
              <a:gd name="connsiteY16" fmla="*/ 168538 h 422264"/>
              <a:gd name="connsiteX17" fmla="*/ 21071 w 609614"/>
              <a:gd name="connsiteY17" fmla="*/ 112534 h 422264"/>
              <a:gd name="connsiteX18" fmla="*/ 21071 w 609614"/>
              <a:gd name="connsiteY18" fmla="*/ 147503 h 422264"/>
              <a:gd name="connsiteX19" fmla="*/ 588543 w 609614"/>
              <a:gd name="connsiteY19" fmla="*/ 147503 h 422264"/>
              <a:gd name="connsiteX20" fmla="*/ 588543 w 609614"/>
              <a:gd name="connsiteY20" fmla="*/ 112534 h 422264"/>
              <a:gd name="connsiteX21" fmla="*/ 21071 w 609614"/>
              <a:gd name="connsiteY21" fmla="*/ 21034 h 422264"/>
              <a:gd name="connsiteX22" fmla="*/ 21071 w 609614"/>
              <a:gd name="connsiteY22" fmla="*/ 91499 h 422264"/>
              <a:gd name="connsiteX23" fmla="*/ 588543 w 609614"/>
              <a:gd name="connsiteY23" fmla="*/ 91499 h 422264"/>
              <a:gd name="connsiteX24" fmla="*/ 588543 w 609614"/>
              <a:gd name="connsiteY24" fmla="*/ 21034 h 422264"/>
              <a:gd name="connsiteX25" fmla="*/ 10536 w 609614"/>
              <a:gd name="connsiteY25" fmla="*/ 0 h 422264"/>
              <a:gd name="connsiteX26" fmla="*/ 599078 w 609614"/>
              <a:gd name="connsiteY26" fmla="*/ 0 h 422264"/>
              <a:gd name="connsiteX27" fmla="*/ 609614 w 609614"/>
              <a:gd name="connsiteY27" fmla="*/ 10517 h 422264"/>
              <a:gd name="connsiteX28" fmla="*/ 609614 w 609614"/>
              <a:gd name="connsiteY28" fmla="*/ 102016 h 422264"/>
              <a:gd name="connsiteX29" fmla="*/ 609614 w 609614"/>
              <a:gd name="connsiteY29" fmla="*/ 158020 h 422264"/>
              <a:gd name="connsiteX30" fmla="*/ 609614 w 609614"/>
              <a:gd name="connsiteY30" fmla="*/ 411747 h 422264"/>
              <a:gd name="connsiteX31" fmla="*/ 599078 w 609614"/>
              <a:gd name="connsiteY31" fmla="*/ 422264 h 422264"/>
              <a:gd name="connsiteX32" fmla="*/ 10536 w 609614"/>
              <a:gd name="connsiteY32" fmla="*/ 422264 h 422264"/>
              <a:gd name="connsiteX33" fmla="*/ 0 w 609614"/>
              <a:gd name="connsiteY33" fmla="*/ 411747 h 422264"/>
              <a:gd name="connsiteX34" fmla="*/ 0 w 609614"/>
              <a:gd name="connsiteY34" fmla="*/ 158020 h 422264"/>
              <a:gd name="connsiteX35" fmla="*/ 0 w 609614"/>
              <a:gd name="connsiteY35" fmla="*/ 102016 h 422264"/>
              <a:gd name="connsiteX36" fmla="*/ 0 w 609614"/>
              <a:gd name="connsiteY36" fmla="*/ 10517 h 422264"/>
              <a:gd name="connsiteX37" fmla="*/ 10536 w 609614"/>
              <a:gd name="connsiteY37" fmla="*/ 0 h 42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9614" h="422264">
                <a:moveTo>
                  <a:pt x="358308" y="280146"/>
                </a:moveTo>
                <a:lnTo>
                  <a:pt x="358308" y="310770"/>
                </a:lnTo>
                <a:lnTo>
                  <a:pt x="517691" y="310770"/>
                </a:lnTo>
                <a:lnTo>
                  <a:pt x="517691" y="280146"/>
                </a:lnTo>
                <a:close/>
                <a:moveTo>
                  <a:pt x="347770" y="259117"/>
                </a:moveTo>
                <a:lnTo>
                  <a:pt x="528229" y="259117"/>
                </a:lnTo>
                <a:cubicBezTo>
                  <a:pt x="534157" y="259117"/>
                  <a:pt x="538767" y="263849"/>
                  <a:pt x="538767" y="269632"/>
                </a:cubicBezTo>
                <a:lnTo>
                  <a:pt x="538767" y="321284"/>
                </a:lnTo>
                <a:cubicBezTo>
                  <a:pt x="538767" y="327067"/>
                  <a:pt x="534157" y="331799"/>
                  <a:pt x="528229" y="331799"/>
                </a:cubicBezTo>
                <a:lnTo>
                  <a:pt x="347770" y="331799"/>
                </a:lnTo>
                <a:cubicBezTo>
                  <a:pt x="341974" y="331799"/>
                  <a:pt x="337232" y="327067"/>
                  <a:pt x="337232" y="321284"/>
                </a:cubicBezTo>
                <a:lnTo>
                  <a:pt x="337232" y="269632"/>
                </a:lnTo>
                <a:cubicBezTo>
                  <a:pt x="337232" y="263849"/>
                  <a:pt x="341974" y="259117"/>
                  <a:pt x="347770" y="259117"/>
                </a:cubicBezTo>
                <a:close/>
                <a:moveTo>
                  <a:pt x="21071" y="168538"/>
                </a:moveTo>
                <a:lnTo>
                  <a:pt x="21071" y="401230"/>
                </a:lnTo>
                <a:lnTo>
                  <a:pt x="588543" y="401230"/>
                </a:lnTo>
                <a:lnTo>
                  <a:pt x="588543" y="168538"/>
                </a:lnTo>
                <a:close/>
                <a:moveTo>
                  <a:pt x="21071" y="112534"/>
                </a:moveTo>
                <a:lnTo>
                  <a:pt x="21071" y="147503"/>
                </a:lnTo>
                <a:lnTo>
                  <a:pt x="588543" y="147503"/>
                </a:lnTo>
                <a:lnTo>
                  <a:pt x="588543" y="112534"/>
                </a:lnTo>
                <a:close/>
                <a:moveTo>
                  <a:pt x="21071" y="21034"/>
                </a:moveTo>
                <a:lnTo>
                  <a:pt x="21071" y="91499"/>
                </a:lnTo>
                <a:lnTo>
                  <a:pt x="588543" y="91499"/>
                </a:lnTo>
                <a:lnTo>
                  <a:pt x="588543" y="21034"/>
                </a:lnTo>
                <a:close/>
                <a:moveTo>
                  <a:pt x="10536" y="0"/>
                </a:moveTo>
                <a:lnTo>
                  <a:pt x="599078" y="0"/>
                </a:lnTo>
                <a:cubicBezTo>
                  <a:pt x="604873" y="0"/>
                  <a:pt x="609614" y="4733"/>
                  <a:pt x="609614" y="10517"/>
                </a:cubicBezTo>
                <a:lnTo>
                  <a:pt x="609614" y="102016"/>
                </a:lnTo>
                <a:lnTo>
                  <a:pt x="609614" y="158020"/>
                </a:lnTo>
                <a:lnTo>
                  <a:pt x="609614" y="411747"/>
                </a:lnTo>
                <a:cubicBezTo>
                  <a:pt x="609614" y="417663"/>
                  <a:pt x="604873" y="422264"/>
                  <a:pt x="599078" y="422264"/>
                </a:cubicBezTo>
                <a:lnTo>
                  <a:pt x="10536" y="422264"/>
                </a:lnTo>
                <a:cubicBezTo>
                  <a:pt x="4741" y="422264"/>
                  <a:pt x="0" y="417663"/>
                  <a:pt x="0" y="411747"/>
                </a:cubicBezTo>
                <a:lnTo>
                  <a:pt x="0" y="158020"/>
                </a:lnTo>
                <a:lnTo>
                  <a:pt x="0" y="102016"/>
                </a:lnTo>
                <a:lnTo>
                  <a:pt x="0" y="10517"/>
                </a:lnTo>
                <a:cubicBezTo>
                  <a:pt x="0" y="4733"/>
                  <a:pt x="4741" y="0"/>
                  <a:pt x="10536" y="0"/>
                </a:cubicBezTo>
                <a:close/>
              </a:path>
            </a:pathLst>
          </a:cu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170F1B3-3A71-EC5D-8B74-DA29C6E1F2DA}"/>
              </a:ext>
            </a:extLst>
          </p:cNvPr>
          <p:cNvGrpSpPr/>
          <p:nvPr/>
        </p:nvGrpSpPr>
        <p:grpSpPr>
          <a:xfrm>
            <a:off x="2764082" y="2563752"/>
            <a:ext cx="293358" cy="187263"/>
            <a:chOff x="9260114" y="1618502"/>
            <a:chExt cx="866626" cy="553205"/>
          </a:xfrm>
        </p:grpSpPr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id="{C06F34D1-6BEC-6155-F06A-5CF2744C932E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6D4F331A-D966-6279-5F0D-36F22C10014C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011D337F-311C-21C1-ACCA-F9CFB42F31DB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64FD771-5631-0E09-411B-264C17173736}"/>
              </a:ext>
            </a:extLst>
          </p:cNvPr>
          <p:cNvGrpSpPr/>
          <p:nvPr/>
        </p:nvGrpSpPr>
        <p:grpSpPr>
          <a:xfrm>
            <a:off x="1382526" y="2398934"/>
            <a:ext cx="1629758" cy="2702170"/>
            <a:chOff x="283600" y="1867459"/>
            <a:chExt cx="1629758" cy="270217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40E539E-4559-C3A1-D634-584B5D807577}"/>
                </a:ext>
              </a:extLst>
            </p:cNvPr>
            <p:cNvSpPr txBox="1"/>
            <p:nvPr/>
          </p:nvSpPr>
          <p:spPr>
            <a:xfrm>
              <a:off x="315096" y="2400466"/>
              <a:ext cx="159826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3D673CB-1CFA-ED1A-C0D3-2A838783173B}"/>
                </a:ext>
              </a:extLst>
            </p:cNvPr>
            <p:cNvSpPr txBox="1"/>
            <p:nvPr/>
          </p:nvSpPr>
          <p:spPr>
            <a:xfrm>
              <a:off x="283600" y="1867459"/>
              <a:ext cx="15548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9A24691-EFAF-3266-C91B-6E7EF8CC4CD0}"/>
                </a:ext>
              </a:extLst>
            </p:cNvPr>
            <p:cNvSpPr txBox="1"/>
            <p:nvPr/>
          </p:nvSpPr>
          <p:spPr>
            <a:xfrm>
              <a:off x="315096" y="3575511"/>
              <a:ext cx="159826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292C7BEA-EB04-46E3-9FA2-E9C7EAB6A831}"/>
              </a:ext>
            </a:extLst>
          </p:cNvPr>
          <p:cNvCxnSpPr/>
          <p:nvPr/>
        </p:nvCxnSpPr>
        <p:spPr>
          <a:xfrm>
            <a:off x="1394720" y="4022575"/>
            <a:ext cx="166272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>
            <a:extLst>
              <a:ext uri="{FF2B5EF4-FFF2-40B4-BE49-F238E27FC236}">
                <a16:creationId xmlns:a16="http://schemas.microsoft.com/office/drawing/2014/main" id="{9B90F6E3-7DE4-925E-F58C-9DF1964A85F3}"/>
              </a:ext>
            </a:extLst>
          </p:cNvPr>
          <p:cNvSpPr/>
          <p:nvPr/>
        </p:nvSpPr>
        <p:spPr>
          <a:xfrm>
            <a:off x="3925166" y="2751015"/>
            <a:ext cx="2000250" cy="2621085"/>
          </a:xfrm>
          <a:prstGeom prst="rect">
            <a:avLst/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BCD76A5-4C77-B33A-D62F-AF7698D3DF97}"/>
              </a:ext>
            </a:extLst>
          </p:cNvPr>
          <p:cNvGrpSpPr/>
          <p:nvPr/>
        </p:nvGrpSpPr>
        <p:grpSpPr>
          <a:xfrm>
            <a:off x="5479573" y="2563752"/>
            <a:ext cx="293358" cy="187263"/>
            <a:chOff x="9260114" y="1618502"/>
            <a:chExt cx="866626" cy="553205"/>
          </a:xfrm>
        </p:grpSpPr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2BD95184-677B-2AAB-5EC3-1BABEF7A8E42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7866A3C1-A794-720F-5380-C247EF24297E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id="{1F6A7DC6-7E8D-15ED-112A-E9C91A7E0196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58347A87-5D52-48E7-588F-CAE06DBAC875}"/>
              </a:ext>
            </a:extLst>
          </p:cNvPr>
          <p:cNvSpPr txBox="1"/>
          <p:nvPr/>
        </p:nvSpPr>
        <p:spPr>
          <a:xfrm>
            <a:off x="4129513" y="2931941"/>
            <a:ext cx="159826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7F8AF6A-FDB7-1035-B607-D1C09C4CD6BE}"/>
              </a:ext>
            </a:extLst>
          </p:cNvPr>
          <p:cNvSpPr txBox="1"/>
          <p:nvPr/>
        </p:nvSpPr>
        <p:spPr>
          <a:xfrm>
            <a:off x="4098017" y="2398934"/>
            <a:ext cx="1554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rgbClr val="3B85D9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95BBD9C-4DB7-0059-6530-8E9B8A6B1523}"/>
              </a:ext>
            </a:extLst>
          </p:cNvPr>
          <p:cNvSpPr txBox="1"/>
          <p:nvPr/>
        </p:nvSpPr>
        <p:spPr>
          <a:xfrm>
            <a:off x="4129513" y="4106986"/>
            <a:ext cx="159826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671BED56-E9C4-9757-71B7-910C8F21D8CB}"/>
              </a:ext>
            </a:extLst>
          </p:cNvPr>
          <p:cNvCxnSpPr/>
          <p:nvPr/>
        </p:nvCxnSpPr>
        <p:spPr>
          <a:xfrm>
            <a:off x="4110211" y="4022575"/>
            <a:ext cx="166272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>
            <a:extLst>
              <a:ext uri="{FF2B5EF4-FFF2-40B4-BE49-F238E27FC236}">
                <a16:creationId xmlns:a16="http://schemas.microsoft.com/office/drawing/2014/main" id="{AC704C75-1526-612B-797C-526D5917F495}"/>
              </a:ext>
            </a:extLst>
          </p:cNvPr>
          <p:cNvSpPr/>
          <p:nvPr/>
        </p:nvSpPr>
        <p:spPr>
          <a:xfrm>
            <a:off x="6640657" y="2751015"/>
            <a:ext cx="2000250" cy="2621085"/>
          </a:xfrm>
          <a:prstGeom prst="rect">
            <a:avLst/>
          </a:pr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8D3E8E1-9DDE-E624-6DE2-A68EF96B95A6}"/>
              </a:ext>
            </a:extLst>
          </p:cNvPr>
          <p:cNvGrpSpPr/>
          <p:nvPr/>
        </p:nvGrpSpPr>
        <p:grpSpPr>
          <a:xfrm>
            <a:off x="8195064" y="2563752"/>
            <a:ext cx="293358" cy="187263"/>
            <a:chOff x="9260114" y="1618502"/>
            <a:chExt cx="866626" cy="553205"/>
          </a:xfrm>
        </p:grpSpPr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id="{776D0539-9C48-CEEC-96FB-2CCBFEE462F1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A81A22CC-5F1C-6ADE-B09F-C689A2348048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id="{711DC657-3872-44C1-65A1-AAAE827133D1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B1AA8E45-D4AD-7BAA-4C90-9D7AAADAAEDF}"/>
              </a:ext>
            </a:extLst>
          </p:cNvPr>
          <p:cNvGrpSpPr/>
          <p:nvPr/>
        </p:nvGrpSpPr>
        <p:grpSpPr>
          <a:xfrm>
            <a:off x="6813508" y="2398934"/>
            <a:ext cx="1629758" cy="2702170"/>
            <a:chOff x="283600" y="1867459"/>
            <a:chExt cx="1629758" cy="2702170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4C004FB-9CC6-FCB5-0419-4B2FCEA4882B}"/>
                </a:ext>
              </a:extLst>
            </p:cNvPr>
            <p:cNvSpPr txBox="1"/>
            <p:nvPr/>
          </p:nvSpPr>
          <p:spPr>
            <a:xfrm>
              <a:off x="315096" y="2400466"/>
              <a:ext cx="159826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690B02D-29FE-6466-0A84-57E00977F5A2}"/>
                </a:ext>
              </a:extLst>
            </p:cNvPr>
            <p:cNvSpPr txBox="1"/>
            <p:nvPr/>
          </p:nvSpPr>
          <p:spPr>
            <a:xfrm>
              <a:off x="283600" y="1867459"/>
              <a:ext cx="15548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53556BBF-6CD8-7627-2CDF-5CB3543E9DFF}"/>
                </a:ext>
              </a:extLst>
            </p:cNvPr>
            <p:cNvSpPr txBox="1"/>
            <p:nvPr/>
          </p:nvSpPr>
          <p:spPr>
            <a:xfrm>
              <a:off x="315096" y="3575511"/>
              <a:ext cx="159826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45059497-3C6E-644E-142F-D6F79D1419DD}"/>
              </a:ext>
            </a:extLst>
          </p:cNvPr>
          <p:cNvCxnSpPr/>
          <p:nvPr/>
        </p:nvCxnSpPr>
        <p:spPr>
          <a:xfrm>
            <a:off x="6825702" y="4022575"/>
            <a:ext cx="166272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>
            <a:extLst>
              <a:ext uri="{FF2B5EF4-FFF2-40B4-BE49-F238E27FC236}">
                <a16:creationId xmlns:a16="http://schemas.microsoft.com/office/drawing/2014/main" id="{5072D721-A344-BE27-3154-4FCA4EA2D2AC}"/>
              </a:ext>
            </a:extLst>
          </p:cNvPr>
          <p:cNvSpPr/>
          <p:nvPr/>
        </p:nvSpPr>
        <p:spPr>
          <a:xfrm>
            <a:off x="9356148" y="2751015"/>
            <a:ext cx="2000250" cy="2621085"/>
          </a:xfrm>
          <a:prstGeom prst="rect">
            <a:avLst/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EC3C4311-CA10-A398-59C9-1CA795EC20B8}"/>
              </a:ext>
            </a:extLst>
          </p:cNvPr>
          <p:cNvGrpSpPr/>
          <p:nvPr/>
        </p:nvGrpSpPr>
        <p:grpSpPr>
          <a:xfrm>
            <a:off x="10910555" y="2563752"/>
            <a:ext cx="293358" cy="187263"/>
            <a:chOff x="9260114" y="1618502"/>
            <a:chExt cx="866626" cy="553205"/>
          </a:xfrm>
        </p:grpSpPr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85943BF3-E2CC-1058-BB40-BC9CF1DD702F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13C2D034-98EC-49BF-2D52-B3964C3C54B7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平行四边形 77">
              <a:extLst>
                <a:ext uri="{FF2B5EF4-FFF2-40B4-BE49-F238E27FC236}">
                  <a16:creationId xmlns:a16="http://schemas.microsoft.com/office/drawing/2014/main" id="{8069AD43-FA8A-C951-D80A-37E430CD29DA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CA717BC6-6C5C-09D5-40E4-88986F86B1A7}"/>
              </a:ext>
            </a:extLst>
          </p:cNvPr>
          <p:cNvSpPr txBox="1"/>
          <p:nvPr/>
        </p:nvSpPr>
        <p:spPr>
          <a:xfrm>
            <a:off x="9560495" y="2931941"/>
            <a:ext cx="159826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9B4BA8D3-3AF8-6311-E24C-E612E4E06978}"/>
              </a:ext>
            </a:extLst>
          </p:cNvPr>
          <p:cNvSpPr txBox="1"/>
          <p:nvPr/>
        </p:nvSpPr>
        <p:spPr>
          <a:xfrm>
            <a:off x="9528999" y="2398934"/>
            <a:ext cx="1554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rgbClr val="3B85D9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BFB973C1-0837-5133-F170-4AF3DE6F365F}"/>
              </a:ext>
            </a:extLst>
          </p:cNvPr>
          <p:cNvSpPr txBox="1"/>
          <p:nvPr/>
        </p:nvSpPr>
        <p:spPr>
          <a:xfrm>
            <a:off x="9560495" y="4106986"/>
            <a:ext cx="159826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80EC4E63-F681-E6FE-7A42-B4CE99C4E53C}"/>
              </a:ext>
            </a:extLst>
          </p:cNvPr>
          <p:cNvCxnSpPr/>
          <p:nvPr/>
        </p:nvCxnSpPr>
        <p:spPr>
          <a:xfrm>
            <a:off x="9541193" y="4022575"/>
            <a:ext cx="166272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035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下步工作重点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下箭头 11">
            <a:extLst>
              <a:ext uri="{FF2B5EF4-FFF2-40B4-BE49-F238E27FC236}">
                <a16:creationId xmlns:a16="http://schemas.microsoft.com/office/drawing/2014/main" id="{92A313A1-2897-AF14-DB75-E31130488616}"/>
              </a:ext>
            </a:extLst>
          </p:cNvPr>
          <p:cNvSpPr>
            <a:spLocks noChangeAspect="1"/>
          </p:cNvSpPr>
          <p:nvPr/>
        </p:nvSpPr>
        <p:spPr>
          <a:xfrm rot="4368884">
            <a:off x="4955021" y="1548726"/>
            <a:ext cx="1294537" cy="245132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下箭头 11">
            <a:extLst>
              <a:ext uri="{FF2B5EF4-FFF2-40B4-BE49-F238E27FC236}">
                <a16:creationId xmlns:a16="http://schemas.microsoft.com/office/drawing/2014/main" id="{03BA6977-45D7-8A0F-4C01-02C1D36721BB}"/>
              </a:ext>
            </a:extLst>
          </p:cNvPr>
          <p:cNvSpPr>
            <a:spLocks noChangeAspect="1"/>
          </p:cNvSpPr>
          <p:nvPr/>
        </p:nvSpPr>
        <p:spPr>
          <a:xfrm rot="20821995">
            <a:off x="4535465" y="2882655"/>
            <a:ext cx="1294536" cy="245132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" name="下箭头 11">
            <a:extLst>
              <a:ext uri="{FF2B5EF4-FFF2-40B4-BE49-F238E27FC236}">
                <a16:creationId xmlns:a16="http://schemas.microsoft.com/office/drawing/2014/main" id="{661917AE-278E-2360-1EE8-7A934CD7782F}"/>
              </a:ext>
            </a:extLst>
          </p:cNvPr>
          <p:cNvSpPr>
            <a:spLocks noChangeAspect="1"/>
          </p:cNvSpPr>
          <p:nvPr/>
        </p:nvSpPr>
        <p:spPr>
          <a:xfrm rot="15242877">
            <a:off x="5942444" y="3314625"/>
            <a:ext cx="1294537" cy="245132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下箭头 11">
            <a:extLst>
              <a:ext uri="{FF2B5EF4-FFF2-40B4-BE49-F238E27FC236}">
                <a16:creationId xmlns:a16="http://schemas.microsoft.com/office/drawing/2014/main" id="{2417725F-77A1-E882-74DC-1DB5156001F9}"/>
              </a:ext>
            </a:extLst>
          </p:cNvPr>
          <p:cNvSpPr>
            <a:spLocks noChangeAspect="1"/>
          </p:cNvSpPr>
          <p:nvPr/>
        </p:nvSpPr>
        <p:spPr>
          <a:xfrm rot="9466551">
            <a:off x="6259937" y="1896040"/>
            <a:ext cx="1294536" cy="245132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6F394E4-ECF6-3454-1E42-B308FF18F7F5}"/>
              </a:ext>
            </a:extLst>
          </p:cNvPr>
          <p:cNvSpPr/>
          <p:nvPr/>
        </p:nvSpPr>
        <p:spPr>
          <a:xfrm>
            <a:off x="5515465" y="3345543"/>
            <a:ext cx="11700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78D6DAC-6F2D-9D4D-A28C-AA07F2DDAD7D}"/>
              </a:ext>
            </a:extLst>
          </p:cNvPr>
          <p:cNvGrpSpPr/>
          <p:nvPr/>
        </p:nvGrpSpPr>
        <p:grpSpPr>
          <a:xfrm>
            <a:off x="3550001" y="1300112"/>
            <a:ext cx="2984539" cy="816522"/>
            <a:chOff x="283598" y="1906534"/>
            <a:chExt cx="2984539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07F2C37-37A9-10DE-2E21-5F889E559EC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B0342D9-7235-1B10-7374-744F2CD4C37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6EDA0FA-5CE3-A100-5423-D69D5EF13C94}"/>
              </a:ext>
            </a:extLst>
          </p:cNvPr>
          <p:cNvGrpSpPr/>
          <p:nvPr/>
        </p:nvGrpSpPr>
        <p:grpSpPr>
          <a:xfrm>
            <a:off x="8015831" y="4190083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A16F283-2599-154F-96B0-5245EA055B2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D6AD416-9445-5670-9291-410641805DB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BF18792-3D13-D9D3-51C5-E2719998C084}"/>
              </a:ext>
            </a:extLst>
          </p:cNvPr>
          <p:cNvGrpSpPr/>
          <p:nvPr/>
        </p:nvGrpSpPr>
        <p:grpSpPr>
          <a:xfrm>
            <a:off x="1220890" y="2457965"/>
            <a:ext cx="2984539" cy="816522"/>
            <a:chOff x="283598" y="1906534"/>
            <a:chExt cx="298453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9045855-799E-D374-F70D-B43ADAFA3A7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67D940A-9745-0416-0ADE-5B58D77D7A1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2E794E0-5D49-ED0B-3C7C-86B2E8C4D201}"/>
              </a:ext>
            </a:extLst>
          </p:cNvPr>
          <p:cNvGrpSpPr/>
          <p:nvPr/>
        </p:nvGrpSpPr>
        <p:grpSpPr>
          <a:xfrm>
            <a:off x="5416756" y="5149627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04817EE-EE12-4141-2C4F-6A9512334A3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7EFB00F-2BFC-2C92-026B-FA2BA926640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671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6" grpId="1"/>
      <p:bldP spid="6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4C78C2-B613-17C0-8E23-57A21C7119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720474"/>
            <a:ext cx="12192000" cy="4137526"/>
          </a:xfrm>
          <a:custGeom>
            <a:avLst/>
            <a:gdLst>
              <a:gd name="connsiteX0" fmla="*/ 12192000 w 12192000"/>
              <a:gd name="connsiteY0" fmla="*/ 0 h 4137526"/>
              <a:gd name="connsiteX1" fmla="*/ 12192000 w 12192000"/>
              <a:gd name="connsiteY1" fmla="*/ 4137526 h 4137526"/>
              <a:gd name="connsiteX2" fmla="*/ 0 w 12192000"/>
              <a:gd name="connsiteY2" fmla="*/ 4137526 h 4137526"/>
              <a:gd name="connsiteX3" fmla="*/ 0 w 12192000"/>
              <a:gd name="connsiteY3" fmla="*/ 1549405 h 4137526"/>
              <a:gd name="connsiteX4" fmla="*/ 7750629 w 12192000"/>
              <a:gd name="connsiteY4" fmla="*/ 838466 h 4137526"/>
              <a:gd name="connsiteX5" fmla="*/ 8040914 w 12192000"/>
              <a:gd name="connsiteY5" fmla="*/ 852980 h 4137526"/>
              <a:gd name="connsiteX6" fmla="*/ 8505371 w 12192000"/>
              <a:gd name="connsiteY6" fmla="*/ 1477094 h 4137526"/>
              <a:gd name="connsiteX7" fmla="*/ 10392229 w 12192000"/>
              <a:gd name="connsiteY7" fmla="*/ 403037 h 413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37526">
                <a:moveTo>
                  <a:pt x="12192000" y="0"/>
                </a:moveTo>
                <a:lnTo>
                  <a:pt x="12192000" y="4137526"/>
                </a:lnTo>
                <a:lnTo>
                  <a:pt x="0" y="4137526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0"/>
                </a:lnTo>
                <a:lnTo>
                  <a:pt x="8505371" y="1477094"/>
                </a:lnTo>
                <a:lnTo>
                  <a:pt x="10392229" y="403037"/>
                </a:lnTo>
                <a:close/>
              </a:path>
            </a:pathLst>
          </a:custGeom>
        </p:spPr>
      </p:pic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ADF35044-156F-340C-76C4-784549403827}"/>
              </a:ext>
            </a:extLst>
          </p:cNvPr>
          <p:cNvSpPr/>
          <p:nvPr/>
        </p:nvSpPr>
        <p:spPr>
          <a:xfrm>
            <a:off x="3085385" y="2859996"/>
            <a:ext cx="5994400" cy="553205"/>
          </a:xfrm>
          <a:prstGeom prst="parallelogram">
            <a:avLst/>
          </a:prstGeom>
          <a:solidFill>
            <a:schemeClr val="bg1"/>
          </a:solidFill>
          <a:ln w="12700" cap="flat" cmpd="sng" algn="ctr">
            <a:gradFill>
              <a:gsLst>
                <a:gs pos="100000">
                  <a:srgbClr val="3B85D9"/>
                </a:gs>
                <a:gs pos="0">
                  <a:srgbClr val="3B85D9">
                    <a:alpha val="39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F5AA8428-2EC4-3174-A6BE-E32068B40B44}"/>
              </a:ext>
            </a:extLst>
          </p:cNvPr>
          <p:cNvSpPr/>
          <p:nvPr/>
        </p:nvSpPr>
        <p:spPr>
          <a:xfrm>
            <a:off x="-159657" y="3912803"/>
            <a:ext cx="12511314" cy="3012672"/>
          </a:xfrm>
          <a:custGeom>
            <a:avLst/>
            <a:gdLst>
              <a:gd name="connsiteX0" fmla="*/ 12192000 w 12192000"/>
              <a:gd name="connsiteY0" fmla="*/ 0 h 2935781"/>
              <a:gd name="connsiteX1" fmla="*/ 12192000 w 12192000"/>
              <a:gd name="connsiteY1" fmla="*/ 2935781 h 2935781"/>
              <a:gd name="connsiteX2" fmla="*/ 0 w 12192000"/>
              <a:gd name="connsiteY2" fmla="*/ 2935781 h 2935781"/>
              <a:gd name="connsiteX3" fmla="*/ 0 w 12192000"/>
              <a:gd name="connsiteY3" fmla="*/ 1549405 h 2935781"/>
              <a:gd name="connsiteX4" fmla="*/ 7750630 w 12192000"/>
              <a:gd name="connsiteY4" fmla="*/ 838466 h 2935781"/>
              <a:gd name="connsiteX5" fmla="*/ 8040915 w 12192000"/>
              <a:gd name="connsiteY5" fmla="*/ 852980 h 2935781"/>
              <a:gd name="connsiteX6" fmla="*/ 8505372 w 12192000"/>
              <a:gd name="connsiteY6" fmla="*/ 1477094 h 2935781"/>
              <a:gd name="connsiteX7" fmla="*/ 10392230 w 12192000"/>
              <a:gd name="connsiteY7" fmla="*/ 403037 h 2935781"/>
              <a:gd name="connsiteX8" fmla="*/ 12192000 w 12192000"/>
              <a:gd name="connsiteY8" fmla="*/ 0 h 293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35781">
                <a:moveTo>
                  <a:pt x="12192000" y="0"/>
                </a:moveTo>
                <a:lnTo>
                  <a:pt x="12192000" y="2935781"/>
                </a:lnTo>
                <a:lnTo>
                  <a:pt x="0" y="2935781"/>
                </a:lnTo>
                <a:lnTo>
                  <a:pt x="0" y="1549405"/>
                </a:lnTo>
                <a:lnTo>
                  <a:pt x="7750630" y="838466"/>
                </a:lnTo>
                <a:lnTo>
                  <a:pt x="8040915" y="852980"/>
                </a:lnTo>
                <a:lnTo>
                  <a:pt x="8505372" y="1477094"/>
                </a:lnTo>
                <a:lnTo>
                  <a:pt x="10392230" y="403037"/>
                </a:lnTo>
                <a:lnTo>
                  <a:pt x="1219200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25400" cap="flat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3B85D9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 descr="D:\51PPT模板网\51pptmoban.com\图片.jpg">
            <a:extLst>
              <a:ext uri="{FF2B5EF4-FFF2-40B4-BE49-F238E27FC236}">
                <a16:creationId xmlns:a16="http://schemas.microsoft.com/office/drawing/2014/main" id="{BB513394-3B28-9A05-AFFC-A5CB720680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97991"/>
            <a:ext cx="12192000" cy="2660009"/>
          </a:xfrm>
          <a:custGeom>
            <a:avLst/>
            <a:gdLst>
              <a:gd name="connsiteX0" fmla="*/ 12192000 w 12192000"/>
              <a:gd name="connsiteY0" fmla="*/ 0 h 2660009"/>
              <a:gd name="connsiteX1" fmla="*/ 12192000 w 12192000"/>
              <a:gd name="connsiteY1" fmla="*/ 2660009 h 2660009"/>
              <a:gd name="connsiteX2" fmla="*/ 0 w 12192000"/>
              <a:gd name="connsiteY2" fmla="*/ 2660009 h 2660009"/>
              <a:gd name="connsiteX3" fmla="*/ 0 w 12192000"/>
              <a:gd name="connsiteY3" fmla="*/ 1549405 h 2660009"/>
              <a:gd name="connsiteX4" fmla="*/ 7750629 w 12192000"/>
              <a:gd name="connsiteY4" fmla="*/ 838466 h 2660009"/>
              <a:gd name="connsiteX5" fmla="*/ 8040914 w 12192000"/>
              <a:gd name="connsiteY5" fmla="*/ 852981 h 2660009"/>
              <a:gd name="connsiteX6" fmla="*/ 8505371 w 12192000"/>
              <a:gd name="connsiteY6" fmla="*/ 1477095 h 2660009"/>
              <a:gd name="connsiteX7" fmla="*/ 10392229 w 12192000"/>
              <a:gd name="connsiteY7" fmla="*/ 403037 h 266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660009">
                <a:moveTo>
                  <a:pt x="12192000" y="0"/>
                </a:moveTo>
                <a:lnTo>
                  <a:pt x="12192000" y="2660009"/>
                </a:lnTo>
                <a:lnTo>
                  <a:pt x="0" y="2660009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1"/>
                </a:lnTo>
                <a:lnTo>
                  <a:pt x="8505371" y="1477095"/>
                </a:lnTo>
                <a:lnTo>
                  <a:pt x="10392229" y="403037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0BAC0B7-AAA6-E9B7-613D-7F08C6301E33}"/>
              </a:ext>
            </a:extLst>
          </p:cNvPr>
          <p:cNvSpPr txBox="1"/>
          <p:nvPr/>
        </p:nvSpPr>
        <p:spPr>
          <a:xfrm>
            <a:off x="3971059" y="1384955"/>
            <a:ext cx="42498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谢谢</a:t>
            </a:r>
            <a:r>
              <a: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观看</a:t>
            </a:r>
          </a:p>
        </p:txBody>
      </p:sp>
      <p:grpSp>
        <p:nvGrpSpPr>
          <p:cNvPr id="10" name="组合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41B0828-BCF7-7B64-1E01-9D78D592E6BC}"/>
              </a:ext>
            </a:extLst>
          </p:cNvPr>
          <p:cNvGrpSpPr/>
          <p:nvPr/>
        </p:nvGrpSpPr>
        <p:grpSpPr>
          <a:xfrm>
            <a:off x="581327" y="530588"/>
            <a:ext cx="1397562" cy="576786"/>
            <a:chOff x="8244408" y="263825"/>
            <a:chExt cx="575796" cy="237636"/>
          </a:xfrm>
          <a:solidFill>
            <a:srgbClr val="3B85D9"/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CD22DBD-AA31-A019-B5A2-72AD0018E6A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1666205-064A-690F-FADF-8477292507FB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3" name="文本框-2_矢量">
              <a:extLst>
                <a:ext uri="{FF2B5EF4-FFF2-40B4-BE49-F238E27FC236}">
                  <a16:creationId xmlns:a16="http://schemas.microsoft.com/office/drawing/2014/main" id="{68493ABA-D30E-6DCD-B620-898BD7424C35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849A24F-B99C-0B69-8809-94141D23B48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30A3877-F70A-C588-7BC8-457DAFAF1229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227182E-D2FD-19E6-CAFB-10D766459AD6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9B04F729-19AE-C3AA-6B82-D8452A9E63CF}"/>
              </a:ext>
            </a:extLst>
          </p:cNvPr>
          <p:cNvSpPr txBox="1"/>
          <p:nvPr/>
        </p:nvSpPr>
        <p:spPr>
          <a:xfrm>
            <a:off x="6726786" y="1034804"/>
            <a:ext cx="25104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</a:rPr>
              <a:t>Department Work Report</a:t>
            </a: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BE8950CB-C0B1-A4A3-5E6E-0CAE8D2B2515}"/>
              </a:ext>
            </a:extLst>
          </p:cNvPr>
          <p:cNvSpPr/>
          <p:nvPr/>
        </p:nvSpPr>
        <p:spPr>
          <a:xfrm>
            <a:off x="3005556" y="2749502"/>
            <a:ext cx="5994400" cy="553205"/>
          </a:xfrm>
          <a:prstGeom prst="parallelogram">
            <a:avLst/>
          </a:pr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1FFEC5E-F157-5248-20A7-611045FB880F}"/>
              </a:ext>
            </a:extLst>
          </p:cNvPr>
          <p:cNvGrpSpPr/>
          <p:nvPr/>
        </p:nvGrpSpPr>
        <p:grpSpPr>
          <a:xfrm>
            <a:off x="3961325" y="3831530"/>
            <a:ext cx="4269347" cy="311767"/>
            <a:chOff x="4289813" y="5868701"/>
            <a:chExt cx="2304729" cy="31176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605A989-3091-DB10-9136-13923AD0B9B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A0966E5-3D22-5A05-6D5E-42D1CD623C10}"/>
                </a:ext>
              </a:extLst>
            </p:cNvPr>
            <p:cNvSpPr txBox="1"/>
            <p:nvPr/>
          </p:nvSpPr>
          <p:spPr>
            <a:xfrm>
              <a:off x="5495930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2024.01.04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783E509E-D396-4DFD-43CE-EE442378C108}"/>
              </a:ext>
            </a:extLst>
          </p:cNvPr>
          <p:cNvSpPr txBox="1"/>
          <p:nvPr/>
        </p:nvSpPr>
        <p:spPr>
          <a:xfrm>
            <a:off x="3812362" y="2874779"/>
            <a:ext cx="45672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几何风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商务通用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总结计划</a:t>
            </a:r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DEC96AF8-D9E3-EFF3-D3EF-F855435E1ED6}"/>
              </a:ext>
            </a:extLst>
          </p:cNvPr>
          <p:cNvSpPr/>
          <p:nvPr/>
        </p:nvSpPr>
        <p:spPr>
          <a:xfrm>
            <a:off x="6462566" y="936493"/>
            <a:ext cx="3002238" cy="506490"/>
          </a:xfrm>
          <a:prstGeom prst="parallelogram">
            <a:avLst>
              <a:gd name="adj" fmla="val 28475"/>
            </a:avLst>
          </a:prstGeom>
          <a:noFill/>
          <a:ln w="12700" cap="flat" cmpd="sng" algn="ctr">
            <a:gradFill>
              <a:gsLst>
                <a:gs pos="0">
                  <a:srgbClr val="3B85D9"/>
                </a:gs>
                <a:gs pos="100000">
                  <a:srgbClr val="3B85D9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6AE23D7B-B16C-B66B-FAEF-B8D4EC6AD97C}"/>
              </a:ext>
            </a:extLst>
          </p:cNvPr>
          <p:cNvSpPr/>
          <p:nvPr/>
        </p:nvSpPr>
        <p:spPr>
          <a:xfrm>
            <a:off x="2653309" y="2749502"/>
            <a:ext cx="392161" cy="553205"/>
          </a:xfrm>
          <a:prstGeom prst="parallelogram">
            <a:avLst>
              <a:gd name="adj" fmla="val 37256"/>
            </a:avLst>
          </a:prstGeom>
          <a:solidFill>
            <a:srgbClr val="3B85D9">
              <a:alpha val="80000"/>
            </a:srgb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F29B9725-0F49-3803-3679-ED4E21687BB3}"/>
              </a:ext>
            </a:extLst>
          </p:cNvPr>
          <p:cNvSpPr/>
          <p:nvPr/>
        </p:nvSpPr>
        <p:spPr>
          <a:xfrm>
            <a:off x="2373909" y="2749502"/>
            <a:ext cx="315823" cy="553205"/>
          </a:xfrm>
          <a:prstGeom prst="parallelogram">
            <a:avLst>
              <a:gd name="adj" fmla="val 46885"/>
            </a:avLst>
          </a:prstGeom>
          <a:solidFill>
            <a:srgbClr val="3B85D9">
              <a:alpha val="40000"/>
            </a:srgb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24A3D712-B284-265A-519F-9CF0B5E12154}"/>
              </a:ext>
            </a:extLst>
          </p:cNvPr>
          <p:cNvSpPr/>
          <p:nvPr/>
        </p:nvSpPr>
        <p:spPr>
          <a:xfrm>
            <a:off x="2178844" y="2749502"/>
            <a:ext cx="242413" cy="553205"/>
          </a:xfrm>
          <a:prstGeom prst="parallelogram">
            <a:avLst>
              <a:gd name="adj" fmla="val 63745"/>
            </a:avLst>
          </a:prstGeom>
          <a:solidFill>
            <a:srgbClr val="3B85D9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B83DDDB0-A920-17D8-9916-9F40CD646186}"/>
              </a:ext>
            </a:extLst>
          </p:cNvPr>
          <p:cNvSpPr/>
          <p:nvPr/>
        </p:nvSpPr>
        <p:spPr>
          <a:xfrm>
            <a:off x="9734579" y="1545932"/>
            <a:ext cx="392161" cy="553205"/>
          </a:xfrm>
          <a:prstGeom prst="parallelogram">
            <a:avLst>
              <a:gd name="adj" fmla="val 37256"/>
            </a:avLst>
          </a:prstGeom>
          <a:solidFill>
            <a:srgbClr val="3B85D9">
              <a:alpha val="80000"/>
            </a:srgb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id="{CFB18646-852E-59FB-4FD2-49B7401E0520}"/>
              </a:ext>
            </a:extLst>
          </p:cNvPr>
          <p:cNvSpPr/>
          <p:nvPr/>
        </p:nvSpPr>
        <p:spPr>
          <a:xfrm>
            <a:off x="9455179" y="1545932"/>
            <a:ext cx="315823" cy="553205"/>
          </a:xfrm>
          <a:prstGeom prst="parallelogram">
            <a:avLst>
              <a:gd name="adj" fmla="val 46885"/>
            </a:avLst>
          </a:prstGeom>
          <a:solidFill>
            <a:srgbClr val="3B85D9">
              <a:alpha val="40000"/>
            </a:srgb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4DE6493C-F4D0-1DF7-5B66-D75963787129}"/>
              </a:ext>
            </a:extLst>
          </p:cNvPr>
          <p:cNvSpPr/>
          <p:nvPr/>
        </p:nvSpPr>
        <p:spPr>
          <a:xfrm>
            <a:off x="9260114" y="1545932"/>
            <a:ext cx="242413" cy="553205"/>
          </a:xfrm>
          <a:prstGeom prst="parallelogram">
            <a:avLst>
              <a:gd name="adj" fmla="val 63745"/>
            </a:avLst>
          </a:prstGeom>
          <a:solidFill>
            <a:srgbClr val="3B85D9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0DED54B-9891-C0A0-B32F-43AC1526D8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720474"/>
            <a:ext cx="12192000" cy="4137526"/>
          </a:xfrm>
          <a:custGeom>
            <a:avLst/>
            <a:gdLst>
              <a:gd name="connsiteX0" fmla="*/ 12192000 w 12192000"/>
              <a:gd name="connsiteY0" fmla="*/ 0 h 4137526"/>
              <a:gd name="connsiteX1" fmla="*/ 12192000 w 12192000"/>
              <a:gd name="connsiteY1" fmla="*/ 4137526 h 4137526"/>
              <a:gd name="connsiteX2" fmla="*/ 0 w 12192000"/>
              <a:gd name="connsiteY2" fmla="*/ 4137526 h 4137526"/>
              <a:gd name="connsiteX3" fmla="*/ 0 w 12192000"/>
              <a:gd name="connsiteY3" fmla="*/ 1549405 h 4137526"/>
              <a:gd name="connsiteX4" fmla="*/ 7750629 w 12192000"/>
              <a:gd name="connsiteY4" fmla="*/ 838466 h 4137526"/>
              <a:gd name="connsiteX5" fmla="*/ 8040914 w 12192000"/>
              <a:gd name="connsiteY5" fmla="*/ 852980 h 4137526"/>
              <a:gd name="connsiteX6" fmla="*/ 8505371 w 12192000"/>
              <a:gd name="connsiteY6" fmla="*/ 1477094 h 4137526"/>
              <a:gd name="connsiteX7" fmla="*/ 10392229 w 12192000"/>
              <a:gd name="connsiteY7" fmla="*/ 403037 h 413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37526">
                <a:moveTo>
                  <a:pt x="12192000" y="0"/>
                </a:moveTo>
                <a:lnTo>
                  <a:pt x="12192000" y="4137526"/>
                </a:lnTo>
                <a:lnTo>
                  <a:pt x="0" y="4137526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0"/>
                </a:lnTo>
                <a:lnTo>
                  <a:pt x="8505371" y="1477094"/>
                </a:lnTo>
                <a:lnTo>
                  <a:pt x="10392229" y="403037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9C9B219-C91A-B8AD-E8A6-1B5E5A87DB19}"/>
              </a:ext>
            </a:extLst>
          </p:cNvPr>
          <p:cNvSpPr/>
          <p:nvPr/>
        </p:nvSpPr>
        <p:spPr>
          <a:xfrm>
            <a:off x="-159657" y="3912803"/>
            <a:ext cx="12511314" cy="3012672"/>
          </a:xfrm>
          <a:custGeom>
            <a:avLst/>
            <a:gdLst>
              <a:gd name="connsiteX0" fmla="*/ 12192000 w 12192000"/>
              <a:gd name="connsiteY0" fmla="*/ 0 h 2935781"/>
              <a:gd name="connsiteX1" fmla="*/ 12192000 w 12192000"/>
              <a:gd name="connsiteY1" fmla="*/ 2935781 h 2935781"/>
              <a:gd name="connsiteX2" fmla="*/ 0 w 12192000"/>
              <a:gd name="connsiteY2" fmla="*/ 2935781 h 2935781"/>
              <a:gd name="connsiteX3" fmla="*/ 0 w 12192000"/>
              <a:gd name="connsiteY3" fmla="*/ 1549405 h 2935781"/>
              <a:gd name="connsiteX4" fmla="*/ 7750630 w 12192000"/>
              <a:gd name="connsiteY4" fmla="*/ 838466 h 2935781"/>
              <a:gd name="connsiteX5" fmla="*/ 8040915 w 12192000"/>
              <a:gd name="connsiteY5" fmla="*/ 852980 h 2935781"/>
              <a:gd name="connsiteX6" fmla="*/ 8505372 w 12192000"/>
              <a:gd name="connsiteY6" fmla="*/ 1477094 h 2935781"/>
              <a:gd name="connsiteX7" fmla="*/ 10392230 w 12192000"/>
              <a:gd name="connsiteY7" fmla="*/ 403037 h 2935781"/>
              <a:gd name="connsiteX8" fmla="*/ 12192000 w 12192000"/>
              <a:gd name="connsiteY8" fmla="*/ 0 h 293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35781">
                <a:moveTo>
                  <a:pt x="12192000" y="0"/>
                </a:moveTo>
                <a:lnTo>
                  <a:pt x="12192000" y="2935781"/>
                </a:lnTo>
                <a:lnTo>
                  <a:pt x="0" y="2935781"/>
                </a:lnTo>
                <a:lnTo>
                  <a:pt x="0" y="1549405"/>
                </a:lnTo>
                <a:lnTo>
                  <a:pt x="7750630" y="838466"/>
                </a:lnTo>
                <a:lnTo>
                  <a:pt x="8040915" y="852980"/>
                </a:lnTo>
                <a:lnTo>
                  <a:pt x="8505372" y="1477094"/>
                </a:lnTo>
                <a:lnTo>
                  <a:pt x="10392230" y="403037"/>
                </a:lnTo>
                <a:lnTo>
                  <a:pt x="1219200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25400" cap="flat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3B85D9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D:\51PPT模板网\51pptmoban.com\图片.jpg">
            <a:extLst>
              <a:ext uri="{FF2B5EF4-FFF2-40B4-BE49-F238E27FC236}">
                <a16:creationId xmlns:a16="http://schemas.microsoft.com/office/drawing/2014/main" id="{25407CC6-31C9-A260-DEAA-4625836244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97991"/>
            <a:ext cx="12192000" cy="2660009"/>
          </a:xfrm>
          <a:custGeom>
            <a:avLst/>
            <a:gdLst>
              <a:gd name="connsiteX0" fmla="*/ 12192000 w 12192000"/>
              <a:gd name="connsiteY0" fmla="*/ 0 h 2660009"/>
              <a:gd name="connsiteX1" fmla="*/ 12192000 w 12192000"/>
              <a:gd name="connsiteY1" fmla="*/ 2660009 h 2660009"/>
              <a:gd name="connsiteX2" fmla="*/ 0 w 12192000"/>
              <a:gd name="connsiteY2" fmla="*/ 2660009 h 2660009"/>
              <a:gd name="connsiteX3" fmla="*/ 0 w 12192000"/>
              <a:gd name="connsiteY3" fmla="*/ 1549405 h 2660009"/>
              <a:gd name="connsiteX4" fmla="*/ 7750629 w 12192000"/>
              <a:gd name="connsiteY4" fmla="*/ 838466 h 2660009"/>
              <a:gd name="connsiteX5" fmla="*/ 8040914 w 12192000"/>
              <a:gd name="connsiteY5" fmla="*/ 852981 h 2660009"/>
              <a:gd name="connsiteX6" fmla="*/ 8505371 w 12192000"/>
              <a:gd name="connsiteY6" fmla="*/ 1477095 h 2660009"/>
              <a:gd name="connsiteX7" fmla="*/ 10392229 w 12192000"/>
              <a:gd name="connsiteY7" fmla="*/ 403037 h 266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660009">
                <a:moveTo>
                  <a:pt x="12192000" y="0"/>
                </a:moveTo>
                <a:lnTo>
                  <a:pt x="12192000" y="2660009"/>
                </a:lnTo>
                <a:lnTo>
                  <a:pt x="0" y="2660009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1"/>
                </a:lnTo>
                <a:lnTo>
                  <a:pt x="8505371" y="1477095"/>
                </a:lnTo>
                <a:lnTo>
                  <a:pt x="10392229" y="403037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CC0B915-3D94-E65D-9BEB-C642AE5CA0F1}"/>
              </a:ext>
            </a:extLst>
          </p:cNvPr>
          <p:cNvGrpSpPr/>
          <p:nvPr/>
        </p:nvGrpSpPr>
        <p:grpSpPr>
          <a:xfrm>
            <a:off x="10613658" y="5527995"/>
            <a:ext cx="866626" cy="553205"/>
            <a:chOff x="2178844" y="2720474"/>
            <a:chExt cx="866626" cy="553205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6AE23D7B-B16C-B66B-FAEF-B8D4EC6AD97C}"/>
                </a:ext>
              </a:extLst>
            </p:cNvPr>
            <p:cNvSpPr/>
            <p:nvPr/>
          </p:nvSpPr>
          <p:spPr>
            <a:xfrm>
              <a:off x="2653309" y="2720474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F29B9725-0F49-3803-3679-ED4E21687BB3}"/>
                </a:ext>
              </a:extLst>
            </p:cNvPr>
            <p:cNvSpPr/>
            <p:nvPr/>
          </p:nvSpPr>
          <p:spPr>
            <a:xfrm>
              <a:off x="2373909" y="2720474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24A3D712-B284-265A-519F-9CF0B5E12154}"/>
                </a:ext>
              </a:extLst>
            </p:cNvPr>
            <p:cNvSpPr/>
            <p:nvPr/>
          </p:nvSpPr>
          <p:spPr>
            <a:xfrm>
              <a:off x="2178844" y="2720474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7969C9-BB9E-B83E-5FB4-F58AB1563CE0}"/>
              </a:ext>
            </a:extLst>
          </p:cNvPr>
          <p:cNvGrpSpPr/>
          <p:nvPr/>
        </p:nvGrpSpPr>
        <p:grpSpPr>
          <a:xfrm>
            <a:off x="7775943" y="1900133"/>
            <a:ext cx="866626" cy="553205"/>
            <a:chOff x="9260114" y="1618502"/>
            <a:chExt cx="866626" cy="553205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B83DDDB0-A920-17D8-9916-9F40CD646186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CFB18646-852E-59FB-4FD2-49B7401E0520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4DE6493C-F4D0-1DF7-5B66-D75963787129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D48F8A3-DA92-CB44-FB18-EFB1B264A7D3}"/>
              </a:ext>
            </a:extLst>
          </p:cNvPr>
          <p:cNvGrpSpPr/>
          <p:nvPr/>
        </p:nvGrpSpPr>
        <p:grpSpPr>
          <a:xfrm>
            <a:off x="3735970" y="1637443"/>
            <a:ext cx="4039973" cy="836945"/>
            <a:chOff x="1745245" y="2181181"/>
            <a:chExt cx="4039973" cy="836945"/>
          </a:xfrm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E0C1FCFE-767E-D1A1-D198-60EA59B483F0}"/>
                </a:ext>
              </a:extLst>
            </p:cNvPr>
            <p:cNvSpPr/>
            <p:nvPr/>
          </p:nvSpPr>
          <p:spPr>
            <a:xfrm>
              <a:off x="1745245" y="2181181"/>
              <a:ext cx="1667219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BE8950CB-C0B1-A4A3-5E6E-0CAE8D2B2515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83E509E-D396-4DFD-43CE-EE442378C108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rPr>
                <a:t>前期工作亮点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74CA29B-11CC-91ED-2D18-5A27039B92A5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27C2472-3727-57CA-BDE8-C99F3675A8B9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6D404D8-C9A2-1577-C6B0-14553D752370}"/>
              </a:ext>
            </a:extLst>
          </p:cNvPr>
          <p:cNvSpPr txBox="1"/>
          <p:nvPr/>
        </p:nvSpPr>
        <p:spPr>
          <a:xfrm>
            <a:off x="2641600" y="2769060"/>
            <a:ext cx="69088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6999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rPr>
                <a:t>前期工作亮点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9">
            <a:extLst>
              <a:ext uri="{FF2B5EF4-FFF2-40B4-BE49-F238E27FC236}">
                <a16:creationId xmlns:a16="http://schemas.microsoft.com/office/drawing/2014/main" id="{EA4454B6-A812-4B05-A25B-8A715742D949}"/>
              </a:ext>
            </a:extLst>
          </p:cNvPr>
          <p:cNvSpPr/>
          <p:nvPr/>
        </p:nvSpPr>
        <p:spPr>
          <a:xfrm>
            <a:off x="1640110" y="2017487"/>
            <a:ext cx="2420780" cy="2053320"/>
          </a:xfrm>
          <a:prstGeom prst="hexagon">
            <a:avLst/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9">
            <a:extLst>
              <a:ext uri="{FF2B5EF4-FFF2-40B4-BE49-F238E27FC236}">
                <a16:creationId xmlns:a16="http://schemas.microsoft.com/office/drawing/2014/main" id="{4090758E-21B6-3ECE-4CAD-BCAEDD339346}"/>
              </a:ext>
            </a:extLst>
          </p:cNvPr>
          <p:cNvSpPr/>
          <p:nvPr/>
        </p:nvSpPr>
        <p:spPr>
          <a:xfrm>
            <a:off x="2001594" y="2324100"/>
            <a:ext cx="1697812" cy="1440094"/>
          </a:xfrm>
          <a:prstGeom prst="hexagon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C6F74C2-E988-E085-D1B4-2A8004AA3F30}"/>
              </a:ext>
            </a:extLst>
          </p:cNvPr>
          <p:cNvGrpSpPr/>
          <p:nvPr/>
        </p:nvGrpSpPr>
        <p:grpSpPr>
          <a:xfrm>
            <a:off x="1890118" y="4377420"/>
            <a:ext cx="1920764" cy="1047355"/>
            <a:chOff x="806429" y="1906534"/>
            <a:chExt cx="1920764" cy="104735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4D1176F-0BD5-D4FE-F575-16D1C651DEF8}"/>
                </a:ext>
              </a:extLst>
            </p:cNvPr>
            <p:cNvSpPr txBox="1"/>
            <p:nvPr/>
          </p:nvSpPr>
          <p:spPr>
            <a:xfrm>
              <a:off x="806429" y="2190603"/>
              <a:ext cx="19207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9BE2115-56EA-2BF6-324D-669CFBC049E9}"/>
                </a:ext>
              </a:extLst>
            </p:cNvPr>
            <p:cNvSpPr txBox="1"/>
            <p:nvPr/>
          </p:nvSpPr>
          <p:spPr>
            <a:xfrm>
              <a:off x="1026011" y="1906534"/>
              <a:ext cx="14815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1448346-CF2D-D61E-D367-283E949A1D51}"/>
              </a:ext>
            </a:extLst>
          </p:cNvPr>
          <p:cNvGrpSpPr/>
          <p:nvPr/>
        </p:nvGrpSpPr>
        <p:grpSpPr>
          <a:xfrm>
            <a:off x="4524126" y="1710874"/>
            <a:ext cx="3143748" cy="2666546"/>
            <a:chOff x="4885610" y="2017487"/>
            <a:chExt cx="2420780" cy="2053320"/>
          </a:xfrm>
        </p:grpSpPr>
        <p:sp>
          <p:nvSpPr>
            <p:cNvPr id="12" name="椭圆 9">
              <a:extLst>
                <a:ext uri="{FF2B5EF4-FFF2-40B4-BE49-F238E27FC236}">
                  <a16:creationId xmlns:a16="http://schemas.microsoft.com/office/drawing/2014/main" id="{0BAE276C-E1E0-FACD-2043-67D6D7F8AB7E}"/>
                </a:ext>
              </a:extLst>
            </p:cNvPr>
            <p:cNvSpPr/>
            <p:nvPr/>
          </p:nvSpPr>
          <p:spPr>
            <a:xfrm>
              <a:off x="4885610" y="2017487"/>
              <a:ext cx="2420780" cy="2053320"/>
            </a:xfrm>
            <a:prstGeom prst="hexagon">
              <a:avLst/>
            </a:prstGeom>
            <a:solidFill>
              <a:srgbClr val="3B85D9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9" descr="D:\51PPT模板网\51pptmoban.com\图片.jpg">
              <a:extLst>
                <a:ext uri="{FF2B5EF4-FFF2-40B4-BE49-F238E27FC236}">
                  <a16:creationId xmlns:a16="http://schemas.microsoft.com/office/drawing/2014/main" id="{212EB41F-A228-F784-1878-E8D56C268EFA}"/>
                </a:ext>
              </a:extLst>
            </p:cNvPr>
            <p:cNvSpPr/>
            <p:nvPr/>
          </p:nvSpPr>
          <p:spPr>
            <a:xfrm>
              <a:off x="5247094" y="2324100"/>
              <a:ext cx="1697812" cy="1440094"/>
            </a:xfrm>
            <a:prstGeom prst="hexagon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1E193F5-0151-5432-F36E-DEB67EF948A4}"/>
              </a:ext>
            </a:extLst>
          </p:cNvPr>
          <p:cNvGrpSpPr/>
          <p:nvPr/>
        </p:nvGrpSpPr>
        <p:grpSpPr>
          <a:xfrm>
            <a:off x="5135618" y="4661489"/>
            <a:ext cx="1920764" cy="1047355"/>
            <a:chOff x="806429" y="1906534"/>
            <a:chExt cx="1920764" cy="10473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9D27901-B872-75AD-CEA7-CAFFD209889E}"/>
                </a:ext>
              </a:extLst>
            </p:cNvPr>
            <p:cNvSpPr txBox="1"/>
            <p:nvPr/>
          </p:nvSpPr>
          <p:spPr>
            <a:xfrm>
              <a:off x="806429" y="2190603"/>
              <a:ext cx="19207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618CB41-13D0-0E30-F37C-72CFD3CC4C32}"/>
                </a:ext>
              </a:extLst>
            </p:cNvPr>
            <p:cNvSpPr txBox="1"/>
            <p:nvPr/>
          </p:nvSpPr>
          <p:spPr>
            <a:xfrm>
              <a:off x="1026011" y="1906534"/>
              <a:ext cx="14815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7" name="椭圆 9">
            <a:extLst>
              <a:ext uri="{FF2B5EF4-FFF2-40B4-BE49-F238E27FC236}">
                <a16:creationId xmlns:a16="http://schemas.microsoft.com/office/drawing/2014/main" id="{C30BDFB0-72B5-7AB0-9253-06A89BFD3E2C}"/>
              </a:ext>
            </a:extLst>
          </p:cNvPr>
          <p:cNvSpPr/>
          <p:nvPr/>
        </p:nvSpPr>
        <p:spPr>
          <a:xfrm>
            <a:off x="8100536" y="2017487"/>
            <a:ext cx="2420780" cy="2053320"/>
          </a:xfrm>
          <a:prstGeom prst="hexagon">
            <a:avLst/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9">
            <a:extLst>
              <a:ext uri="{FF2B5EF4-FFF2-40B4-BE49-F238E27FC236}">
                <a16:creationId xmlns:a16="http://schemas.microsoft.com/office/drawing/2014/main" id="{6BB51885-F168-67BB-6B9C-C8F1BCC7B05A}"/>
              </a:ext>
            </a:extLst>
          </p:cNvPr>
          <p:cNvSpPr/>
          <p:nvPr/>
        </p:nvSpPr>
        <p:spPr>
          <a:xfrm>
            <a:off x="8462020" y="2324100"/>
            <a:ext cx="1697812" cy="1440094"/>
          </a:xfrm>
          <a:prstGeom prst="hexagon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EAD293B-971F-5DC0-2A5C-44FC207425BD}"/>
              </a:ext>
            </a:extLst>
          </p:cNvPr>
          <p:cNvGrpSpPr/>
          <p:nvPr/>
        </p:nvGrpSpPr>
        <p:grpSpPr>
          <a:xfrm>
            <a:off x="8350544" y="4377420"/>
            <a:ext cx="1920764" cy="1047355"/>
            <a:chOff x="806429" y="1906534"/>
            <a:chExt cx="1920764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5FC026F-D8DE-FDF6-0BAD-5F450243BC21}"/>
                </a:ext>
              </a:extLst>
            </p:cNvPr>
            <p:cNvSpPr txBox="1"/>
            <p:nvPr/>
          </p:nvSpPr>
          <p:spPr>
            <a:xfrm>
              <a:off x="806429" y="2190603"/>
              <a:ext cx="19207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586B380-3B10-2033-FB28-D20B46536E89}"/>
                </a:ext>
              </a:extLst>
            </p:cNvPr>
            <p:cNvSpPr txBox="1"/>
            <p:nvPr/>
          </p:nvSpPr>
          <p:spPr>
            <a:xfrm>
              <a:off x="1026011" y="1906534"/>
              <a:ext cx="14815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192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rPr>
                <a:t>前期工作亮点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ardrop 1">
            <a:extLst>
              <a:ext uri="{FF2B5EF4-FFF2-40B4-BE49-F238E27FC236}">
                <a16:creationId xmlns:a16="http://schemas.microsoft.com/office/drawing/2014/main" id="{FA496F3A-A404-CAC0-1573-5EE42AC97E2E}"/>
              </a:ext>
            </a:extLst>
          </p:cNvPr>
          <p:cNvSpPr/>
          <p:nvPr/>
        </p:nvSpPr>
        <p:spPr>
          <a:xfrm rot="8100000">
            <a:off x="1212473" y="1791694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3B85D9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" name="Teardrop 72">
            <a:extLst>
              <a:ext uri="{FF2B5EF4-FFF2-40B4-BE49-F238E27FC236}">
                <a16:creationId xmlns:a16="http://schemas.microsoft.com/office/drawing/2014/main" id="{204940E1-24A0-2090-3F85-D5C623115B3A}"/>
              </a:ext>
            </a:extLst>
          </p:cNvPr>
          <p:cNvSpPr/>
          <p:nvPr/>
        </p:nvSpPr>
        <p:spPr>
          <a:xfrm rot="8100000">
            <a:off x="3947337" y="1791694"/>
            <a:ext cx="1573468" cy="1573468"/>
          </a:xfrm>
          <a:prstGeom prst="teardrop">
            <a:avLst>
              <a:gd name="adj" fmla="val 112856"/>
            </a:avLst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" name="Teardrop 73">
            <a:extLst>
              <a:ext uri="{FF2B5EF4-FFF2-40B4-BE49-F238E27FC236}">
                <a16:creationId xmlns:a16="http://schemas.microsoft.com/office/drawing/2014/main" id="{2C62A2BB-3BD3-FD11-2813-55DD4E190320}"/>
              </a:ext>
            </a:extLst>
          </p:cNvPr>
          <p:cNvSpPr/>
          <p:nvPr/>
        </p:nvSpPr>
        <p:spPr>
          <a:xfrm rot="8100000">
            <a:off x="6682201" y="1791694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3B85D9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" name="Teardrop 74">
            <a:extLst>
              <a:ext uri="{FF2B5EF4-FFF2-40B4-BE49-F238E27FC236}">
                <a16:creationId xmlns:a16="http://schemas.microsoft.com/office/drawing/2014/main" id="{F2AC82B9-55B6-F5E4-24E4-DBD858FC67EA}"/>
              </a:ext>
            </a:extLst>
          </p:cNvPr>
          <p:cNvSpPr/>
          <p:nvPr/>
        </p:nvSpPr>
        <p:spPr>
          <a:xfrm rot="8100000">
            <a:off x="9417065" y="1791694"/>
            <a:ext cx="1573468" cy="1573468"/>
          </a:xfrm>
          <a:prstGeom prst="teardrop">
            <a:avLst>
              <a:gd name="adj" fmla="val 112856"/>
            </a:avLst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grpSp>
        <p:nvGrpSpPr>
          <p:cNvPr id="7" name="Group 575" descr="D:\51PPT模板网\51pptmoban.com\图片.jpg">
            <a:extLst>
              <a:ext uri="{FF2B5EF4-FFF2-40B4-BE49-F238E27FC236}">
                <a16:creationId xmlns:a16="http://schemas.microsoft.com/office/drawing/2014/main" id="{1D178DAD-D5C9-3010-F42C-500D4B84A99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24666" y="2399179"/>
            <a:ext cx="549082" cy="607378"/>
            <a:chOff x="-63" y="1666"/>
            <a:chExt cx="1846" cy="2042"/>
          </a:xfrm>
          <a:solidFill>
            <a:schemeClr val="bg1"/>
          </a:solidFill>
        </p:grpSpPr>
        <p:sp>
          <p:nvSpPr>
            <p:cNvPr id="8" name="Freeform 577">
              <a:extLst>
                <a:ext uri="{FF2B5EF4-FFF2-40B4-BE49-F238E27FC236}">
                  <a16:creationId xmlns:a16="http://schemas.microsoft.com/office/drawing/2014/main" id="{B69A0F89-B977-6711-A934-64F34C1A0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" y="1666"/>
              <a:ext cx="205" cy="2042"/>
            </a:xfrm>
            <a:custGeom>
              <a:avLst/>
              <a:gdLst>
                <a:gd name="T0" fmla="*/ 205 w 410"/>
                <a:gd name="T1" fmla="*/ 0 h 4083"/>
                <a:gd name="T2" fmla="*/ 242 w 410"/>
                <a:gd name="T3" fmla="*/ 2 h 4083"/>
                <a:gd name="T4" fmla="*/ 276 w 410"/>
                <a:gd name="T5" fmla="*/ 12 h 4083"/>
                <a:gd name="T6" fmla="*/ 308 w 410"/>
                <a:gd name="T7" fmla="*/ 27 h 4083"/>
                <a:gd name="T8" fmla="*/ 337 w 410"/>
                <a:gd name="T9" fmla="*/ 48 h 4083"/>
                <a:gd name="T10" fmla="*/ 362 w 410"/>
                <a:gd name="T11" fmla="*/ 72 h 4083"/>
                <a:gd name="T12" fmla="*/ 382 w 410"/>
                <a:gd name="T13" fmla="*/ 102 h 4083"/>
                <a:gd name="T14" fmla="*/ 398 w 410"/>
                <a:gd name="T15" fmla="*/ 133 h 4083"/>
                <a:gd name="T16" fmla="*/ 406 w 410"/>
                <a:gd name="T17" fmla="*/ 168 h 4083"/>
                <a:gd name="T18" fmla="*/ 410 w 410"/>
                <a:gd name="T19" fmla="*/ 205 h 4083"/>
                <a:gd name="T20" fmla="*/ 410 w 410"/>
                <a:gd name="T21" fmla="*/ 3878 h 4083"/>
                <a:gd name="T22" fmla="*/ 406 w 410"/>
                <a:gd name="T23" fmla="*/ 3914 h 4083"/>
                <a:gd name="T24" fmla="*/ 398 w 410"/>
                <a:gd name="T25" fmla="*/ 3949 h 4083"/>
                <a:gd name="T26" fmla="*/ 382 w 410"/>
                <a:gd name="T27" fmla="*/ 3981 h 4083"/>
                <a:gd name="T28" fmla="*/ 362 w 410"/>
                <a:gd name="T29" fmla="*/ 4010 h 4083"/>
                <a:gd name="T30" fmla="*/ 337 w 410"/>
                <a:gd name="T31" fmla="*/ 4035 h 4083"/>
                <a:gd name="T32" fmla="*/ 308 w 410"/>
                <a:gd name="T33" fmla="*/ 4054 h 4083"/>
                <a:gd name="T34" fmla="*/ 276 w 410"/>
                <a:gd name="T35" fmla="*/ 4069 h 4083"/>
                <a:gd name="T36" fmla="*/ 242 w 410"/>
                <a:gd name="T37" fmla="*/ 4079 h 4083"/>
                <a:gd name="T38" fmla="*/ 205 w 410"/>
                <a:gd name="T39" fmla="*/ 4083 h 4083"/>
                <a:gd name="T40" fmla="*/ 168 w 410"/>
                <a:gd name="T41" fmla="*/ 4079 h 4083"/>
                <a:gd name="T42" fmla="*/ 133 w 410"/>
                <a:gd name="T43" fmla="*/ 4069 h 4083"/>
                <a:gd name="T44" fmla="*/ 102 w 410"/>
                <a:gd name="T45" fmla="*/ 4054 h 4083"/>
                <a:gd name="T46" fmla="*/ 73 w 410"/>
                <a:gd name="T47" fmla="*/ 4035 h 4083"/>
                <a:gd name="T48" fmla="*/ 48 w 410"/>
                <a:gd name="T49" fmla="*/ 4010 h 4083"/>
                <a:gd name="T50" fmla="*/ 27 w 410"/>
                <a:gd name="T51" fmla="*/ 3981 h 4083"/>
                <a:gd name="T52" fmla="*/ 12 w 410"/>
                <a:gd name="T53" fmla="*/ 3949 h 4083"/>
                <a:gd name="T54" fmla="*/ 4 w 410"/>
                <a:gd name="T55" fmla="*/ 3914 h 4083"/>
                <a:gd name="T56" fmla="*/ 0 w 410"/>
                <a:gd name="T57" fmla="*/ 3878 h 4083"/>
                <a:gd name="T58" fmla="*/ 0 w 410"/>
                <a:gd name="T59" fmla="*/ 2043 h 4083"/>
                <a:gd name="T60" fmla="*/ 0 w 410"/>
                <a:gd name="T61" fmla="*/ 205 h 4083"/>
                <a:gd name="T62" fmla="*/ 4 w 410"/>
                <a:gd name="T63" fmla="*/ 168 h 4083"/>
                <a:gd name="T64" fmla="*/ 12 w 410"/>
                <a:gd name="T65" fmla="*/ 133 h 4083"/>
                <a:gd name="T66" fmla="*/ 27 w 410"/>
                <a:gd name="T67" fmla="*/ 102 h 4083"/>
                <a:gd name="T68" fmla="*/ 48 w 410"/>
                <a:gd name="T69" fmla="*/ 72 h 4083"/>
                <a:gd name="T70" fmla="*/ 73 w 410"/>
                <a:gd name="T71" fmla="*/ 48 h 4083"/>
                <a:gd name="T72" fmla="*/ 102 w 410"/>
                <a:gd name="T73" fmla="*/ 27 h 4083"/>
                <a:gd name="T74" fmla="*/ 133 w 410"/>
                <a:gd name="T75" fmla="*/ 12 h 4083"/>
                <a:gd name="T76" fmla="*/ 168 w 410"/>
                <a:gd name="T77" fmla="*/ 2 h 4083"/>
                <a:gd name="T78" fmla="*/ 205 w 410"/>
                <a:gd name="T79" fmla="*/ 0 h 4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0" h="4083">
                  <a:moveTo>
                    <a:pt x="205" y="0"/>
                  </a:moveTo>
                  <a:lnTo>
                    <a:pt x="242" y="2"/>
                  </a:lnTo>
                  <a:lnTo>
                    <a:pt x="276" y="12"/>
                  </a:lnTo>
                  <a:lnTo>
                    <a:pt x="308" y="27"/>
                  </a:lnTo>
                  <a:lnTo>
                    <a:pt x="337" y="48"/>
                  </a:lnTo>
                  <a:lnTo>
                    <a:pt x="362" y="72"/>
                  </a:lnTo>
                  <a:lnTo>
                    <a:pt x="382" y="102"/>
                  </a:lnTo>
                  <a:lnTo>
                    <a:pt x="398" y="133"/>
                  </a:lnTo>
                  <a:lnTo>
                    <a:pt x="406" y="168"/>
                  </a:lnTo>
                  <a:lnTo>
                    <a:pt x="410" y="205"/>
                  </a:lnTo>
                  <a:lnTo>
                    <a:pt x="410" y="3878"/>
                  </a:lnTo>
                  <a:lnTo>
                    <a:pt x="406" y="3914"/>
                  </a:lnTo>
                  <a:lnTo>
                    <a:pt x="398" y="3949"/>
                  </a:lnTo>
                  <a:lnTo>
                    <a:pt x="382" y="3981"/>
                  </a:lnTo>
                  <a:lnTo>
                    <a:pt x="362" y="4010"/>
                  </a:lnTo>
                  <a:lnTo>
                    <a:pt x="337" y="4035"/>
                  </a:lnTo>
                  <a:lnTo>
                    <a:pt x="308" y="4054"/>
                  </a:lnTo>
                  <a:lnTo>
                    <a:pt x="276" y="4069"/>
                  </a:lnTo>
                  <a:lnTo>
                    <a:pt x="242" y="4079"/>
                  </a:lnTo>
                  <a:lnTo>
                    <a:pt x="205" y="4083"/>
                  </a:lnTo>
                  <a:lnTo>
                    <a:pt x="168" y="4079"/>
                  </a:lnTo>
                  <a:lnTo>
                    <a:pt x="133" y="4069"/>
                  </a:lnTo>
                  <a:lnTo>
                    <a:pt x="102" y="4054"/>
                  </a:lnTo>
                  <a:lnTo>
                    <a:pt x="73" y="4035"/>
                  </a:lnTo>
                  <a:lnTo>
                    <a:pt x="48" y="4010"/>
                  </a:lnTo>
                  <a:lnTo>
                    <a:pt x="27" y="3981"/>
                  </a:lnTo>
                  <a:lnTo>
                    <a:pt x="12" y="3949"/>
                  </a:lnTo>
                  <a:lnTo>
                    <a:pt x="4" y="3914"/>
                  </a:lnTo>
                  <a:lnTo>
                    <a:pt x="0" y="3878"/>
                  </a:lnTo>
                  <a:lnTo>
                    <a:pt x="0" y="2043"/>
                  </a:lnTo>
                  <a:lnTo>
                    <a:pt x="0" y="205"/>
                  </a:lnTo>
                  <a:lnTo>
                    <a:pt x="4" y="168"/>
                  </a:lnTo>
                  <a:lnTo>
                    <a:pt x="12" y="133"/>
                  </a:lnTo>
                  <a:lnTo>
                    <a:pt x="27" y="102"/>
                  </a:lnTo>
                  <a:lnTo>
                    <a:pt x="48" y="72"/>
                  </a:lnTo>
                  <a:lnTo>
                    <a:pt x="73" y="48"/>
                  </a:lnTo>
                  <a:lnTo>
                    <a:pt x="102" y="27"/>
                  </a:lnTo>
                  <a:lnTo>
                    <a:pt x="133" y="12"/>
                  </a:lnTo>
                  <a:lnTo>
                    <a:pt x="168" y="2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578">
              <a:extLst>
                <a:ext uri="{FF2B5EF4-FFF2-40B4-BE49-F238E27FC236}">
                  <a16:creationId xmlns:a16="http://schemas.microsoft.com/office/drawing/2014/main" id="{84463A5C-5E6D-27A4-05C6-CF2BDCBCC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" y="1797"/>
              <a:ext cx="1538" cy="344"/>
            </a:xfrm>
            <a:custGeom>
              <a:avLst/>
              <a:gdLst>
                <a:gd name="T0" fmla="*/ 0 w 3076"/>
                <a:gd name="T1" fmla="*/ 0 h 686"/>
                <a:gd name="T2" fmla="*/ 2893 w 3076"/>
                <a:gd name="T3" fmla="*/ 0 h 686"/>
                <a:gd name="T4" fmla="*/ 2929 w 3076"/>
                <a:gd name="T5" fmla="*/ 4 h 686"/>
                <a:gd name="T6" fmla="*/ 2964 w 3076"/>
                <a:gd name="T7" fmla="*/ 15 h 686"/>
                <a:gd name="T8" fmla="*/ 2995 w 3076"/>
                <a:gd name="T9" fmla="*/ 31 h 686"/>
                <a:gd name="T10" fmla="*/ 3023 w 3076"/>
                <a:gd name="T11" fmla="*/ 53 h 686"/>
                <a:gd name="T12" fmla="*/ 3045 w 3076"/>
                <a:gd name="T13" fmla="*/ 81 h 686"/>
                <a:gd name="T14" fmla="*/ 3061 w 3076"/>
                <a:gd name="T15" fmla="*/ 112 h 686"/>
                <a:gd name="T16" fmla="*/ 3072 w 3076"/>
                <a:gd name="T17" fmla="*/ 147 h 686"/>
                <a:gd name="T18" fmla="*/ 3076 w 3076"/>
                <a:gd name="T19" fmla="*/ 183 h 686"/>
                <a:gd name="T20" fmla="*/ 3076 w 3076"/>
                <a:gd name="T21" fmla="*/ 503 h 686"/>
                <a:gd name="T22" fmla="*/ 3072 w 3076"/>
                <a:gd name="T23" fmla="*/ 541 h 686"/>
                <a:gd name="T24" fmla="*/ 3061 w 3076"/>
                <a:gd name="T25" fmla="*/ 576 h 686"/>
                <a:gd name="T26" fmla="*/ 3045 w 3076"/>
                <a:gd name="T27" fmla="*/ 607 h 686"/>
                <a:gd name="T28" fmla="*/ 3023 w 3076"/>
                <a:gd name="T29" fmla="*/ 633 h 686"/>
                <a:gd name="T30" fmla="*/ 2995 w 3076"/>
                <a:gd name="T31" fmla="*/ 655 h 686"/>
                <a:gd name="T32" fmla="*/ 2964 w 3076"/>
                <a:gd name="T33" fmla="*/ 672 h 686"/>
                <a:gd name="T34" fmla="*/ 2929 w 3076"/>
                <a:gd name="T35" fmla="*/ 682 h 686"/>
                <a:gd name="T36" fmla="*/ 2893 w 3076"/>
                <a:gd name="T37" fmla="*/ 686 h 686"/>
                <a:gd name="T38" fmla="*/ 0 w 3076"/>
                <a:gd name="T39" fmla="*/ 686 h 686"/>
                <a:gd name="T40" fmla="*/ 0 w 3076"/>
                <a:gd name="T4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6" h="686">
                  <a:moveTo>
                    <a:pt x="0" y="0"/>
                  </a:moveTo>
                  <a:lnTo>
                    <a:pt x="2893" y="0"/>
                  </a:lnTo>
                  <a:lnTo>
                    <a:pt x="2929" y="4"/>
                  </a:lnTo>
                  <a:lnTo>
                    <a:pt x="2964" y="15"/>
                  </a:lnTo>
                  <a:lnTo>
                    <a:pt x="2995" y="31"/>
                  </a:lnTo>
                  <a:lnTo>
                    <a:pt x="3023" y="53"/>
                  </a:lnTo>
                  <a:lnTo>
                    <a:pt x="3045" y="81"/>
                  </a:lnTo>
                  <a:lnTo>
                    <a:pt x="3061" y="112"/>
                  </a:lnTo>
                  <a:lnTo>
                    <a:pt x="3072" y="147"/>
                  </a:lnTo>
                  <a:lnTo>
                    <a:pt x="3076" y="183"/>
                  </a:lnTo>
                  <a:lnTo>
                    <a:pt x="3076" y="503"/>
                  </a:lnTo>
                  <a:lnTo>
                    <a:pt x="3072" y="541"/>
                  </a:lnTo>
                  <a:lnTo>
                    <a:pt x="3061" y="576"/>
                  </a:lnTo>
                  <a:lnTo>
                    <a:pt x="3045" y="607"/>
                  </a:lnTo>
                  <a:lnTo>
                    <a:pt x="3023" y="633"/>
                  </a:lnTo>
                  <a:lnTo>
                    <a:pt x="2995" y="655"/>
                  </a:lnTo>
                  <a:lnTo>
                    <a:pt x="2964" y="672"/>
                  </a:lnTo>
                  <a:lnTo>
                    <a:pt x="2929" y="682"/>
                  </a:lnTo>
                  <a:lnTo>
                    <a:pt x="2893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579">
              <a:extLst>
                <a:ext uri="{FF2B5EF4-FFF2-40B4-BE49-F238E27FC236}">
                  <a16:creationId xmlns:a16="http://schemas.microsoft.com/office/drawing/2014/main" id="{F53DAE7D-EBBC-844A-48FD-9D0F006123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" y="2276"/>
              <a:ext cx="1163" cy="343"/>
            </a:xfrm>
            <a:custGeom>
              <a:avLst/>
              <a:gdLst>
                <a:gd name="T0" fmla="*/ 205 w 2328"/>
                <a:gd name="T1" fmla="*/ 205 h 686"/>
                <a:gd name="T2" fmla="*/ 205 w 2328"/>
                <a:gd name="T3" fmla="*/ 481 h 686"/>
                <a:gd name="T4" fmla="*/ 2123 w 2328"/>
                <a:gd name="T5" fmla="*/ 481 h 686"/>
                <a:gd name="T6" fmla="*/ 2123 w 2328"/>
                <a:gd name="T7" fmla="*/ 205 h 686"/>
                <a:gd name="T8" fmla="*/ 205 w 2328"/>
                <a:gd name="T9" fmla="*/ 205 h 686"/>
                <a:gd name="T10" fmla="*/ 0 w 2328"/>
                <a:gd name="T11" fmla="*/ 0 h 686"/>
                <a:gd name="T12" fmla="*/ 2144 w 2328"/>
                <a:gd name="T13" fmla="*/ 0 h 686"/>
                <a:gd name="T14" fmla="*/ 2181 w 2328"/>
                <a:gd name="T15" fmla="*/ 4 h 686"/>
                <a:gd name="T16" fmla="*/ 2216 w 2328"/>
                <a:gd name="T17" fmla="*/ 15 h 686"/>
                <a:gd name="T18" fmla="*/ 2247 w 2328"/>
                <a:gd name="T19" fmla="*/ 31 h 686"/>
                <a:gd name="T20" fmla="*/ 2273 w 2328"/>
                <a:gd name="T21" fmla="*/ 54 h 686"/>
                <a:gd name="T22" fmla="*/ 2296 w 2328"/>
                <a:gd name="T23" fmla="*/ 81 h 686"/>
                <a:gd name="T24" fmla="*/ 2313 w 2328"/>
                <a:gd name="T25" fmla="*/ 112 h 686"/>
                <a:gd name="T26" fmla="*/ 2324 w 2328"/>
                <a:gd name="T27" fmla="*/ 147 h 686"/>
                <a:gd name="T28" fmla="*/ 2328 w 2328"/>
                <a:gd name="T29" fmla="*/ 183 h 686"/>
                <a:gd name="T30" fmla="*/ 2328 w 2328"/>
                <a:gd name="T31" fmla="*/ 504 h 686"/>
                <a:gd name="T32" fmla="*/ 2324 w 2328"/>
                <a:gd name="T33" fmla="*/ 541 h 686"/>
                <a:gd name="T34" fmla="*/ 2313 w 2328"/>
                <a:gd name="T35" fmla="*/ 574 h 686"/>
                <a:gd name="T36" fmla="*/ 2296 w 2328"/>
                <a:gd name="T37" fmla="*/ 605 h 686"/>
                <a:gd name="T38" fmla="*/ 2273 w 2328"/>
                <a:gd name="T39" fmla="*/ 633 h 686"/>
                <a:gd name="T40" fmla="*/ 2247 w 2328"/>
                <a:gd name="T41" fmla="*/ 655 h 686"/>
                <a:gd name="T42" fmla="*/ 2216 w 2328"/>
                <a:gd name="T43" fmla="*/ 673 h 686"/>
                <a:gd name="T44" fmla="*/ 2181 w 2328"/>
                <a:gd name="T45" fmla="*/ 683 h 686"/>
                <a:gd name="T46" fmla="*/ 2144 w 2328"/>
                <a:gd name="T47" fmla="*/ 686 h 686"/>
                <a:gd name="T48" fmla="*/ 0 w 2328"/>
                <a:gd name="T49" fmla="*/ 686 h 686"/>
                <a:gd name="T50" fmla="*/ 0 w 2328"/>
                <a:gd name="T5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28" h="686">
                  <a:moveTo>
                    <a:pt x="205" y="205"/>
                  </a:moveTo>
                  <a:lnTo>
                    <a:pt x="205" y="481"/>
                  </a:lnTo>
                  <a:lnTo>
                    <a:pt x="2123" y="481"/>
                  </a:lnTo>
                  <a:lnTo>
                    <a:pt x="2123" y="205"/>
                  </a:lnTo>
                  <a:lnTo>
                    <a:pt x="205" y="205"/>
                  </a:lnTo>
                  <a:close/>
                  <a:moveTo>
                    <a:pt x="0" y="0"/>
                  </a:moveTo>
                  <a:lnTo>
                    <a:pt x="2144" y="0"/>
                  </a:lnTo>
                  <a:lnTo>
                    <a:pt x="2181" y="4"/>
                  </a:lnTo>
                  <a:lnTo>
                    <a:pt x="2216" y="15"/>
                  </a:lnTo>
                  <a:lnTo>
                    <a:pt x="2247" y="31"/>
                  </a:lnTo>
                  <a:lnTo>
                    <a:pt x="2273" y="54"/>
                  </a:lnTo>
                  <a:lnTo>
                    <a:pt x="2296" y="81"/>
                  </a:lnTo>
                  <a:lnTo>
                    <a:pt x="2313" y="112"/>
                  </a:lnTo>
                  <a:lnTo>
                    <a:pt x="2324" y="147"/>
                  </a:lnTo>
                  <a:lnTo>
                    <a:pt x="2328" y="183"/>
                  </a:lnTo>
                  <a:lnTo>
                    <a:pt x="2328" y="504"/>
                  </a:lnTo>
                  <a:lnTo>
                    <a:pt x="2324" y="541"/>
                  </a:lnTo>
                  <a:lnTo>
                    <a:pt x="2313" y="574"/>
                  </a:lnTo>
                  <a:lnTo>
                    <a:pt x="2296" y="605"/>
                  </a:lnTo>
                  <a:lnTo>
                    <a:pt x="2273" y="633"/>
                  </a:lnTo>
                  <a:lnTo>
                    <a:pt x="2247" y="655"/>
                  </a:lnTo>
                  <a:lnTo>
                    <a:pt x="2216" y="673"/>
                  </a:lnTo>
                  <a:lnTo>
                    <a:pt x="2181" y="683"/>
                  </a:lnTo>
                  <a:lnTo>
                    <a:pt x="2144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580">
              <a:extLst>
                <a:ext uri="{FF2B5EF4-FFF2-40B4-BE49-F238E27FC236}">
                  <a16:creationId xmlns:a16="http://schemas.microsoft.com/office/drawing/2014/main" id="{1A80051A-2545-4054-7489-6719674807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" y="2755"/>
              <a:ext cx="1538" cy="343"/>
            </a:xfrm>
            <a:custGeom>
              <a:avLst/>
              <a:gdLst>
                <a:gd name="T0" fmla="*/ 205 w 3076"/>
                <a:gd name="T1" fmla="*/ 205 h 686"/>
                <a:gd name="T2" fmla="*/ 205 w 3076"/>
                <a:gd name="T3" fmla="*/ 481 h 686"/>
                <a:gd name="T4" fmla="*/ 2871 w 3076"/>
                <a:gd name="T5" fmla="*/ 481 h 686"/>
                <a:gd name="T6" fmla="*/ 2871 w 3076"/>
                <a:gd name="T7" fmla="*/ 205 h 686"/>
                <a:gd name="T8" fmla="*/ 205 w 3076"/>
                <a:gd name="T9" fmla="*/ 205 h 686"/>
                <a:gd name="T10" fmla="*/ 0 w 3076"/>
                <a:gd name="T11" fmla="*/ 0 h 686"/>
                <a:gd name="T12" fmla="*/ 2893 w 3076"/>
                <a:gd name="T13" fmla="*/ 0 h 686"/>
                <a:gd name="T14" fmla="*/ 2929 w 3076"/>
                <a:gd name="T15" fmla="*/ 4 h 686"/>
                <a:gd name="T16" fmla="*/ 2964 w 3076"/>
                <a:gd name="T17" fmla="*/ 15 h 686"/>
                <a:gd name="T18" fmla="*/ 2995 w 3076"/>
                <a:gd name="T19" fmla="*/ 31 h 686"/>
                <a:gd name="T20" fmla="*/ 3023 w 3076"/>
                <a:gd name="T21" fmla="*/ 54 h 686"/>
                <a:gd name="T22" fmla="*/ 3045 w 3076"/>
                <a:gd name="T23" fmla="*/ 81 h 686"/>
                <a:gd name="T24" fmla="*/ 3061 w 3076"/>
                <a:gd name="T25" fmla="*/ 112 h 686"/>
                <a:gd name="T26" fmla="*/ 3072 w 3076"/>
                <a:gd name="T27" fmla="*/ 147 h 686"/>
                <a:gd name="T28" fmla="*/ 3076 w 3076"/>
                <a:gd name="T29" fmla="*/ 183 h 686"/>
                <a:gd name="T30" fmla="*/ 3076 w 3076"/>
                <a:gd name="T31" fmla="*/ 504 h 686"/>
                <a:gd name="T32" fmla="*/ 3072 w 3076"/>
                <a:gd name="T33" fmla="*/ 541 h 686"/>
                <a:gd name="T34" fmla="*/ 3061 w 3076"/>
                <a:gd name="T35" fmla="*/ 575 h 686"/>
                <a:gd name="T36" fmla="*/ 3045 w 3076"/>
                <a:gd name="T37" fmla="*/ 606 h 686"/>
                <a:gd name="T38" fmla="*/ 3023 w 3076"/>
                <a:gd name="T39" fmla="*/ 633 h 686"/>
                <a:gd name="T40" fmla="*/ 2995 w 3076"/>
                <a:gd name="T41" fmla="*/ 655 h 686"/>
                <a:gd name="T42" fmla="*/ 2964 w 3076"/>
                <a:gd name="T43" fmla="*/ 673 h 686"/>
                <a:gd name="T44" fmla="*/ 2929 w 3076"/>
                <a:gd name="T45" fmla="*/ 683 h 686"/>
                <a:gd name="T46" fmla="*/ 2893 w 3076"/>
                <a:gd name="T47" fmla="*/ 686 h 686"/>
                <a:gd name="T48" fmla="*/ 0 w 3076"/>
                <a:gd name="T49" fmla="*/ 686 h 686"/>
                <a:gd name="T50" fmla="*/ 0 w 3076"/>
                <a:gd name="T5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76" h="686">
                  <a:moveTo>
                    <a:pt x="205" y="205"/>
                  </a:moveTo>
                  <a:lnTo>
                    <a:pt x="205" y="481"/>
                  </a:lnTo>
                  <a:lnTo>
                    <a:pt x="2871" y="481"/>
                  </a:lnTo>
                  <a:lnTo>
                    <a:pt x="2871" y="205"/>
                  </a:lnTo>
                  <a:lnTo>
                    <a:pt x="205" y="205"/>
                  </a:lnTo>
                  <a:close/>
                  <a:moveTo>
                    <a:pt x="0" y="0"/>
                  </a:moveTo>
                  <a:lnTo>
                    <a:pt x="2893" y="0"/>
                  </a:lnTo>
                  <a:lnTo>
                    <a:pt x="2929" y="4"/>
                  </a:lnTo>
                  <a:lnTo>
                    <a:pt x="2964" y="15"/>
                  </a:lnTo>
                  <a:lnTo>
                    <a:pt x="2995" y="31"/>
                  </a:lnTo>
                  <a:lnTo>
                    <a:pt x="3023" y="54"/>
                  </a:lnTo>
                  <a:lnTo>
                    <a:pt x="3045" y="81"/>
                  </a:lnTo>
                  <a:lnTo>
                    <a:pt x="3061" y="112"/>
                  </a:lnTo>
                  <a:lnTo>
                    <a:pt x="3072" y="147"/>
                  </a:lnTo>
                  <a:lnTo>
                    <a:pt x="3076" y="183"/>
                  </a:lnTo>
                  <a:lnTo>
                    <a:pt x="3076" y="504"/>
                  </a:lnTo>
                  <a:lnTo>
                    <a:pt x="3072" y="541"/>
                  </a:lnTo>
                  <a:lnTo>
                    <a:pt x="3061" y="575"/>
                  </a:lnTo>
                  <a:lnTo>
                    <a:pt x="3045" y="606"/>
                  </a:lnTo>
                  <a:lnTo>
                    <a:pt x="3023" y="633"/>
                  </a:lnTo>
                  <a:lnTo>
                    <a:pt x="2995" y="655"/>
                  </a:lnTo>
                  <a:lnTo>
                    <a:pt x="2964" y="673"/>
                  </a:lnTo>
                  <a:lnTo>
                    <a:pt x="2929" y="683"/>
                  </a:lnTo>
                  <a:lnTo>
                    <a:pt x="2893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581">
              <a:extLst>
                <a:ext uri="{FF2B5EF4-FFF2-40B4-BE49-F238E27FC236}">
                  <a16:creationId xmlns:a16="http://schemas.microsoft.com/office/drawing/2014/main" id="{DA6DA165-50AA-4062-ABAA-FBAB95253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" y="3233"/>
              <a:ext cx="991" cy="343"/>
            </a:xfrm>
            <a:custGeom>
              <a:avLst/>
              <a:gdLst>
                <a:gd name="T0" fmla="*/ 0 w 1982"/>
                <a:gd name="T1" fmla="*/ 0 h 687"/>
                <a:gd name="T2" fmla="*/ 1800 w 1982"/>
                <a:gd name="T3" fmla="*/ 0 h 687"/>
                <a:gd name="T4" fmla="*/ 1836 w 1982"/>
                <a:gd name="T5" fmla="*/ 4 h 687"/>
                <a:gd name="T6" fmla="*/ 1871 w 1982"/>
                <a:gd name="T7" fmla="*/ 15 h 687"/>
                <a:gd name="T8" fmla="*/ 1902 w 1982"/>
                <a:gd name="T9" fmla="*/ 31 h 687"/>
                <a:gd name="T10" fmla="*/ 1929 w 1982"/>
                <a:gd name="T11" fmla="*/ 54 h 687"/>
                <a:gd name="T12" fmla="*/ 1951 w 1982"/>
                <a:gd name="T13" fmla="*/ 81 h 687"/>
                <a:gd name="T14" fmla="*/ 1967 w 1982"/>
                <a:gd name="T15" fmla="*/ 112 h 687"/>
                <a:gd name="T16" fmla="*/ 1979 w 1982"/>
                <a:gd name="T17" fmla="*/ 147 h 687"/>
                <a:gd name="T18" fmla="*/ 1982 w 1982"/>
                <a:gd name="T19" fmla="*/ 183 h 687"/>
                <a:gd name="T20" fmla="*/ 1982 w 1982"/>
                <a:gd name="T21" fmla="*/ 504 h 687"/>
                <a:gd name="T22" fmla="*/ 1979 w 1982"/>
                <a:gd name="T23" fmla="*/ 541 h 687"/>
                <a:gd name="T24" fmla="*/ 1967 w 1982"/>
                <a:gd name="T25" fmla="*/ 575 h 687"/>
                <a:gd name="T26" fmla="*/ 1951 w 1982"/>
                <a:gd name="T27" fmla="*/ 606 h 687"/>
                <a:gd name="T28" fmla="*/ 1929 w 1982"/>
                <a:gd name="T29" fmla="*/ 633 h 687"/>
                <a:gd name="T30" fmla="*/ 1902 w 1982"/>
                <a:gd name="T31" fmla="*/ 655 h 687"/>
                <a:gd name="T32" fmla="*/ 1871 w 1982"/>
                <a:gd name="T33" fmla="*/ 673 h 687"/>
                <a:gd name="T34" fmla="*/ 1836 w 1982"/>
                <a:gd name="T35" fmla="*/ 683 h 687"/>
                <a:gd name="T36" fmla="*/ 1800 w 1982"/>
                <a:gd name="T37" fmla="*/ 687 h 687"/>
                <a:gd name="T38" fmla="*/ 0 w 1982"/>
                <a:gd name="T39" fmla="*/ 687 h 687"/>
                <a:gd name="T40" fmla="*/ 0 w 1982"/>
                <a:gd name="T41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82" h="687">
                  <a:moveTo>
                    <a:pt x="0" y="0"/>
                  </a:moveTo>
                  <a:lnTo>
                    <a:pt x="1800" y="0"/>
                  </a:lnTo>
                  <a:lnTo>
                    <a:pt x="1836" y="4"/>
                  </a:lnTo>
                  <a:lnTo>
                    <a:pt x="1871" y="15"/>
                  </a:lnTo>
                  <a:lnTo>
                    <a:pt x="1902" y="31"/>
                  </a:lnTo>
                  <a:lnTo>
                    <a:pt x="1929" y="54"/>
                  </a:lnTo>
                  <a:lnTo>
                    <a:pt x="1951" y="81"/>
                  </a:lnTo>
                  <a:lnTo>
                    <a:pt x="1967" y="112"/>
                  </a:lnTo>
                  <a:lnTo>
                    <a:pt x="1979" y="147"/>
                  </a:lnTo>
                  <a:lnTo>
                    <a:pt x="1982" y="183"/>
                  </a:lnTo>
                  <a:lnTo>
                    <a:pt x="1982" y="504"/>
                  </a:lnTo>
                  <a:lnTo>
                    <a:pt x="1979" y="541"/>
                  </a:lnTo>
                  <a:lnTo>
                    <a:pt x="1967" y="575"/>
                  </a:lnTo>
                  <a:lnTo>
                    <a:pt x="1951" y="606"/>
                  </a:lnTo>
                  <a:lnTo>
                    <a:pt x="1929" y="633"/>
                  </a:lnTo>
                  <a:lnTo>
                    <a:pt x="1902" y="655"/>
                  </a:lnTo>
                  <a:lnTo>
                    <a:pt x="1871" y="673"/>
                  </a:lnTo>
                  <a:lnTo>
                    <a:pt x="1836" y="683"/>
                  </a:lnTo>
                  <a:lnTo>
                    <a:pt x="1800" y="687"/>
                  </a:lnTo>
                  <a:lnTo>
                    <a:pt x="0" y="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3" name="Group 388" descr="D:\51PPT模板网\51pptmoban.com\图片.jpg">
            <a:extLst>
              <a:ext uri="{FF2B5EF4-FFF2-40B4-BE49-F238E27FC236}">
                <a16:creationId xmlns:a16="http://schemas.microsoft.com/office/drawing/2014/main" id="{9C5143FB-5212-E1A0-656B-EA9B6B6FCA4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759329" y="2227708"/>
            <a:ext cx="838136" cy="780632"/>
            <a:chOff x="3376" y="1259"/>
            <a:chExt cx="1545" cy="1439"/>
          </a:xfrm>
          <a:solidFill>
            <a:srgbClr val="3B85D9"/>
          </a:solidFill>
        </p:grpSpPr>
        <p:sp>
          <p:nvSpPr>
            <p:cNvPr id="20" name="Freeform 390">
              <a:extLst>
                <a:ext uri="{FF2B5EF4-FFF2-40B4-BE49-F238E27FC236}">
                  <a16:creationId xmlns:a16="http://schemas.microsoft.com/office/drawing/2014/main" id="{B44DB979-DAF8-DF09-AA69-376A83A20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" y="2059"/>
              <a:ext cx="1545" cy="639"/>
            </a:xfrm>
            <a:custGeom>
              <a:avLst/>
              <a:gdLst>
                <a:gd name="T0" fmla="*/ 4372 w 4634"/>
                <a:gd name="T1" fmla="*/ 12 h 1917"/>
                <a:gd name="T2" fmla="*/ 4496 w 4634"/>
                <a:gd name="T3" fmla="*/ 74 h 1917"/>
                <a:gd name="T4" fmla="*/ 4587 w 4634"/>
                <a:gd name="T5" fmla="*/ 180 h 1917"/>
                <a:gd name="T6" fmla="*/ 4631 w 4634"/>
                <a:gd name="T7" fmla="*/ 313 h 1917"/>
                <a:gd name="T8" fmla="*/ 4620 w 4634"/>
                <a:gd name="T9" fmla="*/ 450 h 1917"/>
                <a:gd name="T10" fmla="*/ 4559 w 4634"/>
                <a:gd name="T11" fmla="*/ 571 h 1917"/>
                <a:gd name="T12" fmla="*/ 4452 w 4634"/>
                <a:gd name="T13" fmla="*/ 664 h 1917"/>
                <a:gd name="T14" fmla="*/ 2735 w 4634"/>
                <a:gd name="T15" fmla="*/ 1615 h 1917"/>
                <a:gd name="T16" fmla="*/ 2577 w 4634"/>
                <a:gd name="T17" fmla="*/ 1614 h 1917"/>
                <a:gd name="T18" fmla="*/ 1381 w 4634"/>
                <a:gd name="T19" fmla="*/ 1342 h 1917"/>
                <a:gd name="T20" fmla="*/ 631 w 4634"/>
                <a:gd name="T21" fmla="*/ 1914 h 1917"/>
                <a:gd name="T22" fmla="*/ 591 w 4634"/>
                <a:gd name="T23" fmla="*/ 1912 h 1917"/>
                <a:gd name="T24" fmla="*/ 11 w 4634"/>
                <a:gd name="T25" fmla="*/ 1158 h 1917"/>
                <a:gd name="T26" fmla="*/ 1 w 4634"/>
                <a:gd name="T27" fmla="*/ 1109 h 1917"/>
                <a:gd name="T28" fmla="*/ 1048 w 4634"/>
                <a:gd name="T29" fmla="*/ 247 h 1917"/>
                <a:gd name="T30" fmla="*/ 1271 w 4634"/>
                <a:gd name="T31" fmla="*/ 109 h 1917"/>
                <a:gd name="T32" fmla="*/ 1485 w 4634"/>
                <a:gd name="T33" fmla="*/ 38 h 1917"/>
                <a:gd name="T34" fmla="*/ 1673 w 4634"/>
                <a:gd name="T35" fmla="*/ 12 h 1917"/>
                <a:gd name="T36" fmla="*/ 1837 w 4634"/>
                <a:gd name="T37" fmla="*/ 17 h 1917"/>
                <a:gd name="T38" fmla="*/ 1947 w 4634"/>
                <a:gd name="T39" fmla="*/ 35 h 1917"/>
                <a:gd name="T40" fmla="*/ 2066 w 4634"/>
                <a:gd name="T41" fmla="*/ 69 h 1917"/>
                <a:gd name="T42" fmla="*/ 2225 w 4634"/>
                <a:gd name="T43" fmla="*/ 116 h 1917"/>
                <a:gd name="T44" fmla="*/ 2382 w 4634"/>
                <a:gd name="T45" fmla="*/ 166 h 1917"/>
                <a:gd name="T46" fmla="*/ 2523 w 4634"/>
                <a:gd name="T47" fmla="*/ 211 h 1917"/>
                <a:gd name="T48" fmla="*/ 2629 w 4634"/>
                <a:gd name="T49" fmla="*/ 246 h 1917"/>
                <a:gd name="T50" fmla="*/ 2685 w 4634"/>
                <a:gd name="T51" fmla="*/ 263 h 1917"/>
                <a:gd name="T52" fmla="*/ 2737 w 4634"/>
                <a:gd name="T53" fmla="*/ 283 h 1917"/>
                <a:gd name="T54" fmla="*/ 2850 w 4634"/>
                <a:gd name="T55" fmla="*/ 370 h 1917"/>
                <a:gd name="T56" fmla="*/ 2912 w 4634"/>
                <a:gd name="T57" fmla="*/ 495 h 1917"/>
                <a:gd name="T58" fmla="*/ 2919 w 4634"/>
                <a:gd name="T59" fmla="*/ 591 h 1917"/>
                <a:gd name="T60" fmla="*/ 2919 w 4634"/>
                <a:gd name="T61" fmla="*/ 594 h 1917"/>
                <a:gd name="T62" fmla="*/ 2910 w 4634"/>
                <a:gd name="T63" fmla="*/ 640 h 1917"/>
                <a:gd name="T64" fmla="*/ 2877 w 4634"/>
                <a:gd name="T65" fmla="*/ 720 h 1917"/>
                <a:gd name="T66" fmla="*/ 2805 w 4634"/>
                <a:gd name="T67" fmla="*/ 800 h 1917"/>
                <a:gd name="T68" fmla="*/ 2690 w 4634"/>
                <a:gd name="T69" fmla="*/ 845 h 1917"/>
                <a:gd name="T70" fmla="*/ 2539 w 4634"/>
                <a:gd name="T71" fmla="*/ 841 h 1917"/>
                <a:gd name="T72" fmla="*/ 1885 w 4634"/>
                <a:gd name="T73" fmla="*/ 643 h 1917"/>
                <a:gd name="T74" fmla="*/ 1843 w 4634"/>
                <a:gd name="T75" fmla="*/ 644 h 1917"/>
                <a:gd name="T76" fmla="*/ 1799 w 4634"/>
                <a:gd name="T77" fmla="*/ 689 h 1917"/>
                <a:gd name="T78" fmla="*/ 1810 w 4634"/>
                <a:gd name="T79" fmla="*/ 750 h 1917"/>
                <a:gd name="T80" fmla="*/ 2441 w 4634"/>
                <a:gd name="T81" fmla="*/ 959 h 1917"/>
                <a:gd name="T82" fmla="*/ 2575 w 4634"/>
                <a:gd name="T83" fmla="*/ 983 h 1917"/>
                <a:gd name="T84" fmla="*/ 2744 w 4634"/>
                <a:gd name="T85" fmla="*/ 975 h 1917"/>
                <a:gd name="T86" fmla="*/ 2885 w 4634"/>
                <a:gd name="T87" fmla="*/ 912 h 1917"/>
                <a:gd name="T88" fmla="*/ 2985 w 4634"/>
                <a:gd name="T89" fmla="*/ 807 h 1917"/>
                <a:gd name="T90" fmla="*/ 3035 w 4634"/>
                <a:gd name="T91" fmla="*/ 696 h 1917"/>
                <a:gd name="T92" fmla="*/ 3061 w 4634"/>
                <a:gd name="T93" fmla="*/ 637 h 1917"/>
                <a:gd name="T94" fmla="*/ 4146 w 4634"/>
                <a:gd name="T95" fmla="*/ 25 h 1917"/>
                <a:gd name="T96" fmla="*/ 4278 w 4634"/>
                <a:gd name="T97" fmla="*/ 0 h 1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4" h="1917">
                  <a:moveTo>
                    <a:pt x="4278" y="0"/>
                  </a:moveTo>
                  <a:lnTo>
                    <a:pt x="4326" y="2"/>
                  </a:lnTo>
                  <a:lnTo>
                    <a:pt x="4372" y="12"/>
                  </a:lnTo>
                  <a:lnTo>
                    <a:pt x="4416" y="26"/>
                  </a:lnTo>
                  <a:lnTo>
                    <a:pt x="4458" y="47"/>
                  </a:lnTo>
                  <a:lnTo>
                    <a:pt x="4496" y="74"/>
                  </a:lnTo>
                  <a:lnTo>
                    <a:pt x="4531" y="105"/>
                  </a:lnTo>
                  <a:lnTo>
                    <a:pt x="4562" y="140"/>
                  </a:lnTo>
                  <a:lnTo>
                    <a:pt x="4587" y="180"/>
                  </a:lnTo>
                  <a:lnTo>
                    <a:pt x="4608" y="223"/>
                  </a:lnTo>
                  <a:lnTo>
                    <a:pt x="4622" y="268"/>
                  </a:lnTo>
                  <a:lnTo>
                    <a:pt x="4631" y="313"/>
                  </a:lnTo>
                  <a:lnTo>
                    <a:pt x="4634" y="360"/>
                  </a:lnTo>
                  <a:lnTo>
                    <a:pt x="4629" y="405"/>
                  </a:lnTo>
                  <a:lnTo>
                    <a:pt x="4620" y="450"/>
                  </a:lnTo>
                  <a:lnTo>
                    <a:pt x="4606" y="492"/>
                  </a:lnTo>
                  <a:lnTo>
                    <a:pt x="4584" y="533"/>
                  </a:lnTo>
                  <a:lnTo>
                    <a:pt x="4559" y="571"/>
                  </a:lnTo>
                  <a:lnTo>
                    <a:pt x="4528" y="606"/>
                  </a:lnTo>
                  <a:lnTo>
                    <a:pt x="4493" y="637"/>
                  </a:lnTo>
                  <a:lnTo>
                    <a:pt x="4452" y="664"/>
                  </a:lnTo>
                  <a:lnTo>
                    <a:pt x="2833" y="1577"/>
                  </a:lnTo>
                  <a:lnTo>
                    <a:pt x="2785" y="1600"/>
                  </a:lnTo>
                  <a:lnTo>
                    <a:pt x="2735" y="1615"/>
                  </a:lnTo>
                  <a:lnTo>
                    <a:pt x="2683" y="1622"/>
                  </a:lnTo>
                  <a:lnTo>
                    <a:pt x="2631" y="1622"/>
                  </a:lnTo>
                  <a:lnTo>
                    <a:pt x="2577" y="1614"/>
                  </a:lnTo>
                  <a:lnTo>
                    <a:pt x="1420" y="1339"/>
                  </a:lnTo>
                  <a:lnTo>
                    <a:pt x="1400" y="1338"/>
                  </a:lnTo>
                  <a:lnTo>
                    <a:pt x="1381" y="1342"/>
                  </a:lnTo>
                  <a:lnTo>
                    <a:pt x="1364" y="1352"/>
                  </a:lnTo>
                  <a:lnTo>
                    <a:pt x="646" y="1905"/>
                  </a:lnTo>
                  <a:lnTo>
                    <a:pt x="631" y="1914"/>
                  </a:lnTo>
                  <a:lnTo>
                    <a:pt x="612" y="1917"/>
                  </a:lnTo>
                  <a:lnTo>
                    <a:pt x="605" y="1917"/>
                  </a:lnTo>
                  <a:lnTo>
                    <a:pt x="591" y="1912"/>
                  </a:lnTo>
                  <a:lnTo>
                    <a:pt x="579" y="1905"/>
                  </a:lnTo>
                  <a:lnTo>
                    <a:pt x="567" y="1894"/>
                  </a:lnTo>
                  <a:lnTo>
                    <a:pt x="11" y="1158"/>
                  </a:lnTo>
                  <a:lnTo>
                    <a:pt x="3" y="1142"/>
                  </a:lnTo>
                  <a:lnTo>
                    <a:pt x="0" y="1126"/>
                  </a:lnTo>
                  <a:lnTo>
                    <a:pt x="1" y="1109"/>
                  </a:lnTo>
                  <a:lnTo>
                    <a:pt x="8" y="1093"/>
                  </a:lnTo>
                  <a:lnTo>
                    <a:pt x="21" y="1081"/>
                  </a:lnTo>
                  <a:lnTo>
                    <a:pt x="1048" y="247"/>
                  </a:lnTo>
                  <a:lnTo>
                    <a:pt x="1122" y="194"/>
                  </a:lnTo>
                  <a:lnTo>
                    <a:pt x="1197" y="147"/>
                  </a:lnTo>
                  <a:lnTo>
                    <a:pt x="1271" y="109"/>
                  </a:lnTo>
                  <a:lnTo>
                    <a:pt x="1344" y="80"/>
                  </a:lnTo>
                  <a:lnTo>
                    <a:pt x="1416" y="56"/>
                  </a:lnTo>
                  <a:lnTo>
                    <a:pt x="1485" y="38"/>
                  </a:lnTo>
                  <a:lnTo>
                    <a:pt x="1551" y="25"/>
                  </a:lnTo>
                  <a:lnTo>
                    <a:pt x="1614" y="17"/>
                  </a:lnTo>
                  <a:lnTo>
                    <a:pt x="1673" y="12"/>
                  </a:lnTo>
                  <a:lnTo>
                    <a:pt x="1728" y="11"/>
                  </a:lnTo>
                  <a:lnTo>
                    <a:pt x="1785" y="12"/>
                  </a:lnTo>
                  <a:lnTo>
                    <a:pt x="1837" y="17"/>
                  </a:lnTo>
                  <a:lnTo>
                    <a:pt x="1882" y="22"/>
                  </a:lnTo>
                  <a:lnTo>
                    <a:pt x="1919" y="29"/>
                  </a:lnTo>
                  <a:lnTo>
                    <a:pt x="1947" y="35"/>
                  </a:lnTo>
                  <a:lnTo>
                    <a:pt x="1968" y="40"/>
                  </a:lnTo>
                  <a:lnTo>
                    <a:pt x="2016" y="55"/>
                  </a:lnTo>
                  <a:lnTo>
                    <a:pt x="2066" y="69"/>
                  </a:lnTo>
                  <a:lnTo>
                    <a:pt x="2118" y="84"/>
                  </a:lnTo>
                  <a:lnTo>
                    <a:pt x="2170" y="101"/>
                  </a:lnTo>
                  <a:lnTo>
                    <a:pt x="2225" y="116"/>
                  </a:lnTo>
                  <a:lnTo>
                    <a:pt x="2278" y="133"/>
                  </a:lnTo>
                  <a:lnTo>
                    <a:pt x="2330" y="150"/>
                  </a:lnTo>
                  <a:lnTo>
                    <a:pt x="2382" y="166"/>
                  </a:lnTo>
                  <a:lnTo>
                    <a:pt x="2431" y="183"/>
                  </a:lnTo>
                  <a:lnTo>
                    <a:pt x="2479" y="197"/>
                  </a:lnTo>
                  <a:lnTo>
                    <a:pt x="2523" y="211"/>
                  </a:lnTo>
                  <a:lnTo>
                    <a:pt x="2563" y="223"/>
                  </a:lnTo>
                  <a:lnTo>
                    <a:pt x="2598" y="235"/>
                  </a:lnTo>
                  <a:lnTo>
                    <a:pt x="2629" y="246"/>
                  </a:lnTo>
                  <a:lnTo>
                    <a:pt x="2655" y="253"/>
                  </a:lnTo>
                  <a:lnTo>
                    <a:pt x="2673" y="260"/>
                  </a:lnTo>
                  <a:lnTo>
                    <a:pt x="2685" y="263"/>
                  </a:lnTo>
                  <a:lnTo>
                    <a:pt x="2690" y="266"/>
                  </a:lnTo>
                  <a:lnTo>
                    <a:pt x="2693" y="266"/>
                  </a:lnTo>
                  <a:lnTo>
                    <a:pt x="2737" y="283"/>
                  </a:lnTo>
                  <a:lnTo>
                    <a:pt x="2780" y="306"/>
                  </a:lnTo>
                  <a:lnTo>
                    <a:pt x="2818" y="335"/>
                  </a:lnTo>
                  <a:lnTo>
                    <a:pt x="2850" y="370"/>
                  </a:lnTo>
                  <a:lnTo>
                    <a:pt x="2877" y="408"/>
                  </a:lnTo>
                  <a:lnTo>
                    <a:pt x="2898" y="450"/>
                  </a:lnTo>
                  <a:lnTo>
                    <a:pt x="2912" y="495"/>
                  </a:lnTo>
                  <a:lnTo>
                    <a:pt x="2919" y="543"/>
                  </a:lnTo>
                  <a:lnTo>
                    <a:pt x="2919" y="591"/>
                  </a:lnTo>
                  <a:lnTo>
                    <a:pt x="2919" y="591"/>
                  </a:lnTo>
                  <a:lnTo>
                    <a:pt x="2919" y="592"/>
                  </a:lnTo>
                  <a:lnTo>
                    <a:pt x="2919" y="592"/>
                  </a:lnTo>
                  <a:lnTo>
                    <a:pt x="2919" y="594"/>
                  </a:lnTo>
                  <a:lnTo>
                    <a:pt x="2917" y="603"/>
                  </a:lnTo>
                  <a:lnTo>
                    <a:pt x="2914" y="619"/>
                  </a:lnTo>
                  <a:lnTo>
                    <a:pt x="2910" y="640"/>
                  </a:lnTo>
                  <a:lnTo>
                    <a:pt x="2902" y="665"/>
                  </a:lnTo>
                  <a:lnTo>
                    <a:pt x="2891" y="692"/>
                  </a:lnTo>
                  <a:lnTo>
                    <a:pt x="2877" y="720"/>
                  </a:lnTo>
                  <a:lnTo>
                    <a:pt x="2858" y="748"/>
                  </a:lnTo>
                  <a:lnTo>
                    <a:pt x="2834" y="775"/>
                  </a:lnTo>
                  <a:lnTo>
                    <a:pt x="2805" y="800"/>
                  </a:lnTo>
                  <a:lnTo>
                    <a:pt x="2771" y="820"/>
                  </a:lnTo>
                  <a:lnTo>
                    <a:pt x="2732" y="836"/>
                  </a:lnTo>
                  <a:lnTo>
                    <a:pt x="2690" y="845"/>
                  </a:lnTo>
                  <a:lnTo>
                    <a:pt x="2643" y="850"/>
                  </a:lnTo>
                  <a:lnTo>
                    <a:pt x="2593" y="848"/>
                  </a:lnTo>
                  <a:lnTo>
                    <a:pt x="2539" y="841"/>
                  </a:lnTo>
                  <a:lnTo>
                    <a:pt x="2480" y="829"/>
                  </a:lnTo>
                  <a:lnTo>
                    <a:pt x="2478" y="829"/>
                  </a:lnTo>
                  <a:lnTo>
                    <a:pt x="1885" y="643"/>
                  </a:lnTo>
                  <a:lnTo>
                    <a:pt x="1875" y="641"/>
                  </a:lnTo>
                  <a:lnTo>
                    <a:pt x="1865" y="640"/>
                  </a:lnTo>
                  <a:lnTo>
                    <a:pt x="1843" y="644"/>
                  </a:lnTo>
                  <a:lnTo>
                    <a:pt x="1825" y="654"/>
                  </a:lnTo>
                  <a:lnTo>
                    <a:pt x="1809" y="670"/>
                  </a:lnTo>
                  <a:lnTo>
                    <a:pt x="1799" y="689"/>
                  </a:lnTo>
                  <a:lnTo>
                    <a:pt x="1796" y="710"/>
                  </a:lnTo>
                  <a:lnTo>
                    <a:pt x="1801" y="731"/>
                  </a:lnTo>
                  <a:lnTo>
                    <a:pt x="1810" y="750"/>
                  </a:lnTo>
                  <a:lnTo>
                    <a:pt x="1825" y="765"/>
                  </a:lnTo>
                  <a:lnTo>
                    <a:pt x="1844" y="775"/>
                  </a:lnTo>
                  <a:lnTo>
                    <a:pt x="2441" y="959"/>
                  </a:lnTo>
                  <a:lnTo>
                    <a:pt x="2444" y="961"/>
                  </a:lnTo>
                  <a:lnTo>
                    <a:pt x="2510" y="975"/>
                  </a:lnTo>
                  <a:lnTo>
                    <a:pt x="2575" y="983"/>
                  </a:lnTo>
                  <a:lnTo>
                    <a:pt x="2634" y="986"/>
                  </a:lnTo>
                  <a:lnTo>
                    <a:pt x="2691" y="983"/>
                  </a:lnTo>
                  <a:lnTo>
                    <a:pt x="2744" y="975"/>
                  </a:lnTo>
                  <a:lnTo>
                    <a:pt x="2795" y="959"/>
                  </a:lnTo>
                  <a:lnTo>
                    <a:pt x="2841" y="938"/>
                  </a:lnTo>
                  <a:lnTo>
                    <a:pt x="2885" y="912"/>
                  </a:lnTo>
                  <a:lnTo>
                    <a:pt x="2924" y="879"/>
                  </a:lnTo>
                  <a:lnTo>
                    <a:pt x="2957" y="844"/>
                  </a:lnTo>
                  <a:lnTo>
                    <a:pt x="2985" y="807"/>
                  </a:lnTo>
                  <a:lnTo>
                    <a:pt x="3006" y="769"/>
                  </a:lnTo>
                  <a:lnTo>
                    <a:pt x="3023" y="733"/>
                  </a:lnTo>
                  <a:lnTo>
                    <a:pt x="3035" y="696"/>
                  </a:lnTo>
                  <a:lnTo>
                    <a:pt x="3045" y="664"/>
                  </a:lnTo>
                  <a:lnTo>
                    <a:pt x="3051" y="650"/>
                  </a:lnTo>
                  <a:lnTo>
                    <a:pt x="3061" y="637"/>
                  </a:lnTo>
                  <a:lnTo>
                    <a:pt x="3072" y="627"/>
                  </a:lnTo>
                  <a:lnTo>
                    <a:pt x="4105" y="45"/>
                  </a:lnTo>
                  <a:lnTo>
                    <a:pt x="4146" y="25"/>
                  </a:lnTo>
                  <a:lnTo>
                    <a:pt x="4190" y="11"/>
                  </a:lnTo>
                  <a:lnTo>
                    <a:pt x="4233" y="2"/>
                  </a:lnTo>
                  <a:lnTo>
                    <a:pt x="4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391">
              <a:extLst>
                <a:ext uri="{FF2B5EF4-FFF2-40B4-BE49-F238E27FC236}">
                  <a16:creationId xmlns:a16="http://schemas.microsoft.com/office/drawing/2014/main" id="{CA77E5DD-BC03-0B99-1C0C-52B3EE2B1E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4" y="1259"/>
              <a:ext cx="788" cy="716"/>
            </a:xfrm>
            <a:custGeom>
              <a:avLst/>
              <a:gdLst>
                <a:gd name="T0" fmla="*/ 893 w 2364"/>
                <a:gd name="T1" fmla="*/ 918 h 2147"/>
                <a:gd name="T2" fmla="*/ 850 w 2364"/>
                <a:gd name="T3" fmla="*/ 943 h 2147"/>
                <a:gd name="T4" fmla="*/ 823 w 2364"/>
                <a:gd name="T5" fmla="*/ 987 h 2147"/>
                <a:gd name="T6" fmla="*/ 823 w 2364"/>
                <a:gd name="T7" fmla="*/ 1040 h 2147"/>
                <a:gd name="T8" fmla="*/ 850 w 2364"/>
                <a:gd name="T9" fmla="*/ 1084 h 2147"/>
                <a:gd name="T10" fmla="*/ 893 w 2364"/>
                <a:gd name="T11" fmla="*/ 1111 h 2147"/>
                <a:gd name="T12" fmla="*/ 1443 w 2364"/>
                <a:gd name="T13" fmla="*/ 1114 h 2147"/>
                <a:gd name="T14" fmla="*/ 1493 w 2364"/>
                <a:gd name="T15" fmla="*/ 1100 h 2147"/>
                <a:gd name="T16" fmla="*/ 1530 w 2364"/>
                <a:gd name="T17" fmla="*/ 1064 h 2147"/>
                <a:gd name="T18" fmla="*/ 1542 w 2364"/>
                <a:gd name="T19" fmla="*/ 1014 h 2147"/>
                <a:gd name="T20" fmla="*/ 1530 w 2364"/>
                <a:gd name="T21" fmla="*/ 964 h 2147"/>
                <a:gd name="T22" fmla="*/ 1493 w 2364"/>
                <a:gd name="T23" fmla="*/ 928 h 2147"/>
                <a:gd name="T24" fmla="*/ 1443 w 2364"/>
                <a:gd name="T25" fmla="*/ 914 h 2147"/>
                <a:gd name="T26" fmla="*/ 249 w 2364"/>
                <a:gd name="T27" fmla="*/ 251 h 2147"/>
                <a:gd name="T28" fmla="*/ 2115 w 2364"/>
                <a:gd name="T29" fmla="*/ 569 h 2147"/>
                <a:gd name="T30" fmla="*/ 249 w 2364"/>
                <a:gd name="T31" fmla="*/ 251 h 2147"/>
                <a:gd name="T32" fmla="*/ 2239 w 2364"/>
                <a:gd name="T33" fmla="*/ 0 h 2147"/>
                <a:gd name="T34" fmla="*/ 2294 w 2364"/>
                <a:gd name="T35" fmla="*/ 13 h 2147"/>
                <a:gd name="T36" fmla="*/ 2336 w 2364"/>
                <a:gd name="T37" fmla="*/ 48 h 2147"/>
                <a:gd name="T38" fmla="*/ 2360 w 2364"/>
                <a:gd name="T39" fmla="*/ 98 h 2147"/>
                <a:gd name="T40" fmla="*/ 2364 w 2364"/>
                <a:gd name="T41" fmla="*/ 693 h 2147"/>
                <a:gd name="T42" fmla="*/ 2351 w 2364"/>
                <a:gd name="T43" fmla="*/ 748 h 2147"/>
                <a:gd name="T44" fmla="*/ 2318 w 2364"/>
                <a:gd name="T45" fmla="*/ 790 h 2147"/>
                <a:gd name="T46" fmla="*/ 2267 w 2364"/>
                <a:gd name="T47" fmla="*/ 814 h 2147"/>
                <a:gd name="T48" fmla="*/ 2193 w 2364"/>
                <a:gd name="T49" fmla="*/ 818 h 2147"/>
                <a:gd name="T50" fmla="*/ 2190 w 2364"/>
                <a:gd name="T51" fmla="*/ 2051 h 2147"/>
                <a:gd name="T52" fmla="*/ 2166 w 2364"/>
                <a:gd name="T53" fmla="*/ 2100 h 2147"/>
                <a:gd name="T54" fmla="*/ 2122 w 2364"/>
                <a:gd name="T55" fmla="*/ 2134 h 2147"/>
                <a:gd name="T56" fmla="*/ 2068 w 2364"/>
                <a:gd name="T57" fmla="*/ 2147 h 2147"/>
                <a:gd name="T58" fmla="*/ 266 w 2364"/>
                <a:gd name="T59" fmla="*/ 2144 h 2147"/>
                <a:gd name="T60" fmla="*/ 216 w 2364"/>
                <a:gd name="T61" fmla="*/ 2120 h 2147"/>
                <a:gd name="T62" fmla="*/ 183 w 2364"/>
                <a:gd name="T63" fmla="*/ 2078 h 2147"/>
                <a:gd name="T64" fmla="*/ 170 w 2364"/>
                <a:gd name="T65" fmla="*/ 2023 h 2147"/>
                <a:gd name="T66" fmla="*/ 124 w 2364"/>
                <a:gd name="T67" fmla="*/ 818 h 2147"/>
                <a:gd name="T68" fmla="*/ 69 w 2364"/>
                <a:gd name="T69" fmla="*/ 805 h 2147"/>
                <a:gd name="T70" fmla="*/ 27 w 2364"/>
                <a:gd name="T71" fmla="*/ 772 h 2147"/>
                <a:gd name="T72" fmla="*/ 3 w 2364"/>
                <a:gd name="T73" fmla="*/ 721 h 2147"/>
                <a:gd name="T74" fmla="*/ 0 w 2364"/>
                <a:gd name="T75" fmla="*/ 126 h 2147"/>
                <a:gd name="T76" fmla="*/ 13 w 2364"/>
                <a:gd name="T77" fmla="*/ 71 h 2147"/>
                <a:gd name="T78" fmla="*/ 46 w 2364"/>
                <a:gd name="T79" fmla="*/ 29 h 2147"/>
                <a:gd name="T80" fmla="*/ 96 w 2364"/>
                <a:gd name="T81" fmla="*/ 5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4" h="2147">
                  <a:moveTo>
                    <a:pt x="920" y="914"/>
                  </a:moveTo>
                  <a:lnTo>
                    <a:pt x="893" y="918"/>
                  </a:lnTo>
                  <a:lnTo>
                    <a:pt x="870" y="928"/>
                  </a:lnTo>
                  <a:lnTo>
                    <a:pt x="850" y="943"/>
                  </a:lnTo>
                  <a:lnTo>
                    <a:pt x="834" y="964"/>
                  </a:lnTo>
                  <a:lnTo>
                    <a:pt x="823" y="987"/>
                  </a:lnTo>
                  <a:lnTo>
                    <a:pt x="820" y="1014"/>
                  </a:lnTo>
                  <a:lnTo>
                    <a:pt x="823" y="1040"/>
                  </a:lnTo>
                  <a:lnTo>
                    <a:pt x="834" y="1064"/>
                  </a:lnTo>
                  <a:lnTo>
                    <a:pt x="850" y="1084"/>
                  </a:lnTo>
                  <a:lnTo>
                    <a:pt x="870" y="1100"/>
                  </a:lnTo>
                  <a:lnTo>
                    <a:pt x="893" y="1111"/>
                  </a:lnTo>
                  <a:lnTo>
                    <a:pt x="920" y="1114"/>
                  </a:lnTo>
                  <a:lnTo>
                    <a:pt x="1443" y="1114"/>
                  </a:lnTo>
                  <a:lnTo>
                    <a:pt x="1469" y="1111"/>
                  </a:lnTo>
                  <a:lnTo>
                    <a:pt x="1493" y="1100"/>
                  </a:lnTo>
                  <a:lnTo>
                    <a:pt x="1514" y="1084"/>
                  </a:lnTo>
                  <a:lnTo>
                    <a:pt x="1530" y="1064"/>
                  </a:lnTo>
                  <a:lnTo>
                    <a:pt x="1540" y="1040"/>
                  </a:lnTo>
                  <a:lnTo>
                    <a:pt x="1542" y="1014"/>
                  </a:lnTo>
                  <a:lnTo>
                    <a:pt x="1540" y="987"/>
                  </a:lnTo>
                  <a:lnTo>
                    <a:pt x="1530" y="964"/>
                  </a:lnTo>
                  <a:lnTo>
                    <a:pt x="1514" y="943"/>
                  </a:lnTo>
                  <a:lnTo>
                    <a:pt x="1493" y="928"/>
                  </a:lnTo>
                  <a:lnTo>
                    <a:pt x="1469" y="918"/>
                  </a:lnTo>
                  <a:lnTo>
                    <a:pt x="1443" y="914"/>
                  </a:lnTo>
                  <a:lnTo>
                    <a:pt x="920" y="914"/>
                  </a:lnTo>
                  <a:close/>
                  <a:moveTo>
                    <a:pt x="249" y="251"/>
                  </a:moveTo>
                  <a:lnTo>
                    <a:pt x="249" y="569"/>
                  </a:lnTo>
                  <a:lnTo>
                    <a:pt x="2115" y="569"/>
                  </a:lnTo>
                  <a:lnTo>
                    <a:pt x="2115" y="251"/>
                  </a:lnTo>
                  <a:lnTo>
                    <a:pt x="249" y="251"/>
                  </a:lnTo>
                  <a:close/>
                  <a:moveTo>
                    <a:pt x="124" y="0"/>
                  </a:moveTo>
                  <a:lnTo>
                    <a:pt x="2239" y="0"/>
                  </a:lnTo>
                  <a:lnTo>
                    <a:pt x="2267" y="5"/>
                  </a:lnTo>
                  <a:lnTo>
                    <a:pt x="2294" y="13"/>
                  </a:lnTo>
                  <a:lnTo>
                    <a:pt x="2318" y="29"/>
                  </a:lnTo>
                  <a:lnTo>
                    <a:pt x="2336" y="48"/>
                  </a:lnTo>
                  <a:lnTo>
                    <a:pt x="2351" y="71"/>
                  </a:lnTo>
                  <a:lnTo>
                    <a:pt x="2360" y="98"/>
                  </a:lnTo>
                  <a:lnTo>
                    <a:pt x="2364" y="126"/>
                  </a:lnTo>
                  <a:lnTo>
                    <a:pt x="2364" y="693"/>
                  </a:lnTo>
                  <a:lnTo>
                    <a:pt x="2360" y="721"/>
                  </a:lnTo>
                  <a:lnTo>
                    <a:pt x="2351" y="748"/>
                  </a:lnTo>
                  <a:lnTo>
                    <a:pt x="2336" y="772"/>
                  </a:lnTo>
                  <a:lnTo>
                    <a:pt x="2318" y="790"/>
                  </a:lnTo>
                  <a:lnTo>
                    <a:pt x="2294" y="805"/>
                  </a:lnTo>
                  <a:lnTo>
                    <a:pt x="2267" y="814"/>
                  </a:lnTo>
                  <a:lnTo>
                    <a:pt x="2239" y="818"/>
                  </a:lnTo>
                  <a:lnTo>
                    <a:pt x="2193" y="818"/>
                  </a:lnTo>
                  <a:lnTo>
                    <a:pt x="2193" y="2023"/>
                  </a:lnTo>
                  <a:lnTo>
                    <a:pt x="2190" y="2051"/>
                  </a:lnTo>
                  <a:lnTo>
                    <a:pt x="2180" y="2078"/>
                  </a:lnTo>
                  <a:lnTo>
                    <a:pt x="2166" y="2100"/>
                  </a:lnTo>
                  <a:lnTo>
                    <a:pt x="2146" y="2120"/>
                  </a:lnTo>
                  <a:lnTo>
                    <a:pt x="2122" y="2134"/>
                  </a:lnTo>
                  <a:lnTo>
                    <a:pt x="2097" y="2144"/>
                  </a:lnTo>
                  <a:lnTo>
                    <a:pt x="2068" y="2147"/>
                  </a:lnTo>
                  <a:lnTo>
                    <a:pt x="295" y="2147"/>
                  </a:lnTo>
                  <a:lnTo>
                    <a:pt x="266" y="2144"/>
                  </a:lnTo>
                  <a:lnTo>
                    <a:pt x="240" y="2134"/>
                  </a:lnTo>
                  <a:lnTo>
                    <a:pt x="216" y="2120"/>
                  </a:lnTo>
                  <a:lnTo>
                    <a:pt x="198" y="2100"/>
                  </a:lnTo>
                  <a:lnTo>
                    <a:pt x="183" y="2078"/>
                  </a:lnTo>
                  <a:lnTo>
                    <a:pt x="174" y="2051"/>
                  </a:lnTo>
                  <a:lnTo>
                    <a:pt x="170" y="2023"/>
                  </a:lnTo>
                  <a:lnTo>
                    <a:pt x="170" y="818"/>
                  </a:lnTo>
                  <a:lnTo>
                    <a:pt x="124" y="818"/>
                  </a:lnTo>
                  <a:lnTo>
                    <a:pt x="96" y="814"/>
                  </a:lnTo>
                  <a:lnTo>
                    <a:pt x="69" y="805"/>
                  </a:lnTo>
                  <a:lnTo>
                    <a:pt x="46" y="790"/>
                  </a:lnTo>
                  <a:lnTo>
                    <a:pt x="27" y="772"/>
                  </a:lnTo>
                  <a:lnTo>
                    <a:pt x="13" y="748"/>
                  </a:lnTo>
                  <a:lnTo>
                    <a:pt x="3" y="721"/>
                  </a:lnTo>
                  <a:lnTo>
                    <a:pt x="0" y="693"/>
                  </a:lnTo>
                  <a:lnTo>
                    <a:pt x="0" y="126"/>
                  </a:lnTo>
                  <a:lnTo>
                    <a:pt x="3" y="98"/>
                  </a:lnTo>
                  <a:lnTo>
                    <a:pt x="13" y="71"/>
                  </a:lnTo>
                  <a:lnTo>
                    <a:pt x="27" y="48"/>
                  </a:lnTo>
                  <a:lnTo>
                    <a:pt x="46" y="29"/>
                  </a:lnTo>
                  <a:lnTo>
                    <a:pt x="69" y="13"/>
                  </a:lnTo>
                  <a:lnTo>
                    <a:pt x="96" y="5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6" name="Group 400">
            <a:extLst>
              <a:ext uri="{FF2B5EF4-FFF2-40B4-BE49-F238E27FC236}">
                <a16:creationId xmlns:a16="http://schemas.microsoft.com/office/drawing/2014/main" id="{6733F368-2315-D9FB-C432-C775D3DFDB9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14480" y="2252497"/>
            <a:ext cx="708910" cy="743878"/>
            <a:chOff x="1851" y="1612"/>
            <a:chExt cx="2534" cy="2659"/>
          </a:xfrm>
          <a:solidFill>
            <a:schemeClr val="bg1"/>
          </a:solidFill>
        </p:grpSpPr>
        <p:sp>
          <p:nvSpPr>
            <p:cNvPr id="27" name="Freeform 402">
              <a:extLst>
                <a:ext uri="{FF2B5EF4-FFF2-40B4-BE49-F238E27FC236}">
                  <a16:creationId xmlns:a16="http://schemas.microsoft.com/office/drawing/2014/main" id="{AE5D2C2F-D2F2-CD49-8512-2BC65E40A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1" y="1612"/>
              <a:ext cx="2471" cy="2472"/>
            </a:xfrm>
            <a:custGeom>
              <a:avLst/>
              <a:gdLst>
                <a:gd name="T0" fmla="*/ 2785 w 4943"/>
                <a:gd name="T1" fmla="*/ 19 h 4944"/>
                <a:gd name="T2" fmla="*/ 3231 w 4943"/>
                <a:gd name="T3" fmla="*/ 119 h 4944"/>
                <a:gd name="T4" fmla="*/ 3639 w 4943"/>
                <a:gd name="T5" fmla="*/ 293 h 4944"/>
                <a:gd name="T6" fmla="*/ 4005 w 4943"/>
                <a:gd name="T7" fmla="*/ 535 h 4944"/>
                <a:gd name="T8" fmla="*/ 4321 w 4943"/>
                <a:gd name="T9" fmla="*/ 835 h 4944"/>
                <a:gd name="T10" fmla="*/ 4579 w 4943"/>
                <a:gd name="T11" fmla="*/ 1183 h 4944"/>
                <a:gd name="T12" fmla="*/ 4773 w 4943"/>
                <a:gd name="T13" fmla="*/ 1573 h 4944"/>
                <a:gd name="T14" fmla="*/ 4896 w 4943"/>
                <a:gd name="T15" fmla="*/ 1993 h 4944"/>
                <a:gd name="T16" fmla="*/ 4943 w 4943"/>
                <a:gd name="T17" fmla="*/ 2438 h 4944"/>
                <a:gd name="T18" fmla="*/ 4906 w 4943"/>
                <a:gd name="T19" fmla="*/ 2896 h 4944"/>
                <a:gd name="T20" fmla="*/ 4820 w 4943"/>
                <a:gd name="T21" fmla="*/ 3225 h 4944"/>
                <a:gd name="T22" fmla="*/ 4765 w 4943"/>
                <a:gd name="T23" fmla="*/ 3249 h 4944"/>
                <a:gd name="T24" fmla="*/ 4682 w 4943"/>
                <a:gd name="T25" fmla="*/ 3221 h 4944"/>
                <a:gd name="T26" fmla="*/ 4230 w 4943"/>
                <a:gd name="T27" fmla="*/ 3088 h 4944"/>
                <a:gd name="T28" fmla="*/ 4221 w 4943"/>
                <a:gd name="T29" fmla="*/ 3030 h 4944"/>
                <a:gd name="T30" fmla="*/ 4301 w 4943"/>
                <a:gd name="T31" fmla="*/ 2635 h 4944"/>
                <a:gd name="T32" fmla="*/ 4297 w 4943"/>
                <a:gd name="T33" fmla="*/ 2248 h 4944"/>
                <a:gd name="T34" fmla="*/ 4211 w 4943"/>
                <a:gd name="T35" fmla="*/ 1881 h 4944"/>
                <a:gd name="T36" fmla="*/ 4055 w 4943"/>
                <a:gd name="T37" fmla="*/ 1542 h 4944"/>
                <a:gd name="T38" fmla="*/ 3836 w 4943"/>
                <a:gd name="T39" fmla="*/ 1242 h 4944"/>
                <a:gd name="T40" fmla="*/ 3560 w 4943"/>
                <a:gd name="T41" fmla="*/ 991 h 4944"/>
                <a:gd name="T42" fmla="*/ 3235 w 4943"/>
                <a:gd name="T43" fmla="*/ 799 h 4944"/>
                <a:gd name="T44" fmla="*/ 2870 w 4943"/>
                <a:gd name="T45" fmla="*/ 677 h 4944"/>
                <a:gd name="T46" fmla="*/ 2471 w 4943"/>
                <a:gd name="T47" fmla="*/ 633 h 4944"/>
                <a:gd name="T48" fmla="*/ 2069 w 4943"/>
                <a:gd name="T49" fmla="*/ 678 h 4944"/>
                <a:gd name="T50" fmla="*/ 1697 w 4943"/>
                <a:gd name="T51" fmla="*/ 804 h 4944"/>
                <a:gd name="T52" fmla="*/ 1367 w 4943"/>
                <a:gd name="T53" fmla="*/ 1004 h 4944"/>
                <a:gd name="T54" fmla="*/ 1085 w 4943"/>
                <a:gd name="T55" fmla="*/ 1267 h 4944"/>
                <a:gd name="T56" fmla="*/ 864 w 4943"/>
                <a:gd name="T57" fmla="*/ 1581 h 4944"/>
                <a:gd name="T58" fmla="*/ 713 w 4943"/>
                <a:gd name="T59" fmla="*/ 1940 h 4944"/>
                <a:gd name="T60" fmla="*/ 640 w 4943"/>
                <a:gd name="T61" fmla="*/ 2333 h 4944"/>
                <a:gd name="T62" fmla="*/ 653 w 4943"/>
                <a:gd name="T63" fmla="*/ 2735 h 4944"/>
                <a:gd name="T64" fmla="*/ 748 w 4943"/>
                <a:gd name="T65" fmla="*/ 3107 h 4944"/>
                <a:gd name="T66" fmla="*/ 914 w 4943"/>
                <a:gd name="T67" fmla="*/ 3444 h 4944"/>
                <a:gd name="T68" fmla="*/ 1141 w 4943"/>
                <a:gd name="T69" fmla="*/ 3735 h 4944"/>
                <a:gd name="T70" fmla="*/ 1422 w 4943"/>
                <a:gd name="T71" fmla="*/ 3976 h 4944"/>
                <a:gd name="T72" fmla="*/ 1744 w 4943"/>
                <a:gd name="T73" fmla="*/ 4156 h 4944"/>
                <a:gd name="T74" fmla="*/ 2100 w 4943"/>
                <a:gd name="T75" fmla="*/ 4271 h 4944"/>
                <a:gd name="T76" fmla="*/ 2480 w 4943"/>
                <a:gd name="T77" fmla="*/ 4308 h 4944"/>
                <a:gd name="T78" fmla="*/ 2766 w 4943"/>
                <a:gd name="T79" fmla="*/ 4288 h 4944"/>
                <a:gd name="T80" fmla="*/ 2812 w 4943"/>
                <a:gd name="T81" fmla="*/ 4333 h 4944"/>
                <a:gd name="T82" fmla="*/ 2941 w 4943"/>
                <a:gd name="T83" fmla="*/ 4868 h 4944"/>
                <a:gd name="T84" fmla="*/ 2895 w 4943"/>
                <a:gd name="T85" fmla="*/ 4907 h 4944"/>
                <a:gd name="T86" fmla="*/ 2458 w 4943"/>
                <a:gd name="T87" fmla="*/ 4944 h 4944"/>
                <a:gd name="T88" fmla="*/ 2031 w 4943"/>
                <a:gd name="T89" fmla="*/ 4904 h 4944"/>
                <a:gd name="T90" fmla="*/ 1623 w 4943"/>
                <a:gd name="T91" fmla="*/ 4791 h 4944"/>
                <a:gd name="T92" fmla="*/ 1243 w 4943"/>
                <a:gd name="T93" fmla="*/ 4614 h 4944"/>
                <a:gd name="T94" fmla="*/ 898 w 4943"/>
                <a:gd name="T95" fmla="*/ 4375 h 4944"/>
                <a:gd name="T96" fmla="*/ 598 w 4943"/>
                <a:gd name="T97" fmla="*/ 4080 h 4944"/>
                <a:gd name="T98" fmla="*/ 350 w 4943"/>
                <a:gd name="T99" fmla="*/ 3739 h 4944"/>
                <a:gd name="T100" fmla="*/ 162 w 4943"/>
                <a:gd name="T101" fmla="*/ 3352 h 4944"/>
                <a:gd name="T102" fmla="*/ 42 w 4943"/>
                <a:gd name="T103" fmla="*/ 2927 h 4944"/>
                <a:gd name="T104" fmla="*/ 0 w 4943"/>
                <a:gd name="T105" fmla="*/ 2470 h 4944"/>
                <a:gd name="T106" fmla="*/ 44 w 4943"/>
                <a:gd name="T107" fmla="*/ 2011 h 4944"/>
                <a:gd name="T108" fmla="*/ 168 w 4943"/>
                <a:gd name="T109" fmla="*/ 1579 h 4944"/>
                <a:gd name="T110" fmla="*/ 365 w 4943"/>
                <a:gd name="T111" fmla="*/ 1183 h 4944"/>
                <a:gd name="T112" fmla="*/ 626 w 4943"/>
                <a:gd name="T113" fmla="*/ 830 h 4944"/>
                <a:gd name="T114" fmla="*/ 943 w 4943"/>
                <a:gd name="T115" fmla="*/ 530 h 4944"/>
                <a:gd name="T116" fmla="*/ 1310 w 4943"/>
                <a:gd name="T117" fmla="*/ 290 h 4944"/>
                <a:gd name="T118" fmla="*/ 1720 w 4943"/>
                <a:gd name="T119" fmla="*/ 118 h 4944"/>
                <a:gd name="T120" fmla="*/ 2161 w 4943"/>
                <a:gd name="T121" fmla="*/ 19 h 4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43" h="4944">
                  <a:moveTo>
                    <a:pt x="2471" y="0"/>
                  </a:moveTo>
                  <a:lnTo>
                    <a:pt x="2630" y="5"/>
                  </a:lnTo>
                  <a:lnTo>
                    <a:pt x="2785" y="19"/>
                  </a:lnTo>
                  <a:lnTo>
                    <a:pt x="2938" y="44"/>
                  </a:lnTo>
                  <a:lnTo>
                    <a:pt x="3086" y="77"/>
                  </a:lnTo>
                  <a:lnTo>
                    <a:pt x="3231" y="119"/>
                  </a:lnTo>
                  <a:lnTo>
                    <a:pt x="3372" y="169"/>
                  </a:lnTo>
                  <a:lnTo>
                    <a:pt x="3509" y="227"/>
                  </a:lnTo>
                  <a:lnTo>
                    <a:pt x="3639" y="293"/>
                  </a:lnTo>
                  <a:lnTo>
                    <a:pt x="3766" y="367"/>
                  </a:lnTo>
                  <a:lnTo>
                    <a:pt x="3889" y="448"/>
                  </a:lnTo>
                  <a:lnTo>
                    <a:pt x="4005" y="535"/>
                  </a:lnTo>
                  <a:lnTo>
                    <a:pt x="4116" y="628"/>
                  </a:lnTo>
                  <a:lnTo>
                    <a:pt x="4221" y="728"/>
                  </a:lnTo>
                  <a:lnTo>
                    <a:pt x="4321" y="835"/>
                  </a:lnTo>
                  <a:lnTo>
                    <a:pt x="4413" y="946"/>
                  </a:lnTo>
                  <a:lnTo>
                    <a:pt x="4500" y="1062"/>
                  </a:lnTo>
                  <a:lnTo>
                    <a:pt x="4579" y="1183"/>
                  </a:lnTo>
                  <a:lnTo>
                    <a:pt x="4651" y="1309"/>
                  </a:lnTo>
                  <a:lnTo>
                    <a:pt x="4715" y="1439"/>
                  </a:lnTo>
                  <a:lnTo>
                    <a:pt x="4773" y="1573"/>
                  </a:lnTo>
                  <a:lnTo>
                    <a:pt x="4822" y="1710"/>
                  </a:lnTo>
                  <a:lnTo>
                    <a:pt x="4864" y="1850"/>
                  </a:lnTo>
                  <a:lnTo>
                    <a:pt x="4896" y="1993"/>
                  </a:lnTo>
                  <a:lnTo>
                    <a:pt x="4922" y="2140"/>
                  </a:lnTo>
                  <a:lnTo>
                    <a:pt x="4936" y="2288"/>
                  </a:lnTo>
                  <a:lnTo>
                    <a:pt x="4943" y="2438"/>
                  </a:lnTo>
                  <a:lnTo>
                    <a:pt x="4939" y="2590"/>
                  </a:lnTo>
                  <a:lnTo>
                    <a:pt x="4928" y="2743"/>
                  </a:lnTo>
                  <a:lnTo>
                    <a:pt x="4906" y="2896"/>
                  </a:lnTo>
                  <a:lnTo>
                    <a:pt x="4873" y="3051"/>
                  </a:lnTo>
                  <a:lnTo>
                    <a:pt x="4830" y="3205"/>
                  </a:lnTo>
                  <a:lnTo>
                    <a:pt x="4820" y="3225"/>
                  </a:lnTo>
                  <a:lnTo>
                    <a:pt x="4804" y="3238"/>
                  </a:lnTo>
                  <a:lnTo>
                    <a:pt x="4786" y="3247"/>
                  </a:lnTo>
                  <a:lnTo>
                    <a:pt x="4765" y="3249"/>
                  </a:lnTo>
                  <a:lnTo>
                    <a:pt x="4744" y="3244"/>
                  </a:lnTo>
                  <a:lnTo>
                    <a:pt x="4714" y="3231"/>
                  </a:lnTo>
                  <a:lnTo>
                    <a:pt x="4682" y="3221"/>
                  </a:lnTo>
                  <a:lnTo>
                    <a:pt x="4264" y="3110"/>
                  </a:lnTo>
                  <a:lnTo>
                    <a:pt x="4247" y="3101"/>
                  </a:lnTo>
                  <a:lnTo>
                    <a:pt x="4230" y="3088"/>
                  </a:lnTo>
                  <a:lnTo>
                    <a:pt x="4222" y="3070"/>
                  </a:lnTo>
                  <a:lnTo>
                    <a:pt x="4218" y="3051"/>
                  </a:lnTo>
                  <a:lnTo>
                    <a:pt x="4221" y="3030"/>
                  </a:lnTo>
                  <a:lnTo>
                    <a:pt x="4258" y="2898"/>
                  </a:lnTo>
                  <a:lnTo>
                    <a:pt x="4285" y="2765"/>
                  </a:lnTo>
                  <a:lnTo>
                    <a:pt x="4301" y="2635"/>
                  </a:lnTo>
                  <a:lnTo>
                    <a:pt x="4309" y="2504"/>
                  </a:lnTo>
                  <a:lnTo>
                    <a:pt x="4308" y="2375"/>
                  </a:lnTo>
                  <a:lnTo>
                    <a:pt x="4297" y="2248"/>
                  </a:lnTo>
                  <a:lnTo>
                    <a:pt x="4276" y="2124"/>
                  </a:lnTo>
                  <a:lnTo>
                    <a:pt x="4248" y="2002"/>
                  </a:lnTo>
                  <a:lnTo>
                    <a:pt x="4211" y="1881"/>
                  </a:lnTo>
                  <a:lnTo>
                    <a:pt x="4168" y="1765"/>
                  </a:lnTo>
                  <a:lnTo>
                    <a:pt x="4114" y="1652"/>
                  </a:lnTo>
                  <a:lnTo>
                    <a:pt x="4055" y="1542"/>
                  </a:lnTo>
                  <a:lnTo>
                    <a:pt x="3989" y="1437"/>
                  </a:lnTo>
                  <a:lnTo>
                    <a:pt x="3916" y="1338"/>
                  </a:lnTo>
                  <a:lnTo>
                    <a:pt x="3836" y="1242"/>
                  </a:lnTo>
                  <a:lnTo>
                    <a:pt x="3750" y="1152"/>
                  </a:lnTo>
                  <a:lnTo>
                    <a:pt x="3657" y="1068"/>
                  </a:lnTo>
                  <a:lnTo>
                    <a:pt x="3560" y="991"/>
                  </a:lnTo>
                  <a:lnTo>
                    <a:pt x="3457" y="920"/>
                  </a:lnTo>
                  <a:lnTo>
                    <a:pt x="3349" y="856"/>
                  </a:lnTo>
                  <a:lnTo>
                    <a:pt x="3235" y="799"/>
                  </a:lnTo>
                  <a:lnTo>
                    <a:pt x="3117" y="749"/>
                  </a:lnTo>
                  <a:lnTo>
                    <a:pt x="2996" y="709"/>
                  </a:lnTo>
                  <a:lnTo>
                    <a:pt x="2870" y="677"/>
                  </a:lnTo>
                  <a:lnTo>
                    <a:pt x="2740" y="653"/>
                  </a:lnTo>
                  <a:lnTo>
                    <a:pt x="2608" y="638"/>
                  </a:lnTo>
                  <a:lnTo>
                    <a:pt x="2471" y="633"/>
                  </a:lnTo>
                  <a:lnTo>
                    <a:pt x="2334" y="638"/>
                  </a:lnTo>
                  <a:lnTo>
                    <a:pt x="2200" y="653"/>
                  </a:lnTo>
                  <a:lnTo>
                    <a:pt x="2069" y="678"/>
                  </a:lnTo>
                  <a:lnTo>
                    <a:pt x="1942" y="711"/>
                  </a:lnTo>
                  <a:lnTo>
                    <a:pt x="1818" y="754"/>
                  </a:lnTo>
                  <a:lnTo>
                    <a:pt x="1697" y="804"/>
                  </a:lnTo>
                  <a:lnTo>
                    <a:pt x="1583" y="864"/>
                  </a:lnTo>
                  <a:lnTo>
                    <a:pt x="1472" y="930"/>
                  </a:lnTo>
                  <a:lnTo>
                    <a:pt x="1367" y="1004"/>
                  </a:lnTo>
                  <a:lnTo>
                    <a:pt x="1267" y="1085"/>
                  </a:lnTo>
                  <a:lnTo>
                    <a:pt x="1174" y="1172"/>
                  </a:lnTo>
                  <a:lnTo>
                    <a:pt x="1085" y="1267"/>
                  </a:lnTo>
                  <a:lnTo>
                    <a:pt x="1004" y="1365"/>
                  </a:lnTo>
                  <a:lnTo>
                    <a:pt x="930" y="1471"/>
                  </a:lnTo>
                  <a:lnTo>
                    <a:pt x="864" y="1581"/>
                  </a:lnTo>
                  <a:lnTo>
                    <a:pt x="806" y="1697"/>
                  </a:lnTo>
                  <a:lnTo>
                    <a:pt x="755" y="1816"/>
                  </a:lnTo>
                  <a:lnTo>
                    <a:pt x="713" y="1940"/>
                  </a:lnTo>
                  <a:lnTo>
                    <a:pt x="679" y="2068"/>
                  </a:lnTo>
                  <a:lnTo>
                    <a:pt x="655" y="2200"/>
                  </a:lnTo>
                  <a:lnTo>
                    <a:pt x="640" y="2333"/>
                  </a:lnTo>
                  <a:lnTo>
                    <a:pt x="634" y="2470"/>
                  </a:lnTo>
                  <a:lnTo>
                    <a:pt x="639" y="2604"/>
                  </a:lnTo>
                  <a:lnTo>
                    <a:pt x="653" y="2735"/>
                  </a:lnTo>
                  <a:lnTo>
                    <a:pt x="676" y="2862"/>
                  </a:lnTo>
                  <a:lnTo>
                    <a:pt x="708" y="2986"/>
                  </a:lnTo>
                  <a:lnTo>
                    <a:pt x="748" y="3107"/>
                  </a:lnTo>
                  <a:lnTo>
                    <a:pt x="796" y="3223"/>
                  </a:lnTo>
                  <a:lnTo>
                    <a:pt x="851" y="3336"/>
                  </a:lnTo>
                  <a:lnTo>
                    <a:pt x="914" y="3444"/>
                  </a:lnTo>
                  <a:lnTo>
                    <a:pt x="983" y="3545"/>
                  </a:lnTo>
                  <a:lnTo>
                    <a:pt x="1059" y="3644"/>
                  </a:lnTo>
                  <a:lnTo>
                    <a:pt x="1141" y="3735"/>
                  </a:lnTo>
                  <a:lnTo>
                    <a:pt x="1230" y="3823"/>
                  </a:lnTo>
                  <a:lnTo>
                    <a:pt x="1323" y="3901"/>
                  </a:lnTo>
                  <a:lnTo>
                    <a:pt x="1422" y="3976"/>
                  </a:lnTo>
                  <a:lnTo>
                    <a:pt x="1525" y="4043"/>
                  </a:lnTo>
                  <a:lnTo>
                    <a:pt x="1633" y="4103"/>
                  </a:lnTo>
                  <a:lnTo>
                    <a:pt x="1744" y="4156"/>
                  </a:lnTo>
                  <a:lnTo>
                    <a:pt x="1860" y="4203"/>
                  </a:lnTo>
                  <a:lnTo>
                    <a:pt x="1978" y="4240"/>
                  </a:lnTo>
                  <a:lnTo>
                    <a:pt x="2100" y="4271"/>
                  </a:lnTo>
                  <a:lnTo>
                    <a:pt x="2224" y="4291"/>
                  </a:lnTo>
                  <a:lnTo>
                    <a:pt x="2351" y="4304"/>
                  </a:lnTo>
                  <a:lnTo>
                    <a:pt x="2480" y="4308"/>
                  </a:lnTo>
                  <a:lnTo>
                    <a:pt x="2609" y="4303"/>
                  </a:lnTo>
                  <a:lnTo>
                    <a:pt x="2741" y="4288"/>
                  </a:lnTo>
                  <a:lnTo>
                    <a:pt x="2766" y="4288"/>
                  </a:lnTo>
                  <a:lnTo>
                    <a:pt x="2785" y="4298"/>
                  </a:lnTo>
                  <a:lnTo>
                    <a:pt x="2803" y="4312"/>
                  </a:lnTo>
                  <a:lnTo>
                    <a:pt x="2812" y="4333"/>
                  </a:lnTo>
                  <a:lnTo>
                    <a:pt x="2945" y="4828"/>
                  </a:lnTo>
                  <a:lnTo>
                    <a:pt x="2946" y="4849"/>
                  </a:lnTo>
                  <a:lnTo>
                    <a:pt x="2941" y="4868"/>
                  </a:lnTo>
                  <a:lnTo>
                    <a:pt x="2930" y="4886"/>
                  </a:lnTo>
                  <a:lnTo>
                    <a:pt x="2914" y="4899"/>
                  </a:lnTo>
                  <a:lnTo>
                    <a:pt x="2895" y="4907"/>
                  </a:lnTo>
                  <a:lnTo>
                    <a:pt x="2748" y="4928"/>
                  </a:lnTo>
                  <a:lnTo>
                    <a:pt x="2603" y="4939"/>
                  </a:lnTo>
                  <a:lnTo>
                    <a:pt x="2458" y="4944"/>
                  </a:lnTo>
                  <a:lnTo>
                    <a:pt x="2314" y="4939"/>
                  </a:lnTo>
                  <a:lnTo>
                    <a:pt x="2171" y="4925"/>
                  </a:lnTo>
                  <a:lnTo>
                    <a:pt x="2031" y="4904"/>
                  </a:lnTo>
                  <a:lnTo>
                    <a:pt x="1892" y="4873"/>
                  </a:lnTo>
                  <a:lnTo>
                    <a:pt x="1757" y="4836"/>
                  </a:lnTo>
                  <a:lnTo>
                    <a:pt x="1623" y="4791"/>
                  </a:lnTo>
                  <a:lnTo>
                    <a:pt x="1494" y="4739"/>
                  </a:lnTo>
                  <a:lnTo>
                    <a:pt x="1367" y="4680"/>
                  </a:lnTo>
                  <a:lnTo>
                    <a:pt x="1243" y="4614"/>
                  </a:lnTo>
                  <a:lnTo>
                    <a:pt x="1124" y="4540"/>
                  </a:lnTo>
                  <a:lnTo>
                    <a:pt x="1009" y="4461"/>
                  </a:lnTo>
                  <a:lnTo>
                    <a:pt x="898" y="4375"/>
                  </a:lnTo>
                  <a:lnTo>
                    <a:pt x="793" y="4283"/>
                  </a:lnTo>
                  <a:lnTo>
                    <a:pt x="693" y="4185"/>
                  </a:lnTo>
                  <a:lnTo>
                    <a:pt x="598" y="4080"/>
                  </a:lnTo>
                  <a:lnTo>
                    <a:pt x="510" y="3972"/>
                  </a:lnTo>
                  <a:lnTo>
                    <a:pt x="426" y="3858"/>
                  </a:lnTo>
                  <a:lnTo>
                    <a:pt x="350" y="3739"/>
                  </a:lnTo>
                  <a:lnTo>
                    <a:pt x="279" y="3615"/>
                  </a:lnTo>
                  <a:lnTo>
                    <a:pt x="216" y="3486"/>
                  </a:lnTo>
                  <a:lnTo>
                    <a:pt x="162" y="3352"/>
                  </a:lnTo>
                  <a:lnTo>
                    <a:pt x="113" y="3215"/>
                  </a:lnTo>
                  <a:lnTo>
                    <a:pt x="75" y="3073"/>
                  </a:lnTo>
                  <a:lnTo>
                    <a:pt x="42" y="2927"/>
                  </a:lnTo>
                  <a:lnTo>
                    <a:pt x="20" y="2778"/>
                  </a:lnTo>
                  <a:lnTo>
                    <a:pt x="5" y="2627"/>
                  </a:lnTo>
                  <a:lnTo>
                    <a:pt x="0" y="2470"/>
                  </a:lnTo>
                  <a:lnTo>
                    <a:pt x="5" y="2314"/>
                  </a:lnTo>
                  <a:lnTo>
                    <a:pt x="20" y="2161"/>
                  </a:lnTo>
                  <a:lnTo>
                    <a:pt x="44" y="2011"/>
                  </a:lnTo>
                  <a:lnTo>
                    <a:pt x="76" y="1863"/>
                  </a:lnTo>
                  <a:lnTo>
                    <a:pt x="118" y="1719"/>
                  </a:lnTo>
                  <a:lnTo>
                    <a:pt x="168" y="1579"/>
                  </a:lnTo>
                  <a:lnTo>
                    <a:pt x="226" y="1442"/>
                  </a:lnTo>
                  <a:lnTo>
                    <a:pt x="290" y="1310"/>
                  </a:lnTo>
                  <a:lnTo>
                    <a:pt x="365" y="1183"/>
                  </a:lnTo>
                  <a:lnTo>
                    <a:pt x="444" y="1060"/>
                  </a:lnTo>
                  <a:lnTo>
                    <a:pt x="531" y="943"/>
                  </a:lnTo>
                  <a:lnTo>
                    <a:pt x="626" y="830"/>
                  </a:lnTo>
                  <a:lnTo>
                    <a:pt x="726" y="725"/>
                  </a:lnTo>
                  <a:lnTo>
                    <a:pt x="832" y="624"/>
                  </a:lnTo>
                  <a:lnTo>
                    <a:pt x="943" y="530"/>
                  </a:lnTo>
                  <a:lnTo>
                    <a:pt x="1061" y="443"/>
                  </a:lnTo>
                  <a:lnTo>
                    <a:pt x="1183" y="363"/>
                  </a:lnTo>
                  <a:lnTo>
                    <a:pt x="1310" y="290"/>
                  </a:lnTo>
                  <a:lnTo>
                    <a:pt x="1443" y="224"/>
                  </a:lnTo>
                  <a:lnTo>
                    <a:pt x="1580" y="166"/>
                  </a:lnTo>
                  <a:lnTo>
                    <a:pt x="1720" y="118"/>
                  </a:lnTo>
                  <a:lnTo>
                    <a:pt x="1863" y="76"/>
                  </a:lnTo>
                  <a:lnTo>
                    <a:pt x="2011" y="44"/>
                  </a:lnTo>
                  <a:lnTo>
                    <a:pt x="2161" y="19"/>
                  </a:lnTo>
                  <a:lnTo>
                    <a:pt x="2316" y="5"/>
                  </a:lnTo>
                  <a:lnTo>
                    <a:pt x="24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403">
              <a:extLst>
                <a:ext uri="{FF2B5EF4-FFF2-40B4-BE49-F238E27FC236}">
                  <a16:creationId xmlns:a16="http://schemas.microsoft.com/office/drawing/2014/main" id="{42160F00-CF5A-E368-0386-57FA4830F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" y="2198"/>
              <a:ext cx="616" cy="831"/>
            </a:xfrm>
            <a:custGeom>
              <a:avLst/>
              <a:gdLst>
                <a:gd name="T0" fmla="*/ 662 w 1233"/>
                <a:gd name="T1" fmla="*/ 4 h 1663"/>
                <a:gd name="T2" fmla="*/ 727 w 1233"/>
                <a:gd name="T3" fmla="*/ 37 h 1663"/>
                <a:gd name="T4" fmla="*/ 775 w 1233"/>
                <a:gd name="T5" fmla="*/ 90 h 1663"/>
                <a:gd name="T6" fmla="*/ 803 w 1233"/>
                <a:gd name="T7" fmla="*/ 158 h 1663"/>
                <a:gd name="T8" fmla="*/ 806 w 1233"/>
                <a:gd name="T9" fmla="*/ 278 h 1663"/>
                <a:gd name="T10" fmla="*/ 943 w 1233"/>
                <a:gd name="T11" fmla="*/ 338 h 1663"/>
                <a:gd name="T12" fmla="*/ 1059 w 1233"/>
                <a:gd name="T13" fmla="*/ 427 h 1663"/>
                <a:gd name="T14" fmla="*/ 1149 w 1233"/>
                <a:gd name="T15" fmla="*/ 543 h 1663"/>
                <a:gd name="T16" fmla="*/ 1209 w 1233"/>
                <a:gd name="T17" fmla="*/ 678 h 1663"/>
                <a:gd name="T18" fmla="*/ 1233 w 1233"/>
                <a:gd name="T19" fmla="*/ 830 h 1663"/>
                <a:gd name="T20" fmla="*/ 1220 w 1233"/>
                <a:gd name="T21" fmla="*/ 907 h 1663"/>
                <a:gd name="T22" fmla="*/ 1180 w 1233"/>
                <a:gd name="T23" fmla="*/ 971 h 1663"/>
                <a:gd name="T24" fmla="*/ 1120 w 1233"/>
                <a:gd name="T25" fmla="*/ 1016 h 1663"/>
                <a:gd name="T26" fmla="*/ 1044 w 1233"/>
                <a:gd name="T27" fmla="*/ 1034 h 1663"/>
                <a:gd name="T28" fmla="*/ 970 w 1233"/>
                <a:gd name="T29" fmla="*/ 1020 h 1663"/>
                <a:gd name="T30" fmla="*/ 907 w 1233"/>
                <a:gd name="T31" fmla="*/ 978 h 1663"/>
                <a:gd name="T32" fmla="*/ 867 w 1233"/>
                <a:gd name="T33" fmla="*/ 917 h 1663"/>
                <a:gd name="T34" fmla="*/ 853 w 1233"/>
                <a:gd name="T35" fmla="*/ 841 h 1663"/>
                <a:gd name="T36" fmla="*/ 845 w 1233"/>
                <a:gd name="T37" fmla="*/ 781 h 1663"/>
                <a:gd name="T38" fmla="*/ 817 w 1233"/>
                <a:gd name="T39" fmla="*/ 725 h 1663"/>
                <a:gd name="T40" fmla="*/ 770 w 1233"/>
                <a:gd name="T41" fmla="*/ 680 h 1663"/>
                <a:gd name="T42" fmla="*/ 706 w 1233"/>
                <a:gd name="T43" fmla="*/ 647 h 1663"/>
                <a:gd name="T44" fmla="*/ 625 w 1233"/>
                <a:gd name="T45" fmla="*/ 636 h 1663"/>
                <a:gd name="T46" fmla="*/ 537 w 1233"/>
                <a:gd name="T47" fmla="*/ 652 h 1663"/>
                <a:gd name="T48" fmla="*/ 463 w 1233"/>
                <a:gd name="T49" fmla="*/ 697 h 1663"/>
                <a:gd name="T50" fmla="*/ 408 w 1233"/>
                <a:gd name="T51" fmla="*/ 763 h 1663"/>
                <a:gd name="T52" fmla="*/ 382 w 1233"/>
                <a:gd name="T53" fmla="*/ 846 h 1663"/>
                <a:gd name="T54" fmla="*/ 390 w 1233"/>
                <a:gd name="T55" fmla="*/ 937 h 1663"/>
                <a:gd name="T56" fmla="*/ 430 w 1233"/>
                <a:gd name="T57" fmla="*/ 1016 h 1663"/>
                <a:gd name="T58" fmla="*/ 493 w 1233"/>
                <a:gd name="T59" fmla="*/ 1073 h 1663"/>
                <a:gd name="T60" fmla="*/ 575 w 1233"/>
                <a:gd name="T61" fmla="*/ 1103 h 1663"/>
                <a:gd name="T62" fmla="*/ 698 w 1233"/>
                <a:gd name="T63" fmla="*/ 1113 h 1663"/>
                <a:gd name="T64" fmla="*/ 845 w 1233"/>
                <a:gd name="T65" fmla="*/ 1153 h 1663"/>
                <a:gd name="T66" fmla="*/ 977 w 1233"/>
                <a:gd name="T67" fmla="*/ 1226 h 1663"/>
                <a:gd name="T68" fmla="*/ 1086 w 1233"/>
                <a:gd name="T69" fmla="*/ 1327 h 1663"/>
                <a:gd name="T70" fmla="*/ 1168 w 1233"/>
                <a:gd name="T71" fmla="*/ 1452 h 1663"/>
                <a:gd name="T72" fmla="*/ 1202 w 1233"/>
                <a:gd name="T73" fmla="*/ 1543 h 1663"/>
                <a:gd name="T74" fmla="*/ 1189 w 1233"/>
                <a:gd name="T75" fmla="*/ 1582 h 1663"/>
                <a:gd name="T76" fmla="*/ 1157 w 1233"/>
                <a:gd name="T77" fmla="*/ 1605 h 1663"/>
                <a:gd name="T78" fmla="*/ 1080 w 1233"/>
                <a:gd name="T79" fmla="*/ 1609 h 1663"/>
                <a:gd name="T80" fmla="*/ 969 w 1233"/>
                <a:gd name="T81" fmla="*/ 1634 h 1663"/>
                <a:gd name="T82" fmla="*/ 898 w 1233"/>
                <a:gd name="T83" fmla="*/ 1663 h 1663"/>
                <a:gd name="T84" fmla="*/ 859 w 1233"/>
                <a:gd name="T85" fmla="*/ 1656 h 1663"/>
                <a:gd name="T86" fmla="*/ 832 w 1233"/>
                <a:gd name="T87" fmla="*/ 1627 h 1663"/>
                <a:gd name="T88" fmla="*/ 780 w 1233"/>
                <a:gd name="T89" fmla="*/ 1555 h 1663"/>
                <a:gd name="T90" fmla="*/ 706 w 1233"/>
                <a:gd name="T91" fmla="*/ 1506 h 1663"/>
                <a:gd name="T92" fmla="*/ 616 w 1233"/>
                <a:gd name="T93" fmla="*/ 1489 h 1663"/>
                <a:gd name="T94" fmla="*/ 467 w 1233"/>
                <a:gd name="T95" fmla="*/ 1469 h 1663"/>
                <a:gd name="T96" fmla="*/ 331 w 1233"/>
                <a:gd name="T97" fmla="*/ 1418 h 1663"/>
                <a:gd name="T98" fmla="*/ 213 w 1233"/>
                <a:gd name="T99" fmla="*/ 1336 h 1663"/>
                <a:gd name="T100" fmla="*/ 115 w 1233"/>
                <a:gd name="T101" fmla="*/ 1229 h 1663"/>
                <a:gd name="T102" fmla="*/ 45 w 1233"/>
                <a:gd name="T103" fmla="*/ 1102 h 1663"/>
                <a:gd name="T104" fmla="*/ 7 w 1233"/>
                <a:gd name="T105" fmla="*/ 960 h 1663"/>
                <a:gd name="T106" fmla="*/ 3 w 1233"/>
                <a:gd name="T107" fmla="*/ 810 h 1663"/>
                <a:gd name="T108" fmla="*/ 34 w 1233"/>
                <a:gd name="T109" fmla="*/ 670 h 1663"/>
                <a:gd name="T110" fmla="*/ 97 w 1233"/>
                <a:gd name="T111" fmla="*/ 544 h 1663"/>
                <a:gd name="T112" fmla="*/ 185 w 1233"/>
                <a:gd name="T113" fmla="*/ 436 h 1663"/>
                <a:gd name="T114" fmla="*/ 297 w 1233"/>
                <a:gd name="T115" fmla="*/ 349 h 1663"/>
                <a:gd name="T116" fmla="*/ 426 w 1233"/>
                <a:gd name="T117" fmla="*/ 290 h 1663"/>
                <a:gd name="T118" fmla="*/ 430 w 1233"/>
                <a:gd name="T119" fmla="*/ 149 h 1663"/>
                <a:gd name="T120" fmla="*/ 461 w 1233"/>
                <a:gd name="T121" fmla="*/ 80 h 1663"/>
                <a:gd name="T122" fmla="*/ 514 w 1233"/>
                <a:gd name="T123" fmla="*/ 29 h 1663"/>
                <a:gd name="T124" fmla="*/ 585 w 1233"/>
                <a:gd name="T125" fmla="*/ 1 h 1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3" h="1663">
                  <a:moveTo>
                    <a:pt x="625" y="0"/>
                  </a:moveTo>
                  <a:lnTo>
                    <a:pt x="662" y="4"/>
                  </a:lnTo>
                  <a:lnTo>
                    <a:pt x="696" y="17"/>
                  </a:lnTo>
                  <a:lnTo>
                    <a:pt x="727" y="37"/>
                  </a:lnTo>
                  <a:lnTo>
                    <a:pt x="754" y="61"/>
                  </a:lnTo>
                  <a:lnTo>
                    <a:pt x="775" y="90"/>
                  </a:lnTo>
                  <a:lnTo>
                    <a:pt x="793" y="122"/>
                  </a:lnTo>
                  <a:lnTo>
                    <a:pt x="803" y="158"/>
                  </a:lnTo>
                  <a:lnTo>
                    <a:pt x="806" y="195"/>
                  </a:lnTo>
                  <a:lnTo>
                    <a:pt x="806" y="278"/>
                  </a:lnTo>
                  <a:lnTo>
                    <a:pt x="877" y="304"/>
                  </a:lnTo>
                  <a:lnTo>
                    <a:pt x="943" y="338"/>
                  </a:lnTo>
                  <a:lnTo>
                    <a:pt x="1004" y="378"/>
                  </a:lnTo>
                  <a:lnTo>
                    <a:pt x="1059" y="427"/>
                  </a:lnTo>
                  <a:lnTo>
                    <a:pt x="1107" y="481"/>
                  </a:lnTo>
                  <a:lnTo>
                    <a:pt x="1149" y="543"/>
                  </a:lnTo>
                  <a:lnTo>
                    <a:pt x="1183" y="609"/>
                  </a:lnTo>
                  <a:lnTo>
                    <a:pt x="1209" y="678"/>
                  </a:lnTo>
                  <a:lnTo>
                    <a:pt x="1225" y="752"/>
                  </a:lnTo>
                  <a:lnTo>
                    <a:pt x="1233" y="830"/>
                  </a:lnTo>
                  <a:lnTo>
                    <a:pt x="1230" y="870"/>
                  </a:lnTo>
                  <a:lnTo>
                    <a:pt x="1220" y="907"/>
                  </a:lnTo>
                  <a:lnTo>
                    <a:pt x="1202" y="941"/>
                  </a:lnTo>
                  <a:lnTo>
                    <a:pt x="1180" y="971"/>
                  </a:lnTo>
                  <a:lnTo>
                    <a:pt x="1152" y="997"/>
                  </a:lnTo>
                  <a:lnTo>
                    <a:pt x="1120" y="1016"/>
                  </a:lnTo>
                  <a:lnTo>
                    <a:pt x="1085" y="1029"/>
                  </a:lnTo>
                  <a:lnTo>
                    <a:pt x="1044" y="1034"/>
                  </a:lnTo>
                  <a:lnTo>
                    <a:pt x="1006" y="1029"/>
                  </a:lnTo>
                  <a:lnTo>
                    <a:pt x="970" y="1020"/>
                  </a:lnTo>
                  <a:lnTo>
                    <a:pt x="936" y="1002"/>
                  </a:lnTo>
                  <a:lnTo>
                    <a:pt x="907" y="978"/>
                  </a:lnTo>
                  <a:lnTo>
                    <a:pt x="885" y="949"/>
                  </a:lnTo>
                  <a:lnTo>
                    <a:pt x="867" y="917"/>
                  </a:lnTo>
                  <a:lnTo>
                    <a:pt x="856" y="879"/>
                  </a:lnTo>
                  <a:lnTo>
                    <a:pt x="853" y="841"/>
                  </a:lnTo>
                  <a:lnTo>
                    <a:pt x="851" y="810"/>
                  </a:lnTo>
                  <a:lnTo>
                    <a:pt x="845" y="781"/>
                  </a:lnTo>
                  <a:lnTo>
                    <a:pt x="833" y="752"/>
                  </a:lnTo>
                  <a:lnTo>
                    <a:pt x="817" y="725"/>
                  </a:lnTo>
                  <a:lnTo>
                    <a:pt x="796" y="701"/>
                  </a:lnTo>
                  <a:lnTo>
                    <a:pt x="770" y="680"/>
                  </a:lnTo>
                  <a:lnTo>
                    <a:pt x="741" y="662"/>
                  </a:lnTo>
                  <a:lnTo>
                    <a:pt x="706" y="647"/>
                  </a:lnTo>
                  <a:lnTo>
                    <a:pt x="667" y="639"/>
                  </a:lnTo>
                  <a:lnTo>
                    <a:pt x="625" y="636"/>
                  </a:lnTo>
                  <a:lnTo>
                    <a:pt x="580" y="641"/>
                  </a:lnTo>
                  <a:lnTo>
                    <a:pt x="537" y="652"/>
                  </a:lnTo>
                  <a:lnTo>
                    <a:pt x="498" y="672"/>
                  </a:lnTo>
                  <a:lnTo>
                    <a:pt x="463" y="697"/>
                  </a:lnTo>
                  <a:lnTo>
                    <a:pt x="432" y="728"/>
                  </a:lnTo>
                  <a:lnTo>
                    <a:pt x="408" y="763"/>
                  </a:lnTo>
                  <a:lnTo>
                    <a:pt x="392" y="804"/>
                  </a:lnTo>
                  <a:lnTo>
                    <a:pt x="382" y="846"/>
                  </a:lnTo>
                  <a:lnTo>
                    <a:pt x="380" y="891"/>
                  </a:lnTo>
                  <a:lnTo>
                    <a:pt x="390" y="937"/>
                  </a:lnTo>
                  <a:lnTo>
                    <a:pt x="406" y="979"/>
                  </a:lnTo>
                  <a:lnTo>
                    <a:pt x="430" y="1016"/>
                  </a:lnTo>
                  <a:lnTo>
                    <a:pt x="459" y="1047"/>
                  </a:lnTo>
                  <a:lnTo>
                    <a:pt x="493" y="1073"/>
                  </a:lnTo>
                  <a:lnTo>
                    <a:pt x="534" y="1092"/>
                  </a:lnTo>
                  <a:lnTo>
                    <a:pt x="575" y="1103"/>
                  </a:lnTo>
                  <a:lnTo>
                    <a:pt x="619" y="1108"/>
                  </a:lnTo>
                  <a:lnTo>
                    <a:pt x="698" y="1113"/>
                  </a:lnTo>
                  <a:lnTo>
                    <a:pt x="774" y="1129"/>
                  </a:lnTo>
                  <a:lnTo>
                    <a:pt x="845" y="1153"/>
                  </a:lnTo>
                  <a:lnTo>
                    <a:pt x="914" y="1186"/>
                  </a:lnTo>
                  <a:lnTo>
                    <a:pt x="977" y="1226"/>
                  </a:lnTo>
                  <a:lnTo>
                    <a:pt x="1035" y="1273"/>
                  </a:lnTo>
                  <a:lnTo>
                    <a:pt x="1086" y="1327"/>
                  </a:lnTo>
                  <a:lnTo>
                    <a:pt x="1131" y="1387"/>
                  </a:lnTo>
                  <a:lnTo>
                    <a:pt x="1168" y="1452"/>
                  </a:lnTo>
                  <a:lnTo>
                    <a:pt x="1197" y="1522"/>
                  </a:lnTo>
                  <a:lnTo>
                    <a:pt x="1202" y="1543"/>
                  </a:lnTo>
                  <a:lnTo>
                    <a:pt x="1199" y="1563"/>
                  </a:lnTo>
                  <a:lnTo>
                    <a:pt x="1189" y="1582"/>
                  </a:lnTo>
                  <a:lnTo>
                    <a:pt x="1175" y="1595"/>
                  </a:lnTo>
                  <a:lnTo>
                    <a:pt x="1157" y="1605"/>
                  </a:lnTo>
                  <a:lnTo>
                    <a:pt x="1136" y="1608"/>
                  </a:lnTo>
                  <a:lnTo>
                    <a:pt x="1080" y="1609"/>
                  </a:lnTo>
                  <a:lnTo>
                    <a:pt x="1023" y="1618"/>
                  </a:lnTo>
                  <a:lnTo>
                    <a:pt x="969" y="1634"/>
                  </a:lnTo>
                  <a:lnTo>
                    <a:pt x="917" y="1656"/>
                  </a:lnTo>
                  <a:lnTo>
                    <a:pt x="898" y="1663"/>
                  </a:lnTo>
                  <a:lnTo>
                    <a:pt x="877" y="1663"/>
                  </a:lnTo>
                  <a:lnTo>
                    <a:pt x="859" y="1656"/>
                  </a:lnTo>
                  <a:lnTo>
                    <a:pt x="843" y="1643"/>
                  </a:lnTo>
                  <a:lnTo>
                    <a:pt x="832" y="1627"/>
                  </a:lnTo>
                  <a:lnTo>
                    <a:pt x="809" y="1589"/>
                  </a:lnTo>
                  <a:lnTo>
                    <a:pt x="780" y="1555"/>
                  </a:lnTo>
                  <a:lnTo>
                    <a:pt x="745" y="1527"/>
                  </a:lnTo>
                  <a:lnTo>
                    <a:pt x="706" y="1506"/>
                  </a:lnTo>
                  <a:lnTo>
                    <a:pt x="662" y="1493"/>
                  </a:lnTo>
                  <a:lnTo>
                    <a:pt x="616" y="1489"/>
                  </a:lnTo>
                  <a:lnTo>
                    <a:pt x="540" y="1484"/>
                  </a:lnTo>
                  <a:lnTo>
                    <a:pt x="467" y="1469"/>
                  </a:lnTo>
                  <a:lnTo>
                    <a:pt x="397" y="1448"/>
                  </a:lnTo>
                  <a:lnTo>
                    <a:pt x="331" y="1418"/>
                  </a:lnTo>
                  <a:lnTo>
                    <a:pt x="269" y="1381"/>
                  </a:lnTo>
                  <a:lnTo>
                    <a:pt x="213" y="1336"/>
                  </a:lnTo>
                  <a:lnTo>
                    <a:pt x="161" y="1286"/>
                  </a:lnTo>
                  <a:lnTo>
                    <a:pt x="115" y="1229"/>
                  </a:lnTo>
                  <a:lnTo>
                    <a:pt x="76" y="1168"/>
                  </a:lnTo>
                  <a:lnTo>
                    <a:pt x="45" y="1102"/>
                  </a:lnTo>
                  <a:lnTo>
                    <a:pt x="21" y="1033"/>
                  </a:lnTo>
                  <a:lnTo>
                    <a:pt x="7" y="960"/>
                  </a:lnTo>
                  <a:lnTo>
                    <a:pt x="0" y="884"/>
                  </a:lnTo>
                  <a:lnTo>
                    <a:pt x="3" y="810"/>
                  </a:lnTo>
                  <a:lnTo>
                    <a:pt x="15" y="739"/>
                  </a:lnTo>
                  <a:lnTo>
                    <a:pt x="34" y="670"/>
                  </a:lnTo>
                  <a:lnTo>
                    <a:pt x="61" y="606"/>
                  </a:lnTo>
                  <a:lnTo>
                    <a:pt x="97" y="544"/>
                  </a:lnTo>
                  <a:lnTo>
                    <a:pt x="139" y="488"/>
                  </a:lnTo>
                  <a:lnTo>
                    <a:pt x="185" y="436"/>
                  </a:lnTo>
                  <a:lnTo>
                    <a:pt x="239" y="390"/>
                  </a:lnTo>
                  <a:lnTo>
                    <a:pt x="297" y="349"/>
                  </a:lnTo>
                  <a:lnTo>
                    <a:pt x="360" y="315"/>
                  </a:lnTo>
                  <a:lnTo>
                    <a:pt x="426" y="290"/>
                  </a:lnTo>
                  <a:lnTo>
                    <a:pt x="426" y="190"/>
                  </a:lnTo>
                  <a:lnTo>
                    <a:pt x="430" y="149"/>
                  </a:lnTo>
                  <a:lnTo>
                    <a:pt x="442" y="114"/>
                  </a:lnTo>
                  <a:lnTo>
                    <a:pt x="461" y="80"/>
                  </a:lnTo>
                  <a:lnTo>
                    <a:pt x="485" y="51"/>
                  </a:lnTo>
                  <a:lnTo>
                    <a:pt x="514" y="29"/>
                  </a:lnTo>
                  <a:lnTo>
                    <a:pt x="548" y="12"/>
                  </a:lnTo>
                  <a:lnTo>
                    <a:pt x="585" y="1"/>
                  </a:lnTo>
                  <a:lnTo>
                    <a:pt x="6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404">
              <a:extLst>
                <a:ext uri="{FF2B5EF4-FFF2-40B4-BE49-F238E27FC236}">
                  <a16:creationId xmlns:a16="http://schemas.microsoft.com/office/drawing/2014/main" id="{2230F1EE-A1D8-8AB4-C1AC-F2395551A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" y="2979"/>
              <a:ext cx="387" cy="518"/>
            </a:xfrm>
            <a:custGeom>
              <a:avLst/>
              <a:gdLst>
                <a:gd name="T0" fmla="*/ 227 w 775"/>
                <a:gd name="T1" fmla="*/ 5 h 1034"/>
                <a:gd name="T2" fmla="*/ 297 w 775"/>
                <a:gd name="T3" fmla="*/ 32 h 1034"/>
                <a:gd name="T4" fmla="*/ 348 w 775"/>
                <a:gd name="T5" fmla="*/ 85 h 1034"/>
                <a:gd name="T6" fmla="*/ 377 w 775"/>
                <a:gd name="T7" fmla="*/ 154 h 1034"/>
                <a:gd name="T8" fmla="*/ 382 w 775"/>
                <a:gd name="T9" fmla="*/ 224 h 1034"/>
                <a:gd name="T10" fmla="*/ 400 w 775"/>
                <a:gd name="T11" fmla="*/ 282 h 1034"/>
                <a:gd name="T12" fmla="*/ 437 w 775"/>
                <a:gd name="T13" fmla="*/ 333 h 1034"/>
                <a:gd name="T14" fmla="*/ 492 w 775"/>
                <a:gd name="T15" fmla="*/ 374 h 1034"/>
                <a:gd name="T16" fmla="*/ 564 w 775"/>
                <a:gd name="T17" fmla="*/ 395 h 1034"/>
                <a:gd name="T18" fmla="*/ 632 w 775"/>
                <a:gd name="T19" fmla="*/ 401 h 1034"/>
                <a:gd name="T20" fmla="*/ 666 w 775"/>
                <a:gd name="T21" fmla="*/ 427 h 1034"/>
                <a:gd name="T22" fmla="*/ 675 w 775"/>
                <a:gd name="T23" fmla="*/ 464 h 1034"/>
                <a:gd name="T24" fmla="*/ 675 w 775"/>
                <a:gd name="T25" fmla="*/ 501 h 1034"/>
                <a:gd name="T26" fmla="*/ 677 w 775"/>
                <a:gd name="T27" fmla="*/ 535 h 1034"/>
                <a:gd name="T28" fmla="*/ 683 w 775"/>
                <a:gd name="T29" fmla="*/ 575 h 1034"/>
                <a:gd name="T30" fmla="*/ 696 w 775"/>
                <a:gd name="T31" fmla="*/ 627 h 1034"/>
                <a:gd name="T32" fmla="*/ 714 w 775"/>
                <a:gd name="T33" fmla="*/ 696 h 1034"/>
                <a:gd name="T34" fmla="*/ 740 w 775"/>
                <a:gd name="T35" fmla="*/ 788 h 1034"/>
                <a:gd name="T36" fmla="*/ 772 w 775"/>
                <a:gd name="T37" fmla="*/ 912 h 1034"/>
                <a:gd name="T38" fmla="*/ 770 w 775"/>
                <a:gd name="T39" fmla="*/ 951 h 1034"/>
                <a:gd name="T40" fmla="*/ 733 w 775"/>
                <a:gd name="T41" fmla="*/ 996 h 1034"/>
                <a:gd name="T42" fmla="*/ 669 w 775"/>
                <a:gd name="T43" fmla="*/ 1028 h 1034"/>
                <a:gd name="T44" fmla="*/ 601 w 775"/>
                <a:gd name="T45" fmla="*/ 1034 h 1034"/>
                <a:gd name="T46" fmla="*/ 535 w 775"/>
                <a:gd name="T47" fmla="*/ 1015 h 1034"/>
                <a:gd name="T48" fmla="*/ 479 w 775"/>
                <a:gd name="T49" fmla="*/ 975 h 1034"/>
                <a:gd name="T50" fmla="*/ 440 w 775"/>
                <a:gd name="T51" fmla="*/ 915 h 1034"/>
                <a:gd name="T52" fmla="*/ 426 w 775"/>
                <a:gd name="T53" fmla="*/ 839 h 1034"/>
                <a:gd name="T54" fmla="*/ 356 w 775"/>
                <a:gd name="T55" fmla="*/ 730 h 1034"/>
                <a:gd name="T56" fmla="*/ 229 w 775"/>
                <a:gd name="T57" fmla="*/ 656 h 1034"/>
                <a:gd name="T58" fmla="*/ 124 w 775"/>
                <a:gd name="T59" fmla="*/ 552 h 1034"/>
                <a:gd name="T60" fmla="*/ 50 w 775"/>
                <a:gd name="T61" fmla="*/ 425 h 1034"/>
                <a:gd name="T62" fmla="*/ 7 w 775"/>
                <a:gd name="T63" fmla="*/ 282 h 1034"/>
                <a:gd name="T64" fmla="*/ 3 w 775"/>
                <a:gd name="T65" fmla="*/ 164 h 1034"/>
                <a:gd name="T66" fmla="*/ 29 w 775"/>
                <a:gd name="T67" fmla="*/ 93 h 1034"/>
                <a:gd name="T68" fmla="*/ 81 w 775"/>
                <a:gd name="T69" fmla="*/ 37 h 1034"/>
                <a:gd name="T70" fmla="*/ 148 w 775"/>
                <a:gd name="T71" fmla="*/ 5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5" h="1034">
                  <a:moveTo>
                    <a:pt x="187" y="0"/>
                  </a:moveTo>
                  <a:lnTo>
                    <a:pt x="227" y="5"/>
                  </a:lnTo>
                  <a:lnTo>
                    <a:pt x="263" y="14"/>
                  </a:lnTo>
                  <a:lnTo>
                    <a:pt x="297" y="32"/>
                  </a:lnTo>
                  <a:lnTo>
                    <a:pt x="324" y="56"/>
                  </a:lnTo>
                  <a:lnTo>
                    <a:pt x="348" y="85"/>
                  </a:lnTo>
                  <a:lnTo>
                    <a:pt x="366" y="117"/>
                  </a:lnTo>
                  <a:lnTo>
                    <a:pt x="377" y="154"/>
                  </a:lnTo>
                  <a:lnTo>
                    <a:pt x="380" y="193"/>
                  </a:lnTo>
                  <a:lnTo>
                    <a:pt x="382" y="224"/>
                  </a:lnTo>
                  <a:lnTo>
                    <a:pt x="389" y="253"/>
                  </a:lnTo>
                  <a:lnTo>
                    <a:pt x="400" y="282"/>
                  </a:lnTo>
                  <a:lnTo>
                    <a:pt x="416" y="309"/>
                  </a:lnTo>
                  <a:lnTo>
                    <a:pt x="437" y="333"/>
                  </a:lnTo>
                  <a:lnTo>
                    <a:pt x="463" y="354"/>
                  </a:lnTo>
                  <a:lnTo>
                    <a:pt x="492" y="374"/>
                  </a:lnTo>
                  <a:lnTo>
                    <a:pt x="525" y="387"/>
                  </a:lnTo>
                  <a:lnTo>
                    <a:pt x="564" y="395"/>
                  </a:lnTo>
                  <a:lnTo>
                    <a:pt x="608" y="398"/>
                  </a:lnTo>
                  <a:lnTo>
                    <a:pt x="632" y="401"/>
                  </a:lnTo>
                  <a:lnTo>
                    <a:pt x="651" y="412"/>
                  </a:lnTo>
                  <a:lnTo>
                    <a:pt x="666" y="427"/>
                  </a:lnTo>
                  <a:lnTo>
                    <a:pt x="674" y="445"/>
                  </a:lnTo>
                  <a:lnTo>
                    <a:pt x="675" y="464"/>
                  </a:lnTo>
                  <a:lnTo>
                    <a:pt x="675" y="483"/>
                  </a:lnTo>
                  <a:lnTo>
                    <a:pt x="675" y="501"/>
                  </a:lnTo>
                  <a:lnTo>
                    <a:pt x="675" y="519"/>
                  </a:lnTo>
                  <a:lnTo>
                    <a:pt x="677" y="535"/>
                  </a:lnTo>
                  <a:lnTo>
                    <a:pt x="679" y="554"/>
                  </a:lnTo>
                  <a:lnTo>
                    <a:pt x="683" y="575"/>
                  </a:lnTo>
                  <a:lnTo>
                    <a:pt x="690" y="599"/>
                  </a:lnTo>
                  <a:lnTo>
                    <a:pt x="696" y="627"/>
                  </a:lnTo>
                  <a:lnTo>
                    <a:pt x="704" y="659"/>
                  </a:lnTo>
                  <a:lnTo>
                    <a:pt x="714" y="696"/>
                  </a:lnTo>
                  <a:lnTo>
                    <a:pt x="725" y="738"/>
                  </a:lnTo>
                  <a:lnTo>
                    <a:pt x="740" y="788"/>
                  </a:lnTo>
                  <a:lnTo>
                    <a:pt x="754" y="846"/>
                  </a:lnTo>
                  <a:lnTo>
                    <a:pt x="772" y="912"/>
                  </a:lnTo>
                  <a:lnTo>
                    <a:pt x="775" y="931"/>
                  </a:lnTo>
                  <a:lnTo>
                    <a:pt x="770" y="951"/>
                  </a:lnTo>
                  <a:lnTo>
                    <a:pt x="761" y="968"/>
                  </a:lnTo>
                  <a:lnTo>
                    <a:pt x="733" y="996"/>
                  </a:lnTo>
                  <a:lnTo>
                    <a:pt x="701" y="1015"/>
                  </a:lnTo>
                  <a:lnTo>
                    <a:pt x="669" y="1028"/>
                  </a:lnTo>
                  <a:lnTo>
                    <a:pt x="635" y="1034"/>
                  </a:lnTo>
                  <a:lnTo>
                    <a:pt x="601" y="1034"/>
                  </a:lnTo>
                  <a:lnTo>
                    <a:pt x="567" y="1028"/>
                  </a:lnTo>
                  <a:lnTo>
                    <a:pt x="535" y="1015"/>
                  </a:lnTo>
                  <a:lnTo>
                    <a:pt x="506" y="997"/>
                  </a:lnTo>
                  <a:lnTo>
                    <a:pt x="479" y="975"/>
                  </a:lnTo>
                  <a:lnTo>
                    <a:pt x="458" y="947"/>
                  </a:lnTo>
                  <a:lnTo>
                    <a:pt x="440" y="915"/>
                  </a:lnTo>
                  <a:lnTo>
                    <a:pt x="430" y="880"/>
                  </a:lnTo>
                  <a:lnTo>
                    <a:pt x="426" y="839"/>
                  </a:lnTo>
                  <a:lnTo>
                    <a:pt x="426" y="756"/>
                  </a:lnTo>
                  <a:lnTo>
                    <a:pt x="356" y="730"/>
                  </a:lnTo>
                  <a:lnTo>
                    <a:pt x="290" y="696"/>
                  </a:lnTo>
                  <a:lnTo>
                    <a:pt x="229" y="656"/>
                  </a:lnTo>
                  <a:lnTo>
                    <a:pt x="174" y="607"/>
                  </a:lnTo>
                  <a:lnTo>
                    <a:pt x="124" y="552"/>
                  </a:lnTo>
                  <a:lnTo>
                    <a:pt x="84" y="491"/>
                  </a:lnTo>
                  <a:lnTo>
                    <a:pt x="50" y="425"/>
                  </a:lnTo>
                  <a:lnTo>
                    <a:pt x="24" y="356"/>
                  </a:lnTo>
                  <a:lnTo>
                    <a:pt x="7" y="282"/>
                  </a:lnTo>
                  <a:lnTo>
                    <a:pt x="0" y="204"/>
                  </a:lnTo>
                  <a:lnTo>
                    <a:pt x="3" y="164"/>
                  </a:lnTo>
                  <a:lnTo>
                    <a:pt x="13" y="127"/>
                  </a:lnTo>
                  <a:lnTo>
                    <a:pt x="29" y="93"/>
                  </a:lnTo>
                  <a:lnTo>
                    <a:pt x="52" y="63"/>
                  </a:lnTo>
                  <a:lnTo>
                    <a:pt x="81" y="37"/>
                  </a:lnTo>
                  <a:lnTo>
                    <a:pt x="113" y="17"/>
                  </a:lnTo>
                  <a:lnTo>
                    <a:pt x="148" y="5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405">
              <a:extLst>
                <a:ext uri="{FF2B5EF4-FFF2-40B4-BE49-F238E27FC236}">
                  <a16:creationId xmlns:a16="http://schemas.microsoft.com/office/drawing/2014/main" id="{06B77F58-6516-8913-279C-2DECE3A9A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" y="3128"/>
              <a:ext cx="1142" cy="1143"/>
            </a:xfrm>
            <a:custGeom>
              <a:avLst/>
              <a:gdLst>
                <a:gd name="T0" fmla="*/ 239 w 2285"/>
                <a:gd name="T1" fmla="*/ 6 h 2285"/>
                <a:gd name="T2" fmla="*/ 1870 w 2285"/>
                <a:gd name="T3" fmla="*/ 446 h 2285"/>
                <a:gd name="T4" fmla="*/ 1926 w 2285"/>
                <a:gd name="T5" fmla="*/ 491 h 2285"/>
                <a:gd name="T6" fmla="*/ 1961 w 2285"/>
                <a:gd name="T7" fmla="*/ 551 h 2285"/>
                <a:gd name="T8" fmla="*/ 1974 w 2285"/>
                <a:gd name="T9" fmla="*/ 619 h 2285"/>
                <a:gd name="T10" fmla="*/ 1960 w 2285"/>
                <a:gd name="T11" fmla="*/ 688 h 2285"/>
                <a:gd name="T12" fmla="*/ 1918 w 2285"/>
                <a:gd name="T13" fmla="*/ 751 h 2285"/>
                <a:gd name="T14" fmla="*/ 2229 w 2285"/>
                <a:gd name="T15" fmla="*/ 1499 h 2285"/>
                <a:gd name="T16" fmla="*/ 2271 w 2285"/>
                <a:gd name="T17" fmla="*/ 1561 h 2285"/>
                <a:gd name="T18" fmla="*/ 2285 w 2285"/>
                <a:gd name="T19" fmla="*/ 1632 h 2285"/>
                <a:gd name="T20" fmla="*/ 2271 w 2285"/>
                <a:gd name="T21" fmla="*/ 1705 h 2285"/>
                <a:gd name="T22" fmla="*/ 2229 w 2285"/>
                <a:gd name="T23" fmla="*/ 1768 h 2285"/>
                <a:gd name="T24" fmla="*/ 1737 w 2285"/>
                <a:gd name="T25" fmla="*/ 2254 h 2285"/>
                <a:gd name="T26" fmla="*/ 1670 w 2285"/>
                <a:gd name="T27" fmla="*/ 2282 h 2285"/>
                <a:gd name="T28" fmla="*/ 1633 w 2285"/>
                <a:gd name="T29" fmla="*/ 2285 h 2285"/>
                <a:gd name="T30" fmla="*/ 1562 w 2285"/>
                <a:gd name="T31" fmla="*/ 2270 h 2285"/>
                <a:gd name="T32" fmla="*/ 1499 w 2285"/>
                <a:gd name="T33" fmla="*/ 2229 h 2285"/>
                <a:gd name="T34" fmla="*/ 751 w 2285"/>
                <a:gd name="T35" fmla="*/ 1918 h 2285"/>
                <a:gd name="T36" fmla="*/ 703 w 2285"/>
                <a:gd name="T37" fmla="*/ 1953 h 2285"/>
                <a:gd name="T38" fmla="*/ 648 w 2285"/>
                <a:gd name="T39" fmla="*/ 1971 h 2285"/>
                <a:gd name="T40" fmla="*/ 589 w 2285"/>
                <a:gd name="T41" fmla="*/ 1972 h 2285"/>
                <a:gd name="T42" fmla="*/ 531 w 2285"/>
                <a:gd name="T43" fmla="*/ 1951 h 2285"/>
                <a:gd name="T44" fmla="*/ 481 w 2285"/>
                <a:gd name="T45" fmla="*/ 1911 h 2285"/>
                <a:gd name="T46" fmla="*/ 440 w 2285"/>
                <a:gd name="T47" fmla="*/ 1847 h 2285"/>
                <a:gd name="T48" fmla="*/ 424 w 2285"/>
                <a:gd name="T49" fmla="*/ 1798 h 2285"/>
                <a:gd name="T50" fmla="*/ 414 w 2285"/>
                <a:gd name="T51" fmla="*/ 1758 h 2285"/>
                <a:gd name="T52" fmla="*/ 394 w 2285"/>
                <a:gd name="T53" fmla="*/ 1684 h 2285"/>
                <a:gd name="T54" fmla="*/ 368 w 2285"/>
                <a:gd name="T55" fmla="*/ 1584 h 2285"/>
                <a:gd name="T56" fmla="*/ 334 w 2285"/>
                <a:gd name="T57" fmla="*/ 1462 h 2285"/>
                <a:gd name="T58" fmla="*/ 297 w 2285"/>
                <a:gd name="T59" fmla="*/ 1323 h 2285"/>
                <a:gd name="T60" fmla="*/ 257 w 2285"/>
                <a:gd name="T61" fmla="*/ 1175 h 2285"/>
                <a:gd name="T62" fmla="*/ 216 w 2285"/>
                <a:gd name="T63" fmla="*/ 1020 h 2285"/>
                <a:gd name="T64" fmla="*/ 174 w 2285"/>
                <a:gd name="T65" fmla="*/ 865 h 2285"/>
                <a:gd name="T66" fmla="*/ 134 w 2285"/>
                <a:gd name="T67" fmla="*/ 717 h 2285"/>
                <a:gd name="T68" fmla="*/ 99 w 2285"/>
                <a:gd name="T69" fmla="*/ 580 h 2285"/>
                <a:gd name="T70" fmla="*/ 65 w 2285"/>
                <a:gd name="T71" fmla="*/ 458 h 2285"/>
                <a:gd name="T72" fmla="*/ 39 w 2285"/>
                <a:gd name="T73" fmla="*/ 358 h 2285"/>
                <a:gd name="T74" fmla="*/ 20 w 2285"/>
                <a:gd name="T75" fmla="*/ 285 h 2285"/>
                <a:gd name="T76" fmla="*/ 8 w 2285"/>
                <a:gd name="T77" fmla="*/ 245 h 2285"/>
                <a:gd name="T78" fmla="*/ 0 w 2285"/>
                <a:gd name="T79" fmla="*/ 196 h 2285"/>
                <a:gd name="T80" fmla="*/ 13 w 2285"/>
                <a:gd name="T81" fmla="*/ 119 h 2285"/>
                <a:gd name="T82" fmla="*/ 57 w 2285"/>
                <a:gd name="T83" fmla="*/ 56 h 2285"/>
                <a:gd name="T84" fmla="*/ 120 w 2285"/>
                <a:gd name="T85" fmla="*/ 13 h 2285"/>
                <a:gd name="T86" fmla="*/ 197 w 2285"/>
                <a:gd name="T87" fmla="*/ 0 h 2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85" h="2285">
                  <a:moveTo>
                    <a:pt x="197" y="0"/>
                  </a:moveTo>
                  <a:lnTo>
                    <a:pt x="239" y="6"/>
                  </a:lnTo>
                  <a:lnTo>
                    <a:pt x="1833" y="433"/>
                  </a:lnTo>
                  <a:lnTo>
                    <a:pt x="1870" y="446"/>
                  </a:lnTo>
                  <a:lnTo>
                    <a:pt x="1900" y="466"/>
                  </a:lnTo>
                  <a:lnTo>
                    <a:pt x="1926" y="491"/>
                  </a:lnTo>
                  <a:lnTo>
                    <a:pt x="1947" y="519"/>
                  </a:lnTo>
                  <a:lnTo>
                    <a:pt x="1961" y="551"/>
                  </a:lnTo>
                  <a:lnTo>
                    <a:pt x="1971" y="585"/>
                  </a:lnTo>
                  <a:lnTo>
                    <a:pt x="1974" y="619"/>
                  </a:lnTo>
                  <a:lnTo>
                    <a:pt x="1970" y="654"/>
                  </a:lnTo>
                  <a:lnTo>
                    <a:pt x="1960" y="688"/>
                  </a:lnTo>
                  <a:lnTo>
                    <a:pt x="1942" y="722"/>
                  </a:lnTo>
                  <a:lnTo>
                    <a:pt x="1918" y="751"/>
                  </a:lnTo>
                  <a:lnTo>
                    <a:pt x="1700" y="968"/>
                  </a:lnTo>
                  <a:lnTo>
                    <a:pt x="2229" y="1499"/>
                  </a:lnTo>
                  <a:lnTo>
                    <a:pt x="2255" y="1529"/>
                  </a:lnTo>
                  <a:lnTo>
                    <a:pt x="2271" y="1561"/>
                  </a:lnTo>
                  <a:lnTo>
                    <a:pt x="2282" y="1597"/>
                  </a:lnTo>
                  <a:lnTo>
                    <a:pt x="2285" y="1632"/>
                  </a:lnTo>
                  <a:lnTo>
                    <a:pt x="2282" y="1669"/>
                  </a:lnTo>
                  <a:lnTo>
                    <a:pt x="2271" y="1705"/>
                  </a:lnTo>
                  <a:lnTo>
                    <a:pt x="2255" y="1737"/>
                  </a:lnTo>
                  <a:lnTo>
                    <a:pt x="2229" y="1768"/>
                  </a:lnTo>
                  <a:lnTo>
                    <a:pt x="1768" y="2229"/>
                  </a:lnTo>
                  <a:lnTo>
                    <a:pt x="1737" y="2254"/>
                  </a:lnTo>
                  <a:lnTo>
                    <a:pt x="1705" y="2270"/>
                  </a:lnTo>
                  <a:lnTo>
                    <a:pt x="1670" y="2282"/>
                  </a:lnTo>
                  <a:lnTo>
                    <a:pt x="1633" y="2285"/>
                  </a:lnTo>
                  <a:lnTo>
                    <a:pt x="1633" y="2285"/>
                  </a:lnTo>
                  <a:lnTo>
                    <a:pt x="1597" y="2282"/>
                  </a:lnTo>
                  <a:lnTo>
                    <a:pt x="1562" y="2270"/>
                  </a:lnTo>
                  <a:lnTo>
                    <a:pt x="1530" y="2254"/>
                  </a:lnTo>
                  <a:lnTo>
                    <a:pt x="1499" y="2229"/>
                  </a:lnTo>
                  <a:lnTo>
                    <a:pt x="969" y="1700"/>
                  </a:lnTo>
                  <a:lnTo>
                    <a:pt x="751" y="1918"/>
                  </a:lnTo>
                  <a:lnTo>
                    <a:pt x="729" y="1937"/>
                  </a:lnTo>
                  <a:lnTo>
                    <a:pt x="703" y="1953"/>
                  </a:lnTo>
                  <a:lnTo>
                    <a:pt x="676" y="1964"/>
                  </a:lnTo>
                  <a:lnTo>
                    <a:pt x="648" y="1971"/>
                  </a:lnTo>
                  <a:lnTo>
                    <a:pt x="618" y="1974"/>
                  </a:lnTo>
                  <a:lnTo>
                    <a:pt x="589" y="1972"/>
                  </a:lnTo>
                  <a:lnTo>
                    <a:pt x="560" y="1964"/>
                  </a:lnTo>
                  <a:lnTo>
                    <a:pt x="531" y="1951"/>
                  </a:lnTo>
                  <a:lnTo>
                    <a:pt x="505" y="1934"/>
                  </a:lnTo>
                  <a:lnTo>
                    <a:pt x="481" y="1911"/>
                  </a:lnTo>
                  <a:lnTo>
                    <a:pt x="458" y="1882"/>
                  </a:lnTo>
                  <a:lnTo>
                    <a:pt x="440" y="1847"/>
                  </a:lnTo>
                  <a:lnTo>
                    <a:pt x="427" y="1806"/>
                  </a:lnTo>
                  <a:lnTo>
                    <a:pt x="424" y="1798"/>
                  </a:lnTo>
                  <a:lnTo>
                    <a:pt x="421" y="1782"/>
                  </a:lnTo>
                  <a:lnTo>
                    <a:pt x="414" y="1758"/>
                  </a:lnTo>
                  <a:lnTo>
                    <a:pt x="405" y="1724"/>
                  </a:lnTo>
                  <a:lnTo>
                    <a:pt x="394" y="1684"/>
                  </a:lnTo>
                  <a:lnTo>
                    <a:pt x="381" y="1637"/>
                  </a:lnTo>
                  <a:lnTo>
                    <a:pt x="368" y="1584"/>
                  </a:lnTo>
                  <a:lnTo>
                    <a:pt x="352" y="1524"/>
                  </a:lnTo>
                  <a:lnTo>
                    <a:pt x="334" y="1462"/>
                  </a:lnTo>
                  <a:lnTo>
                    <a:pt x="316" y="1394"/>
                  </a:lnTo>
                  <a:lnTo>
                    <a:pt x="297" y="1323"/>
                  </a:lnTo>
                  <a:lnTo>
                    <a:pt x="278" y="1250"/>
                  </a:lnTo>
                  <a:lnTo>
                    <a:pt x="257" y="1175"/>
                  </a:lnTo>
                  <a:lnTo>
                    <a:pt x="237" y="1097"/>
                  </a:lnTo>
                  <a:lnTo>
                    <a:pt x="216" y="1020"/>
                  </a:lnTo>
                  <a:lnTo>
                    <a:pt x="195" y="943"/>
                  </a:lnTo>
                  <a:lnTo>
                    <a:pt x="174" y="865"/>
                  </a:lnTo>
                  <a:lnTo>
                    <a:pt x="155" y="791"/>
                  </a:lnTo>
                  <a:lnTo>
                    <a:pt x="134" y="717"/>
                  </a:lnTo>
                  <a:lnTo>
                    <a:pt x="116" y="646"/>
                  </a:lnTo>
                  <a:lnTo>
                    <a:pt x="99" y="580"/>
                  </a:lnTo>
                  <a:lnTo>
                    <a:pt x="81" y="516"/>
                  </a:lnTo>
                  <a:lnTo>
                    <a:pt x="65" y="458"/>
                  </a:lnTo>
                  <a:lnTo>
                    <a:pt x="52" y="404"/>
                  </a:lnTo>
                  <a:lnTo>
                    <a:pt x="39" y="358"/>
                  </a:lnTo>
                  <a:lnTo>
                    <a:pt x="28" y="317"/>
                  </a:lnTo>
                  <a:lnTo>
                    <a:pt x="20" y="285"/>
                  </a:lnTo>
                  <a:lnTo>
                    <a:pt x="13" y="261"/>
                  </a:lnTo>
                  <a:lnTo>
                    <a:pt x="8" y="245"/>
                  </a:lnTo>
                  <a:lnTo>
                    <a:pt x="7" y="238"/>
                  </a:lnTo>
                  <a:lnTo>
                    <a:pt x="0" y="196"/>
                  </a:lnTo>
                  <a:lnTo>
                    <a:pt x="4" y="156"/>
                  </a:lnTo>
                  <a:lnTo>
                    <a:pt x="13" y="119"/>
                  </a:lnTo>
                  <a:lnTo>
                    <a:pt x="31" y="85"/>
                  </a:lnTo>
                  <a:lnTo>
                    <a:pt x="57" y="56"/>
                  </a:lnTo>
                  <a:lnTo>
                    <a:pt x="86" y="30"/>
                  </a:lnTo>
                  <a:lnTo>
                    <a:pt x="120" y="13"/>
                  </a:lnTo>
                  <a:lnTo>
                    <a:pt x="157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1" name="Group 453">
            <a:extLst>
              <a:ext uri="{FF2B5EF4-FFF2-40B4-BE49-F238E27FC236}">
                <a16:creationId xmlns:a16="http://schemas.microsoft.com/office/drawing/2014/main" id="{81AB9F42-E126-365F-6B1F-94BE468D950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15967" y="2314590"/>
            <a:ext cx="636206" cy="711398"/>
            <a:chOff x="1954" y="2361"/>
            <a:chExt cx="1836" cy="2053"/>
          </a:xfrm>
          <a:solidFill>
            <a:srgbClr val="3B85D9"/>
          </a:solidFill>
        </p:grpSpPr>
        <p:sp>
          <p:nvSpPr>
            <p:cNvPr id="32" name="Freeform 455">
              <a:extLst>
                <a:ext uri="{FF2B5EF4-FFF2-40B4-BE49-F238E27FC236}">
                  <a16:creationId xmlns:a16="http://schemas.microsoft.com/office/drawing/2014/main" id="{D5AF99CF-2FA8-4090-4C0E-9E9CEDEB1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4" y="2361"/>
              <a:ext cx="1610" cy="2042"/>
            </a:xfrm>
            <a:custGeom>
              <a:avLst/>
              <a:gdLst>
                <a:gd name="T0" fmla="*/ 2854 w 3221"/>
                <a:gd name="T1" fmla="*/ 0 h 4086"/>
                <a:gd name="T2" fmla="*/ 2951 w 3221"/>
                <a:gd name="T3" fmla="*/ 13 h 4086"/>
                <a:gd name="T4" fmla="*/ 3038 w 3221"/>
                <a:gd name="T5" fmla="*/ 50 h 4086"/>
                <a:gd name="T6" fmla="*/ 3113 w 3221"/>
                <a:gd name="T7" fmla="*/ 108 h 4086"/>
                <a:gd name="T8" fmla="*/ 3171 w 3221"/>
                <a:gd name="T9" fmla="*/ 181 h 4086"/>
                <a:gd name="T10" fmla="*/ 3208 w 3221"/>
                <a:gd name="T11" fmla="*/ 270 h 4086"/>
                <a:gd name="T12" fmla="*/ 3221 w 3221"/>
                <a:gd name="T13" fmla="*/ 367 h 4086"/>
                <a:gd name="T14" fmla="*/ 3154 w 3221"/>
                <a:gd name="T15" fmla="*/ 2095 h 4086"/>
                <a:gd name="T16" fmla="*/ 3017 w 3221"/>
                <a:gd name="T17" fmla="*/ 2063 h 4086"/>
                <a:gd name="T18" fmla="*/ 2946 w 3221"/>
                <a:gd name="T19" fmla="*/ 367 h 4086"/>
                <a:gd name="T20" fmla="*/ 2933 w 3221"/>
                <a:gd name="T21" fmla="*/ 321 h 4086"/>
                <a:gd name="T22" fmla="*/ 2900 w 3221"/>
                <a:gd name="T23" fmla="*/ 287 h 4086"/>
                <a:gd name="T24" fmla="*/ 2854 w 3221"/>
                <a:gd name="T25" fmla="*/ 275 h 4086"/>
                <a:gd name="T26" fmla="*/ 855 w 3221"/>
                <a:gd name="T27" fmla="*/ 279 h 4086"/>
                <a:gd name="T28" fmla="*/ 814 w 3221"/>
                <a:gd name="T29" fmla="*/ 302 h 4086"/>
                <a:gd name="T30" fmla="*/ 790 w 3221"/>
                <a:gd name="T31" fmla="*/ 342 h 4086"/>
                <a:gd name="T32" fmla="*/ 787 w 3221"/>
                <a:gd name="T33" fmla="*/ 512 h 4086"/>
                <a:gd name="T34" fmla="*/ 2391 w 3221"/>
                <a:gd name="T35" fmla="*/ 516 h 4086"/>
                <a:gd name="T36" fmla="*/ 2484 w 3221"/>
                <a:gd name="T37" fmla="*/ 541 h 4086"/>
                <a:gd name="T38" fmla="*/ 2565 w 3221"/>
                <a:gd name="T39" fmla="*/ 589 h 4086"/>
                <a:gd name="T40" fmla="*/ 2632 w 3221"/>
                <a:gd name="T41" fmla="*/ 655 h 4086"/>
                <a:gd name="T42" fmla="*/ 2680 w 3221"/>
                <a:gd name="T43" fmla="*/ 736 h 4086"/>
                <a:gd name="T44" fmla="*/ 2705 w 3221"/>
                <a:gd name="T45" fmla="*/ 830 h 4086"/>
                <a:gd name="T46" fmla="*/ 2709 w 3221"/>
                <a:gd name="T47" fmla="*/ 2051 h 4086"/>
                <a:gd name="T48" fmla="*/ 2523 w 3221"/>
                <a:gd name="T49" fmla="*/ 2080 h 4086"/>
                <a:gd name="T50" fmla="*/ 2434 w 3221"/>
                <a:gd name="T51" fmla="*/ 879 h 4086"/>
                <a:gd name="T52" fmla="*/ 2420 w 3221"/>
                <a:gd name="T53" fmla="*/ 833 h 4086"/>
                <a:gd name="T54" fmla="*/ 2388 w 3221"/>
                <a:gd name="T55" fmla="*/ 800 h 4086"/>
                <a:gd name="T56" fmla="*/ 2342 w 3221"/>
                <a:gd name="T57" fmla="*/ 788 h 4086"/>
                <a:gd name="T58" fmla="*/ 342 w 3221"/>
                <a:gd name="T59" fmla="*/ 790 h 4086"/>
                <a:gd name="T60" fmla="*/ 302 w 3221"/>
                <a:gd name="T61" fmla="*/ 814 h 4086"/>
                <a:gd name="T62" fmla="*/ 278 w 3221"/>
                <a:gd name="T63" fmla="*/ 855 h 4086"/>
                <a:gd name="T64" fmla="*/ 275 w 3221"/>
                <a:gd name="T65" fmla="*/ 3718 h 4086"/>
                <a:gd name="T66" fmla="*/ 287 w 3221"/>
                <a:gd name="T67" fmla="*/ 3765 h 4086"/>
                <a:gd name="T68" fmla="*/ 321 w 3221"/>
                <a:gd name="T69" fmla="*/ 3798 h 4086"/>
                <a:gd name="T70" fmla="*/ 367 w 3221"/>
                <a:gd name="T71" fmla="*/ 3810 h 4086"/>
                <a:gd name="T72" fmla="*/ 1792 w 3221"/>
                <a:gd name="T73" fmla="*/ 3885 h 4086"/>
                <a:gd name="T74" fmla="*/ 1893 w 3221"/>
                <a:gd name="T75" fmla="*/ 4022 h 4086"/>
                <a:gd name="T76" fmla="*/ 367 w 3221"/>
                <a:gd name="T77" fmla="*/ 4086 h 4086"/>
                <a:gd name="T78" fmla="*/ 270 w 3221"/>
                <a:gd name="T79" fmla="*/ 4072 h 4086"/>
                <a:gd name="T80" fmla="*/ 182 w 3221"/>
                <a:gd name="T81" fmla="*/ 4035 h 4086"/>
                <a:gd name="T82" fmla="*/ 107 w 3221"/>
                <a:gd name="T83" fmla="*/ 3977 h 4086"/>
                <a:gd name="T84" fmla="*/ 50 w 3221"/>
                <a:gd name="T85" fmla="*/ 3904 h 4086"/>
                <a:gd name="T86" fmla="*/ 12 w 3221"/>
                <a:gd name="T87" fmla="*/ 3815 h 4086"/>
                <a:gd name="T88" fmla="*/ 0 w 3221"/>
                <a:gd name="T89" fmla="*/ 3718 h 4086"/>
                <a:gd name="T90" fmla="*/ 2 w 3221"/>
                <a:gd name="T91" fmla="*/ 830 h 4086"/>
                <a:gd name="T92" fmla="*/ 29 w 3221"/>
                <a:gd name="T93" fmla="*/ 736 h 4086"/>
                <a:gd name="T94" fmla="*/ 76 w 3221"/>
                <a:gd name="T95" fmla="*/ 655 h 4086"/>
                <a:gd name="T96" fmla="*/ 142 w 3221"/>
                <a:gd name="T97" fmla="*/ 589 h 4086"/>
                <a:gd name="T98" fmla="*/ 225 w 3221"/>
                <a:gd name="T99" fmla="*/ 541 h 4086"/>
                <a:gd name="T100" fmla="*/ 317 w 3221"/>
                <a:gd name="T101" fmla="*/ 516 h 4086"/>
                <a:gd name="T102" fmla="*/ 512 w 3221"/>
                <a:gd name="T103" fmla="*/ 512 h 4086"/>
                <a:gd name="T104" fmla="*/ 516 w 3221"/>
                <a:gd name="T105" fmla="*/ 317 h 4086"/>
                <a:gd name="T106" fmla="*/ 541 w 3221"/>
                <a:gd name="T107" fmla="*/ 224 h 4086"/>
                <a:gd name="T108" fmla="*/ 588 w 3221"/>
                <a:gd name="T109" fmla="*/ 143 h 4086"/>
                <a:gd name="T110" fmla="*/ 656 w 3221"/>
                <a:gd name="T111" fmla="*/ 76 h 4086"/>
                <a:gd name="T112" fmla="*/ 737 w 3221"/>
                <a:gd name="T113" fmla="*/ 29 h 4086"/>
                <a:gd name="T114" fmla="*/ 829 w 3221"/>
                <a:gd name="T115" fmla="*/ 3 h 4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1" h="4086">
                  <a:moveTo>
                    <a:pt x="879" y="0"/>
                  </a:moveTo>
                  <a:lnTo>
                    <a:pt x="2854" y="0"/>
                  </a:lnTo>
                  <a:lnTo>
                    <a:pt x="2903" y="3"/>
                  </a:lnTo>
                  <a:lnTo>
                    <a:pt x="2951" y="13"/>
                  </a:lnTo>
                  <a:lnTo>
                    <a:pt x="2996" y="29"/>
                  </a:lnTo>
                  <a:lnTo>
                    <a:pt x="3038" y="50"/>
                  </a:lnTo>
                  <a:lnTo>
                    <a:pt x="3078" y="76"/>
                  </a:lnTo>
                  <a:lnTo>
                    <a:pt x="3113" y="108"/>
                  </a:lnTo>
                  <a:lnTo>
                    <a:pt x="3145" y="143"/>
                  </a:lnTo>
                  <a:lnTo>
                    <a:pt x="3171" y="181"/>
                  </a:lnTo>
                  <a:lnTo>
                    <a:pt x="3192" y="224"/>
                  </a:lnTo>
                  <a:lnTo>
                    <a:pt x="3208" y="270"/>
                  </a:lnTo>
                  <a:lnTo>
                    <a:pt x="3218" y="317"/>
                  </a:lnTo>
                  <a:lnTo>
                    <a:pt x="3221" y="367"/>
                  </a:lnTo>
                  <a:lnTo>
                    <a:pt x="3221" y="2118"/>
                  </a:lnTo>
                  <a:lnTo>
                    <a:pt x="3154" y="2095"/>
                  </a:lnTo>
                  <a:lnTo>
                    <a:pt x="3086" y="2077"/>
                  </a:lnTo>
                  <a:lnTo>
                    <a:pt x="3017" y="2063"/>
                  </a:lnTo>
                  <a:lnTo>
                    <a:pt x="2946" y="2053"/>
                  </a:lnTo>
                  <a:lnTo>
                    <a:pt x="2946" y="367"/>
                  </a:lnTo>
                  <a:lnTo>
                    <a:pt x="2942" y="342"/>
                  </a:lnTo>
                  <a:lnTo>
                    <a:pt x="2933" y="321"/>
                  </a:lnTo>
                  <a:lnTo>
                    <a:pt x="2918" y="302"/>
                  </a:lnTo>
                  <a:lnTo>
                    <a:pt x="2900" y="287"/>
                  </a:lnTo>
                  <a:lnTo>
                    <a:pt x="2879" y="279"/>
                  </a:lnTo>
                  <a:lnTo>
                    <a:pt x="2854" y="275"/>
                  </a:lnTo>
                  <a:lnTo>
                    <a:pt x="879" y="275"/>
                  </a:lnTo>
                  <a:lnTo>
                    <a:pt x="855" y="279"/>
                  </a:lnTo>
                  <a:lnTo>
                    <a:pt x="833" y="287"/>
                  </a:lnTo>
                  <a:lnTo>
                    <a:pt x="814" y="302"/>
                  </a:lnTo>
                  <a:lnTo>
                    <a:pt x="799" y="321"/>
                  </a:lnTo>
                  <a:lnTo>
                    <a:pt x="790" y="342"/>
                  </a:lnTo>
                  <a:lnTo>
                    <a:pt x="787" y="367"/>
                  </a:lnTo>
                  <a:lnTo>
                    <a:pt x="787" y="512"/>
                  </a:lnTo>
                  <a:lnTo>
                    <a:pt x="2342" y="512"/>
                  </a:lnTo>
                  <a:lnTo>
                    <a:pt x="2391" y="516"/>
                  </a:lnTo>
                  <a:lnTo>
                    <a:pt x="2439" y="526"/>
                  </a:lnTo>
                  <a:lnTo>
                    <a:pt x="2484" y="541"/>
                  </a:lnTo>
                  <a:lnTo>
                    <a:pt x="2526" y="563"/>
                  </a:lnTo>
                  <a:lnTo>
                    <a:pt x="2565" y="589"/>
                  </a:lnTo>
                  <a:lnTo>
                    <a:pt x="2601" y="620"/>
                  </a:lnTo>
                  <a:lnTo>
                    <a:pt x="2632" y="655"/>
                  </a:lnTo>
                  <a:lnTo>
                    <a:pt x="2659" y="694"/>
                  </a:lnTo>
                  <a:lnTo>
                    <a:pt x="2680" y="736"/>
                  </a:lnTo>
                  <a:lnTo>
                    <a:pt x="2695" y="781"/>
                  </a:lnTo>
                  <a:lnTo>
                    <a:pt x="2705" y="830"/>
                  </a:lnTo>
                  <a:lnTo>
                    <a:pt x="2709" y="879"/>
                  </a:lnTo>
                  <a:lnTo>
                    <a:pt x="2709" y="2051"/>
                  </a:lnTo>
                  <a:lnTo>
                    <a:pt x="2614" y="2062"/>
                  </a:lnTo>
                  <a:lnTo>
                    <a:pt x="2523" y="2080"/>
                  </a:lnTo>
                  <a:lnTo>
                    <a:pt x="2434" y="2107"/>
                  </a:lnTo>
                  <a:lnTo>
                    <a:pt x="2434" y="879"/>
                  </a:lnTo>
                  <a:lnTo>
                    <a:pt x="2430" y="855"/>
                  </a:lnTo>
                  <a:lnTo>
                    <a:pt x="2420" y="833"/>
                  </a:lnTo>
                  <a:lnTo>
                    <a:pt x="2406" y="814"/>
                  </a:lnTo>
                  <a:lnTo>
                    <a:pt x="2388" y="800"/>
                  </a:lnTo>
                  <a:lnTo>
                    <a:pt x="2365" y="790"/>
                  </a:lnTo>
                  <a:lnTo>
                    <a:pt x="2342" y="788"/>
                  </a:lnTo>
                  <a:lnTo>
                    <a:pt x="367" y="788"/>
                  </a:lnTo>
                  <a:lnTo>
                    <a:pt x="342" y="790"/>
                  </a:lnTo>
                  <a:lnTo>
                    <a:pt x="321" y="800"/>
                  </a:lnTo>
                  <a:lnTo>
                    <a:pt x="302" y="814"/>
                  </a:lnTo>
                  <a:lnTo>
                    <a:pt x="287" y="833"/>
                  </a:lnTo>
                  <a:lnTo>
                    <a:pt x="278" y="855"/>
                  </a:lnTo>
                  <a:lnTo>
                    <a:pt x="275" y="879"/>
                  </a:lnTo>
                  <a:lnTo>
                    <a:pt x="275" y="3718"/>
                  </a:lnTo>
                  <a:lnTo>
                    <a:pt x="278" y="3743"/>
                  </a:lnTo>
                  <a:lnTo>
                    <a:pt x="287" y="3765"/>
                  </a:lnTo>
                  <a:lnTo>
                    <a:pt x="302" y="3784"/>
                  </a:lnTo>
                  <a:lnTo>
                    <a:pt x="321" y="3798"/>
                  </a:lnTo>
                  <a:lnTo>
                    <a:pt x="342" y="3808"/>
                  </a:lnTo>
                  <a:lnTo>
                    <a:pt x="367" y="3810"/>
                  </a:lnTo>
                  <a:lnTo>
                    <a:pt x="1750" y="3810"/>
                  </a:lnTo>
                  <a:lnTo>
                    <a:pt x="1792" y="3885"/>
                  </a:lnTo>
                  <a:lnTo>
                    <a:pt x="1841" y="3955"/>
                  </a:lnTo>
                  <a:lnTo>
                    <a:pt x="1893" y="4022"/>
                  </a:lnTo>
                  <a:lnTo>
                    <a:pt x="1951" y="4086"/>
                  </a:lnTo>
                  <a:lnTo>
                    <a:pt x="367" y="4086"/>
                  </a:lnTo>
                  <a:lnTo>
                    <a:pt x="317" y="4082"/>
                  </a:lnTo>
                  <a:lnTo>
                    <a:pt x="270" y="4072"/>
                  </a:lnTo>
                  <a:lnTo>
                    <a:pt x="225" y="4056"/>
                  </a:lnTo>
                  <a:lnTo>
                    <a:pt x="182" y="4035"/>
                  </a:lnTo>
                  <a:lnTo>
                    <a:pt x="142" y="4008"/>
                  </a:lnTo>
                  <a:lnTo>
                    <a:pt x="107" y="3977"/>
                  </a:lnTo>
                  <a:lnTo>
                    <a:pt x="76" y="3942"/>
                  </a:lnTo>
                  <a:lnTo>
                    <a:pt x="50" y="3904"/>
                  </a:lnTo>
                  <a:lnTo>
                    <a:pt x="29" y="3861"/>
                  </a:lnTo>
                  <a:lnTo>
                    <a:pt x="12" y="3815"/>
                  </a:lnTo>
                  <a:lnTo>
                    <a:pt x="2" y="3768"/>
                  </a:lnTo>
                  <a:lnTo>
                    <a:pt x="0" y="3718"/>
                  </a:lnTo>
                  <a:lnTo>
                    <a:pt x="0" y="879"/>
                  </a:lnTo>
                  <a:lnTo>
                    <a:pt x="2" y="830"/>
                  </a:lnTo>
                  <a:lnTo>
                    <a:pt x="12" y="781"/>
                  </a:lnTo>
                  <a:lnTo>
                    <a:pt x="29" y="736"/>
                  </a:lnTo>
                  <a:lnTo>
                    <a:pt x="50" y="694"/>
                  </a:lnTo>
                  <a:lnTo>
                    <a:pt x="76" y="655"/>
                  </a:lnTo>
                  <a:lnTo>
                    <a:pt x="107" y="620"/>
                  </a:lnTo>
                  <a:lnTo>
                    <a:pt x="142" y="589"/>
                  </a:lnTo>
                  <a:lnTo>
                    <a:pt x="182" y="563"/>
                  </a:lnTo>
                  <a:lnTo>
                    <a:pt x="225" y="541"/>
                  </a:lnTo>
                  <a:lnTo>
                    <a:pt x="270" y="526"/>
                  </a:lnTo>
                  <a:lnTo>
                    <a:pt x="317" y="516"/>
                  </a:lnTo>
                  <a:lnTo>
                    <a:pt x="367" y="512"/>
                  </a:lnTo>
                  <a:lnTo>
                    <a:pt x="512" y="512"/>
                  </a:lnTo>
                  <a:lnTo>
                    <a:pt x="512" y="367"/>
                  </a:lnTo>
                  <a:lnTo>
                    <a:pt x="516" y="317"/>
                  </a:lnTo>
                  <a:lnTo>
                    <a:pt x="526" y="270"/>
                  </a:lnTo>
                  <a:lnTo>
                    <a:pt x="541" y="224"/>
                  </a:lnTo>
                  <a:lnTo>
                    <a:pt x="562" y="181"/>
                  </a:lnTo>
                  <a:lnTo>
                    <a:pt x="588" y="143"/>
                  </a:lnTo>
                  <a:lnTo>
                    <a:pt x="619" y="108"/>
                  </a:lnTo>
                  <a:lnTo>
                    <a:pt x="656" y="76"/>
                  </a:lnTo>
                  <a:lnTo>
                    <a:pt x="694" y="50"/>
                  </a:lnTo>
                  <a:lnTo>
                    <a:pt x="737" y="29"/>
                  </a:lnTo>
                  <a:lnTo>
                    <a:pt x="782" y="13"/>
                  </a:lnTo>
                  <a:lnTo>
                    <a:pt x="829" y="3"/>
                  </a:lnTo>
                  <a:lnTo>
                    <a:pt x="8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456">
              <a:extLst>
                <a:ext uri="{FF2B5EF4-FFF2-40B4-BE49-F238E27FC236}">
                  <a16:creationId xmlns:a16="http://schemas.microsoft.com/office/drawing/2014/main" id="{59986B3C-39FC-8CA3-053C-DA5C8829B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2" y="3015"/>
              <a:ext cx="536" cy="137"/>
            </a:xfrm>
            <a:custGeom>
              <a:avLst/>
              <a:gdLst>
                <a:gd name="T0" fmla="*/ 138 w 1070"/>
                <a:gd name="T1" fmla="*/ 0 h 276"/>
                <a:gd name="T2" fmla="*/ 931 w 1070"/>
                <a:gd name="T3" fmla="*/ 0 h 276"/>
                <a:gd name="T4" fmla="*/ 964 w 1070"/>
                <a:gd name="T5" fmla="*/ 4 h 276"/>
                <a:gd name="T6" fmla="*/ 993 w 1070"/>
                <a:gd name="T7" fmla="*/ 15 h 276"/>
                <a:gd name="T8" fmla="*/ 1018 w 1070"/>
                <a:gd name="T9" fmla="*/ 31 h 276"/>
                <a:gd name="T10" fmla="*/ 1039 w 1070"/>
                <a:gd name="T11" fmla="*/ 52 h 276"/>
                <a:gd name="T12" fmla="*/ 1055 w 1070"/>
                <a:gd name="T13" fmla="*/ 77 h 276"/>
                <a:gd name="T14" fmla="*/ 1066 w 1070"/>
                <a:gd name="T15" fmla="*/ 106 h 276"/>
                <a:gd name="T16" fmla="*/ 1070 w 1070"/>
                <a:gd name="T17" fmla="*/ 139 h 276"/>
                <a:gd name="T18" fmla="*/ 1066 w 1070"/>
                <a:gd name="T19" fmla="*/ 170 h 276"/>
                <a:gd name="T20" fmla="*/ 1055 w 1070"/>
                <a:gd name="T21" fmla="*/ 198 h 276"/>
                <a:gd name="T22" fmla="*/ 1039 w 1070"/>
                <a:gd name="T23" fmla="*/ 225 h 276"/>
                <a:gd name="T24" fmla="*/ 1018 w 1070"/>
                <a:gd name="T25" fmla="*/ 246 h 276"/>
                <a:gd name="T26" fmla="*/ 993 w 1070"/>
                <a:gd name="T27" fmla="*/ 262 h 276"/>
                <a:gd name="T28" fmla="*/ 964 w 1070"/>
                <a:gd name="T29" fmla="*/ 272 h 276"/>
                <a:gd name="T30" fmla="*/ 931 w 1070"/>
                <a:gd name="T31" fmla="*/ 276 h 276"/>
                <a:gd name="T32" fmla="*/ 138 w 1070"/>
                <a:gd name="T33" fmla="*/ 276 h 276"/>
                <a:gd name="T34" fmla="*/ 106 w 1070"/>
                <a:gd name="T35" fmla="*/ 272 h 276"/>
                <a:gd name="T36" fmla="*/ 77 w 1070"/>
                <a:gd name="T37" fmla="*/ 262 h 276"/>
                <a:gd name="T38" fmla="*/ 52 w 1070"/>
                <a:gd name="T39" fmla="*/ 246 h 276"/>
                <a:gd name="T40" fmla="*/ 31 w 1070"/>
                <a:gd name="T41" fmla="*/ 225 h 276"/>
                <a:gd name="T42" fmla="*/ 15 w 1070"/>
                <a:gd name="T43" fmla="*/ 198 h 276"/>
                <a:gd name="T44" fmla="*/ 4 w 1070"/>
                <a:gd name="T45" fmla="*/ 170 h 276"/>
                <a:gd name="T46" fmla="*/ 0 w 1070"/>
                <a:gd name="T47" fmla="*/ 139 h 276"/>
                <a:gd name="T48" fmla="*/ 4 w 1070"/>
                <a:gd name="T49" fmla="*/ 106 h 276"/>
                <a:gd name="T50" fmla="*/ 15 w 1070"/>
                <a:gd name="T51" fmla="*/ 77 h 276"/>
                <a:gd name="T52" fmla="*/ 31 w 1070"/>
                <a:gd name="T53" fmla="*/ 52 h 276"/>
                <a:gd name="T54" fmla="*/ 52 w 1070"/>
                <a:gd name="T55" fmla="*/ 31 h 276"/>
                <a:gd name="T56" fmla="*/ 77 w 1070"/>
                <a:gd name="T57" fmla="*/ 15 h 276"/>
                <a:gd name="T58" fmla="*/ 106 w 1070"/>
                <a:gd name="T59" fmla="*/ 4 h 276"/>
                <a:gd name="T60" fmla="*/ 138 w 107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0" h="276">
                  <a:moveTo>
                    <a:pt x="138" y="0"/>
                  </a:moveTo>
                  <a:lnTo>
                    <a:pt x="931" y="0"/>
                  </a:lnTo>
                  <a:lnTo>
                    <a:pt x="964" y="4"/>
                  </a:lnTo>
                  <a:lnTo>
                    <a:pt x="993" y="15"/>
                  </a:lnTo>
                  <a:lnTo>
                    <a:pt x="1018" y="31"/>
                  </a:lnTo>
                  <a:lnTo>
                    <a:pt x="1039" y="52"/>
                  </a:lnTo>
                  <a:lnTo>
                    <a:pt x="1055" y="77"/>
                  </a:lnTo>
                  <a:lnTo>
                    <a:pt x="1066" y="106"/>
                  </a:lnTo>
                  <a:lnTo>
                    <a:pt x="1070" y="139"/>
                  </a:lnTo>
                  <a:lnTo>
                    <a:pt x="1066" y="170"/>
                  </a:lnTo>
                  <a:lnTo>
                    <a:pt x="1055" y="198"/>
                  </a:lnTo>
                  <a:lnTo>
                    <a:pt x="1039" y="225"/>
                  </a:lnTo>
                  <a:lnTo>
                    <a:pt x="1018" y="246"/>
                  </a:lnTo>
                  <a:lnTo>
                    <a:pt x="993" y="262"/>
                  </a:lnTo>
                  <a:lnTo>
                    <a:pt x="964" y="272"/>
                  </a:lnTo>
                  <a:lnTo>
                    <a:pt x="931" y="276"/>
                  </a:lnTo>
                  <a:lnTo>
                    <a:pt x="138" y="276"/>
                  </a:lnTo>
                  <a:lnTo>
                    <a:pt x="106" y="272"/>
                  </a:lnTo>
                  <a:lnTo>
                    <a:pt x="77" y="262"/>
                  </a:lnTo>
                  <a:lnTo>
                    <a:pt x="52" y="246"/>
                  </a:lnTo>
                  <a:lnTo>
                    <a:pt x="31" y="225"/>
                  </a:lnTo>
                  <a:lnTo>
                    <a:pt x="15" y="198"/>
                  </a:lnTo>
                  <a:lnTo>
                    <a:pt x="4" y="170"/>
                  </a:lnTo>
                  <a:lnTo>
                    <a:pt x="0" y="139"/>
                  </a:lnTo>
                  <a:lnTo>
                    <a:pt x="4" y="106"/>
                  </a:lnTo>
                  <a:lnTo>
                    <a:pt x="15" y="77"/>
                  </a:lnTo>
                  <a:lnTo>
                    <a:pt x="31" y="52"/>
                  </a:lnTo>
                  <a:lnTo>
                    <a:pt x="52" y="31"/>
                  </a:lnTo>
                  <a:lnTo>
                    <a:pt x="77" y="15"/>
                  </a:lnTo>
                  <a:lnTo>
                    <a:pt x="106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457">
              <a:extLst>
                <a:ext uri="{FF2B5EF4-FFF2-40B4-BE49-F238E27FC236}">
                  <a16:creationId xmlns:a16="http://schemas.microsoft.com/office/drawing/2014/main" id="{7C104F53-586A-DA4A-1032-68E079762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2" y="3320"/>
              <a:ext cx="657" cy="138"/>
            </a:xfrm>
            <a:custGeom>
              <a:avLst/>
              <a:gdLst>
                <a:gd name="T0" fmla="*/ 138 w 1314"/>
                <a:gd name="T1" fmla="*/ 0 h 275"/>
                <a:gd name="T2" fmla="*/ 1176 w 1314"/>
                <a:gd name="T3" fmla="*/ 0 h 275"/>
                <a:gd name="T4" fmla="*/ 1207 w 1314"/>
                <a:gd name="T5" fmla="*/ 4 h 275"/>
                <a:gd name="T6" fmla="*/ 1237 w 1314"/>
                <a:gd name="T7" fmla="*/ 14 h 275"/>
                <a:gd name="T8" fmla="*/ 1262 w 1314"/>
                <a:gd name="T9" fmla="*/ 30 h 275"/>
                <a:gd name="T10" fmla="*/ 1284 w 1314"/>
                <a:gd name="T11" fmla="*/ 52 h 275"/>
                <a:gd name="T12" fmla="*/ 1300 w 1314"/>
                <a:gd name="T13" fmla="*/ 77 h 275"/>
                <a:gd name="T14" fmla="*/ 1310 w 1314"/>
                <a:gd name="T15" fmla="*/ 107 h 275"/>
                <a:gd name="T16" fmla="*/ 1314 w 1314"/>
                <a:gd name="T17" fmla="*/ 138 h 275"/>
                <a:gd name="T18" fmla="*/ 1310 w 1314"/>
                <a:gd name="T19" fmla="*/ 169 h 275"/>
                <a:gd name="T20" fmla="*/ 1300 w 1314"/>
                <a:gd name="T21" fmla="*/ 198 h 275"/>
                <a:gd name="T22" fmla="*/ 1284 w 1314"/>
                <a:gd name="T23" fmla="*/ 224 h 275"/>
                <a:gd name="T24" fmla="*/ 1262 w 1314"/>
                <a:gd name="T25" fmla="*/ 245 h 275"/>
                <a:gd name="T26" fmla="*/ 1237 w 1314"/>
                <a:gd name="T27" fmla="*/ 261 h 275"/>
                <a:gd name="T28" fmla="*/ 1207 w 1314"/>
                <a:gd name="T29" fmla="*/ 271 h 275"/>
                <a:gd name="T30" fmla="*/ 1176 w 1314"/>
                <a:gd name="T31" fmla="*/ 275 h 275"/>
                <a:gd name="T32" fmla="*/ 138 w 1314"/>
                <a:gd name="T33" fmla="*/ 275 h 275"/>
                <a:gd name="T34" fmla="*/ 106 w 1314"/>
                <a:gd name="T35" fmla="*/ 271 h 275"/>
                <a:gd name="T36" fmla="*/ 77 w 1314"/>
                <a:gd name="T37" fmla="*/ 261 h 275"/>
                <a:gd name="T38" fmla="*/ 52 w 1314"/>
                <a:gd name="T39" fmla="*/ 245 h 275"/>
                <a:gd name="T40" fmla="*/ 31 w 1314"/>
                <a:gd name="T41" fmla="*/ 224 h 275"/>
                <a:gd name="T42" fmla="*/ 15 w 1314"/>
                <a:gd name="T43" fmla="*/ 198 h 275"/>
                <a:gd name="T44" fmla="*/ 4 w 1314"/>
                <a:gd name="T45" fmla="*/ 169 h 275"/>
                <a:gd name="T46" fmla="*/ 0 w 1314"/>
                <a:gd name="T47" fmla="*/ 138 h 275"/>
                <a:gd name="T48" fmla="*/ 4 w 1314"/>
                <a:gd name="T49" fmla="*/ 107 h 275"/>
                <a:gd name="T50" fmla="*/ 15 w 1314"/>
                <a:gd name="T51" fmla="*/ 77 h 275"/>
                <a:gd name="T52" fmla="*/ 31 w 1314"/>
                <a:gd name="T53" fmla="*/ 52 h 275"/>
                <a:gd name="T54" fmla="*/ 52 w 1314"/>
                <a:gd name="T55" fmla="*/ 30 h 275"/>
                <a:gd name="T56" fmla="*/ 77 w 1314"/>
                <a:gd name="T57" fmla="*/ 14 h 275"/>
                <a:gd name="T58" fmla="*/ 106 w 1314"/>
                <a:gd name="T59" fmla="*/ 4 h 275"/>
                <a:gd name="T60" fmla="*/ 138 w 1314"/>
                <a:gd name="T6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14" h="275">
                  <a:moveTo>
                    <a:pt x="138" y="0"/>
                  </a:moveTo>
                  <a:lnTo>
                    <a:pt x="1176" y="0"/>
                  </a:lnTo>
                  <a:lnTo>
                    <a:pt x="1207" y="4"/>
                  </a:lnTo>
                  <a:lnTo>
                    <a:pt x="1237" y="14"/>
                  </a:lnTo>
                  <a:lnTo>
                    <a:pt x="1262" y="30"/>
                  </a:lnTo>
                  <a:lnTo>
                    <a:pt x="1284" y="52"/>
                  </a:lnTo>
                  <a:lnTo>
                    <a:pt x="1300" y="77"/>
                  </a:lnTo>
                  <a:lnTo>
                    <a:pt x="1310" y="107"/>
                  </a:lnTo>
                  <a:lnTo>
                    <a:pt x="1314" y="138"/>
                  </a:lnTo>
                  <a:lnTo>
                    <a:pt x="1310" y="169"/>
                  </a:lnTo>
                  <a:lnTo>
                    <a:pt x="1300" y="198"/>
                  </a:lnTo>
                  <a:lnTo>
                    <a:pt x="1284" y="224"/>
                  </a:lnTo>
                  <a:lnTo>
                    <a:pt x="1262" y="245"/>
                  </a:lnTo>
                  <a:lnTo>
                    <a:pt x="1237" y="261"/>
                  </a:lnTo>
                  <a:lnTo>
                    <a:pt x="1207" y="271"/>
                  </a:lnTo>
                  <a:lnTo>
                    <a:pt x="1176" y="275"/>
                  </a:lnTo>
                  <a:lnTo>
                    <a:pt x="138" y="275"/>
                  </a:lnTo>
                  <a:lnTo>
                    <a:pt x="106" y="271"/>
                  </a:lnTo>
                  <a:lnTo>
                    <a:pt x="77" y="261"/>
                  </a:lnTo>
                  <a:lnTo>
                    <a:pt x="52" y="245"/>
                  </a:lnTo>
                  <a:lnTo>
                    <a:pt x="31" y="224"/>
                  </a:lnTo>
                  <a:lnTo>
                    <a:pt x="15" y="198"/>
                  </a:lnTo>
                  <a:lnTo>
                    <a:pt x="4" y="169"/>
                  </a:lnTo>
                  <a:lnTo>
                    <a:pt x="0" y="138"/>
                  </a:lnTo>
                  <a:lnTo>
                    <a:pt x="4" y="107"/>
                  </a:lnTo>
                  <a:lnTo>
                    <a:pt x="15" y="77"/>
                  </a:lnTo>
                  <a:lnTo>
                    <a:pt x="31" y="52"/>
                  </a:lnTo>
                  <a:lnTo>
                    <a:pt x="52" y="30"/>
                  </a:lnTo>
                  <a:lnTo>
                    <a:pt x="77" y="14"/>
                  </a:lnTo>
                  <a:lnTo>
                    <a:pt x="106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458">
              <a:extLst>
                <a:ext uri="{FF2B5EF4-FFF2-40B4-BE49-F238E27FC236}">
                  <a16:creationId xmlns:a16="http://schemas.microsoft.com/office/drawing/2014/main" id="{01E38622-834B-F29E-DA04-10BD4532C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2" y="3625"/>
              <a:ext cx="577" cy="138"/>
            </a:xfrm>
            <a:custGeom>
              <a:avLst/>
              <a:gdLst>
                <a:gd name="T0" fmla="*/ 138 w 1152"/>
                <a:gd name="T1" fmla="*/ 0 h 274"/>
                <a:gd name="T2" fmla="*/ 1152 w 1152"/>
                <a:gd name="T3" fmla="*/ 0 h 274"/>
                <a:gd name="T4" fmla="*/ 1108 w 1152"/>
                <a:gd name="T5" fmla="*/ 63 h 274"/>
                <a:gd name="T6" fmla="*/ 1066 w 1152"/>
                <a:gd name="T7" fmla="*/ 131 h 274"/>
                <a:gd name="T8" fmla="*/ 1030 w 1152"/>
                <a:gd name="T9" fmla="*/ 201 h 274"/>
                <a:gd name="T10" fmla="*/ 998 w 1152"/>
                <a:gd name="T11" fmla="*/ 274 h 274"/>
                <a:gd name="T12" fmla="*/ 138 w 1152"/>
                <a:gd name="T13" fmla="*/ 274 h 274"/>
                <a:gd name="T14" fmla="*/ 106 w 1152"/>
                <a:gd name="T15" fmla="*/ 270 h 274"/>
                <a:gd name="T16" fmla="*/ 77 w 1152"/>
                <a:gd name="T17" fmla="*/ 261 h 274"/>
                <a:gd name="T18" fmla="*/ 52 w 1152"/>
                <a:gd name="T19" fmla="*/ 244 h 274"/>
                <a:gd name="T20" fmla="*/ 31 w 1152"/>
                <a:gd name="T21" fmla="*/ 223 h 274"/>
                <a:gd name="T22" fmla="*/ 15 w 1152"/>
                <a:gd name="T23" fmla="*/ 197 h 274"/>
                <a:gd name="T24" fmla="*/ 4 w 1152"/>
                <a:gd name="T25" fmla="*/ 168 h 274"/>
                <a:gd name="T26" fmla="*/ 0 w 1152"/>
                <a:gd name="T27" fmla="*/ 137 h 274"/>
                <a:gd name="T28" fmla="*/ 4 w 1152"/>
                <a:gd name="T29" fmla="*/ 105 h 274"/>
                <a:gd name="T30" fmla="*/ 15 w 1152"/>
                <a:gd name="T31" fmla="*/ 76 h 274"/>
                <a:gd name="T32" fmla="*/ 31 w 1152"/>
                <a:gd name="T33" fmla="*/ 51 h 274"/>
                <a:gd name="T34" fmla="*/ 52 w 1152"/>
                <a:gd name="T35" fmla="*/ 30 h 274"/>
                <a:gd name="T36" fmla="*/ 77 w 1152"/>
                <a:gd name="T37" fmla="*/ 13 h 274"/>
                <a:gd name="T38" fmla="*/ 106 w 1152"/>
                <a:gd name="T39" fmla="*/ 2 h 274"/>
                <a:gd name="T40" fmla="*/ 138 w 1152"/>
                <a:gd name="T4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2" h="274">
                  <a:moveTo>
                    <a:pt x="138" y="0"/>
                  </a:moveTo>
                  <a:lnTo>
                    <a:pt x="1152" y="0"/>
                  </a:lnTo>
                  <a:lnTo>
                    <a:pt x="1108" y="63"/>
                  </a:lnTo>
                  <a:lnTo>
                    <a:pt x="1066" y="131"/>
                  </a:lnTo>
                  <a:lnTo>
                    <a:pt x="1030" y="201"/>
                  </a:lnTo>
                  <a:lnTo>
                    <a:pt x="998" y="274"/>
                  </a:lnTo>
                  <a:lnTo>
                    <a:pt x="138" y="274"/>
                  </a:lnTo>
                  <a:lnTo>
                    <a:pt x="106" y="270"/>
                  </a:lnTo>
                  <a:lnTo>
                    <a:pt x="77" y="261"/>
                  </a:lnTo>
                  <a:lnTo>
                    <a:pt x="52" y="244"/>
                  </a:lnTo>
                  <a:lnTo>
                    <a:pt x="31" y="223"/>
                  </a:lnTo>
                  <a:lnTo>
                    <a:pt x="15" y="197"/>
                  </a:lnTo>
                  <a:lnTo>
                    <a:pt x="4" y="168"/>
                  </a:lnTo>
                  <a:lnTo>
                    <a:pt x="0" y="137"/>
                  </a:lnTo>
                  <a:lnTo>
                    <a:pt x="4" y="105"/>
                  </a:lnTo>
                  <a:lnTo>
                    <a:pt x="15" y="76"/>
                  </a:lnTo>
                  <a:lnTo>
                    <a:pt x="31" y="51"/>
                  </a:lnTo>
                  <a:lnTo>
                    <a:pt x="52" y="30"/>
                  </a:lnTo>
                  <a:lnTo>
                    <a:pt x="77" y="13"/>
                  </a:lnTo>
                  <a:lnTo>
                    <a:pt x="106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459">
              <a:extLst>
                <a:ext uri="{FF2B5EF4-FFF2-40B4-BE49-F238E27FC236}">
                  <a16:creationId xmlns:a16="http://schemas.microsoft.com/office/drawing/2014/main" id="{B379B2E9-CA4C-BE47-B714-0793597A3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2" y="3930"/>
              <a:ext cx="463" cy="138"/>
            </a:xfrm>
            <a:custGeom>
              <a:avLst/>
              <a:gdLst>
                <a:gd name="T0" fmla="*/ 138 w 925"/>
                <a:gd name="T1" fmla="*/ 0 h 274"/>
                <a:gd name="T2" fmla="*/ 918 w 925"/>
                <a:gd name="T3" fmla="*/ 0 h 274"/>
                <a:gd name="T4" fmla="*/ 914 w 925"/>
                <a:gd name="T5" fmla="*/ 54 h 274"/>
                <a:gd name="T6" fmla="*/ 911 w 925"/>
                <a:gd name="T7" fmla="*/ 107 h 274"/>
                <a:gd name="T8" fmla="*/ 915 w 925"/>
                <a:gd name="T9" fmla="*/ 192 h 274"/>
                <a:gd name="T10" fmla="*/ 925 w 925"/>
                <a:gd name="T11" fmla="*/ 274 h 274"/>
                <a:gd name="T12" fmla="*/ 138 w 925"/>
                <a:gd name="T13" fmla="*/ 274 h 274"/>
                <a:gd name="T14" fmla="*/ 106 w 925"/>
                <a:gd name="T15" fmla="*/ 271 h 274"/>
                <a:gd name="T16" fmla="*/ 77 w 925"/>
                <a:gd name="T17" fmla="*/ 261 h 274"/>
                <a:gd name="T18" fmla="*/ 52 w 925"/>
                <a:gd name="T19" fmla="*/ 244 h 274"/>
                <a:gd name="T20" fmla="*/ 31 w 925"/>
                <a:gd name="T21" fmla="*/ 223 h 274"/>
                <a:gd name="T22" fmla="*/ 15 w 925"/>
                <a:gd name="T23" fmla="*/ 197 h 274"/>
                <a:gd name="T24" fmla="*/ 4 w 925"/>
                <a:gd name="T25" fmla="*/ 168 h 274"/>
                <a:gd name="T26" fmla="*/ 0 w 925"/>
                <a:gd name="T27" fmla="*/ 137 h 274"/>
                <a:gd name="T28" fmla="*/ 4 w 925"/>
                <a:gd name="T29" fmla="*/ 105 h 274"/>
                <a:gd name="T30" fmla="*/ 15 w 925"/>
                <a:gd name="T31" fmla="*/ 76 h 274"/>
                <a:gd name="T32" fmla="*/ 31 w 925"/>
                <a:gd name="T33" fmla="*/ 51 h 274"/>
                <a:gd name="T34" fmla="*/ 52 w 925"/>
                <a:gd name="T35" fmla="*/ 30 h 274"/>
                <a:gd name="T36" fmla="*/ 77 w 925"/>
                <a:gd name="T37" fmla="*/ 14 h 274"/>
                <a:gd name="T38" fmla="*/ 106 w 925"/>
                <a:gd name="T39" fmla="*/ 2 h 274"/>
                <a:gd name="T40" fmla="*/ 138 w 925"/>
                <a:gd name="T4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5" h="274">
                  <a:moveTo>
                    <a:pt x="138" y="0"/>
                  </a:moveTo>
                  <a:lnTo>
                    <a:pt x="918" y="0"/>
                  </a:lnTo>
                  <a:lnTo>
                    <a:pt x="914" y="54"/>
                  </a:lnTo>
                  <a:lnTo>
                    <a:pt x="911" y="107"/>
                  </a:lnTo>
                  <a:lnTo>
                    <a:pt x="915" y="192"/>
                  </a:lnTo>
                  <a:lnTo>
                    <a:pt x="925" y="274"/>
                  </a:lnTo>
                  <a:lnTo>
                    <a:pt x="138" y="274"/>
                  </a:lnTo>
                  <a:lnTo>
                    <a:pt x="106" y="271"/>
                  </a:lnTo>
                  <a:lnTo>
                    <a:pt x="77" y="261"/>
                  </a:lnTo>
                  <a:lnTo>
                    <a:pt x="52" y="244"/>
                  </a:lnTo>
                  <a:lnTo>
                    <a:pt x="31" y="223"/>
                  </a:lnTo>
                  <a:lnTo>
                    <a:pt x="15" y="197"/>
                  </a:lnTo>
                  <a:lnTo>
                    <a:pt x="4" y="168"/>
                  </a:lnTo>
                  <a:lnTo>
                    <a:pt x="0" y="137"/>
                  </a:lnTo>
                  <a:lnTo>
                    <a:pt x="4" y="105"/>
                  </a:lnTo>
                  <a:lnTo>
                    <a:pt x="15" y="76"/>
                  </a:lnTo>
                  <a:lnTo>
                    <a:pt x="31" y="51"/>
                  </a:lnTo>
                  <a:lnTo>
                    <a:pt x="52" y="30"/>
                  </a:lnTo>
                  <a:lnTo>
                    <a:pt x="77" y="14"/>
                  </a:lnTo>
                  <a:lnTo>
                    <a:pt x="106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460">
              <a:extLst>
                <a:ext uri="{FF2B5EF4-FFF2-40B4-BE49-F238E27FC236}">
                  <a16:creationId xmlns:a16="http://schemas.microsoft.com/office/drawing/2014/main" id="{1ADAC487-9C64-ACAD-9984-F5068B12B4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97" y="3842"/>
              <a:ext cx="527" cy="284"/>
            </a:xfrm>
            <a:custGeom>
              <a:avLst/>
              <a:gdLst>
                <a:gd name="T0" fmla="*/ 490 w 1056"/>
                <a:gd name="T1" fmla="*/ 81 h 568"/>
                <a:gd name="T2" fmla="*/ 424 w 1056"/>
                <a:gd name="T3" fmla="*/ 105 h 568"/>
                <a:gd name="T4" fmla="*/ 370 w 1056"/>
                <a:gd name="T5" fmla="*/ 151 h 568"/>
                <a:gd name="T6" fmla="*/ 334 w 1056"/>
                <a:gd name="T7" fmla="*/ 212 h 568"/>
                <a:gd name="T8" fmla="*/ 321 w 1056"/>
                <a:gd name="T9" fmla="*/ 283 h 568"/>
                <a:gd name="T10" fmla="*/ 334 w 1056"/>
                <a:gd name="T11" fmla="*/ 356 h 568"/>
                <a:gd name="T12" fmla="*/ 370 w 1056"/>
                <a:gd name="T13" fmla="*/ 417 h 568"/>
                <a:gd name="T14" fmla="*/ 424 w 1056"/>
                <a:gd name="T15" fmla="*/ 462 h 568"/>
                <a:gd name="T16" fmla="*/ 490 w 1056"/>
                <a:gd name="T17" fmla="*/ 487 h 568"/>
                <a:gd name="T18" fmla="*/ 565 w 1056"/>
                <a:gd name="T19" fmla="*/ 487 h 568"/>
                <a:gd name="T20" fmla="*/ 632 w 1056"/>
                <a:gd name="T21" fmla="*/ 462 h 568"/>
                <a:gd name="T22" fmla="*/ 686 w 1056"/>
                <a:gd name="T23" fmla="*/ 417 h 568"/>
                <a:gd name="T24" fmla="*/ 721 w 1056"/>
                <a:gd name="T25" fmla="*/ 356 h 568"/>
                <a:gd name="T26" fmla="*/ 733 w 1056"/>
                <a:gd name="T27" fmla="*/ 283 h 568"/>
                <a:gd name="T28" fmla="*/ 721 w 1056"/>
                <a:gd name="T29" fmla="*/ 212 h 568"/>
                <a:gd name="T30" fmla="*/ 686 w 1056"/>
                <a:gd name="T31" fmla="*/ 151 h 568"/>
                <a:gd name="T32" fmla="*/ 632 w 1056"/>
                <a:gd name="T33" fmla="*/ 105 h 568"/>
                <a:gd name="T34" fmla="*/ 565 w 1056"/>
                <a:gd name="T35" fmla="*/ 81 h 568"/>
                <a:gd name="T36" fmla="*/ 527 w 1056"/>
                <a:gd name="T37" fmla="*/ 0 h 568"/>
                <a:gd name="T38" fmla="*/ 643 w 1056"/>
                <a:gd name="T39" fmla="*/ 15 h 568"/>
                <a:gd name="T40" fmla="*/ 751 w 1056"/>
                <a:gd name="T41" fmla="*/ 54 h 568"/>
                <a:gd name="T42" fmla="*/ 850 w 1056"/>
                <a:gd name="T43" fmla="*/ 109 h 568"/>
                <a:gd name="T44" fmla="*/ 934 w 1056"/>
                <a:gd name="T45" fmla="*/ 171 h 568"/>
                <a:gd name="T46" fmla="*/ 1004 w 1056"/>
                <a:gd name="T47" fmla="*/ 232 h 568"/>
                <a:gd name="T48" fmla="*/ 1056 w 1056"/>
                <a:gd name="T49" fmla="*/ 283 h 568"/>
                <a:gd name="T50" fmla="*/ 1004 w 1056"/>
                <a:gd name="T51" fmla="*/ 336 h 568"/>
                <a:gd name="T52" fmla="*/ 934 w 1056"/>
                <a:gd name="T53" fmla="*/ 397 h 568"/>
                <a:gd name="T54" fmla="*/ 850 w 1056"/>
                <a:gd name="T55" fmla="*/ 459 h 568"/>
                <a:gd name="T56" fmla="*/ 752 w 1056"/>
                <a:gd name="T57" fmla="*/ 513 h 568"/>
                <a:gd name="T58" fmla="*/ 643 w 1056"/>
                <a:gd name="T59" fmla="*/ 553 h 568"/>
                <a:gd name="T60" fmla="*/ 527 w 1056"/>
                <a:gd name="T61" fmla="*/ 568 h 568"/>
                <a:gd name="T62" fmla="*/ 412 w 1056"/>
                <a:gd name="T63" fmla="*/ 553 h 568"/>
                <a:gd name="T64" fmla="*/ 304 w 1056"/>
                <a:gd name="T65" fmla="*/ 513 h 568"/>
                <a:gd name="T66" fmla="*/ 206 w 1056"/>
                <a:gd name="T67" fmla="*/ 459 h 568"/>
                <a:gd name="T68" fmla="*/ 120 w 1056"/>
                <a:gd name="T69" fmla="*/ 397 h 568"/>
                <a:gd name="T70" fmla="*/ 52 w 1056"/>
                <a:gd name="T71" fmla="*/ 336 h 568"/>
                <a:gd name="T72" fmla="*/ 0 w 1056"/>
                <a:gd name="T73" fmla="*/ 283 h 568"/>
                <a:gd name="T74" fmla="*/ 52 w 1056"/>
                <a:gd name="T75" fmla="*/ 232 h 568"/>
                <a:gd name="T76" fmla="*/ 120 w 1056"/>
                <a:gd name="T77" fmla="*/ 171 h 568"/>
                <a:gd name="T78" fmla="*/ 206 w 1056"/>
                <a:gd name="T79" fmla="*/ 109 h 568"/>
                <a:gd name="T80" fmla="*/ 304 w 1056"/>
                <a:gd name="T81" fmla="*/ 54 h 568"/>
                <a:gd name="T82" fmla="*/ 412 w 1056"/>
                <a:gd name="T83" fmla="*/ 15 h 568"/>
                <a:gd name="T84" fmla="*/ 527 w 1056"/>
                <a:gd name="T8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6" h="568">
                  <a:moveTo>
                    <a:pt x="527" y="77"/>
                  </a:moveTo>
                  <a:lnTo>
                    <a:pt x="490" y="81"/>
                  </a:lnTo>
                  <a:lnTo>
                    <a:pt x="456" y="90"/>
                  </a:lnTo>
                  <a:lnTo>
                    <a:pt x="424" y="105"/>
                  </a:lnTo>
                  <a:lnTo>
                    <a:pt x="395" y="126"/>
                  </a:lnTo>
                  <a:lnTo>
                    <a:pt x="370" y="151"/>
                  </a:lnTo>
                  <a:lnTo>
                    <a:pt x="350" y="180"/>
                  </a:lnTo>
                  <a:lnTo>
                    <a:pt x="334" y="212"/>
                  </a:lnTo>
                  <a:lnTo>
                    <a:pt x="325" y="246"/>
                  </a:lnTo>
                  <a:lnTo>
                    <a:pt x="321" y="283"/>
                  </a:lnTo>
                  <a:lnTo>
                    <a:pt x="325" y="321"/>
                  </a:lnTo>
                  <a:lnTo>
                    <a:pt x="334" y="356"/>
                  </a:lnTo>
                  <a:lnTo>
                    <a:pt x="350" y="388"/>
                  </a:lnTo>
                  <a:lnTo>
                    <a:pt x="370" y="417"/>
                  </a:lnTo>
                  <a:lnTo>
                    <a:pt x="395" y="442"/>
                  </a:lnTo>
                  <a:lnTo>
                    <a:pt x="424" y="462"/>
                  </a:lnTo>
                  <a:lnTo>
                    <a:pt x="456" y="477"/>
                  </a:lnTo>
                  <a:lnTo>
                    <a:pt x="490" y="487"/>
                  </a:lnTo>
                  <a:lnTo>
                    <a:pt x="527" y="489"/>
                  </a:lnTo>
                  <a:lnTo>
                    <a:pt x="565" y="487"/>
                  </a:lnTo>
                  <a:lnTo>
                    <a:pt x="600" y="477"/>
                  </a:lnTo>
                  <a:lnTo>
                    <a:pt x="632" y="462"/>
                  </a:lnTo>
                  <a:lnTo>
                    <a:pt x="661" y="442"/>
                  </a:lnTo>
                  <a:lnTo>
                    <a:pt x="686" y="417"/>
                  </a:lnTo>
                  <a:lnTo>
                    <a:pt x="706" y="388"/>
                  </a:lnTo>
                  <a:lnTo>
                    <a:pt x="721" y="356"/>
                  </a:lnTo>
                  <a:lnTo>
                    <a:pt x="731" y="321"/>
                  </a:lnTo>
                  <a:lnTo>
                    <a:pt x="733" y="283"/>
                  </a:lnTo>
                  <a:lnTo>
                    <a:pt x="731" y="246"/>
                  </a:lnTo>
                  <a:lnTo>
                    <a:pt x="721" y="212"/>
                  </a:lnTo>
                  <a:lnTo>
                    <a:pt x="706" y="180"/>
                  </a:lnTo>
                  <a:lnTo>
                    <a:pt x="686" y="151"/>
                  </a:lnTo>
                  <a:lnTo>
                    <a:pt x="661" y="126"/>
                  </a:lnTo>
                  <a:lnTo>
                    <a:pt x="632" y="105"/>
                  </a:lnTo>
                  <a:lnTo>
                    <a:pt x="600" y="90"/>
                  </a:lnTo>
                  <a:lnTo>
                    <a:pt x="565" y="81"/>
                  </a:lnTo>
                  <a:lnTo>
                    <a:pt x="527" y="77"/>
                  </a:lnTo>
                  <a:close/>
                  <a:moveTo>
                    <a:pt x="527" y="0"/>
                  </a:moveTo>
                  <a:lnTo>
                    <a:pt x="586" y="4"/>
                  </a:lnTo>
                  <a:lnTo>
                    <a:pt x="643" y="15"/>
                  </a:lnTo>
                  <a:lnTo>
                    <a:pt x="698" y="31"/>
                  </a:lnTo>
                  <a:lnTo>
                    <a:pt x="751" y="54"/>
                  </a:lnTo>
                  <a:lnTo>
                    <a:pt x="802" y="80"/>
                  </a:lnTo>
                  <a:lnTo>
                    <a:pt x="850" y="109"/>
                  </a:lnTo>
                  <a:lnTo>
                    <a:pt x="893" y="138"/>
                  </a:lnTo>
                  <a:lnTo>
                    <a:pt x="934" y="171"/>
                  </a:lnTo>
                  <a:lnTo>
                    <a:pt x="971" y="202"/>
                  </a:lnTo>
                  <a:lnTo>
                    <a:pt x="1004" y="232"/>
                  </a:lnTo>
                  <a:lnTo>
                    <a:pt x="1032" y="260"/>
                  </a:lnTo>
                  <a:lnTo>
                    <a:pt x="1056" y="283"/>
                  </a:lnTo>
                  <a:lnTo>
                    <a:pt x="1032" y="308"/>
                  </a:lnTo>
                  <a:lnTo>
                    <a:pt x="1004" y="336"/>
                  </a:lnTo>
                  <a:lnTo>
                    <a:pt x="972" y="366"/>
                  </a:lnTo>
                  <a:lnTo>
                    <a:pt x="934" y="397"/>
                  </a:lnTo>
                  <a:lnTo>
                    <a:pt x="894" y="428"/>
                  </a:lnTo>
                  <a:lnTo>
                    <a:pt x="850" y="459"/>
                  </a:lnTo>
                  <a:lnTo>
                    <a:pt x="802" y="488"/>
                  </a:lnTo>
                  <a:lnTo>
                    <a:pt x="752" y="513"/>
                  </a:lnTo>
                  <a:lnTo>
                    <a:pt x="698" y="535"/>
                  </a:lnTo>
                  <a:lnTo>
                    <a:pt x="643" y="553"/>
                  </a:lnTo>
                  <a:lnTo>
                    <a:pt x="586" y="564"/>
                  </a:lnTo>
                  <a:lnTo>
                    <a:pt x="527" y="568"/>
                  </a:lnTo>
                  <a:lnTo>
                    <a:pt x="469" y="564"/>
                  </a:lnTo>
                  <a:lnTo>
                    <a:pt x="412" y="553"/>
                  </a:lnTo>
                  <a:lnTo>
                    <a:pt x="357" y="535"/>
                  </a:lnTo>
                  <a:lnTo>
                    <a:pt x="304" y="513"/>
                  </a:lnTo>
                  <a:lnTo>
                    <a:pt x="254" y="488"/>
                  </a:lnTo>
                  <a:lnTo>
                    <a:pt x="206" y="459"/>
                  </a:lnTo>
                  <a:lnTo>
                    <a:pt x="161" y="428"/>
                  </a:lnTo>
                  <a:lnTo>
                    <a:pt x="120" y="397"/>
                  </a:lnTo>
                  <a:lnTo>
                    <a:pt x="84" y="366"/>
                  </a:lnTo>
                  <a:lnTo>
                    <a:pt x="52" y="336"/>
                  </a:lnTo>
                  <a:lnTo>
                    <a:pt x="23" y="308"/>
                  </a:lnTo>
                  <a:lnTo>
                    <a:pt x="0" y="283"/>
                  </a:lnTo>
                  <a:lnTo>
                    <a:pt x="23" y="260"/>
                  </a:lnTo>
                  <a:lnTo>
                    <a:pt x="52" y="232"/>
                  </a:lnTo>
                  <a:lnTo>
                    <a:pt x="84" y="202"/>
                  </a:lnTo>
                  <a:lnTo>
                    <a:pt x="120" y="171"/>
                  </a:lnTo>
                  <a:lnTo>
                    <a:pt x="161" y="138"/>
                  </a:lnTo>
                  <a:lnTo>
                    <a:pt x="206" y="109"/>
                  </a:lnTo>
                  <a:lnTo>
                    <a:pt x="254" y="80"/>
                  </a:lnTo>
                  <a:lnTo>
                    <a:pt x="304" y="54"/>
                  </a:lnTo>
                  <a:lnTo>
                    <a:pt x="357" y="31"/>
                  </a:lnTo>
                  <a:lnTo>
                    <a:pt x="412" y="15"/>
                  </a:lnTo>
                  <a:lnTo>
                    <a:pt x="469" y="4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461">
              <a:extLst>
                <a:ext uri="{FF2B5EF4-FFF2-40B4-BE49-F238E27FC236}">
                  <a16:creationId xmlns:a16="http://schemas.microsoft.com/office/drawing/2014/main" id="{E8F1D8B5-29D7-FC90-F8A9-CEC90EB018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1" y="3555"/>
              <a:ext cx="859" cy="859"/>
            </a:xfrm>
            <a:custGeom>
              <a:avLst/>
              <a:gdLst>
                <a:gd name="T0" fmla="*/ 751 w 1720"/>
                <a:gd name="T1" fmla="*/ 448 h 1718"/>
                <a:gd name="T2" fmla="*/ 600 w 1720"/>
                <a:gd name="T3" fmla="*/ 494 h 1718"/>
                <a:gd name="T4" fmla="*/ 466 w 1720"/>
                <a:gd name="T5" fmla="*/ 566 h 1718"/>
                <a:gd name="T6" fmla="*/ 354 w 1720"/>
                <a:gd name="T7" fmla="*/ 649 h 1718"/>
                <a:gd name="T8" fmla="*/ 267 w 1720"/>
                <a:gd name="T9" fmla="*/ 727 h 1718"/>
                <a:gd name="T10" fmla="*/ 210 w 1720"/>
                <a:gd name="T11" fmla="*/ 788 h 1718"/>
                <a:gd name="T12" fmla="*/ 186 w 1720"/>
                <a:gd name="T13" fmla="*/ 816 h 1718"/>
                <a:gd name="T14" fmla="*/ 172 w 1720"/>
                <a:gd name="T15" fmla="*/ 867 h 1718"/>
                <a:gd name="T16" fmla="*/ 190 w 1720"/>
                <a:gd name="T17" fmla="*/ 906 h 1718"/>
                <a:gd name="T18" fmla="*/ 225 w 1720"/>
                <a:gd name="T19" fmla="*/ 947 h 1718"/>
                <a:gd name="T20" fmla="*/ 292 w 1720"/>
                <a:gd name="T21" fmla="*/ 1014 h 1718"/>
                <a:gd name="T22" fmla="*/ 389 w 1720"/>
                <a:gd name="T23" fmla="*/ 1097 h 1718"/>
                <a:gd name="T24" fmla="*/ 508 w 1720"/>
                <a:gd name="T25" fmla="*/ 1176 h 1718"/>
                <a:gd name="T26" fmla="*/ 648 w 1720"/>
                <a:gd name="T27" fmla="*/ 1241 h 1718"/>
                <a:gd name="T28" fmla="*/ 804 w 1720"/>
                <a:gd name="T29" fmla="*/ 1278 h 1718"/>
                <a:gd name="T30" fmla="*/ 968 w 1720"/>
                <a:gd name="T31" fmla="*/ 1270 h 1718"/>
                <a:gd name="T32" fmla="*/ 1119 w 1720"/>
                <a:gd name="T33" fmla="*/ 1223 h 1718"/>
                <a:gd name="T34" fmla="*/ 1253 w 1720"/>
                <a:gd name="T35" fmla="*/ 1151 h 1718"/>
                <a:gd name="T36" fmla="*/ 1365 w 1720"/>
                <a:gd name="T37" fmla="*/ 1068 h 1718"/>
                <a:gd name="T38" fmla="*/ 1453 w 1720"/>
                <a:gd name="T39" fmla="*/ 989 h 1718"/>
                <a:gd name="T40" fmla="*/ 1509 w 1720"/>
                <a:gd name="T41" fmla="*/ 929 h 1718"/>
                <a:gd name="T42" fmla="*/ 1532 w 1720"/>
                <a:gd name="T43" fmla="*/ 901 h 1718"/>
                <a:gd name="T44" fmla="*/ 1546 w 1720"/>
                <a:gd name="T45" fmla="*/ 849 h 1718"/>
                <a:gd name="T46" fmla="*/ 1529 w 1720"/>
                <a:gd name="T47" fmla="*/ 811 h 1718"/>
                <a:gd name="T48" fmla="*/ 1494 w 1720"/>
                <a:gd name="T49" fmla="*/ 771 h 1718"/>
                <a:gd name="T50" fmla="*/ 1426 w 1720"/>
                <a:gd name="T51" fmla="*/ 702 h 1718"/>
                <a:gd name="T52" fmla="*/ 1330 w 1720"/>
                <a:gd name="T53" fmla="*/ 621 h 1718"/>
                <a:gd name="T54" fmla="*/ 1211 w 1720"/>
                <a:gd name="T55" fmla="*/ 540 h 1718"/>
                <a:gd name="T56" fmla="*/ 1070 w 1720"/>
                <a:gd name="T57" fmla="*/ 475 h 1718"/>
                <a:gd name="T58" fmla="*/ 914 w 1720"/>
                <a:gd name="T59" fmla="*/ 440 h 1718"/>
                <a:gd name="T60" fmla="*/ 942 w 1720"/>
                <a:gd name="T61" fmla="*/ 3 h 1718"/>
                <a:gd name="T62" fmla="*/ 1177 w 1720"/>
                <a:gd name="T63" fmla="*/ 60 h 1718"/>
                <a:gd name="T64" fmla="*/ 1380 w 1720"/>
                <a:gd name="T65" fmla="*/ 174 h 1718"/>
                <a:gd name="T66" fmla="*/ 1544 w 1720"/>
                <a:gd name="T67" fmla="*/ 339 h 1718"/>
                <a:gd name="T68" fmla="*/ 1660 w 1720"/>
                <a:gd name="T69" fmla="*/ 543 h 1718"/>
                <a:gd name="T70" fmla="*/ 1716 w 1720"/>
                <a:gd name="T71" fmla="*/ 776 h 1718"/>
                <a:gd name="T72" fmla="*/ 1704 w 1720"/>
                <a:gd name="T73" fmla="*/ 1022 h 1718"/>
                <a:gd name="T74" fmla="*/ 1627 w 1720"/>
                <a:gd name="T75" fmla="*/ 1246 h 1718"/>
                <a:gd name="T76" fmla="*/ 1495 w 1720"/>
                <a:gd name="T77" fmla="*/ 1438 h 1718"/>
                <a:gd name="T78" fmla="*/ 1316 w 1720"/>
                <a:gd name="T79" fmla="*/ 1587 h 1718"/>
                <a:gd name="T80" fmla="*/ 1100 w 1720"/>
                <a:gd name="T81" fmla="*/ 1683 h 1718"/>
                <a:gd name="T82" fmla="*/ 859 w 1720"/>
                <a:gd name="T83" fmla="*/ 1718 h 1718"/>
                <a:gd name="T84" fmla="*/ 618 w 1720"/>
                <a:gd name="T85" fmla="*/ 1683 h 1718"/>
                <a:gd name="T86" fmla="*/ 404 w 1720"/>
                <a:gd name="T87" fmla="*/ 1587 h 1718"/>
                <a:gd name="T88" fmla="*/ 225 w 1720"/>
                <a:gd name="T89" fmla="*/ 1438 h 1718"/>
                <a:gd name="T90" fmla="*/ 93 w 1720"/>
                <a:gd name="T91" fmla="*/ 1246 h 1718"/>
                <a:gd name="T92" fmla="*/ 15 w 1720"/>
                <a:gd name="T93" fmla="*/ 1022 h 1718"/>
                <a:gd name="T94" fmla="*/ 4 w 1720"/>
                <a:gd name="T95" fmla="*/ 776 h 1718"/>
                <a:gd name="T96" fmla="*/ 60 w 1720"/>
                <a:gd name="T97" fmla="*/ 543 h 1718"/>
                <a:gd name="T98" fmla="*/ 175 w 1720"/>
                <a:gd name="T99" fmla="*/ 339 h 1718"/>
                <a:gd name="T100" fmla="*/ 340 w 1720"/>
                <a:gd name="T101" fmla="*/ 174 h 1718"/>
                <a:gd name="T102" fmla="*/ 543 w 1720"/>
                <a:gd name="T103" fmla="*/ 60 h 1718"/>
                <a:gd name="T104" fmla="*/ 777 w 1720"/>
                <a:gd name="T105" fmla="*/ 3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20" h="1718">
                  <a:moveTo>
                    <a:pt x="859" y="436"/>
                  </a:moveTo>
                  <a:lnTo>
                    <a:pt x="804" y="440"/>
                  </a:lnTo>
                  <a:lnTo>
                    <a:pt x="751" y="448"/>
                  </a:lnTo>
                  <a:lnTo>
                    <a:pt x="698" y="459"/>
                  </a:lnTo>
                  <a:lnTo>
                    <a:pt x="648" y="475"/>
                  </a:lnTo>
                  <a:lnTo>
                    <a:pt x="600" y="494"/>
                  </a:lnTo>
                  <a:lnTo>
                    <a:pt x="553" y="516"/>
                  </a:lnTo>
                  <a:lnTo>
                    <a:pt x="508" y="540"/>
                  </a:lnTo>
                  <a:lnTo>
                    <a:pt x="466" y="566"/>
                  </a:lnTo>
                  <a:lnTo>
                    <a:pt x="426" y="592"/>
                  </a:lnTo>
                  <a:lnTo>
                    <a:pt x="389" y="621"/>
                  </a:lnTo>
                  <a:lnTo>
                    <a:pt x="354" y="649"/>
                  </a:lnTo>
                  <a:lnTo>
                    <a:pt x="322" y="676"/>
                  </a:lnTo>
                  <a:lnTo>
                    <a:pt x="292" y="702"/>
                  </a:lnTo>
                  <a:lnTo>
                    <a:pt x="267" y="727"/>
                  </a:lnTo>
                  <a:lnTo>
                    <a:pt x="245" y="751"/>
                  </a:lnTo>
                  <a:lnTo>
                    <a:pt x="225" y="771"/>
                  </a:lnTo>
                  <a:lnTo>
                    <a:pt x="210" y="788"/>
                  </a:lnTo>
                  <a:lnTo>
                    <a:pt x="199" y="802"/>
                  </a:lnTo>
                  <a:lnTo>
                    <a:pt x="190" y="811"/>
                  </a:lnTo>
                  <a:lnTo>
                    <a:pt x="186" y="816"/>
                  </a:lnTo>
                  <a:lnTo>
                    <a:pt x="177" y="832"/>
                  </a:lnTo>
                  <a:lnTo>
                    <a:pt x="172" y="849"/>
                  </a:lnTo>
                  <a:lnTo>
                    <a:pt x="172" y="867"/>
                  </a:lnTo>
                  <a:lnTo>
                    <a:pt x="177" y="884"/>
                  </a:lnTo>
                  <a:lnTo>
                    <a:pt x="186" y="901"/>
                  </a:lnTo>
                  <a:lnTo>
                    <a:pt x="190" y="906"/>
                  </a:lnTo>
                  <a:lnTo>
                    <a:pt x="199" y="916"/>
                  </a:lnTo>
                  <a:lnTo>
                    <a:pt x="210" y="929"/>
                  </a:lnTo>
                  <a:lnTo>
                    <a:pt x="225" y="947"/>
                  </a:lnTo>
                  <a:lnTo>
                    <a:pt x="245" y="967"/>
                  </a:lnTo>
                  <a:lnTo>
                    <a:pt x="267" y="989"/>
                  </a:lnTo>
                  <a:lnTo>
                    <a:pt x="292" y="1014"/>
                  </a:lnTo>
                  <a:lnTo>
                    <a:pt x="322" y="1040"/>
                  </a:lnTo>
                  <a:lnTo>
                    <a:pt x="354" y="1068"/>
                  </a:lnTo>
                  <a:lnTo>
                    <a:pt x="389" y="1097"/>
                  </a:lnTo>
                  <a:lnTo>
                    <a:pt x="426" y="1124"/>
                  </a:lnTo>
                  <a:lnTo>
                    <a:pt x="466" y="1151"/>
                  </a:lnTo>
                  <a:lnTo>
                    <a:pt x="508" y="1176"/>
                  </a:lnTo>
                  <a:lnTo>
                    <a:pt x="553" y="1201"/>
                  </a:lnTo>
                  <a:lnTo>
                    <a:pt x="600" y="1223"/>
                  </a:lnTo>
                  <a:lnTo>
                    <a:pt x="648" y="1241"/>
                  </a:lnTo>
                  <a:lnTo>
                    <a:pt x="698" y="1258"/>
                  </a:lnTo>
                  <a:lnTo>
                    <a:pt x="751" y="1270"/>
                  </a:lnTo>
                  <a:lnTo>
                    <a:pt x="804" y="1278"/>
                  </a:lnTo>
                  <a:lnTo>
                    <a:pt x="859" y="1280"/>
                  </a:lnTo>
                  <a:lnTo>
                    <a:pt x="914" y="1278"/>
                  </a:lnTo>
                  <a:lnTo>
                    <a:pt x="968" y="1270"/>
                  </a:lnTo>
                  <a:lnTo>
                    <a:pt x="1020" y="1258"/>
                  </a:lnTo>
                  <a:lnTo>
                    <a:pt x="1070" y="1241"/>
                  </a:lnTo>
                  <a:lnTo>
                    <a:pt x="1119" y="1223"/>
                  </a:lnTo>
                  <a:lnTo>
                    <a:pt x="1167" y="1201"/>
                  </a:lnTo>
                  <a:lnTo>
                    <a:pt x="1211" y="1176"/>
                  </a:lnTo>
                  <a:lnTo>
                    <a:pt x="1253" y="1151"/>
                  </a:lnTo>
                  <a:lnTo>
                    <a:pt x="1293" y="1124"/>
                  </a:lnTo>
                  <a:lnTo>
                    <a:pt x="1330" y="1097"/>
                  </a:lnTo>
                  <a:lnTo>
                    <a:pt x="1365" y="1068"/>
                  </a:lnTo>
                  <a:lnTo>
                    <a:pt x="1398" y="1040"/>
                  </a:lnTo>
                  <a:lnTo>
                    <a:pt x="1426" y="1014"/>
                  </a:lnTo>
                  <a:lnTo>
                    <a:pt x="1453" y="989"/>
                  </a:lnTo>
                  <a:lnTo>
                    <a:pt x="1475" y="967"/>
                  </a:lnTo>
                  <a:lnTo>
                    <a:pt x="1494" y="947"/>
                  </a:lnTo>
                  <a:lnTo>
                    <a:pt x="1509" y="929"/>
                  </a:lnTo>
                  <a:lnTo>
                    <a:pt x="1521" y="916"/>
                  </a:lnTo>
                  <a:lnTo>
                    <a:pt x="1529" y="906"/>
                  </a:lnTo>
                  <a:lnTo>
                    <a:pt x="1532" y="901"/>
                  </a:lnTo>
                  <a:lnTo>
                    <a:pt x="1542" y="884"/>
                  </a:lnTo>
                  <a:lnTo>
                    <a:pt x="1546" y="867"/>
                  </a:lnTo>
                  <a:lnTo>
                    <a:pt x="1546" y="849"/>
                  </a:lnTo>
                  <a:lnTo>
                    <a:pt x="1542" y="832"/>
                  </a:lnTo>
                  <a:lnTo>
                    <a:pt x="1532" y="816"/>
                  </a:lnTo>
                  <a:lnTo>
                    <a:pt x="1529" y="811"/>
                  </a:lnTo>
                  <a:lnTo>
                    <a:pt x="1521" y="802"/>
                  </a:lnTo>
                  <a:lnTo>
                    <a:pt x="1509" y="788"/>
                  </a:lnTo>
                  <a:lnTo>
                    <a:pt x="1494" y="771"/>
                  </a:lnTo>
                  <a:lnTo>
                    <a:pt x="1475" y="750"/>
                  </a:lnTo>
                  <a:lnTo>
                    <a:pt x="1453" y="727"/>
                  </a:lnTo>
                  <a:lnTo>
                    <a:pt x="1426" y="702"/>
                  </a:lnTo>
                  <a:lnTo>
                    <a:pt x="1398" y="676"/>
                  </a:lnTo>
                  <a:lnTo>
                    <a:pt x="1365" y="649"/>
                  </a:lnTo>
                  <a:lnTo>
                    <a:pt x="1330" y="621"/>
                  </a:lnTo>
                  <a:lnTo>
                    <a:pt x="1293" y="592"/>
                  </a:lnTo>
                  <a:lnTo>
                    <a:pt x="1253" y="566"/>
                  </a:lnTo>
                  <a:lnTo>
                    <a:pt x="1211" y="540"/>
                  </a:lnTo>
                  <a:lnTo>
                    <a:pt x="1167" y="516"/>
                  </a:lnTo>
                  <a:lnTo>
                    <a:pt x="1119" y="494"/>
                  </a:lnTo>
                  <a:lnTo>
                    <a:pt x="1070" y="475"/>
                  </a:lnTo>
                  <a:lnTo>
                    <a:pt x="1020" y="459"/>
                  </a:lnTo>
                  <a:lnTo>
                    <a:pt x="968" y="448"/>
                  </a:lnTo>
                  <a:lnTo>
                    <a:pt x="914" y="440"/>
                  </a:lnTo>
                  <a:lnTo>
                    <a:pt x="859" y="436"/>
                  </a:lnTo>
                  <a:close/>
                  <a:moveTo>
                    <a:pt x="859" y="0"/>
                  </a:moveTo>
                  <a:lnTo>
                    <a:pt x="942" y="3"/>
                  </a:lnTo>
                  <a:lnTo>
                    <a:pt x="1023" y="15"/>
                  </a:lnTo>
                  <a:lnTo>
                    <a:pt x="1100" y="33"/>
                  </a:lnTo>
                  <a:lnTo>
                    <a:pt x="1177" y="60"/>
                  </a:lnTo>
                  <a:lnTo>
                    <a:pt x="1248" y="92"/>
                  </a:lnTo>
                  <a:lnTo>
                    <a:pt x="1316" y="129"/>
                  </a:lnTo>
                  <a:lnTo>
                    <a:pt x="1380" y="174"/>
                  </a:lnTo>
                  <a:lnTo>
                    <a:pt x="1440" y="224"/>
                  </a:lnTo>
                  <a:lnTo>
                    <a:pt x="1495" y="279"/>
                  </a:lnTo>
                  <a:lnTo>
                    <a:pt x="1544" y="339"/>
                  </a:lnTo>
                  <a:lnTo>
                    <a:pt x="1589" y="403"/>
                  </a:lnTo>
                  <a:lnTo>
                    <a:pt x="1627" y="470"/>
                  </a:lnTo>
                  <a:lnTo>
                    <a:pt x="1660" y="543"/>
                  </a:lnTo>
                  <a:lnTo>
                    <a:pt x="1685" y="617"/>
                  </a:lnTo>
                  <a:lnTo>
                    <a:pt x="1704" y="695"/>
                  </a:lnTo>
                  <a:lnTo>
                    <a:pt x="1716" y="776"/>
                  </a:lnTo>
                  <a:lnTo>
                    <a:pt x="1720" y="858"/>
                  </a:lnTo>
                  <a:lnTo>
                    <a:pt x="1716" y="941"/>
                  </a:lnTo>
                  <a:lnTo>
                    <a:pt x="1704" y="1022"/>
                  </a:lnTo>
                  <a:lnTo>
                    <a:pt x="1685" y="1099"/>
                  </a:lnTo>
                  <a:lnTo>
                    <a:pt x="1660" y="1175"/>
                  </a:lnTo>
                  <a:lnTo>
                    <a:pt x="1627" y="1246"/>
                  </a:lnTo>
                  <a:lnTo>
                    <a:pt x="1589" y="1314"/>
                  </a:lnTo>
                  <a:lnTo>
                    <a:pt x="1544" y="1379"/>
                  </a:lnTo>
                  <a:lnTo>
                    <a:pt x="1495" y="1438"/>
                  </a:lnTo>
                  <a:lnTo>
                    <a:pt x="1440" y="1493"/>
                  </a:lnTo>
                  <a:lnTo>
                    <a:pt x="1380" y="1542"/>
                  </a:lnTo>
                  <a:lnTo>
                    <a:pt x="1316" y="1587"/>
                  </a:lnTo>
                  <a:lnTo>
                    <a:pt x="1248" y="1626"/>
                  </a:lnTo>
                  <a:lnTo>
                    <a:pt x="1177" y="1658"/>
                  </a:lnTo>
                  <a:lnTo>
                    <a:pt x="1100" y="1683"/>
                  </a:lnTo>
                  <a:lnTo>
                    <a:pt x="1023" y="1702"/>
                  </a:lnTo>
                  <a:lnTo>
                    <a:pt x="942" y="1714"/>
                  </a:lnTo>
                  <a:lnTo>
                    <a:pt x="859" y="1718"/>
                  </a:lnTo>
                  <a:lnTo>
                    <a:pt x="777" y="1714"/>
                  </a:lnTo>
                  <a:lnTo>
                    <a:pt x="696" y="1702"/>
                  </a:lnTo>
                  <a:lnTo>
                    <a:pt x="618" y="1683"/>
                  </a:lnTo>
                  <a:lnTo>
                    <a:pt x="543" y="1658"/>
                  </a:lnTo>
                  <a:lnTo>
                    <a:pt x="471" y="1626"/>
                  </a:lnTo>
                  <a:lnTo>
                    <a:pt x="404" y="1587"/>
                  </a:lnTo>
                  <a:lnTo>
                    <a:pt x="340" y="1542"/>
                  </a:lnTo>
                  <a:lnTo>
                    <a:pt x="280" y="1493"/>
                  </a:lnTo>
                  <a:lnTo>
                    <a:pt x="225" y="1438"/>
                  </a:lnTo>
                  <a:lnTo>
                    <a:pt x="175" y="1379"/>
                  </a:lnTo>
                  <a:lnTo>
                    <a:pt x="130" y="1314"/>
                  </a:lnTo>
                  <a:lnTo>
                    <a:pt x="93" y="1246"/>
                  </a:lnTo>
                  <a:lnTo>
                    <a:pt x="60" y="1175"/>
                  </a:lnTo>
                  <a:lnTo>
                    <a:pt x="34" y="1099"/>
                  </a:lnTo>
                  <a:lnTo>
                    <a:pt x="15" y="1022"/>
                  </a:lnTo>
                  <a:lnTo>
                    <a:pt x="4" y="941"/>
                  </a:lnTo>
                  <a:lnTo>
                    <a:pt x="0" y="858"/>
                  </a:lnTo>
                  <a:lnTo>
                    <a:pt x="4" y="776"/>
                  </a:lnTo>
                  <a:lnTo>
                    <a:pt x="15" y="695"/>
                  </a:lnTo>
                  <a:lnTo>
                    <a:pt x="34" y="617"/>
                  </a:lnTo>
                  <a:lnTo>
                    <a:pt x="60" y="543"/>
                  </a:lnTo>
                  <a:lnTo>
                    <a:pt x="93" y="470"/>
                  </a:lnTo>
                  <a:lnTo>
                    <a:pt x="130" y="403"/>
                  </a:lnTo>
                  <a:lnTo>
                    <a:pt x="175" y="339"/>
                  </a:lnTo>
                  <a:lnTo>
                    <a:pt x="225" y="279"/>
                  </a:lnTo>
                  <a:lnTo>
                    <a:pt x="280" y="224"/>
                  </a:lnTo>
                  <a:lnTo>
                    <a:pt x="340" y="174"/>
                  </a:lnTo>
                  <a:lnTo>
                    <a:pt x="404" y="129"/>
                  </a:lnTo>
                  <a:lnTo>
                    <a:pt x="471" y="92"/>
                  </a:lnTo>
                  <a:lnTo>
                    <a:pt x="543" y="60"/>
                  </a:lnTo>
                  <a:lnTo>
                    <a:pt x="618" y="33"/>
                  </a:lnTo>
                  <a:lnTo>
                    <a:pt x="696" y="15"/>
                  </a:lnTo>
                  <a:lnTo>
                    <a:pt x="777" y="3"/>
                  </a:lnTo>
                  <a:lnTo>
                    <a:pt x="8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DEFE9CD-EED3-C07C-F934-FF6E74832C60}"/>
              </a:ext>
            </a:extLst>
          </p:cNvPr>
          <p:cNvGrpSpPr/>
          <p:nvPr/>
        </p:nvGrpSpPr>
        <p:grpSpPr>
          <a:xfrm>
            <a:off x="4008989" y="4089214"/>
            <a:ext cx="1380604" cy="356047"/>
            <a:chOff x="4008989" y="4089214"/>
            <a:chExt cx="1380604" cy="356047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E047416E-791B-95FB-853E-E72D7FEBA0ED}"/>
                </a:ext>
              </a:extLst>
            </p:cNvPr>
            <p:cNvSpPr/>
            <p:nvPr/>
          </p:nvSpPr>
          <p:spPr>
            <a:xfrm>
              <a:off x="4008989" y="4089214"/>
              <a:ext cx="1380604" cy="356047"/>
            </a:xfrm>
            <a:prstGeom prst="rect">
              <a:avLst/>
            </a:prstGeom>
            <a:solidFill>
              <a:srgbClr val="3B85D9"/>
            </a:solidFill>
            <a:ln w="12700">
              <a:solidFill>
                <a:srgbClr val="3B85D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2" name="1">
              <a:extLst>
                <a:ext uri="{FF2B5EF4-FFF2-40B4-BE49-F238E27FC236}">
                  <a16:creationId xmlns:a16="http://schemas.microsoft.com/office/drawing/2014/main" id="{04D111D1-1706-A2EE-3B2C-2DC7781981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6819" y="4156876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A1FA207-64BF-6E7B-66AA-8D9504B4233D}"/>
              </a:ext>
            </a:extLst>
          </p:cNvPr>
          <p:cNvGrpSpPr/>
          <p:nvPr/>
        </p:nvGrpSpPr>
        <p:grpSpPr>
          <a:xfrm>
            <a:off x="1298941" y="4089214"/>
            <a:ext cx="1380604" cy="356047"/>
            <a:chOff x="4008989" y="4089214"/>
            <a:chExt cx="1380604" cy="356047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27454AB2-F762-1BBE-D0C5-62B45D298132}"/>
                </a:ext>
              </a:extLst>
            </p:cNvPr>
            <p:cNvSpPr/>
            <p:nvPr/>
          </p:nvSpPr>
          <p:spPr>
            <a:xfrm>
              <a:off x="4008989" y="4089214"/>
              <a:ext cx="1380604" cy="35604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3B85D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B85D9"/>
                </a:solidFill>
                <a:sym typeface="+mn-lt"/>
              </a:endParaRPr>
            </a:p>
          </p:txBody>
        </p:sp>
        <p:sp>
          <p:nvSpPr>
            <p:cNvPr id="53" name="1">
              <a:extLst>
                <a:ext uri="{FF2B5EF4-FFF2-40B4-BE49-F238E27FC236}">
                  <a16:creationId xmlns:a16="http://schemas.microsoft.com/office/drawing/2014/main" id="{C6E6418B-A659-2961-0E57-0F3511223C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6819" y="4156876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3B85D9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rgbClr val="3B85D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E7B6DDD-5DA9-B548-6215-037950DEB834}"/>
              </a:ext>
            </a:extLst>
          </p:cNvPr>
          <p:cNvGrpSpPr/>
          <p:nvPr/>
        </p:nvGrpSpPr>
        <p:grpSpPr>
          <a:xfrm>
            <a:off x="6778633" y="4089214"/>
            <a:ext cx="1380604" cy="356047"/>
            <a:chOff x="4008989" y="4089214"/>
            <a:chExt cx="1380604" cy="356047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484AE634-61A6-3094-F035-701A03840C00}"/>
                </a:ext>
              </a:extLst>
            </p:cNvPr>
            <p:cNvSpPr/>
            <p:nvPr/>
          </p:nvSpPr>
          <p:spPr>
            <a:xfrm>
              <a:off x="4008989" y="4089214"/>
              <a:ext cx="1380604" cy="35604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3B85D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B85D9"/>
                </a:solidFill>
                <a:sym typeface="+mn-lt"/>
              </a:endParaRPr>
            </a:p>
          </p:txBody>
        </p:sp>
        <p:sp>
          <p:nvSpPr>
            <p:cNvPr id="56" name="1">
              <a:extLst>
                <a:ext uri="{FF2B5EF4-FFF2-40B4-BE49-F238E27FC236}">
                  <a16:creationId xmlns:a16="http://schemas.microsoft.com/office/drawing/2014/main" id="{8B5094D2-EDB5-44F1-4C23-8FF44D782D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6819" y="4156876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3B85D9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rgbClr val="3B85D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BD8018C-9C5D-380F-9B8A-3395532ED20E}"/>
              </a:ext>
            </a:extLst>
          </p:cNvPr>
          <p:cNvGrpSpPr/>
          <p:nvPr/>
        </p:nvGrpSpPr>
        <p:grpSpPr>
          <a:xfrm>
            <a:off x="9512455" y="4089214"/>
            <a:ext cx="1380604" cy="356047"/>
            <a:chOff x="4008989" y="4089214"/>
            <a:chExt cx="1380604" cy="356047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C7793EBB-7BEE-91A9-973D-2779F47E4998}"/>
                </a:ext>
              </a:extLst>
            </p:cNvPr>
            <p:cNvSpPr/>
            <p:nvPr/>
          </p:nvSpPr>
          <p:spPr>
            <a:xfrm>
              <a:off x="4008989" y="4089214"/>
              <a:ext cx="1380604" cy="356047"/>
            </a:xfrm>
            <a:prstGeom prst="rect">
              <a:avLst/>
            </a:prstGeom>
            <a:solidFill>
              <a:srgbClr val="3B85D9"/>
            </a:solidFill>
            <a:ln w="12700">
              <a:solidFill>
                <a:srgbClr val="3B85D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59" name="1">
              <a:extLst>
                <a:ext uri="{FF2B5EF4-FFF2-40B4-BE49-F238E27FC236}">
                  <a16:creationId xmlns:a16="http://schemas.microsoft.com/office/drawing/2014/main" id="{A8405CD9-3041-CDC7-586D-BC68536D65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6819" y="4156876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514BE9F1-FCD7-BEFA-86B7-67F759568FEE}"/>
              </a:ext>
            </a:extLst>
          </p:cNvPr>
          <p:cNvSpPr txBox="1"/>
          <p:nvPr/>
        </p:nvSpPr>
        <p:spPr>
          <a:xfrm>
            <a:off x="1038825" y="4628896"/>
            <a:ext cx="192076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5E4CF3B-F3B4-6AAF-CD3D-5B8150FF9873}"/>
              </a:ext>
            </a:extLst>
          </p:cNvPr>
          <p:cNvSpPr txBox="1"/>
          <p:nvPr/>
        </p:nvSpPr>
        <p:spPr>
          <a:xfrm>
            <a:off x="3773689" y="4628896"/>
            <a:ext cx="192076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51D9622-A15D-6A38-4E43-5CD3A4FF93B0}"/>
              </a:ext>
            </a:extLst>
          </p:cNvPr>
          <p:cNvSpPr txBox="1"/>
          <p:nvPr/>
        </p:nvSpPr>
        <p:spPr>
          <a:xfrm>
            <a:off x="6521982" y="4628896"/>
            <a:ext cx="192076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8970DD20-0813-0DDB-6058-434C8C1E70AD}"/>
              </a:ext>
            </a:extLst>
          </p:cNvPr>
          <p:cNvSpPr txBox="1"/>
          <p:nvPr/>
        </p:nvSpPr>
        <p:spPr>
          <a:xfrm>
            <a:off x="9242375" y="4628896"/>
            <a:ext cx="192076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64575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rPr>
                <a:t>前期工作亮点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A84424E5-9CE6-FCFF-A624-ECA56227B5BD}"/>
              </a:ext>
            </a:extLst>
          </p:cNvPr>
          <p:cNvSpPr/>
          <p:nvPr/>
        </p:nvSpPr>
        <p:spPr>
          <a:xfrm>
            <a:off x="839788" y="4165600"/>
            <a:ext cx="4889500" cy="1452563"/>
          </a:xfrm>
          <a:prstGeom prst="rect">
            <a:avLst/>
          </a:prstGeom>
          <a:solidFill>
            <a:srgbClr val="3B85D9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AF06DC2-5D6D-8AA3-D035-BD973F9652C4}"/>
              </a:ext>
            </a:extLst>
          </p:cNvPr>
          <p:cNvSpPr/>
          <p:nvPr/>
        </p:nvSpPr>
        <p:spPr>
          <a:xfrm>
            <a:off x="6462714" y="4165600"/>
            <a:ext cx="4889500" cy="1452563"/>
          </a:xfrm>
          <a:prstGeom prst="rect">
            <a:avLst/>
          </a:prstGeom>
          <a:solidFill>
            <a:srgbClr val="3B85D9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12">
            <a:extLst>
              <a:ext uri="{FF2B5EF4-FFF2-40B4-BE49-F238E27FC236}">
                <a16:creationId xmlns:a16="http://schemas.microsoft.com/office/drawing/2014/main" id="{42374BA0-B2D0-1BE2-3AE4-5D923EB15E3F}"/>
              </a:ext>
            </a:extLst>
          </p:cNvPr>
          <p:cNvSpPr/>
          <p:nvPr/>
        </p:nvSpPr>
        <p:spPr>
          <a:xfrm>
            <a:off x="1004888" y="4655318"/>
            <a:ext cx="495300" cy="462464"/>
          </a:xfrm>
          <a:custGeom>
            <a:avLst/>
            <a:gdLst>
              <a:gd name="connsiteX0" fmla="*/ 229705 w 575660"/>
              <a:gd name="connsiteY0" fmla="*/ 477287 h 537497"/>
              <a:gd name="connsiteX1" fmla="*/ 221091 w 575660"/>
              <a:gd name="connsiteY1" fmla="*/ 513126 h 537497"/>
              <a:gd name="connsiteX2" fmla="*/ 330200 w 575660"/>
              <a:gd name="connsiteY2" fmla="*/ 513126 h 537497"/>
              <a:gd name="connsiteX3" fmla="*/ 321586 w 575660"/>
              <a:gd name="connsiteY3" fmla="*/ 477287 h 537497"/>
              <a:gd name="connsiteX4" fmla="*/ 38763 w 575660"/>
              <a:gd name="connsiteY4" fmla="*/ 361167 h 537497"/>
              <a:gd name="connsiteX5" fmla="*/ 512528 w 575660"/>
              <a:gd name="connsiteY5" fmla="*/ 361167 h 537497"/>
              <a:gd name="connsiteX6" fmla="*/ 551291 w 575660"/>
              <a:gd name="connsiteY6" fmla="*/ 537497 h 537497"/>
              <a:gd name="connsiteX7" fmla="*/ 0 w 575660"/>
              <a:gd name="connsiteY7" fmla="*/ 537497 h 537497"/>
              <a:gd name="connsiteX8" fmla="*/ 459447 w 575660"/>
              <a:gd name="connsiteY8" fmla="*/ 83235 h 537497"/>
              <a:gd name="connsiteX9" fmla="*/ 423567 w 575660"/>
              <a:gd name="connsiteY9" fmla="*/ 120466 h 537497"/>
              <a:gd name="connsiteX10" fmla="*/ 459447 w 575660"/>
              <a:gd name="connsiteY10" fmla="*/ 157696 h 537497"/>
              <a:gd name="connsiteX11" fmla="*/ 496763 w 575660"/>
              <a:gd name="connsiteY11" fmla="*/ 120466 h 537497"/>
              <a:gd name="connsiteX12" fmla="*/ 459447 w 575660"/>
              <a:gd name="connsiteY12" fmla="*/ 83235 h 537497"/>
              <a:gd name="connsiteX13" fmla="*/ 40232 w 575660"/>
              <a:gd name="connsiteY13" fmla="*/ 71728 h 537497"/>
              <a:gd name="connsiteX14" fmla="*/ 333063 w 575660"/>
              <a:gd name="connsiteY14" fmla="*/ 71728 h 537497"/>
              <a:gd name="connsiteX15" fmla="*/ 325886 w 575660"/>
              <a:gd name="connsiteY15" fmla="*/ 104701 h 537497"/>
              <a:gd name="connsiteX16" fmla="*/ 73247 w 575660"/>
              <a:gd name="connsiteY16" fmla="*/ 104701 h 537497"/>
              <a:gd name="connsiteX17" fmla="*/ 73247 w 575660"/>
              <a:gd name="connsiteY17" fmla="*/ 322610 h 537497"/>
              <a:gd name="connsiteX18" fmla="*/ 478044 w 575660"/>
              <a:gd name="connsiteY18" fmla="*/ 322610 h 537497"/>
              <a:gd name="connsiteX19" fmla="*/ 478044 w 575660"/>
              <a:gd name="connsiteY19" fmla="*/ 250929 h 537497"/>
              <a:gd name="connsiteX20" fmla="*/ 511059 w 575660"/>
              <a:gd name="connsiteY20" fmla="*/ 242328 h 537497"/>
              <a:gd name="connsiteX21" fmla="*/ 511059 w 575660"/>
              <a:gd name="connsiteY21" fmla="*/ 351282 h 537497"/>
              <a:gd name="connsiteX22" fmla="*/ 40232 w 575660"/>
              <a:gd name="connsiteY22" fmla="*/ 351282 h 537497"/>
              <a:gd name="connsiteX23" fmla="*/ 459447 w 575660"/>
              <a:gd name="connsiteY23" fmla="*/ 70348 h 537497"/>
              <a:gd name="connsiteX24" fmla="*/ 509680 w 575660"/>
              <a:gd name="connsiteY24" fmla="*/ 120466 h 537497"/>
              <a:gd name="connsiteX25" fmla="*/ 459447 w 575660"/>
              <a:gd name="connsiteY25" fmla="*/ 170583 h 537497"/>
              <a:gd name="connsiteX26" fmla="*/ 409215 w 575660"/>
              <a:gd name="connsiteY26" fmla="*/ 120466 h 537497"/>
              <a:gd name="connsiteX27" fmla="*/ 459447 w 575660"/>
              <a:gd name="connsiteY27" fmla="*/ 70348 h 537497"/>
              <a:gd name="connsiteX28" fmla="*/ 459388 w 575660"/>
              <a:gd name="connsiteY28" fmla="*/ 63083 h 537497"/>
              <a:gd name="connsiteX29" fmla="*/ 403406 w 575660"/>
              <a:gd name="connsiteY29" fmla="*/ 120432 h 537497"/>
              <a:gd name="connsiteX30" fmla="*/ 459388 w 575660"/>
              <a:gd name="connsiteY30" fmla="*/ 176347 h 537497"/>
              <a:gd name="connsiteX31" fmla="*/ 516807 w 575660"/>
              <a:gd name="connsiteY31" fmla="*/ 120432 h 537497"/>
              <a:gd name="connsiteX32" fmla="*/ 459388 w 575660"/>
              <a:gd name="connsiteY32" fmla="*/ 63083 h 537497"/>
              <a:gd name="connsiteX33" fmla="*/ 457953 w 575660"/>
              <a:gd name="connsiteY33" fmla="*/ 0 h 537497"/>
              <a:gd name="connsiteX34" fmla="*/ 575660 w 575660"/>
              <a:gd name="connsiteY34" fmla="*/ 117565 h 537497"/>
              <a:gd name="connsiteX35" fmla="*/ 457953 w 575660"/>
              <a:gd name="connsiteY35" fmla="*/ 236563 h 537497"/>
              <a:gd name="connsiteX36" fmla="*/ 340246 w 575660"/>
              <a:gd name="connsiteY36" fmla="*/ 117565 h 537497"/>
              <a:gd name="connsiteX37" fmla="*/ 457953 w 575660"/>
              <a:gd name="connsiteY37" fmla="*/ 0 h 537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75660" h="537497">
                <a:moveTo>
                  <a:pt x="229705" y="477287"/>
                </a:moveTo>
                <a:lnTo>
                  <a:pt x="221091" y="513126"/>
                </a:lnTo>
                <a:lnTo>
                  <a:pt x="330200" y="513126"/>
                </a:lnTo>
                <a:lnTo>
                  <a:pt x="321586" y="477287"/>
                </a:lnTo>
                <a:close/>
                <a:moveTo>
                  <a:pt x="38763" y="361167"/>
                </a:moveTo>
                <a:lnTo>
                  <a:pt x="512528" y="361167"/>
                </a:lnTo>
                <a:lnTo>
                  <a:pt x="551291" y="537497"/>
                </a:lnTo>
                <a:lnTo>
                  <a:pt x="0" y="537497"/>
                </a:lnTo>
                <a:close/>
                <a:moveTo>
                  <a:pt x="459447" y="83235"/>
                </a:moveTo>
                <a:cubicBezTo>
                  <a:pt x="439355" y="83235"/>
                  <a:pt x="423567" y="100418"/>
                  <a:pt x="423567" y="120466"/>
                </a:cubicBezTo>
                <a:cubicBezTo>
                  <a:pt x="423567" y="140512"/>
                  <a:pt x="439355" y="157696"/>
                  <a:pt x="459447" y="157696"/>
                </a:cubicBezTo>
                <a:cubicBezTo>
                  <a:pt x="480976" y="157696"/>
                  <a:pt x="496763" y="140512"/>
                  <a:pt x="496763" y="120466"/>
                </a:cubicBezTo>
                <a:cubicBezTo>
                  <a:pt x="496763" y="100418"/>
                  <a:pt x="480976" y="83235"/>
                  <a:pt x="459447" y="83235"/>
                </a:cubicBezTo>
                <a:close/>
                <a:moveTo>
                  <a:pt x="40232" y="71728"/>
                </a:moveTo>
                <a:lnTo>
                  <a:pt x="333063" y="71728"/>
                </a:lnTo>
                <a:cubicBezTo>
                  <a:pt x="330193" y="81763"/>
                  <a:pt x="327322" y="93232"/>
                  <a:pt x="325886" y="104701"/>
                </a:cubicBezTo>
                <a:lnTo>
                  <a:pt x="73247" y="104701"/>
                </a:lnTo>
                <a:lnTo>
                  <a:pt x="73247" y="322610"/>
                </a:lnTo>
                <a:lnTo>
                  <a:pt x="478044" y="322610"/>
                </a:lnTo>
                <a:lnTo>
                  <a:pt x="478044" y="250929"/>
                </a:lnTo>
                <a:cubicBezTo>
                  <a:pt x="489527" y="249496"/>
                  <a:pt x="501011" y="246628"/>
                  <a:pt x="511059" y="242328"/>
                </a:cubicBezTo>
                <a:lnTo>
                  <a:pt x="511059" y="351282"/>
                </a:lnTo>
                <a:lnTo>
                  <a:pt x="40232" y="351282"/>
                </a:lnTo>
                <a:close/>
                <a:moveTo>
                  <a:pt x="459447" y="70348"/>
                </a:moveTo>
                <a:cubicBezTo>
                  <a:pt x="488152" y="70348"/>
                  <a:pt x="509680" y="91827"/>
                  <a:pt x="509680" y="120466"/>
                </a:cubicBezTo>
                <a:cubicBezTo>
                  <a:pt x="509680" y="147672"/>
                  <a:pt x="488152" y="170583"/>
                  <a:pt x="459447" y="170583"/>
                </a:cubicBezTo>
                <a:cubicBezTo>
                  <a:pt x="432178" y="170583"/>
                  <a:pt x="409215" y="147672"/>
                  <a:pt x="409215" y="120466"/>
                </a:cubicBezTo>
                <a:cubicBezTo>
                  <a:pt x="409215" y="91827"/>
                  <a:pt x="432178" y="70348"/>
                  <a:pt x="459447" y="70348"/>
                </a:cubicBezTo>
                <a:close/>
                <a:moveTo>
                  <a:pt x="459388" y="63083"/>
                </a:moveTo>
                <a:cubicBezTo>
                  <a:pt x="429244" y="63083"/>
                  <a:pt x="403406" y="88890"/>
                  <a:pt x="403406" y="120432"/>
                </a:cubicBezTo>
                <a:cubicBezTo>
                  <a:pt x="403406" y="150540"/>
                  <a:pt x="429244" y="176347"/>
                  <a:pt x="459388" y="176347"/>
                </a:cubicBezTo>
                <a:cubicBezTo>
                  <a:pt x="490968" y="176347"/>
                  <a:pt x="516807" y="150540"/>
                  <a:pt x="516807" y="120432"/>
                </a:cubicBezTo>
                <a:cubicBezTo>
                  <a:pt x="516807" y="88890"/>
                  <a:pt x="490968" y="63083"/>
                  <a:pt x="459388" y="63083"/>
                </a:cubicBezTo>
                <a:close/>
                <a:moveTo>
                  <a:pt x="457953" y="0"/>
                </a:moveTo>
                <a:cubicBezTo>
                  <a:pt x="522548" y="0"/>
                  <a:pt x="575660" y="53047"/>
                  <a:pt x="575660" y="117565"/>
                </a:cubicBezTo>
                <a:cubicBezTo>
                  <a:pt x="575660" y="183516"/>
                  <a:pt x="522548" y="236563"/>
                  <a:pt x="457953" y="236563"/>
                </a:cubicBezTo>
                <a:cubicBezTo>
                  <a:pt x="391922" y="236563"/>
                  <a:pt x="340246" y="183516"/>
                  <a:pt x="340246" y="117565"/>
                </a:cubicBezTo>
                <a:cubicBezTo>
                  <a:pt x="340246" y="53047"/>
                  <a:pt x="391922" y="0"/>
                  <a:pt x="4579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77BA79F-74DE-C5AF-5CD1-D43B6284E73C}"/>
              </a:ext>
            </a:extLst>
          </p:cNvPr>
          <p:cNvCxnSpPr/>
          <p:nvPr/>
        </p:nvCxnSpPr>
        <p:spPr>
          <a:xfrm>
            <a:off x="1703388" y="4406900"/>
            <a:ext cx="0" cy="94358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14" descr="D:\51PPT模板网\51pptmoban.com\图片.jpg">
            <a:extLst>
              <a:ext uri="{FF2B5EF4-FFF2-40B4-BE49-F238E27FC236}">
                <a16:creationId xmlns:a16="http://schemas.microsoft.com/office/drawing/2014/main" id="{287D3089-EA64-CB4D-27A9-99204FA4DD54}"/>
              </a:ext>
            </a:extLst>
          </p:cNvPr>
          <p:cNvSpPr/>
          <p:nvPr/>
        </p:nvSpPr>
        <p:spPr>
          <a:xfrm>
            <a:off x="6627814" y="4639257"/>
            <a:ext cx="495300" cy="494587"/>
          </a:xfrm>
          <a:custGeom>
            <a:avLst/>
            <a:gdLst>
              <a:gd name="connsiteX0" fmla="*/ 300350 w 600528"/>
              <a:gd name="connsiteY0" fmla="*/ 266510 h 599664"/>
              <a:gd name="connsiteX1" fmla="*/ 276674 w 600528"/>
              <a:gd name="connsiteY1" fmla="*/ 276184 h 599664"/>
              <a:gd name="connsiteX2" fmla="*/ 276674 w 600528"/>
              <a:gd name="connsiteY2" fmla="*/ 323480 h 599664"/>
              <a:gd name="connsiteX3" fmla="*/ 324026 w 600528"/>
              <a:gd name="connsiteY3" fmla="*/ 323480 h 599664"/>
              <a:gd name="connsiteX4" fmla="*/ 324026 w 600528"/>
              <a:gd name="connsiteY4" fmla="*/ 276184 h 599664"/>
              <a:gd name="connsiteX5" fmla="*/ 300350 w 600528"/>
              <a:gd name="connsiteY5" fmla="*/ 266510 h 599664"/>
              <a:gd name="connsiteX6" fmla="*/ 157215 w 600528"/>
              <a:gd name="connsiteY6" fmla="*/ 156870 h 599664"/>
              <a:gd name="connsiteX7" fmla="*/ 357389 w 600528"/>
              <a:gd name="connsiteY7" fmla="*/ 242862 h 599664"/>
              <a:gd name="connsiteX8" fmla="*/ 443485 w 600528"/>
              <a:gd name="connsiteY8" fmla="*/ 442794 h 599664"/>
              <a:gd name="connsiteX9" fmla="*/ 243311 w 600528"/>
              <a:gd name="connsiteY9" fmla="*/ 356802 h 599664"/>
              <a:gd name="connsiteX10" fmla="*/ 157215 w 600528"/>
              <a:gd name="connsiteY10" fmla="*/ 156870 h 599664"/>
              <a:gd name="connsiteX11" fmla="*/ 300264 w 600528"/>
              <a:gd name="connsiteY11" fmla="*/ 56957 h 599664"/>
              <a:gd name="connsiteX12" fmla="*/ 57039 w 600528"/>
              <a:gd name="connsiteY12" fmla="*/ 299832 h 599664"/>
              <a:gd name="connsiteX13" fmla="*/ 300264 w 600528"/>
              <a:gd name="connsiteY13" fmla="*/ 542707 h 599664"/>
              <a:gd name="connsiteX14" fmla="*/ 543489 w 600528"/>
              <a:gd name="connsiteY14" fmla="*/ 299832 h 599664"/>
              <a:gd name="connsiteX15" fmla="*/ 300264 w 600528"/>
              <a:gd name="connsiteY15" fmla="*/ 56957 h 599664"/>
              <a:gd name="connsiteX16" fmla="*/ 300264 w 600528"/>
              <a:gd name="connsiteY16" fmla="*/ 0 h 599664"/>
              <a:gd name="connsiteX17" fmla="*/ 600528 w 600528"/>
              <a:gd name="connsiteY17" fmla="*/ 299832 h 599664"/>
              <a:gd name="connsiteX18" fmla="*/ 300264 w 600528"/>
              <a:gd name="connsiteY18" fmla="*/ 599664 h 599664"/>
              <a:gd name="connsiteX19" fmla="*/ 0 w 600528"/>
              <a:gd name="connsiteY19" fmla="*/ 299832 h 599664"/>
              <a:gd name="connsiteX20" fmla="*/ 300264 w 600528"/>
              <a:gd name="connsiteY20" fmla="*/ 0 h 599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00528" h="599664">
                <a:moveTo>
                  <a:pt x="300350" y="266510"/>
                </a:moveTo>
                <a:cubicBezTo>
                  <a:pt x="291741" y="266510"/>
                  <a:pt x="283131" y="269735"/>
                  <a:pt x="276674" y="276184"/>
                </a:cubicBezTo>
                <a:cubicBezTo>
                  <a:pt x="263759" y="289083"/>
                  <a:pt x="263759" y="310581"/>
                  <a:pt x="276674" y="323480"/>
                </a:cubicBezTo>
                <a:cubicBezTo>
                  <a:pt x="289588" y="336379"/>
                  <a:pt x="311112" y="336379"/>
                  <a:pt x="324026" y="323480"/>
                </a:cubicBezTo>
                <a:cubicBezTo>
                  <a:pt x="336941" y="310581"/>
                  <a:pt x="336941" y="289083"/>
                  <a:pt x="324026" y="276184"/>
                </a:cubicBezTo>
                <a:cubicBezTo>
                  <a:pt x="317569" y="269735"/>
                  <a:pt x="308960" y="266510"/>
                  <a:pt x="300350" y="266510"/>
                </a:cubicBezTo>
                <a:close/>
                <a:moveTo>
                  <a:pt x="157215" y="156870"/>
                </a:moveTo>
                <a:cubicBezTo>
                  <a:pt x="157215" y="156870"/>
                  <a:pt x="290664" y="175143"/>
                  <a:pt x="357389" y="242862"/>
                </a:cubicBezTo>
                <a:cubicBezTo>
                  <a:pt x="425190" y="309506"/>
                  <a:pt x="443485" y="442794"/>
                  <a:pt x="443485" y="442794"/>
                </a:cubicBezTo>
                <a:cubicBezTo>
                  <a:pt x="443485" y="442794"/>
                  <a:pt x="310036" y="423446"/>
                  <a:pt x="243311" y="356802"/>
                </a:cubicBezTo>
                <a:cubicBezTo>
                  <a:pt x="175510" y="290158"/>
                  <a:pt x="157215" y="156870"/>
                  <a:pt x="157215" y="156870"/>
                </a:cubicBezTo>
                <a:close/>
                <a:moveTo>
                  <a:pt x="300264" y="56957"/>
                </a:moveTo>
                <a:cubicBezTo>
                  <a:pt x="165737" y="56957"/>
                  <a:pt x="57039" y="165499"/>
                  <a:pt x="57039" y="299832"/>
                </a:cubicBezTo>
                <a:cubicBezTo>
                  <a:pt x="57039" y="434165"/>
                  <a:pt x="165737" y="542707"/>
                  <a:pt x="300264" y="542707"/>
                </a:cubicBezTo>
                <a:cubicBezTo>
                  <a:pt x="434791" y="542707"/>
                  <a:pt x="543489" y="434165"/>
                  <a:pt x="543489" y="299832"/>
                </a:cubicBezTo>
                <a:cubicBezTo>
                  <a:pt x="543489" y="165499"/>
                  <a:pt x="434791" y="56957"/>
                  <a:pt x="300264" y="56957"/>
                </a:cubicBezTo>
                <a:close/>
                <a:moveTo>
                  <a:pt x="300264" y="0"/>
                </a:moveTo>
                <a:cubicBezTo>
                  <a:pt x="466001" y="0"/>
                  <a:pt x="600528" y="134333"/>
                  <a:pt x="600528" y="299832"/>
                </a:cubicBezTo>
                <a:cubicBezTo>
                  <a:pt x="600528" y="465331"/>
                  <a:pt x="466001" y="599664"/>
                  <a:pt x="300264" y="599664"/>
                </a:cubicBezTo>
                <a:cubicBezTo>
                  <a:pt x="134527" y="599664"/>
                  <a:pt x="0" y="465331"/>
                  <a:pt x="0" y="299832"/>
                </a:cubicBezTo>
                <a:cubicBezTo>
                  <a:pt x="0" y="134333"/>
                  <a:pt x="134527" y="0"/>
                  <a:pt x="300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4D1A97D-9C50-834C-2110-B7186833CF0F}"/>
              </a:ext>
            </a:extLst>
          </p:cNvPr>
          <p:cNvCxnSpPr/>
          <p:nvPr/>
        </p:nvCxnSpPr>
        <p:spPr>
          <a:xfrm>
            <a:off x="7326314" y="4406900"/>
            <a:ext cx="0" cy="94358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 descr="D:\51PPT模板网\51pptmoban.com\图片.jpg">
            <a:extLst>
              <a:ext uri="{FF2B5EF4-FFF2-40B4-BE49-F238E27FC236}">
                <a16:creationId xmlns:a16="http://schemas.microsoft.com/office/drawing/2014/main" id="{16595290-6F46-C8F9-A583-0D77BAEAD254}"/>
              </a:ext>
            </a:extLst>
          </p:cNvPr>
          <p:cNvSpPr/>
          <p:nvPr/>
        </p:nvSpPr>
        <p:spPr>
          <a:xfrm>
            <a:off x="0" y="1446716"/>
            <a:ext cx="12192000" cy="2373087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62FEADF-C122-3F2B-6917-F4C708B6E001}"/>
              </a:ext>
            </a:extLst>
          </p:cNvPr>
          <p:cNvGrpSpPr/>
          <p:nvPr/>
        </p:nvGrpSpPr>
        <p:grpSpPr>
          <a:xfrm>
            <a:off x="1979057" y="4483620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9A65B16-B827-9363-7670-2088025C90B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4013AD0-D3BA-1E13-5D65-D74E686E5AD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65712D0-EBE3-4EE6-1058-24E8C8B92438}"/>
              </a:ext>
            </a:extLst>
          </p:cNvPr>
          <p:cNvGrpSpPr/>
          <p:nvPr/>
        </p:nvGrpSpPr>
        <p:grpSpPr>
          <a:xfrm>
            <a:off x="7593015" y="4483620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C86B702-A450-6243-8E6A-4FEB4758FE5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060DB19-8B10-1AC2-3834-234F21F36BA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062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rPr>
                <a:t>前期工作亮点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íślíḋè-Freeform: Shape 42">
            <a:extLst>
              <a:ext uri="{FF2B5EF4-FFF2-40B4-BE49-F238E27FC236}">
                <a16:creationId xmlns:a16="http://schemas.microsoft.com/office/drawing/2014/main" id="{70A4D42E-1F94-D1B5-F04D-093B254CC1D6}"/>
              </a:ext>
            </a:extLst>
          </p:cNvPr>
          <p:cNvSpPr>
            <a:spLocks/>
          </p:cNvSpPr>
          <p:nvPr/>
        </p:nvSpPr>
        <p:spPr bwMode="auto">
          <a:xfrm>
            <a:off x="4658031" y="2914192"/>
            <a:ext cx="1439379" cy="1167446"/>
          </a:xfrm>
          <a:custGeom>
            <a:avLst/>
            <a:gdLst>
              <a:gd name="T0" fmla="*/ 0 w 270"/>
              <a:gd name="T1" fmla="*/ 0 h 227"/>
              <a:gd name="T2" fmla="*/ 0 w 270"/>
              <a:gd name="T3" fmla="*/ 14207021 h 227"/>
              <a:gd name="T4" fmla="*/ 0 w 270"/>
              <a:gd name="T5" fmla="*/ 2147483646 h 227"/>
              <a:gd name="T6" fmla="*/ 14204775 w 270"/>
              <a:gd name="T7" fmla="*/ 2147483646 h 227"/>
              <a:gd name="T8" fmla="*/ 2147483646 w 270"/>
              <a:gd name="T9" fmla="*/ 1605581885 h 227"/>
              <a:gd name="T10" fmla="*/ 0 w 270"/>
              <a:gd name="T11" fmla="*/ 0 h 2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70" h="227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9" y="56"/>
                  <a:pt x="7" y="168"/>
                  <a:pt x="0" y="224"/>
                </a:cubicBezTo>
                <a:cubicBezTo>
                  <a:pt x="0" y="227"/>
                  <a:pt x="1" y="227"/>
                  <a:pt x="1" y="227"/>
                </a:cubicBezTo>
                <a:cubicBezTo>
                  <a:pt x="62" y="200"/>
                  <a:pt x="270" y="113"/>
                  <a:pt x="270" y="113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3B85D9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13" name="íślíḋè-Freeform: Shape 43">
            <a:extLst>
              <a:ext uri="{FF2B5EF4-FFF2-40B4-BE49-F238E27FC236}">
                <a16:creationId xmlns:a16="http://schemas.microsoft.com/office/drawing/2014/main" id="{4859BF61-D072-A0D0-B7A5-82A8F287EDF3}"/>
              </a:ext>
            </a:extLst>
          </p:cNvPr>
          <p:cNvSpPr>
            <a:spLocks/>
          </p:cNvSpPr>
          <p:nvPr/>
        </p:nvSpPr>
        <p:spPr bwMode="auto">
          <a:xfrm>
            <a:off x="4658031" y="2106294"/>
            <a:ext cx="1439379" cy="1388373"/>
          </a:xfrm>
          <a:custGeom>
            <a:avLst/>
            <a:gdLst>
              <a:gd name="T0" fmla="*/ 2147483646 w 270"/>
              <a:gd name="T1" fmla="*/ 0 h 270"/>
              <a:gd name="T2" fmla="*/ 2147483646 w 270"/>
              <a:gd name="T3" fmla="*/ 0 h 270"/>
              <a:gd name="T4" fmla="*/ 0 w 270"/>
              <a:gd name="T5" fmla="*/ 2147483646 h 270"/>
              <a:gd name="T6" fmla="*/ 0 w 270"/>
              <a:gd name="T7" fmla="*/ 2147483646 h 270"/>
              <a:gd name="T8" fmla="*/ 2147483646 w 270"/>
              <a:gd name="T9" fmla="*/ 2147483646 h 270"/>
              <a:gd name="T10" fmla="*/ 2147483646 w 270"/>
              <a:gd name="T11" fmla="*/ 0 h 27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70" h="270">
                <a:moveTo>
                  <a:pt x="158" y="0"/>
                </a:moveTo>
                <a:cubicBezTo>
                  <a:pt x="158" y="0"/>
                  <a:pt x="158" y="0"/>
                  <a:pt x="158" y="0"/>
                </a:cubicBezTo>
                <a:cubicBezTo>
                  <a:pt x="125" y="46"/>
                  <a:pt x="47" y="125"/>
                  <a:pt x="0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62" y="182"/>
                  <a:pt x="270" y="270"/>
                  <a:pt x="270" y="270"/>
                </a:cubicBezTo>
                <a:cubicBezTo>
                  <a:pt x="158" y="0"/>
                  <a:pt x="158" y="0"/>
                  <a:pt x="158" y="0"/>
                </a:cubicBezTo>
              </a:path>
            </a:pathLst>
          </a:custGeom>
          <a:solidFill>
            <a:srgbClr val="FFFD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ślíḋè-Freeform: Shape 44">
            <a:extLst>
              <a:ext uri="{FF2B5EF4-FFF2-40B4-BE49-F238E27FC236}">
                <a16:creationId xmlns:a16="http://schemas.microsoft.com/office/drawing/2014/main" id="{8EE14BCA-4EA2-6FCE-F543-B4CEBB04AFC2}"/>
              </a:ext>
            </a:extLst>
          </p:cNvPr>
          <p:cNvSpPr>
            <a:spLocks/>
          </p:cNvSpPr>
          <p:nvPr/>
        </p:nvSpPr>
        <p:spPr bwMode="auto">
          <a:xfrm>
            <a:off x="5495610" y="2106294"/>
            <a:ext cx="1194616" cy="1388373"/>
          </a:xfrm>
          <a:custGeom>
            <a:avLst/>
            <a:gdLst>
              <a:gd name="T0" fmla="*/ 2147483646 w 224"/>
              <a:gd name="T1" fmla="*/ 0 h 270"/>
              <a:gd name="T2" fmla="*/ 2147483646 w 224"/>
              <a:gd name="T3" fmla="*/ 0 h 270"/>
              <a:gd name="T4" fmla="*/ 0 w 224"/>
              <a:gd name="T5" fmla="*/ 0 h 270"/>
              <a:gd name="T6" fmla="*/ 0 w 224"/>
              <a:gd name="T7" fmla="*/ 0 h 270"/>
              <a:gd name="T8" fmla="*/ 1606322789 w 224"/>
              <a:gd name="T9" fmla="*/ 2147483646 h 270"/>
              <a:gd name="T10" fmla="*/ 2147483646 w 224"/>
              <a:gd name="T11" fmla="*/ 0 h 27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4" h="270">
                <a:moveTo>
                  <a:pt x="224" y="0"/>
                </a:moveTo>
                <a:cubicBezTo>
                  <a:pt x="223" y="0"/>
                  <a:pt x="223" y="0"/>
                  <a:pt x="223" y="0"/>
                </a:cubicBezTo>
                <a:cubicBezTo>
                  <a:pt x="168" y="9"/>
                  <a:pt x="57" y="9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7" y="61"/>
                  <a:pt x="113" y="270"/>
                  <a:pt x="113" y="270"/>
                </a:cubicBezTo>
                <a:cubicBezTo>
                  <a:pt x="224" y="0"/>
                  <a:pt x="224" y="0"/>
                  <a:pt x="224" y="0"/>
                </a:cubicBezTo>
              </a:path>
            </a:pathLst>
          </a:custGeom>
          <a:solidFill>
            <a:srgbClr val="3B85D9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21" name="íślíḋè-Freeform: Shape 45">
            <a:extLst>
              <a:ext uri="{FF2B5EF4-FFF2-40B4-BE49-F238E27FC236}">
                <a16:creationId xmlns:a16="http://schemas.microsoft.com/office/drawing/2014/main" id="{DE6663D1-F1F2-DF55-EFCF-6F378BC8C7BE}"/>
              </a:ext>
            </a:extLst>
          </p:cNvPr>
          <p:cNvSpPr>
            <a:spLocks/>
          </p:cNvSpPr>
          <p:nvPr/>
        </p:nvSpPr>
        <p:spPr bwMode="auto">
          <a:xfrm>
            <a:off x="6097410" y="2101962"/>
            <a:ext cx="1434887" cy="1392704"/>
          </a:xfrm>
          <a:custGeom>
            <a:avLst/>
            <a:gdLst>
              <a:gd name="T0" fmla="*/ 2147483646 w 269"/>
              <a:gd name="T1" fmla="*/ 2147483646 h 271"/>
              <a:gd name="T2" fmla="*/ 2147483646 w 269"/>
              <a:gd name="T3" fmla="*/ 2147483646 h 271"/>
              <a:gd name="T4" fmla="*/ 1564292725 w 269"/>
              <a:gd name="T5" fmla="*/ 0 h 271"/>
              <a:gd name="T6" fmla="*/ 1564292725 w 269"/>
              <a:gd name="T7" fmla="*/ 0 h 271"/>
              <a:gd name="T8" fmla="*/ 0 w 269"/>
              <a:gd name="T9" fmla="*/ 2147483646 h 271"/>
              <a:gd name="T10" fmla="*/ 2147483646 w 269"/>
              <a:gd name="T11" fmla="*/ 2147483646 h 2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69" h="271">
                <a:moveTo>
                  <a:pt x="269" y="158"/>
                </a:moveTo>
                <a:cubicBezTo>
                  <a:pt x="269" y="158"/>
                  <a:pt x="269" y="158"/>
                  <a:pt x="269" y="158"/>
                </a:cubicBezTo>
                <a:cubicBezTo>
                  <a:pt x="223" y="125"/>
                  <a:pt x="144" y="47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86" y="62"/>
                  <a:pt x="0" y="271"/>
                  <a:pt x="0" y="271"/>
                </a:cubicBezTo>
                <a:cubicBezTo>
                  <a:pt x="269" y="158"/>
                  <a:pt x="269" y="158"/>
                  <a:pt x="269" y="158"/>
                </a:cubicBezTo>
              </a:path>
            </a:pathLst>
          </a:cu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26" name="íślíḋè-Freeform: Shape 46">
            <a:extLst>
              <a:ext uri="{FF2B5EF4-FFF2-40B4-BE49-F238E27FC236}">
                <a16:creationId xmlns:a16="http://schemas.microsoft.com/office/drawing/2014/main" id="{71ABF562-C67B-AD90-C65F-37E1020BFCD6}"/>
              </a:ext>
            </a:extLst>
          </p:cNvPr>
          <p:cNvSpPr>
            <a:spLocks/>
          </p:cNvSpPr>
          <p:nvPr/>
        </p:nvSpPr>
        <p:spPr bwMode="auto">
          <a:xfrm>
            <a:off x="6097410" y="2909860"/>
            <a:ext cx="1439379" cy="1150118"/>
          </a:xfrm>
          <a:custGeom>
            <a:avLst/>
            <a:gdLst>
              <a:gd name="T0" fmla="*/ 2147483646 w 270"/>
              <a:gd name="T1" fmla="*/ 2147483646 h 224"/>
              <a:gd name="T2" fmla="*/ 2147483646 w 270"/>
              <a:gd name="T3" fmla="*/ 2147483646 h 224"/>
              <a:gd name="T4" fmla="*/ 2147483646 w 270"/>
              <a:gd name="T5" fmla="*/ 0 h 224"/>
              <a:gd name="T6" fmla="*/ 2147483646 w 270"/>
              <a:gd name="T7" fmla="*/ 0 h 224"/>
              <a:gd name="T8" fmla="*/ 0 w 270"/>
              <a:gd name="T9" fmla="*/ 1614454780 h 224"/>
              <a:gd name="T10" fmla="*/ 2147483646 w 270"/>
              <a:gd name="T11" fmla="*/ 2147483646 h 2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70" h="224">
                <a:moveTo>
                  <a:pt x="269" y="224"/>
                </a:moveTo>
                <a:cubicBezTo>
                  <a:pt x="270" y="223"/>
                  <a:pt x="270" y="223"/>
                  <a:pt x="270" y="223"/>
                </a:cubicBezTo>
                <a:cubicBezTo>
                  <a:pt x="260" y="168"/>
                  <a:pt x="259" y="57"/>
                  <a:pt x="268" y="0"/>
                </a:cubicBezTo>
                <a:cubicBezTo>
                  <a:pt x="268" y="0"/>
                  <a:pt x="268" y="0"/>
                  <a:pt x="268" y="0"/>
                </a:cubicBezTo>
                <a:cubicBezTo>
                  <a:pt x="208" y="27"/>
                  <a:pt x="0" y="114"/>
                  <a:pt x="0" y="114"/>
                </a:cubicBezTo>
                <a:cubicBezTo>
                  <a:pt x="269" y="224"/>
                  <a:pt x="269" y="224"/>
                  <a:pt x="269" y="224"/>
                </a:cubicBezTo>
              </a:path>
            </a:pathLst>
          </a:custGeom>
          <a:solidFill>
            <a:srgbClr val="3B85D9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27" name="íślíḋè-Freeform: Shape 47">
            <a:extLst>
              <a:ext uri="{FF2B5EF4-FFF2-40B4-BE49-F238E27FC236}">
                <a16:creationId xmlns:a16="http://schemas.microsoft.com/office/drawing/2014/main" id="{6CECD36A-AE02-422D-26B2-3697CF27D618}"/>
              </a:ext>
            </a:extLst>
          </p:cNvPr>
          <p:cNvSpPr>
            <a:spLocks/>
          </p:cNvSpPr>
          <p:nvPr/>
        </p:nvSpPr>
        <p:spPr bwMode="auto">
          <a:xfrm>
            <a:off x="6097410" y="3494665"/>
            <a:ext cx="1439379" cy="1377542"/>
          </a:xfrm>
          <a:custGeom>
            <a:avLst/>
            <a:gdLst>
              <a:gd name="T0" fmla="*/ 1605071703 w 270"/>
              <a:gd name="T1" fmla="*/ 2147483646 h 268"/>
              <a:gd name="T2" fmla="*/ 1605071703 w 270"/>
              <a:gd name="T3" fmla="*/ 2147483646 h 268"/>
              <a:gd name="T4" fmla="*/ 2147483646 w 270"/>
              <a:gd name="T5" fmla="*/ 1547028678 h 268"/>
              <a:gd name="T6" fmla="*/ 2147483646 w 270"/>
              <a:gd name="T7" fmla="*/ 1547028678 h 268"/>
              <a:gd name="T8" fmla="*/ 0 w 270"/>
              <a:gd name="T9" fmla="*/ 0 h 268"/>
              <a:gd name="T10" fmla="*/ 1605071703 w 270"/>
              <a:gd name="T11" fmla="*/ 2147483646 h 2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70" h="268">
                <a:moveTo>
                  <a:pt x="113" y="268"/>
                </a:moveTo>
                <a:cubicBezTo>
                  <a:pt x="113" y="268"/>
                  <a:pt x="113" y="268"/>
                  <a:pt x="113" y="268"/>
                </a:cubicBezTo>
                <a:cubicBezTo>
                  <a:pt x="146" y="222"/>
                  <a:pt x="223" y="143"/>
                  <a:pt x="270" y="109"/>
                </a:cubicBezTo>
                <a:cubicBezTo>
                  <a:pt x="270" y="109"/>
                  <a:pt x="270" y="109"/>
                  <a:pt x="270" y="109"/>
                </a:cubicBezTo>
                <a:cubicBezTo>
                  <a:pt x="208" y="85"/>
                  <a:pt x="0" y="0"/>
                  <a:pt x="0" y="0"/>
                </a:cubicBezTo>
                <a:cubicBezTo>
                  <a:pt x="113" y="268"/>
                  <a:pt x="113" y="268"/>
                  <a:pt x="113" y="268"/>
                </a:cubicBezTo>
              </a:path>
            </a:pathLst>
          </a:cu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28" name="íślíḋè-Freeform: Shape 48">
            <a:extLst>
              <a:ext uri="{FF2B5EF4-FFF2-40B4-BE49-F238E27FC236}">
                <a16:creationId xmlns:a16="http://schemas.microsoft.com/office/drawing/2014/main" id="{9677DD15-39EB-B057-A1B9-3AA9B3C3E716}"/>
              </a:ext>
            </a:extLst>
          </p:cNvPr>
          <p:cNvSpPr>
            <a:spLocks/>
          </p:cNvSpPr>
          <p:nvPr/>
        </p:nvSpPr>
        <p:spPr bwMode="auto">
          <a:xfrm>
            <a:off x="5511328" y="3494665"/>
            <a:ext cx="1194616" cy="1388373"/>
          </a:xfrm>
          <a:custGeom>
            <a:avLst/>
            <a:gdLst>
              <a:gd name="T0" fmla="*/ 0 w 224"/>
              <a:gd name="T1" fmla="*/ 2147483646 h 270"/>
              <a:gd name="T2" fmla="*/ 0 w 224"/>
              <a:gd name="T3" fmla="*/ 2147483646 h 270"/>
              <a:gd name="T4" fmla="*/ 2147483646 w 224"/>
              <a:gd name="T5" fmla="*/ 2147483646 h 270"/>
              <a:gd name="T6" fmla="*/ 2147483646 w 224"/>
              <a:gd name="T7" fmla="*/ 2147483646 h 270"/>
              <a:gd name="T8" fmla="*/ 1563676784 w 224"/>
              <a:gd name="T9" fmla="*/ 0 h 270"/>
              <a:gd name="T10" fmla="*/ 0 w 224"/>
              <a:gd name="T11" fmla="*/ 2147483646 h 27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4" h="270">
                <a:moveTo>
                  <a:pt x="0" y="270"/>
                </a:moveTo>
                <a:cubicBezTo>
                  <a:pt x="0" y="270"/>
                  <a:pt x="0" y="270"/>
                  <a:pt x="0" y="270"/>
                </a:cubicBezTo>
                <a:cubicBezTo>
                  <a:pt x="56" y="260"/>
                  <a:pt x="167" y="259"/>
                  <a:pt x="224" y="268"/>
                </a:cubicBezTo>
                <a:cubicBezTo>
                  <a:pt x="224" y="268"/>
                  <a:pt x="224" y="268"/>
                  <a:pt x="224" y="268"/>
                </a:cubicBezTo>
                <a:cubicBezTo>
                  <a:pt x="196" y="207"/>
                  <a:pt x="110" y="0"/>
                  <a:pt x="110" y="0"/>
                </a:cubicBezTo>
                <a:cubicBezTo>
                  <a:pt x="0" y="270"/>
                  <a:pt x="0" y="270"/>
                  <a:pt x="0" y="270"/>
                </a:cubicBezTo>
              </a:path>
            </a:pathLst>
          </a:custGeom>
          <a:solidFill>
            <a:srgbClr val="3B85D9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29" name="íślíḋè-Freeform: Shape 49">
            <a:extLst>
              <a:ext uri="{FF2B5EF4-FFF2-40B4-BE49-F238E27FC236}">
                <a16:creationId xmlns:a16="http://schemas.microsoft.com/office/drawing/2014/main" id="{73E434A1-2B7B-FCA0-7FD3-24B78E55E432}"/>
              </a:ext>
            </a:extLst>
          </p:cNvPr>
          <p:cNvSpPr>
            <a:spLocks/>
          </p:cNvSpPr>
          <p:nvPr/>
        </p:nvSpPr>
        <p:spPr bwMode="auto">
          <a:xfrm>
            <a:off x="4662522" y="3494665"/>
            <a:ext cx="1434887" cy="1388373"/>
          </a:xfrm>
          <a:custGeom>
            <a:avLst/>
            <a:gdLst>
              <a:gd name="T0" fmla="*/ 0 w 269"/>
              <a:gd name="T1" fmla="*/ 1619276478 h 270"/>
              <a:gd name="T2" fmla="*/ 0 w 269"/>
              <a:gd name="T3" fmla="*/ 1619276478 h 270"/>
              <a:gd name="T4" fmla="*/ 2147483646 w 269"/>
              <a:gd name="T5" fmla="*/ 2147483646 h 270"/>
              <a:gd name="T6" fmla="*/ 2147483646 w 269"/>
              <a:gd name="T7" fmla="*/ 2147483646 h 270"/>
              <a:gd name="T8" fmla="*/ 2147483646 w 269"/>
              <a:gd name="T9" fmla="*/ 0 h 270"/>
              <a:gd name="T10" fmla="*/ 0 w 269"/>
              <a:gd name="T11" fmla="*/ 1619276478 h 27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69" h="270">
                <a:moveTo>
                  <a:pt x="0" y="114"/>
                </a:moveTo>
                <a:cubicBezTo>
                  <a:pt x="0" y="114"/>
                  <a:pt x="0" y="114"/>
                  <a:pt x="0" y="114"/>
                </a:cubicBezTo>
                <a:cubicBezTo>
                  <a:pt x="47" y="146"/>
                  <a:pt x="126" y="224"/>
                  <a:pt x="160" y="270"/>
                </a:cubicBezTo>
                <a:cubicBezTo>
                  <a:pt x="160" y="270"/>
                  <a:pt x="160" y="270"/>
                  <a:pt x="160" y="270"/>
                </a:cubicBezTo>
                <a:cubicBezTo>
                  <a:pt x="183" y="208"/>
                  <a:pt x="269" y="0"/>
                  <a:pt x="269" y="0"/>
                </a:cubicBezTo>
                <a:cubicBezTo>
                  <a:pt x="0" y="114"/>
                  <a:pt x="0" y="114"/>
                  <a:pt x="0" y="114"/>
                </a:cubicBezTo>
              </a:path>
            </a:pathLst>
          </a:custGeom>
          <a:solidFill>
            <a:srgbClr val="FFFD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ślíḋè-Freeform: Shape 51">
            <a:extLst>
              <a:ext uri="{FF2B5EF4-FFF2-40B4-BE49-F238E27FC236}">
                <a16:creationId xmlns:a16="http://schemas.microsoft.com/office/drawing/2014/main" id="{42766CCC-123E-862D-B286-1BB0E5565D76}"/>
              </a:ext>
            </a:extLst>
          </p:cNvPr>
          <p:cNvSpPr>
            <a:spLocks/>
          </p:cNvSpPr>
          <p:nvPr/>
        </p:nvSpPr>
        <p:spPr bwMode="auto">
          <a:xfrm>
            <a:off x="4662522" y="2143114"/>
            <a:ext cx="1439379" cy="2683609"/>
          </a:xfrm>
          <a:custGeom>
            <a:avLst/>
            <a:gdLst>
              <a:gd name="T0" fmla="*/ 1988585545 w 270"/>
              <a:gd name="T1" fmla="*/ 2147483646 h 522"/>
              <a:gd name="T2" fmla="*/ 2144834298 w 270"/>
              <a:gd name="T3" fmla="*/ 2147483646 h 522"/>
              <a:gd name="T4" fmla="*/ 2144834298 w 270"/>
              <a:gd name="T5" fmla="*/ 2147483646 h 522"/>
              <a:gd name="T6" fmla="*/ 2144834298 w 270"/>
              <a:gd name="T7" fmla="*/ 2147483646 h 522"/>
              <a:gd name="T8" fmla="*/ 1988585545 w 270"/>
              <a:gd name="T9" fmla="*/ 2147483646 h 522"/>
              <a:gd name="T10" fmla="*/ 369309067 w 270"/>
              <a:gd name="T11" fmla="*/ 2147483646 h 522"/>
              <a:gd name="T12" fmla="*/ 497148271 w 270"/>
              <a:gd name="T13" fmla="*/ 2147483646 h 522"/>
              <a:gd name="T14" fmla="*/ 454533947 w 270"/>
              <a:gd name="T15" fmla="*/ 2147483646 h 522"/>
              <a:gd name="T16" fmla="*/ 383513842 w 270"/>
              <a:gd name="T17" fmla="*/ 2147483646 h 522"/>
              <a:gd name="T18" fmla="*/ 383513842 w 270"/>
              <a:gd name="T19" fmla="*/ 2147483646 h 522"/>
              <a:gd name="T20" fmla="*/ 369309067 w 270"/>
              <a:gd name="T21" fmla="*/ 2147483646 h 522"/>
              <a:gd name="T22" fmla="*/ 14204775 w 270"/>
              <a:gd name="T23" fmla="*/ 2147483646 h 522"/>
              <a:gd name="T24" fmla="*/ 0 w 270"/>
              <a:gd name="T25" fmla="*/ 2147483646 h 522"/>
              <a:gd name="T26" fmla="*/ 0 w 270"/>
              <a:gd name="T27" fmla="*/ 2147483646 h 522"/>
              <a:gd name="T28" fmla="*/ 0 w 270"/>
              <a:gd name="T29" fmla="*/ 2147483646 h 522"/>
              <a:gd name="T30" fmla="*/ 14204775 w 270"/>
              <a:gd name="T31" fmla="*/ 2147483646 h 522"/>
              <a:gd name="T32" fmla="*/ 227268858 w 270"/>
              <a:gd name="T33" fmla="*/ 1959331718 h 522"/>
              <a:gd name="T34" fmla="*/ 142040209 w 270"/>
              <a:gd name="T35" fmla="*/ 2030325220 h 522"/>
              <a:gd name="T36" fmla="*/ 142040209 w 270"/>
              <a:gd name="T37" fmla="*/ 2030325220 h 522"/>
              <a:gd name="T38" fmla="*/ 227268858 w 270"/>
              <a:gd name="T39" fmla="*/ 1959331718 h 522"/>
              <a:gd name="T40" fmla="*/ 1590870697 w 270"/>
              <a:gd name="T41" fmla="*/ 653109317 h 522"/>
              <a:gd name="T42" fmla="*/ 767027684 w 270"/>
              <a:gd name="T43" fmla="*/ 1490795709 h 522"/>
              <a:gd name="T44" fmla="*/ 909067893 w 270"/>
              <a:gd name="T45" fmla="*/ 1363014189 h 522"/>
              <a:gd name="T46" fmla="*/ 909067893 w 270"/>
              <a:gd name="T47" fmla="*/ 1348816242 h 522"/>
              <a:gd name="T48" fmla="*/ 1434621944 w 270"/>
              <a:gd name="T49" fmla="*/ 837686392 h 522"/>
              <a:gd name="T50" fmla="*/ 1434621944 w 270"/>
              <a:gd name="T51" fmla="*/ 823488445 h 522"/>
              <a:gd name="T52" fmla="*/ 1590870697 w 270"/>
              <a:gd name="T53" fmla="*/ 653109317 h 522"/>
              <a:gd name="T54" fmla="*/ 1676095577 w 270"/>
              <a:gd name="T55" fmla="*/ 567921637 h 522"/>
              <a:gd name="T56" fmla="*/ 1605071703 w 270"/>
              <a:gd name="T57" fmla="*/ 638911370 h 522"/>
              <a:gd name="T58" fmla="*/ 1676095577 w 270"/>
              <a:gd name="T59" fmla="*/ 567921637 h 522"/>
              <a:gd name="T60" fmla="*/ 1676095577 w 270"/>
              <a:gd name="T61" fmla="*/ 567921637 h 522"/>
              <a:gd name="T62" fmla="*/ 2102219974 w 270"/>
              <a:gd name="T63" fmla="*/ 70989734 h 522"/>
              <a:gd name="T64" fmla="*/ 1803931011 w 270"/>
              <a:gd name="T65" fmla="*/ 425942169 h 522"/>
              <a:gd name="T66" fmla="*/ 2102219974 w 270"/>
              <a:gd name="T67" fmla="*/ 70989734 h 522"/>
              <a:gd name="T68" fmla="*/ 2102219974 w 270"/>
              <a:gd name="T69" fmla="*/ 70989734 h 522"/>
              <a:gd name="T70" fmla="*/ 2102219974 w 270"/>
              <a:gd name="T71" fmla="*/ 70989734 h 522"/>
              <a:gd name="T72" fmla="*/ 2147483646 w 270"/>
              <a:gd name="T73" fmla="*/ 0 h 522"/>
              <a:gd name="T74" fmla="*/ 2147483646 w 270"/>
              <a:gd name="T75" fmla="*/ 0 h 522"/>
              <a:gd name="T76" fmla="*/ 2147483646 w 270"/>
              <a:gd name="T77" fmla="*/ 0 h 522"/>
              <a:gd name="T78" fmla="*/ 2147483646 w 270"/>
              <a:gd name="T79" fmla="*/ 0 h 522"/>
              <a:gd name="T80" fmla="*/ 2147483646 w 270"/>
              <a:gd name="T81" fmla="*/ 0 h 522"/>
              <a:gd name="T82" fmla="*/ 2147483646 w 270"/>
              <a:gd name="T83" fmla="*/ 0 h 522"/>
              <a:gd name="T84" fmla="*/ 2147483646 w 270"/>
              <a:gd name="T85" fmla="*/ 0 h 522"/>
              <a:gd name="T86" fmla="*/ 2147483646 w 270"/>
              <a:gd name="T87" fmla="*/ 0 h 52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70" h="522">
                <a:moveTo>
                  <a:pt x="140" y="508"/>
                </a:moveTo>
                <a:cubicBezTo>
                  <a:pt x="144" y="513"/>
                  <a:pt x="148" y="518"/>
                  <a:pt x="151" y="522"/>
                </a:cubicBezTo>
                <a:cubicBezTo>
                  <a:pt x="151" y="522"/>
                  <a:pt x="151" y="522"/>
                  <a:pt x="151" y="522"/>
                </a:cubicBezTo>
                <a:cubicBezTo>
                  <a:pt x="151" y="522"/>
                  <a:pt x="151" y="522"/>
                  <a:pt x="151" y="522"/>
                </a:cubicBezTo>
                <a:cubicBezTo>
                  <a:pt x="148" y="518"/>
                  <a:pt x="144" y="513"/>
                  <a:pt x="140" y="508"/>
                </a:cubicBezTo>
                <a:moveTo>
                  <a:pt x="26" y="397"/>
                </a:moveTo>
                <a:cubicBezTo>
                  <a:pt x="29" y="399"/>
                  <a:pt x="32" y="402"/>
                  <a:pt x="35" y="405"/>
                </a:cubicBezTo>
                <a:cubicBezTo>
                  <a:pt x="34" y="404"/>
                  <a:pt x="33" y="403"/>
                  <a:pt x="32" y="402"/>
                </a:cubicBezTo>
                <a:cubicBezTo>
                  <a:pt x="31" y="401"/>
                  <a:pt x="29" y="399"/>
                  <a:pt x="27" y="398"/>
                </a:cubicBezTo>
                <a:cubicBezTo>
                  <a:pt x="27" y="398"/>
                  <a:pt x="27" y="398"/>
                  <a:pt x="27" y="398"/>
                </a:cubicBezTo>
                <a:cubicBezTo>
                  <a:pt x="27" y="397"/>
                  <a:pt x="26" y="397"/>
                  <a:pt x="26" y="397"/>
                </a:cubicBezTo>
                <a:moveTo>
                  <a:pt x="1" y="361"/>
                </a:moveTo>
                <a:cubicBezTo>
                  <a:pt x="0" y="361"/>
                  <a:pt x="0" y="362"/>
                  <a:pt x="0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362"/>
                  <a:pt x="0" y="361"/>
                  <a:pt x="1" y="361"/>
                </a:cubicBezTo>
                <a:moveTo>
                  <a:pt x="16" y="138"/>
                </a:moveTo>
                <a:cubicBezTo>
                  <a:pt x="14" y="140"/>
                  <a:pt x="12" y="141"/>
                  <a:pt x="10" y="143"/>
                </a:cubicBezTo>
                <a:cubicBezTo>
                  <a:pt x="10" y="143"/>
                  <a:pt x="10" y="143"/>
                  <a:pt x="10" y="143"/>
                </a:cubicBezTo>
                <a:cubicBezTo>
                  <a:pt x="12" y="141"/>
                  <a:pt x="14" y="140"/>
                  <a:pt x="16" y="138"/>
                </a:cubicBezTo>
                <a:moveTo>
                  <a:pt x="112" y="46"/>
                </a:moveTo>
                <a:cubicBezTo>
                  <a:pt x="94" y="66"/>
                  <a:pt x="73" y="87"/>
                  <a:pt x="54" y="105"/>
                </a:cubicBezTo>
                <a:cubicBezTo>
                  <a:pt x="57" y="102"/>
                  <a:pt x="60" y="99"/>
                  <a:pt x="64" y="96"/>
                </a:cubicBezTo>
                <a:cubicBezTo>
                  <a:pt x="64" y="95"/>
                  <a:pt x="64" y="95"/>
                  <a:pt x="64" y="95"/>
                </a:cubicBezTo>
                <a:cubicBezTo>
                  <a:pt x="76" y="84"/>
                  <a:pt x="89" y="71"/>
                  <a:pt x="101" y="59"/>
                </a:cubicBezTo>
                <a:cubicBezTo>
                  <a:pt x="101" y="58"/>
                  <a:pt x="101" y="58"/>
                  <a:pt x="101" y="58"/>
                </a:cubicBezTo>
                <a:cubicBezTo>
                  <a:pt x="105" y="54"/>
                  <a:pt x="108" y="50"/>
                  <a:pt x="112" y="46"/>
                </a:cubicBezTo>
                <a:moveTo>
                  <a:pt x="118" y="40"/>
                </a:moveTo>
                <a:cubicBezTo>
                  <a:pt x="117" y="41"/>
                  <a:pt x="115" y="43"/>
                  <a:pt x="113" y="45"/>
                </a:cubicBezTo>
                <a:cubicBezTo>
                  <a:pt x="115" y="43"/>
                  <a:pt x="116" y="42"/>
                  <a:pt x="118" y="40"/>
                </a:cubicBezTo>
                <a:cubicBezTo>
                  <a:pt x="118" y="40"/>
                  <a:pt x="118" y="40"/>
                  <a:pt x="118" y="40"/>
                </a:cubicBezTo>
                <a:moveTo>
                  <a:pt x="148" y="5"/>
                </a:moveTo>
                <a:cubicBezTo>
                  <a:pt x="142" y="13"/>
                  <a:pt x="135" y="21"/>
                  <a:pt x="127" y="30"/>
                </a:cubicBezTo>
                <a:cubicBezTo>
                  <a:pt x="135" y="21"/>
                  <a:pt x="142" y="13"/>
                  <a:pt x="148" y="5"/>
                </a:cubicBezTo>
                <a:cubicBezTo>
                  <a:pt x="148" y="5"/>
                  <a:pt x="148" y="5"/>
                  <a:pt x="148" y="5"/>
                </a:cubicBezTo>
                <a:cubicBezTo>
                  <a:pt x="148" y="5"/>
                  <a:pt x="148" y="5"/>
                  <a:pt x="148" y="5"/>
                </a:cubicBezTo>
                <a:moveTo>
                  <a:pt x="270" y="0"/>
                </a:moveTo>
                <a:cubicBezTo>
                  <a:pt x="268" y="0"/>
                  <a:pt x="266" y="0"/>
                  <a:pt x="264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266" y="0"/>
                  <a:pt x="268" y="0"/>
                  <a:pt x="270" y="0"/>
                </a:cubicBezTo>
                <a:cubicBezTo>
                  <a:pt x="270" y="0"/>
                  <a:pt x="270" y="0"/>
                  <a:pt x="270" y="0"/>
                </a:cubicBezTo>
                <a:cubicBezTo>
                  <a:pt x="270" y="0"/>
                  <a:pt x="270" y="0"/>
                  <a:pt x="270" y="0"/>
                </a:cubicBezTo>
                <a:cubicBezTo>
                  <a:pt x="270" y="0"/>
                  <a:pt x="270" y="0"/>
                  <a:pt x="270" y="0"/>
                </a:cubicBezTo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ślíḋè-Freeform: Shape 58">
            <a:extLst>
              <a:ext uri="{FF2B5EF4-FFF2-40B4-BE49-F238E27FC236}">
                <a16:creationId xmlns:a16="http://schemas.microsoft.com/office/drawing/2014/main" id="{D495928D-C67D-FBF6-FD77-675E964A1BF0}"/>
              </a:ext>
            </a:extLst>
          </p:cNvPr>
          <p:cNvSpPr>
            <a:spLocks/>
          </p:cNvSpPr>
          <p:nvPr/>
        </p:nvSpPr>
        <p:spPr bwMode="auto">
          <a:xfrm>
            <a:off x="4658031" y="2106294"/>
            <a:ext cx="1396713" cy="1342887"/>
          </a:xfrm>
          <a:custGeom>
            <a:avLst/>
            <a:gdLst>
              <a:gd name="T0" fmla="*/ 2147483646 w 262"/>
              <a:gd name="T1" fmla="*/ 14220716 h 261"/>
              <a:gd name="T2" fmla="*/ 2116372123 w 262"/>
              <a:gd name="T3" fmla="*/ 170652357 h 261"/>
              <a:gd name="T4" fmla="*/ 156243047 w 262"/>
              <a:gd name="T5" fmla="*/ 2133148809 h 261"/>
              <a:gd name="T6" fmla="*/ 14204599 w 262"/>
              <a:gd name="T7" fmla="*/ 2147483646 h 261"/>
              <a:gd name="T8" fmla="*/ 0 w 262"/>
              <a:gd name="T9" fmla="*/ 2147483646 h 261"/>
              <a:gd name="T10" fmla="*/ 0 w 262"/>
              <a:gd name="T11" fmla="*/ 2147483646 h 261"/>
              <a:gd name="T12" fmla="*/ 0 w 262"/>
              <a:gd name="T13" fmla="*/ 2147483646 h 261"/>
              <a:gd name="T14" fmla="*/ 0 w 262"/>
              <a:gd name="T15" fmla="*/ 2147483646 h 261"/>
              <a:gd name="T16" fmla="*/ 1491403705 w 262"/>
              <a:gd name="T17" fmla="*/ 2147483646 h 261"/>
              <a:gd name="T18" fmla="*/ 1846499825 w 262"/>
              <a:gd name="T19" fmla="*/ 2147483646 h 261"/>
              <a:gd name="T20" fmla="*/ 2147483646 w 262"/>
              <a:gd name="T21" fmla="*/ 2147483646 h 261"/>
              <a:gd name="T22" fmla="*/ 2147483646 w 262"/>
              <a:gd name="T23" fmla="*/ 2147483646 h 261"/>
              <a:gd name="T24" fmla="*/ 2147483646 w 262"/>
              <a:gd name="T25" fmla="*/ 1521646729 h 261"/>
              <a:gd name="T26" fmla="*/ 2147483646 w 262"/>
              <a:gd name="T27" fmla="*/ 14220716 h 261"/>
              <a:gd name="T28" fmla="*/ 2147483646 w 262"/>
              <a:gd name="T29" fmla="*/ 0 h 261"/>
              <a:gd name="T30" fmla="*/ 2147483646 w 262"/>
              <a:gd name="T31" fmla="*/ 0 h 261"/>
              <a:gd name="T32" fmla="*/ 2147483646 w 262"/>
              <a:gd name="T33" fmla="*/ 0 h 261"/>
              <a:gd name="T34" fmla="*/ 2147483646 w 262"/>
              <a:gd name="T35" fmla="*/ 14220716 h 261"/>
              <a:gd name="T36" fmla="*/ 2147483646 w 262"/>
              <a:gd name="T37" fmla="*/ 0 h 26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62" h="261">
                <a:moveTo>
                  <a:pt x="157" y="1"/>
                </a:moveTo>
                <a:cubicBezTo>
                  <a:pt x="155" y="4"/>
                  <a:pt x="152" y="8"/>
                  <a:pt x="149" y="12"/>
                </a:cubicBezTo>
                <a:cubicBezTo>
                  <a:pt x="115" y="55"/>
                  <a:pt x="54" y="116"/>
                  <a:pt x="11" y="150"/>
                </a:cubicBezTo>
                <a:cubicBezTo>
                  <a:pt x="8" y="153"/>
                  <a:pt x="4" y="155"/>
                  <a:pt x="1" y="158"/>
                </a:cubicBezTo>
                <a:cubicBezTo>
                  <a:pt x="1" y="158"/>
                  <a:pt x="0" y="158"/>
                  <a:pt x="0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22" y="167"/>
                  <a:pt x="62" y="183"/>
                  <a:pt x="105" y="201"/>
                </a:cubicBezTo>
                <a:cubicBezTo>
                  <a:pt x="113" y="204"/>
                  <a:pt x="121" y="208"/>
                  <a:pt x="130" y="211"/>
                </a:cubicBezTo>
                <a:cubicBezTo>
                  <a:pt x="177" y="231"/>
                  <a:pt x="225" y="251"/>
                  <a:pt x="250" y="261"/>
                </a:cubicBezTo>
                <a:cubicBezTo>
                  <a:pt x="252" y="256"/>
                  <a:pt x="256" y="252"/>
                  <a:pt x="262" y="250"/>
                </a:cubicBezTo>
                <a:cubicBezTo>
                  <a:pt x="202" y="107"/>
                  <a:pt x="202" y="107"/>
                  <a:pt x="202" y="107"/>
                </a:cubicBezTo>
                <a:cubicBezTo>
                  <a:pt x="184" y="63"/>
                  <a:pt x="167" y="23"/>
                  <a:pt x="157" y="1"/>
                </a:cubicBezTo>
                <a:moveTo>
                  <a:pt x="158" y="0"/>
                </a:moveTo>
                <a:cubicBezTo>
                  <a:pt x="158" y="0"/>
                  <a:pt x="158" y="0"/>
                  <a:pt x="158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8" y="0"/>
                  <a:pt x="158" y="0"/>
                  <a:pt x="158" y="1"/>
                </a:cubicBezTo>
                <a:cubicBezTo>
                  <a:pt x="158" y="0"/>
                  <a:pt x="158" y="0"/>
                  <a:pt x="158" y="0"/>
                </a:cubicBezTo>
              </a:path>
            </a:pathLst>
          </a:cu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32" name="íślíḋè-Freeform: Shape 60">
            <a:extLst>
              <a:ext uri="{FF2B5EF4-FFF2-40B4-BE49-F238E27FC236}">
                <a16:creationId xmlns:a16="http://schemas.microsoft.com/office/drawing/2014/main" id="{37603BCD-EE45-E56A-B605-5FBDBF220CB5}"/>
              </a:ext>
            </a:extLst>
          </p:cNvPr>
          <p:cNvSpPr>
            <a:spLocks/>
          </p:cNvSpPr>
          <p:nvPr/>
        </p:nvSpPr>
        <p:spPr bwMode="auto">
          <a:xfrm>
            <a:off x="5744862" y="3592133"/>
            <a:ext cx="305391" cy="729925"/>
          </a:xfrm>
          <a:custGeom>
            <a:avLst/>
            <a:gdLst>
              <a:gd name="T0" fmla="*/ 659953272 w 57"/>
              <a:gd name="T1" fmla="*/ 411631823 h 142"/>
              <a:gd name="T2" fmla="*/ 0 w 57"/>
              <a:gd name="T3" fmla="*/ 2015578593 h 142"/>
              <a:gd name="T4" fmla="*/ 14347881 w 57"/>
              <a:gd name="T5" fmla="*/ 2001382573 h 142"/>
              <a:gd name="T6" fmla="*/ 659953272 w 57"/>
              <a:gd name="T7" fmla="*/ 411631823 h 142"/>
              <a:gd name="T8" fmla="*/ 817768596 w 57"/>
              <a:gd name="T9" fmla="*/ 0 h 142"/>
              <a:gd name="T10" fmla="*/ 659953272 w 57"/>
              <a:gd name="T11" fmla="*/ 397439571 h 142"/>
              <a:gd name="T12" fmla="*/ 817768596 w 57"/>
              <a:gd name="T13" fmla="*/ 0 h 142"/>
              <a:gd name="T14" fmla="*/ 817768596 w 57"/>
              <a:gd name="T15" fmla="*/ 0 h 1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7" h="142">
                <a:moveTo>
                  <a:pt x="46" y="29"/>
                </a:moveTo>
                <a:cubicBezTo>
                  <a:pt x="33" y="60"/>
                  <a:pt x="16" y="102"/>
                  <a:pt x="0" y="142"/>
                </a:cubicBezTo>
                <a:cubicBezTo>
                  <a:pt x="1" y="141"/>
                  <a:pt x="1" y="141"/>
                  <a:pt x="1" y="141"/>
                </a:cubicBezTo>
                <a:cubicBezTo>
                  <a:pt x="16" y="101"/>
                  <a:pt x="33" y="60"/>
                  <a:pt x="46" y="29"/>
                </a:cubicBezTo>
                <a:moveTo>
                  <a:pt x="57" y="0"/>
                </a:moveTo>
                <a:cubicBezTo>
                  <a:pt x="46" y="28"/>
                  <a:pt x="46" y="28"/>
                  <a:pt x="46" y="28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</a:path>
            </a:pathLst>
          </a:custGeom>
          <a:solidFill>
            <a:srgbClr val="1D1A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ślíḋè-Freeform: Shape 62">
            <a:extLst>
              <a:ext uri="{FF2B5EF4-FFF2-40B4-BE49-F238E27FC236}">
                <a16:creationId xmlns:a16="http://schemas.microsoft.com/office/drawing/2014/main" id="{7718C2E1-3ED4-DB24-DFC8-DD9AFBBED573}"/>
              </a:ext>
            </a:extLst>
          </p:cNvPr>
          <p:cNvSpPr>
            <a:spLocks/>
          </p:cNvSpPr>
          <p:nvPr/>
        </p:nvSpPr>
        <p:spPr bwMode="auto">
          <a:xfrm>
            <a:off x="4662522" y="3535818"/>
            <a:ext cx="1387731" cy="1347219"/>
          </a:xfrm>
          <a:custGeom>
            <a:avLst/>
            <a:gdLst>
              <a:gd name="T0" fmla="*/ 2147483646 w 260"/>
              <a:gd name="T1" fmla="*/ 0 h 262"/>
              <a:gd name="T2" fmla="*/ 811582974 w 260"/>
              <a:gd name="T3" fmla="*/ 1164713013 h 262"/>
              <a:gd name="T4" fmla="*/ 811582974 w 260"/>
              <a:gd name="T5" fmla="*/ 1164713013 h 262"/>
              <a:gd name="T6" fmla="*/ 0 w 260"/>
              <a:gd name="T7" fmla="*/ 1505608304 h 262"/>
              <a:gd name="T8" fmla="*/ 0 w 260"/>
              <a:gd name="T9" fmla="*/ 1505608304 h 262"/>
              <a:gd name="T10" fmla="*/ 142384169 w 260"/>
              <a:gd name="T11" fmla="*/ 1605032956 h 262"/>
              <a:gd name="T12" fmla="*/ 384434239 w 260"/>
              <a:gd name="T13" fmla="*/ 1803886029 h 262"/>
              <a:gd name="T14" fmla="*/ 455626323 w 260"/>
              <a:gd name="T15" fmla="*/ 1860704424 h 262"/>
              <a:gd name="T16" fmla="*/ 2147483646 w 260"/>
              <a:gd name="T17" fmla="*/ 2147483646 h 262"/>
              <a:gd name="T18" fmla="*/ 2147483646 w 260"/>
              <a:gd name="T19" fmla="*/ 2147483646 h 262"/>
              <a:gd name="T20" fmla="*/ 2147483646 w 260"/>
              <a:gd name="T21" fmla="*/ 2147483646 h 262"/>
              <a:gd name="T22" fmla="*/ 2147483646 w 260"/>
              <a:gd name="T23" fmla="*/ 2147483646 h 262"/>
              <a:gd name="T24" fmla="*/ 2147483646 w 260"/>
              <a:gd name="T25" fmla="*/ 2147483646 h 262"/>
              <a:gd name="T26" fmla="*/ 2147483646 w 260"/>
              <a:gd name="T27" fmla="*/ 2147483646 h 262"/>
              <a:gd name="T28" fmla="*/ 2147483646 w 260"/>
              <a:gd name="T29" fmla="*/ 2147483646 h 262"/>
              <a:gd name="T30" fmla="*/ 2147483646 w 260"/>
              <a:gd name="T31" fmla="*/ 568153792 h 262"/>
              <a:gd name="T32" fmla="*/ 2147483646 w 260"/>
              <a:gd name="T33" fmla="*/ 156243047 h 262"/>
              <a:gd name="T34" fmla="*/ 2147483646 w 260"/>
              <a:gd name="T35" fmla="*/ 0 h 2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60" h="262">
                <a:moveTo>
                  <a:pt x="249" y="0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3" y="108"/>
                  <a:pt x="7" y="111"/>
                  <a:pt x="10" y="113"/>
                </a:cubicBezTo>
                <a:cubicBezTo>
                  <a:pt x="16" y="117"/>
                  <a:pt x="21" y="122"/>
                  <a:pt x="27" y="127"/>
                </a:cubicBezTo>
                <a:cubicBezTo>
                  <a:pt x="29" y="128"/>
                  <a:pt x="31" y="130"/>
                  <a:pt x="32" y="131"/>
                </a:cubicBezTo>
                <a:cubicBezTo>
                  <a:pt x="73" y="165"/>
                  <a:pt x="122" y="215"/>
                  <a:pt x="151" y="251"/>
                </a:cubicBezTo>
                <a:cubicBezTo>
                  <a:pt x="154" y="255"/>
                  <a:pt x="157" y="258"/>
                  <a:pt x="159" y="261"/>
                </a:cubicBezTo>
                <a:cubicBezTo>
                  <a:pt x="159" y="262"/>
                  <a:pt x="160" y="262"/>
                  <a:pt x="160" y="262"/>
                </a:cubicBezTo>
                <a:cubicBezTo>
                  <a:pt x="160" y="262"/>
                  <a:pt x="160" y="262"/>
                  <a:pt x="160" y="262"/>
                </a:cubicBezTo>
                <a:cubicBezTo>
                  <a:pt x="160" y="262"/>
                  <a:pt x="160" y="262"/>
                  <a:pt x="160" y="262"/>
                </a:cubicBezTo>
                <a:cubicBezTo>
                  <a:pt x="160" y="262"/>
                  <a:pt x="160" y="262"/>
                  <a:pt x="160" y="262"/>
                </a:cubicBezTo>
                <a:cubicBezTo>
                  <a:pt x="169" y="239"/>
                  <a:pt x="185" y="197"/>
                  <a:pt x="203" y="153"/>
                </a:cubicBezTo>
                <a:cubicBezTo>
                  <a:pt x="219" y="113"/>
                  <a:pt x="236" y="71"/>
                  <a:pt x="249" y="40"/>
                </a:cubicBezTo>
                <a:cubicBezTo>
                  <a:pt x="253" y="29"/>
                  <a:pt x="257" y="19"/>
                  <a:pt x="260" y="11"/>
                </a:cubicBezTo>
                <a:cubicBezTo>
                  <a:pt x="255" y="9"/>
                  <a:pt x="251" y="5"/>
                  <a:pt x="249" y="0"/>
                </a:cubicBezTo>
              </a:path>
            </a:pathLst>
          </a:cu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34" name="íślíḋè-Oval 50">
            <a:extLst>
              <a:ext uri="{FF2B5EF4-FFF2-40B4-BE49-F238E27FC236}">
                <a16:creationId xmlns:a16="http://schemas.microsoft.com/office/drawing/2014/main" id="{52F000F9-8581-55FC-134B-E3D6D2FA7736}"/>
              </a:ext>
            </a:extLst>
          </p:cNvPr>
          <p:cNvSpPr>
            <a:spLocks/>
          </p:cNvSpPr>
          <p:nvPr/>
        </p:nvSpPr>
        <p:spPr bwMode="auto">
          <a:xfrm>
            <a:off x="5949203" y="3351712"/>
            <a:ext cx="296412" cy="2859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" name="椭圆 102">
            <a:extLst>
              <a:ext uri="{FF2B5EF4-FFF2-40B4-BE49-F238E27FC236}">
                <a16:creationId xmlns:a16="http://schemas.microsoft.com/office/drawing/2014/main" id="{E4558D9F-54EB-5A00-E3D6-53851E654995}"/>
              </a:ext>
            </a:extLst>
          </p:cNvPr>
          <p:cNvSpPr/>
          <p:nvPr/>
        </p:nvSpPr>
        <p:spPr>
          <a:xfrm>
            <a:off x="5175412" y="2660135"/>
            <a:ext cx="361950" cy="261196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rgbClr val="3B8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椭圆 103" descr="D:\51PPT模板网\51pptmoban.com\图片.jpg">
            <a:extLst>
              <a:ext uri="{FF2B5EF4-FFF2-40B4-BE49-F238E27FC236}">
                <a16:creationId xmlns:a16="http://schemas.microsoft.com/office/drawing/2014/main" id="{C98D685E-4A59-A4BB-90D8-5F7549906262}"/>
              </a:ext>
            </a:extLst>
          </p:cNvPr>
          <p:cNvSpPr/>
          <p:nvPr/>
        </p:nvSpPr>
        <p:spPr>
          <a:xfrm>
            <a:off x="6648474" y="2623819"/>
            <a:ext cx="361950" cy="333829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solidFill>
            <a:srgbClr val="3B8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椭圆 104" descr="D:\51PPT模板网\51pptmoban.com\图片.jpg">
            <a:extLst>
              <a:ext uri="{FF2B5EF4-FFF2-40B4-BE49-F238E27FC236}">
                <a16:creationId xmlns:a16="http://schemas.microsoft.com/office/drawing/2014/main" id="{510A8493-4FC8-D273-DA25-FDAC23EB135B}"/>
              </a:ext>
            </a:extLst>
          </p:cNvPr>
          <p:cNvSpPr/>
          <p:nvPr/>
        </p:nvSpPr>
        <p:spPr>
          <a:xfrm>
            <a:off x="5177706" y="3998130"/>
            <a:ext cx="357361" cy="361950"/>
          </a:xfrm>
          <a:custGeom>
            <a:avLst/>
            <a:gdLst>
              <a:gd name="T0" fmla="*/ 6049 w 6080"/>
              <a:gd name="T1" fmla="*/ 2755 h 6168"/>
              <a:gd name="T2" fmla="*/ 5971 w 6080"/>
              <a:gd name="T3" fmla="*/ 2720 h 6168"/>
              <a:gd name="T4" fmla="*/ 5762 w 6080"/>
              <a:gd name="T5" fmla="*/ 2720 h 6168"/>
              <a:gd name="T6" fmla="*/ 5000 w 6080"/>
              <a:gd name="T7" fmla="*/ 1271 h 6168"/>
              <a:gd name="T8" fmla="*/ 4808 w 6080"/>
              <a:gd name="T9" fmla="*/ 1127 h 6168"/>
              <a:gd name="T10" fmla="*/ 3646 w 6080"/>
              <a:gd name="T11" fmla="*/ 861 h 6168"/>
              <a:gd name="T12" fmla="*/ 3307 w 6080"/>
              <a:gd name="T13" fmla="*/ 571 h 6168"/>
              <a:gd name="T14" fmla="*/ 3307 w 6080"/>
              <a:gd name="T15" fmla="*/ 267 h 6168"/>
              <a:gd name="T16" fmla="*/ 3040 w 6080"/>
              <a:gd name="T17" fmla="*/ 0 h 6168"/>
              <a:gd name="T18" fmla="*/ 2773 w 6080"/>
              <a:gd name="T19" fmla="*/ 267 h 6168"/>
              <a:gd name="T20" fmla="*/ 2773 w 6080"/>
              <a:gd name="T21" fmla="*/ 571 h 6168"/>
              <a:gd name="T22" fmla="*/ 2434 w 6080"/>
              <a:gd name="T23" fmla="*/ 861 h 6168"/>
              <a:gd name="T24" fmla="*/ 1271 w 6080"/>
              <a:gd name="T25" fmla="*/ 1127 h 6168"/>
              <a:gd name="T26" fmla="*/ 1080 w 6080"/>
              <a:gd name="T27" fmla="*/ 1271 h 6168"/>
              <a:gd name="T28" fmla="*/ 318 w 6080"/>
              <a:gd name="T29" fmla="*/ 2720 h 6168"/>
              <a:gd name="T30" fmla="*/ 109 w 6080"/>
              <a:gd name="T31" fmla="*/ 2720 h 6168"/>
              <a:gd name="T32" fmla="*/ 30 w 6080"/>
              <a:gd name="T33" fmla="*/ 2755 h 6168"/>
              <a:gd name="T34" fmla="*/ 3 w 6080"/>
              <a:gd name="T35" fmla="*/ 2836 h 6168"/>
              <a:gd name="T36" fmla="*/ 1248 w 6080"/>
              <a:gd name="T37" fmla="*/ 3970 h 6168"/>
              <a:gd name="T38" fmla="*/ 2493 w 6080"/>
              <a:gd name="T39" fmla="*/ 2836 h 6168"/>
              <a:gd name="T40" fmla="*/ 2466 w 6080"/>
              <a:gd name="T41" fmla="*/ 2755 h 6168"/>
              <a:gd name="T42" fmla="*/ 2387 w 6080"/>
              <a:gd name="T43" fmla="*/ 2720 h 6168"/>
              <a:gd name="T44" fmla="*/ 2178 w 6080"/>
              <a:gd name="T45" fmla="*/ 2720 h 6168"/>
              <a:gd name="T46" fmla="*/ 1546 w 6080"/>
              <a:gd name="T47" fmla="*/ 1516 h 6168"/>
              <a:gd name="T48" fmla="*/ 2773 w 6080"/>
              <a:gd name="T49" fmla="*/ 1120 h 6168"/>
              <a:gd name="T50" fmla="*/ 2773 w 6080"/>
              <a:gd name="T51" fmla="*/ 5501 h 6168"/>
              <a:gd name="T52" fmla="*/ 1565 w 6080"/>
              <a:gd name="T53" fmla="*/ 5501 h 6168"/>
              <a:gd name="T54" fmla="*/ 1231 w 6080"/>
              <a:gd name="T55" fmla="*/ 5834 h 6168"/>
              <a:gd name="T56" fmla="*/ 1565 w 6080"/>
              <a:gd name="T57" fmla="*/ 6168 h 6168"/>
              <a:gd name="T58" fmla="*/ 4464 w 6080"/>
              <a:gd name="T59" fmla="*/ 6168 h 6168"/>
              <a:gd name="T60" fmla="*/ 4797 w 6080"/>
              <a:gd name="T61" fmla="*/ 5834 h 6168"/>
              <a:gd name="T62" fmla="*/ 4464 w 6080"/>
              <a:gd name="T63" fmla="*/ 5501 h 6168"/>
              <a:gd name="T64" fmla="*/ 3307 w 6080"/>
              <a:gd name="T65" fmla="*/ 5501 h 6168"/>
              <a:gd name="T66" fmla="*/ 3307 w 6080"/>
              <a:gd name="T67" fmla="*/ 1120 h 6168"/>
              <a:gd name="T68" fmla="*/ 4534 w 6080"/>
              <a:gd name="T69" fmla="*/ 1516 h 6168"/>
              <a:gd name="T70" fmla="*/ 3902 w 6080"/>
              <a:gd name="T71" fmla="*/ 2720 h 6168"/>
              <a:gd name="T72" fmla="*/ 3693 w 6080"/>
              <a:gd name="T73" fmla="*/ 2720 h 6168"/>
              <a:gd name="T74" fmla="*/ 3614 w 6080"/>
              <a:gd name="T75" fmla="*/ 2755 h 6168"/>
              <a:gd name="T76" fmla="*/ 3587 w 6080"/>
              <a:gd name="T77" fmla="*/ 2836 h 6168"/>
              <a:gd name="T78" fmla="*/ 4832 w 6080"/>
              <a:gd name="T79" fmla="*/ 3970 h 6168"/>
              <a:gd name="T80" fmla="*/ 6077 w 6080"/>
              <a:gd name="T81" fmla="*/ 2836 h 6168"/>
              <a:gd name="T82" fmla="*/ 6049 w 6080"/>
              <a:gd name="T83" fmla="*/ 2755 h 6168"/>
              <a:gd name="T84" fmla="*/ 1726 w 6080"/>
              <a:gd name="T85" fmla="*/ 2720 h 6168"/>
              <a:gd name="T86" fmla="*/ 770 w 6080"/>
              <a:gd name="T87" fmla="*/ 2720 h 6168"/>
              <a:gd name="T88" fmla="*/ 1248 w 6080"/>
              <a:gd name="T89" fmla="*/ 1809 h 6168"/>
              <a:gd name="T90" fmla="*/ 1726 w 6080"/>
              <a:gd name="T91" fmla="*/ 2720 h 6168"/>
              <a:gd name="T92" fmla="*/ 4354 w 6080"/>
              <a:gd name="T93" fmla="*/ 2720 h 6168"/>
              <a:gd name="T94" fmla="*/ 4832 w 6080"/>
              <a:gd name="T95" fmla="*/ 1809 h 6168"/>
              <a:gd name="T96" fmla="*/ 5310 w 6080"/>
              <a:gd name="T97" fmla="*/ 2720 h 6168"/>
              <a:gd name="T98" fmla="*/ 4354 w 6080"/>
              <a:gd name="T99" fmla="*/ 2720 h 6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080" h="6168">
                <a:moveTo>
                  <a:pt x="6049" y="2755"/>
                </a:moveTo>
                <a:cubicBezTo>
                  <a:pt x="6029" y="2733"/>
                  <a:pt x="6001" y="2720"/>
                  <a:pt x="5971" y="2720"/>
                </a:cubicBezTo>
                <a:lnTo>
                  <a:pt x="5762" y="2720"/>
                </a:lnTo>
                <a:cubicBezTo>
                  <a:pt x="5762" y="2720"/>
                  <a:pt x="5038" y="1342"/>
                  <a:pt x="5000" y="1271"/>
                </a:cubicBezTo>
                <a:cubicBezTo>
                  <a:pt x="4960" y="1194"/>
                  <a:pt x="4899" y="1127"/>
                  <a:pt x="4808" y="1127"/>
                </a:cubicBezTo>
                <a:cubicBezTo>
                  <a:pt x="4366" y="1127"/>
                  <a:pt x="3953" y="1033"/>
                  <a:pt x="3646" y="861"/>
                </a:cubicBezTo>
                <a:cubicBezTo>
                  <a:pt x="3493" y="776"/>
                  <a:pt x="3377" y="676"/>
                  <a:pt x="3307" y="571"/>
                </a:cubicBezTo>
                <a:lnTo>
                  <a:pt x="3307" y="267"/>
                </a:lnTo>
                <a:cubicBezTo>
                  <a:pt x="3307" y="119"/>
                  <a:pt x="3187" y="0"/>
                  <a:pt x="3040" y="0"/>
                </a:cubicBezTo>
                <a:cubicBezTo>
                  <a:pt x="2893" y="0"/>
                  <a:pt x="2773" y="119"/>
                  <a:pt x="2773" y="267"/>
                </a:cubicBezTo>
                <a:lnTo>
                  <a:pt x="2773" y="571"/>
                </a:lnTo>
                <a:cubicBezTo>
                  <a:pt x="2703" y="676"/>
                  <a:pt x="2587" y="776"/>
                  <a:pt x="2434" y="861"/>
                </a:cubicBezTo>
                <a:cubicBezTo>
                  <a:pt x="2127" y="1033"/>
                  <a:pt x="1714" y="1127"/>
                  <a:pt x="1271" y="1127"/>
                </a:cubicBezTo>
                <a:cubicBezTo>
                  <a:pt x="1180" y="1127"/>
                  <a:pt x="1126" y="1183"/>
                  <a:pt x="1080" y="1271"/>
                </a:cubicBezTo>
                <a:cubicBezTo>
                  <a:pt x="972" y="1476"/>
                  <a:pt x="318" y="2720"/>
                  <a:pt x="318" y="2720"/>
                </a:cubicBezTo>
                <a:lnTo>
                  <a:pt x="109" y="2720"/>
                </a:lnTo>
                <a:cubicBezTo>
                  <a:pt x="79" y="2720"/>
                  <a:pt x="50" y="2732"/>
                  <a:pt x="30" y="2755"/>
                </a:cubicBezTo>
                <a:cubicBezTo>
                  <a:pt x="10" y="2777"/>
                  <a:pt x="0" y="2806"/>
                  <a:pt x="3" y="2836"/>
                </a:cubicBezTo>
                <a:cubicBezTo>
                  <a:pt x="62" y="3472"/>
                  <a:pt x="597" y="3970"/>
                  <a:pt x="1248" y="3970"/>
                </a:cubicBezTo>
                <a:cubicBezTo>
                  <a:pt x="1899" y="3970"/>
                  <a:pt x="2434" y="3472"/>
                  <a:pt x="2493" y="2836"/>
                </a:cubicBezTo>
                <a:cubicBezTo>
                  <a:pt x="2496" y="2806"/>
                  <a:pt x="2486" y="2777"/>
                  <a:pt x="2466" y="2755"/>
                </a:cubicBezTo>
                <a:cubicBezTo>
                  <a:pt x="2446" y="2733"/>
                  <a:pt x="2417" y="2720"/>
                  <a:pt x="2387" y="2720"/>
                </a:cubicBezTo>
                <a:lnTo>
                  <a:pt x="2178" y="2720"/>
                </a:lnTo>
                <a:lnTo>
                  <a:pt x="1546" y="1516"/>
                </a:lnTo>
                <a:cubicBezTo>
                  <a:pt x="2038" y="1477"/>
                  <a:pt x="2468" y="1332"/>
                  <a:pt x="2773" y="1120"/>
                </a:cubicBezTo>
                <a:lnTo>
                  <a:pt x="2773" y="5501"/>
                </a:lnTo>
                <a:lnTo>
                  <a:pt x="1565" y="5501"/>
                </a:lnTo>
                <a:cubicBezTo>
                  <a:pt x="1381" y="5501"/>
                  <a:pt x="1231" y="5650"/>
                  <a:pt x="1231" y="5834"/>
                </a:cubicBezTo>
                <a:cubicBezTo>
                  <a:pt x="1231" y="6019"/>
                  <a:pt x="1381" y="6168"/>
                  <a:pt x="1565" y="6168"/>
                </a:cubicBezTo>
                <a:lnTo>
                  <a:pt x="4464" y="6168"/>
                </a:lnTo>
                <a:cubicBezTo>
                  <a:pt x="4648" y="6168"/>
                  <a:pt x="4797" y="6019"/>
                  <a:pt x="4797" y="5834"/>
                </a:cubicBezTo>
                <a:cubicBezTo>
                  <a:pt x="4797" y="5650"/>
                  <a:pt x="4648" y="5501"/>
                  <a:pt x="4464" y="5501"/>
                </a:cubicBezTo>
                <a:lnTo>
                  <a:pt x="3307" y="5501"/>
                </a:lnTo>
                <a:lnTo>
                  <a:pt x="3307" y="1120"/>
                </a:lnTo>
                <a:cubicBezTo>
                  <a:pt x="3612" y="1332"/>
                  <a:pt x="4041" y="1477"/>
                  <a:pt x="4534" y="1516"/>
                </a:cubicBezTo>
                <a:lnTo>
                  <a:pt x="3902" y="2720"/>
                </a:lnTo>
                <a:lnTo>
                  <a:pt x="3693" y="2720"/>
                </a:lnTo>
                <a:cubicBezTo>
                  <a:pt x="3663" y="2720"/>
                  <a:pt x="3634" y="2732"/>
                  <a:pt x="3614" y="2755"/>
                </a:cubicBezTo>
                <a:cubicBezTo>
                  <a:pt x="3594" y="2777"/>
                  <a:pt x="3584" y="2806"/>
                  <a:pt x="3587" y="2836"/>
                </a:cubicBezTo>
                <a:cubicBezTo>
                  <a:pt x="3645" y="3472"/>
                  <a:pt x="4180" y="3970"/>
                  <a:pt x="4832" y="3970"/>
                </a:cubicBezTo>
                <a:cubicBezTo>
                  <a:pt x="5483" y="3970"/>
                  <a:pt x="6018" y="3472"/>
                  <a:pt x="6077" y="2836"/>
                </a:cubicBezTo>
                <a:cubicBezTo>
                  <a:pt x="6080" y="2806"/>
                  <a:pt x="6070" y="2777"/>
                  <a:pt x="6049" y="2755"/>
                </a:cubicBezTo>
                <a:close/>
                <a:moveTo>
                  <a:pt x="1726" y="2720"/>
                </a:moveTo>
                <a:lnTo>
                  <a:pt x="770" y="2720"/>
                </a:lnTo>
                <a:lnTo>
                  <a:pt x="1248" y="1809"/>
                </a:lnTo>
                <a:lnTo>
                  <a:pt x="1726" y="2720"/>
                </a:lnTo>
                <a:close/>
                <a:moveTo>
                  <a:pt x="4354" y="2720"/>
                </a:moveTo>
                <a:lnTo>
                  <a:pt x="4832" y="1809"/>
                </a:lnTo>
                <a:lnTo>
                  <a:pt x="5310" y="2720"/>
                </a:lnTo>
                <a:lnTo>
                  <a:pt x="4354" y="2720"/>
                </a:lnTo>
                <a:close/>
              </a:path>
            </a:pathLst>
          </a:custGeom>
          <a:solidFill>
            <a:srgbClr val="3B8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椭圆 105">
            <a:extLst>
              <a:ext uri="{FF2B5EF4-FFF2-40B4-BE49-F238E27FC236}">
                <a16:creationId xmlns:a16="http://schemas.microsoft.com/office/drawing/2014/main" id="{79FEAEA3-37A5-B2E1-D182-1FE886BCF54D}"/>
              </a:ext>
            </a:extLst>
          </p:cNvPr>
          <p:cNvSpPr/>
          <p:nvPr/>
        </p:nvSpPr>
        <p:spPr>
          <a:xfrm>
            <a:off x="6654043" y="3998130"/>
            <a:ext cx="350812" cy="361950"/>
          </a:xfrm>
          <a:custGeom>
            <a:avLst/>
            <a:gdLst>
              <a:gd name="T0" fmla="*/ 614 w 834"/>
              <a:gd name="T1" fmla="*/ 393 h 862"/>
              <a:gd name="T2" fmla="*/ 548 w 834"/>
              <a:gd name="T3" fmla="*/ 370 h 862"/>
              <a:gd name="T4" fmla="*/ 551 w 834"/>
              <a:gd name="T5" fmla="*/ 312 h 862"/>
              <a:gd name="T6" fmla="*/ 627 w 834"/>
              <a:gd name="T7" fmla="*/ 313 h 862"/>
              <a:gd name="T8" fmla="*/ 615 w 834"/>
              <a:gd name="T9" fmla="*/ 345 h 862"/>
              <a:gd name="T10" fmla="*/ 587 w 834"/>
              <a:gd name="T11" fmla="*/ 324 h 862"/>
              <a:gd name="T12" fmla="*/ 563 w 834"/>
              <a:gd name="T13" fmla="*/ 342 h 862"/>
              <a:gd name="T14" fmla="*/ 596 w 834"/>
              <a:gd name="T15" fmla="*/ 359 h 862"/>
              <a:gd name="T16" fmla="*/ 646 w 834"/>
              <a:gd name="T17" fmla="*/ 402 h 862"/>
              <a:gd name="T18" fmla="*/ 590 w 834"/>
              <a:gd name="T19" fmla="*/ 444 h 862"/>
              <a:gd name="T20" fmla="*/ 534 w 834"/>
              <a:gd name="T21" fmla="*/ 398 h 862"/>
              <a:gd name="T22" fmla="*/ 570 w 834"/>
              <a:gd name="T23" fmla="*/ 415 h 862"/>
              <a:gd name="T24" fmla="*/ 612 w 834"/>
              <a:gd name="T25" fmla="*/ 416 h 862"/>
              <a:gd name="T26" fmla="*/ 403 w 834"/>
              <a:gd name="T27" fmla="*/ 440 h 862"/>
              <a:gd name="T28" fmla="*/ 437 w 834"/>
              <a:gd name="T29" fmla="*/ 333 h 862"/>
              <a:gd name="T30" fmla="*/ 473 w 834"/>
              <a:gd name="T31" fmla="*/ 440 h 862"/>
              <a:gd name="T32" fmla="*/ 524 w 834"/>
              <a:gd name="T33" fmla="*/ 304 h 862"/>
              <a:gd name="T34" fmla="*/ 496 w 834"/>
              <a:gd name="T35" fmla="*/ 304 h 862"/>
              <a:gd name="T36" fmla="*/ 473 w 834"/>
              <a:gd name="T37" fmla="*/ 403 h 862"/>
              <a:gd name="T38" fmla="*/ 438 w 834"/>
              <a:gd name="T39" fmla="*/ 304 h 862"/>
              <a:gd name="T40" fmla="*/ 404 w 834"/>
              <a:gd name="T41" fmla="*/ 404 h 862"/>
              <a:gd name="T42" fmla="*/ 366 w 834"/>
              <a:gd name="T43" fmla="*/ 304 h 862"/>
              <a:gd name="T44" fmla="*/ 389 w 834"/>
              <a:gd name="T45" fmla="*/ 440 h 862"/>
              <a:gd name="T46" fmla="*/ 340 w 834"/>
              <a:gd name="T47" fmla="*/ 428 h 862"/>
              <a:gd name="T48" fmla="*/ 265 w 834"/>
              <a:gd name="T49" fmla="*/ 416 h 862"/>
              <a:gd name="T50" fmla="*/ 331 w 834"/>
              <a:gd name="T51" fmla="*/ 381 h 862"/>
              <a:gd name="T52" fmla="*/ 331 w 834"/>
              <a:gd name="T53" fmla="*/ 357 h 862"/>
              <a:gd name="T54" fmla="*/ 265 w 834"/>
              <a:gd name="T55" fmla="*/ 328 h 862"/>
              <a:gd name="T56" fmla="*/ 336 w 834"/>
              <a:gd name="T57" fmla="*/ 316 h 862"/>
              <a:gd name="T58" fmla="*/ 236 w 834"/>
              <a:gd name="T59" fmla="*/ 304 h 862"/>
              <a:gd name="T60" fmla="*/ 340 w 834"/>
              <a:gd name="T61" fmla="*/ 440 h 862"/>
              <a:gd name="T62" fmla="*/ 340 w 834"/>
              <a:gd name="T63" fmla="*/ 428 h 862"/>
              <a:gd name="T64" fmla="*/ 98 w 834"/>
              <a:gd name="T65" fmla="*/ 440 h 862"/>
              <a:gd name="T66" fmla="*/ 125 w 834"/>
              <a:gd name="T67" fmla="*/ 440 h 862"/>
              <a:gd name="T68" fmla="*/ 181 w 834"/>
              <a:gd name="T69" fmla="*/ 440 h 862"/>
              <a:gd name="T70" fmla="*/ 209 w 834"/>
              <a:gd name="T71" fmla="*/ 440 h 862"/>
              <a:gd name="T72" fmla="*/ 196 w 834"/>
              <a:gd name="T73" fmla="*/ 304 h 862"/>
              <a:gd name="T74" fmla="*/ 182 w 834"/>
              <a:gd name="T75" fmla="*/ 400 h 862"/>
              <a:gd name="T76" fmla="*/ 113 w 834"/>
              <a:gd name="T77" fmla="*/ 304 h 862"/>
              <a:gd name="T78" fmla="*/ 834 w 834"/>
              <a:gd name="T79" fmla="*/ 0 h 862"/>
              <a:gd name="T80" fmla="*/ 743 w 834"/>
              <a:gd name="T81" fmla="*/ 555 h 862"/>
              <a:gd name="T82" fmla="*/ 551 w 834"/>
              <a:gd name="T83" fmla="*/ 643 h 862"/>
              <a:gd name="T84" fmla="*/ 420 w 834"/>
              <a:gd name="T85" fmla="*/ 772 h 862"/>
              <a:gd name="T86" fmla="*/ 329 w 834"/>
              <a:gd name="T87" fmla="*/ 643 h 862"/>
              <a:gd name="T88" fmla="*/ 0 w 834"/>
              <a:gd name="T89" fmla="*/ 88 h 862"/>
              <a:gd name="T90" fmla="*/ 91 w 834"/>
              <a:gd name="T91" fmla="*/ 0 h 862"/>
              <a:gd name="T92" fmla="*/ 707 w 834"/>
              <a:gd name="T93" fmla="*/ 125 h 862"/>
              <a:gd name="T94" fmla="*/ 109 w 834"/>
              <a:gd name="T95" fmla="*/ 125 h 862"/>
              <a:gd name="T96" fmla="*/ 37 w 834"/>
              <a:gd name="T97" fmla="*/ 125 h 862"/>
              <a:gd name="T98" fmla="*/ 366 w 834"/>
              <a:gd name="T99" fmla="*/ 606 h 862"/>
              <a:gd name="T100" fmla="*/ 420 w 834"/>
              <a:gd name="T101" fmla="*/ 720 h 862"/>
              <a:gd name="T102" fmla="*/ 456 w 834"/>
              <a:gd name="T103" fmla="*/ 683 h 862"/>
              <a:gd name="T104" fmla="*/ 536 w 834"/>
              <a:gd name="T105" fmla="*/ 606 h 862"/>
              <a:gd name="T106" fmla="*/ 587 w 834"/>
              <a:gd name="T107" fmla="*/ 606 h 862"/>
              <a:gd name="T108" fmla="*/ 707 w 834"/>
              <a:gd name="T109" fmla="*/ 554 h 862"/>
              <a:gd name="T110" fmla="*/ 707 w 834"/>
              <a:gd name="T111" fmla="*/ 518 h 862"/>
              <a:gd name="T112" fmla="*/ 707 w 834"/>
              <a:gd name="T113" fmla="*/ 125 h 862"/>
              <a:gd name="T114" fmla="*/ 127 w 834"/>
              <a:gd name="T115" fmla="*/ 37 h 862"/>
              <a:gd name="T116" fmla="*/ 743 w 834"/>
              <a:gd name="T117" fmla="*/ 88 h 862"/>
              <a:gd name="T118" fmla="*/ 798 w 834"/>
              <a:gd name="T119" fmla="*/ 518 h 862"/>
              <a:gd name="T120" fmla="*/ 798 w 834"/>
              <a:gd name="T121" fmla="*/ 37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4" h="862">
                <a:moveTo>
                  <a:pt x="619" y="404"/>
                </a:moveTo>
                <a:cubicBezTo>
                  <a:pt x="619" y="399"/>
                  <a:pt x="617" y="395"/>
                  <a:pt x="614" y="393"/>
                </a:cubicBezTo>
                <a:cubicBezTo>
                  <a:pt x="610" y="390"/>
                  <a:pt x="603" y="388"/>
                  <a:pt x="591" y="385"/>
                </a:cubicBezTo>
                <a:cubicBezTo>
                  <a:pt x="569" y="380"/>
                  <a:pt x="555" y="375"/>
                  <a:pt x="548" y="370"/>
                </a:cubicBezTo>
                <a:cubicBezTo>
                  <a:pt x="540" y="364"/>
                  <a:pt x="537" y="355"/>
                  <a:pt x="537" y="344"/>
                </a:cubicBezTo>
                <a:cubicBezTo>
                  <a:pt x="537" y="330"/>
                  <a:pt x="541" y="320"/>
                  <a:pt x="551" y="312"/>
                </a:cubicBezTo>
                <a:cubicBezTo>
                  <a:pt x="561" y="304"/>
                  <a:pt x="573" y="300"/>
                  <a:pt x="590" y="300"/>
                </a:cubicBezTo>
                <a:cubicBezTo>
                  <a:pt x="605" y="300"/>
                  <a:pt x="617" y="305"/>
                  <a:pt x="627" y="313"/>
                </a:cubicBezTo>
                <a:cubicBezTo>
                  <a:pt x="637" y="321"/>
                  <a:pt x="642" y="331"/>
                  <a:pt x="643" y="345"/>
                </a:cubicBezTo>
                <a:lnTo>
                  <a:pt x="615" y="345"/>
                </a:lnTo>
                <a:cubicBezTo>
                  <a:pt x="615" y="339"/>
                  <a:pt x="612" y="333"/>
                  <a:pt x="607" y="330"/>
                </a:cubicBezTo>
                <a:cubicBezTo>
                  <a:pt x="601" y="326"/>
                  <a:pt x="595" y="324"/>
                  <a:pt x="587" y="324"/>
                </a:cubicBezTo>
                <a:cubicBezTo>
                  <a:pt x="579" y="324"/>
                  <a:pt x="574" y="325"/>
                  <a:pt x="570" y="329"/>
                </a:cubicBezTo>
                <a:cubicBezTo>
                  <a:pt x="565" y="332"/>
                  <a:pt x="563" y="336"/>
                  <a:pt x="563" y="342"/>
                </a:cubicBezTo>
                <a:cubicBezTo>
                  <a:pt x="563" y="346"/>
                  <a:pt x="566" y="349"/>
                  <a:pt x="570" y="351"/>
                </a:cubicBezTo>
                <a:cubicBezTo>
                  <a:pt x="574" y="354"/>
                  <a:pt x="583" y="356"/>
                  <a:pt x="596" y="359"/>
                </a:cubicBezTo>
                <a:cubicBezTo>
                  <a:pt x="616" y="364"/>
                  <a:pt x="630" y="369"/>
                  <a:pt x="636" y="375"/>
                </a:cubicBezTo>
                <a:cubicBezTo>
                  <a:pt x="643" y="380"/>
                  <a:pt x="646" y="390"/>
                  <a:pt x="646" y="402"/>
                </a:cubicBezTo>
                <a:cubicBezTo>
                  <a:pt x="646" y="415"/>
                  <a:pt x="641" y="425"/>
                  <a:pt x="631" y="433"/>
                </a:cubicBezTo>
                <a:cubicBezTo>
                  <a:pt x="621" y="440"/>
                  <a:pt x="607" y="444"/>
                  <a:pt x="590" y="444"/>
                </a:cubicBezTo>
                <a:cubicBezTo>
                  <a:pt x="573" y="444"/>
                  <a:pt x="560" y="440"/>
                  <a:pt x="550" y="432"/>
                </a:cubicBezTo>
                <a:cubicBezTo>
                  <a:pt x="540" y="424"/>
                  <a:pt x="535" y="413"/>
                  <a:pt x="534" y="398"/>
                </a:cubicBezTo>
                <a:lnTo>
                  <a:pt x="562" y="398"/>
                </a:lnTo>
                <a:cubicBezTo>
                  <a:pt x="562" y="405"/>
                  <a:pt x="565" y="411"/>
                  <a:pt x="570" y="415"/>
                </a:cubicBezTo>
                <a:cubicBezTo>
                  <a:pt x="575" y="419"/>
                  <a:pt x="581" y="421"/>
                  <a:pt x="590" y="421"/>
                </a:cubicBezTo>
                <a:cubicBezTo>
                  <a:pt x="599" y="421"/>
                  <a:pt x="606" y="419"/>
                  <a:pt x="612" y="416"/>
                </a:cubicBezTo>
                <a:cubicBezTo>
                  <a:pt x="617" y="413"/>
                  <a:pt x="619" y="409"/>
                  <a:pt x="619" y="404"/>
                </a:cubicBezTo>
                <a:close/>
                <a:moveTo>
                  <a:pt x="403" y="440"/>
                </a:moveTo>
                <a:lnTo>
                  <a:pt x="416" y="440"/>
                </a:lnTo>
                <a:lnTo>
                  <a:pt x="437" y="333"/>
                </a:lnTo>
                <a:lnTo>
                  <a:pt x="459" y="440"/>
                </a:lnTo>
                <a:lnTo>
                  <a:pt x="473" y="440"/>
                </a:lnTo>
                <a:lnTo>
                  <a:pt x="487" y="440"/>
                </a:lnTo>
                <a:lnTo>
                  <a:pt x="524" y="304"/>
                </a:lnTo>
                <a:lnTo>
                  <a:pt x="510" y="304"/>
                </a:lnTo>
                <a:lnTo>
                  <a:pt x="496" y="304"/>
                </a:lnTo>
                <a:lnTo>
                  <a:pt x="473" y="403"/>
                </a:lnTo>
                <a:lnTo>
                  <a:pt x="473" y="403"/>
                </a:lnTo>
                <a:lnTo>
                  <a:pt x="453" y="304"/>
                </a:lnTo>
                <a:lnTo>
                  <a:pt x="438" y="304"/>
                </a:lnTo>
                <a:lnTo>
                  <a:pt x="423" y="304"/>
                </a:lnTo>
                <a:lnTo>
                  <a:pt x="404" y="404"/>
                </a:lnTo>
                <a:lnTo>
                  <a:pt x="381" y="304"/>
                </a:lnTo>
                <a:lnTo>
                  <a:pt x="366" y="304"/>
                </a:lnTo>
                <a:lnTo>
                  <a:pt x="351" y="304"/>
                </a:lnTo>
                <a:lnTo>
                  <a:pt x="389" y="440"/>
                </a:lnTo>
                <a:lnTo>
                  <a:pt x="403" y="440"/>
                </a:lnTo>
                <a:close/>
                <a:moveTo>
                  <a:pt x="340" y="428"/>
                </a:moveTo>
                <a:lnTo>
                  <a:pt x="340" y="416"/>
                </a:lnTo>
                <a:lnTo>
                  <a:pt x="265" y="416"/>
                </a:lnTo>
                <a:lnTo>
                  <a:pt x="265" y="381"/>
                </a:lnTo>
                <a:lnTo>
                  <a:pt x="331" y="381"/>
                </a:lnTo>
                <a:lnTo>
                  <a:pt x="331" y="369"/>
                </a:lnTo>
                <a:lnTo>
                  <a:pt x="331" y="357"/>
                </a:lnTo>
                <a:lnTo>
                  <a:pt x="265" y="357"/>
                </a:lnTo>
                <a:lnTo>
                  <a:pt x="265" y="328"/>
                </a:lnTo>
                <a:lnTo>
                  <a:pt x="336" y="328"/>
                </a:lnTo>
                <a:lnTo>
                  <a:pt x="336" y="316"/>
                </a:lnTo>
                <a:lnTo>
                  <a:pt x="336" y="304"/>
                </a:lnTo>
                <a:lnTo>
                  <a:pt x="236" y="304"/>
                </a:lnTo>
                <a:lnTo>
                  <a:pt x="236" y="440"/>
                </a:lnTo>
                <a:lnTo>
                  <a:pt x="340" y="440"/>
                </a:lnTo>
                <a:lnTo>
                  <a:pt x="340" y="428"/>
                </a:lnTo>
                <a:lnTo>
                  <a:pt x="340" y="428"/>
                </a:lnTo>
                <a:close/>
                <a:moveTo>
                  <a:pt x="98" y="304"/>
                </a:moveTo>
                <a:lnTo>
                  <a:pt x="98" y="440"/>
                </a:lnTo>
                <a:lnTo>
                  <a:pt x="111" y="440"/>
                </a:lnTo>
                <a:lnTo>
                  <a:pt x="125" y="440"/>
                </a:lnTo>
                <a:lnTo>
                  <a:pt x="125" y="342"/>
                </a:lnTo>
                <a:lnTo>
                  <a:pt x="181" y="440"/>
                </a:lnTo>
                <a:lnTo>
                  <a:pt x="195" y="440"/>
                </a:lnTo>
                <a:lnTo>
                  <a:pt x="209" y="440"/>
                </a:lnTo>
                <a:lnTo>
                  <a:pt x="209" y="304"/>
                </a:lnTo>
                <a:lnTo>
                  <a:pt x="196" y="304"/>
                </a:lnTo>
                <a:lnTo>
                  <a:pt x="182" y="304"/>
                </a:lnTo>
                <a:lnTo>
                  <a:pt x="182" y="400"/>
                </a:lnTo>
                <a:lnTo>
                  <a:pt x="128" y="304"/>
                </a:lnTo>
                <a:lnTo>
                  <a:pt x="113" y="304"/>
                </a:lnTo>
                <a:lnTo>
                  <a:pt x="98" y="304"/>
                </a:lnTo>
                <a:close/>
                <a:moveTo>
                  <a:pt x="834" y="0"/>
                </a:moveTo>
                <a:lnTo>
                  <a:pt x="834" y="555"/>
                </a:lnTo>
                <a:lnTo>
                  <a:pt x="743" y="555"/>
                </a:lnTo>
                <a:lnTo>
                  <a:pt x="743" y="643"/>
                </a:lnTo>
                <a:lnTo>
                  <a:pt x="551" y="643"/>
                </a:lnTo>
                <a:lnTo>
                  <a:pt x="420" y="774"/>
                </a:lnTo>
                <a:lnTo>
                  <a:pt x="420" y="772"/>
                </a:lnTo>
                <a:lnTo>
                  <a:pt x="329" y="862"/>
                </a:lnTo>
                <a:lnTo>
                  <a:pt x="329" y="643"/>
                </a:lnTo>
                <a:lnTo>
                  <a:pt x="0" y="643"/>
                </a:lnTo>
                <a:lnTo>
                  <a:pt x="0" y="88"/>
                </a:lnTo>
                <a:lnTo>
                  <a:pt x="91" y="88"/>
                </a:lnTo>
                <a:lnTo>
                  <a:pt x="91" y="0"/>
                </a:lnTo>
                <a:lnTo>
                  <a:pt x="834" y="0"/>
                </a:lnTo>
                <a:close/>
                <a:moveTo>
                  <a:pt x="707" y="125"/>
                </a:moveTo>
                <a:lnTo>
                  <a:pt x="127" y="125"/>
                </a:lnTo>
                <a:lnTo>
                  <a:pt x="109" y="125"/>
                </a:lnTo>
                <a:lnTo>
                  <a:pt x="91" y="125"/>
                </a:lnTo>
                <a:lnTo>
                  <a:pt x="37" y="125"/>
                </a:lnTo>
                <a:lnTo>
                  <a:pt x="37" y="606"/>
                </a:lnTo>
                <a:lnTo>
                  <a:pt x="366" y="606"/>
                </a:lnTo>
                <a:lnTo>
                  <a:pt x="366" y="774"/>
                </a:lnTo>
                <a:lnTo>
                  <a:pt x="420" y="720"/>
                </a:lnTo>
                <a:lnTo>
                  <a:pt x="438" y="702"/>
                </a:lnTo>
                <a:lnTo>
                  <a:pt x="456" y="683"/>
                </a:lnTo>
                <a:lnTo>
                  <a:pt x="533" y="606"/>
                </a:lnTo>
                <a:lnTo>
                  <a:pt x="536" y="606"/>
                </a:lnTo>
                <a:lnTo>
                  <a:pt x="561" y="606"/>
                </a:lnTo>
                <a:lnTo>
                  <a:pt x="587" y="606"/>
                </a:lnTo>
                <a:lnTo>
                  <a:pt x="707" y="606"/>
                </a:lnTo>
                <a:lnTo>
                  <a:pt x="707" y="554"/>
                </a:lnTo>
                <a:lnTo>
                  <a:pt x="707" y="536"/>
                </a:lnTo>
                <a:lnTo>
                  <a:pt x="707" y="518"/>
                </a:lnTo>
                <a:lnTo>
                  <a:pt x="707" y="125"/>
                </a:lnTo>
                <a:lnTo>
                  <a:pt x="707" y="125"/>
                </a:lnTo>
                <a:close/>
                <a:moveTo>
                  <a:pt x="798" y="37"/>
                </a:moveTo>
                <a:lnTo>
                  <a:pt x="127" y="37"/>
                </a:lnTo>
                <a:lnTo>
                  <a:pt x="127" y="88"/>
                </a:lnTo>
                <a:lnTo>
                  <a:pt x="743" y="88"/>
                </a:lnTo>
                <a:lnTo>
                  <a:pt x="743" y="518"/>
                </a:lnTo>
                <a:lnTo>
                  <a:pt x="798" y="518"/>
                </a:lnTo>
                <a:lnTo>
                  <a:pt x="798" y="37"/>
                </a:lnTo>
                <a:lnTo>
                  <a:pt x="798" y="37"/>
                </a:lnTo>
                <a:close/>
              </a:path>
            </a:pathLst>
          </a:custGeom>
          <a:solidFill>
            <a:srgbClr val="3B8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椭圆 106">
            <a:extLst>
              <a:ext uri="{FF2B5EF4-FFF2-40B4-BE49-F238E27FC236}">
                <a16:creationId xmlns:a16="http://schemas.microsoft.com/office/drawing/2014/main" id="{E0FBD831-3386-BBDE-6CED-7BBC5E52113B}"/>
              </a:ext>
            </a:extLst>
          </p:cNvPr>
          <p:cNvSpPr/>
          <p:nvPr/>
        </p:nvSpPr>
        <p:spPr>
          <a:xfrm>
            <a:off x="5918962" y="4264211"/>
            <a:ext cx="354075" cy="361950"/>
          </a:xfrm>
          <a:custGeom>
            <a:avLst/>
            <a:gdLst>
              <a:gd name="connsiteX0" fmla="*/ 59789 w 593384"/>
              <a:gd name="connsiteY0" fmla="*/ 323835 h 606580"/>
              <a:gd name="connsiteX1" fmla="*/ 44670 w 593384"/>
              <a:gd name="connsiteY1" fmla="*/ 338857 h 606580"/>
              <a:gd name="connsiteX2" fmla="*/ 44670 w 593384"/>
              <a:gd name="connsiteY2" fmla="*/ 477027 h 606580"/>
              <a:gd name="connsiteX3" fmla="*/ 59713 w 593384"/>
              <a:gd name="connsiteY3" fmla="*/ 492048 h 606580"/>
              <a:gd name="connsiteX4" fmla="*/ 386834 w 593384"/>
              <a:gd name="connsiteY4" fmla="*/ 492048 h 606580"/>
              <a:gd name="connsiteX5" fmla="*/ 402946 w 593384"/>
              <a:gd name="connsiteY5" fmla="*/ 508138 h 606580"/>
              <a:gd name="connsiteX6" fmla="*/ 402946 w 593384"/>
              <a:gd name="connsiteY6" fmla="*/ 545959 h 606580"/>
              <a:gd name="connsiteX7" fmla="*/ 419058 w 593384"/>
              <a:gd name="connsiteY7" fmla="*/ 561972 h 606580"/>
              <a:gd name="connsiteX8" fmla="*/ 429137 w 593384"/>
              <a:gd name="connsiteY8" fmla="*/ 558388 h 606580"/>
              <a:gd name="connsiteX9" fmla="*/ 543981 w 593384"/>
              <a:gd name="connsiteY9" fmla="*/ 464369 h 606580"/>
              <a:gd name="connsiteX10" fmla="*/ 544897 w 593384"/>
              <a:gd name="connsiteY10" fmla="*/ 463606 h 606580"/>
              <a:gd name="connsiteX11" fmla="*/ 544897 w 593384"/>
              <a:gd name="connsiteY11" fmla="*/ 445000 h 606580"/>
              <a:gd name="connsiteX12" fmla="*/ 543904 w 593384"/>
              <a:gd name="connsiteY12" fmla="*/ 444162 h 606580"/>
              <a:gd name="connsiteX13" fmla="*/ 427533 w 593384"/>
              <a:gd name="connsiteY13" fmla="*/ 349990 h 606580"/>
              <a:gd name="connsiteX14" fmla="*/ 418065 w 593384"/>
              <a:gd name="connsiteY14" fmla="*/ 346634 h 606580"/>
              <a:gd name="connsiteX15" fmla="*/ 402946 w 593384"/>
              <a:gd name="connsiteY15" fmla="*/ 361656 h 606580"/>
              <a:gd name="connsiteX16" fmla="*/ 402946 w 593384"/>
              <a:gd name="connsiteY16" fmla="*/ 400469 h 606580"/>
              <a:gd name="connsiteX17" fmla="*/ 386834 w 593384"/>
              <a:gd name="connsiteY17" fmla="*/ 416482 h 606580"/>
              <a:gd name="connsiteX18" fmla="*/ 136453 w 593384"/>
              <a:gd name="connsiteY18" fmla="*/ 416482 h 606580"/>
              <a:gd name="connsiteX19" fmla="*/ 120342 w 593384"/>
              <a:gd name="connsiteY19" fmla="*/ 400469 h 606580"/>
              <a:gd name="connsiteX20" fmla="*/ 120342 w 593384"/>
              <a:gd name="connsiteY20" fmla="*/ 376602 h 606580"/>
              <a:gd name="connsiteX21" fmla="*/ 113469 w 593384"/>
              <a:gd name="connsiteY21" fmla="*/ 362342 h 606580"/>
              <a:gd name="connsiteX22" fmla="*/ 69105 w 593384"/>
              <a:gd name="connsiteY22" fmla="*/ 327114 h 606580"/>
              <a:gd name="connsiteX23" fmla="*/ 59789 w 593384"/>
              <a:gd name="connsiteY23" fmla="*/ 323835 h 606580"/>
              <a:gd name="connsiteX24" fmla="*/ 59757 w 593384"/>
              <a:gd name="connsiteY24" fmla="*/ 323324 h 606580"/>
              <a:gd name="connsiteX25" fmla="*/ 69379 w 593384"/>
              <a:gd name="connsiteY25" fmla="*/ 326755 h 606580"/>
              <a:gd name="connsiteX26" fmla="*/ 113750 w 593384"/>
              <a:gd name="connsiteY26" fmla="*/ 361977 h 606580"/>
              <a:gd name="connsiteX27" fmla="*/ 120852 w 593384"/>
              <a:gd name="connsiteY27" fmla="*/ 376615 h 606580"/>
              <a:gd name="connsiteX28" fmla="*/ 120852 w 593384"/>
              <a:gd name="connsiteY28" fmla="*/ 400477 h 606580"/>
              <a:gd name="connsiteX29" fmla="*/ 136431 w 593384"/>
              <a:gd name="connsiteY29" fmla="*/ 416030 h 606580"/>
              <a:gd name="connsiteX30" fmla="*/ 386846 w 593384"/>
              <a:gd name="connsiteY30" fmla="*/ 416030 h 606580"/>
              <a:gd name="connsiteX31" fmla="*/ 402425 w 593384"/>
              <a:gd name="connsiteY31" fmla="*/ 400477 h 606580"/>
              <a:gd name="connsiteX32" fmla="*/ 402425 w 593384"/>
              <a:gd name="connsiteY32" fmla="*/ 361672 h 606580"/>
              <a:gd name="connsiteX33" fmla="*/ 418081 w 593384"/>
              <a:gd name="connsiteY33" fmla="*/ 346119 h 606580"/>
              <a:gd name="connsiteX34" fmla="*/ 427856 w 593384"/>
              <a:gd name="connsiteY34" fmla="*/ 349626 h 606580"/>
              <a:gd name="connsiteX35" fmla="*/ 544319 w 593384"/>
              <a:gd name="connsiteY35" fmla="*/ 443781 h 606580"/>
              <a:gd name="connsiteX36" fmla="*/ 545312 w 593384"/>
              <a:gd name="connsiteY36" fmla="*/ 444696 h 606580"/>
              <a:gd name="connsiteX37" fmla="*/ 545236 w 593384"/>
              <a:gd name="connsiteY37" fmla="*/ 463908 h 606580"/>
              <a:gd name="connsiteX38" fmla="*/ 544319 w 593384"/>
              <a:gd name="connsiteY38" fmla="*/ 464746 h 606580"/>
              <a:gd name="connsiteX39" fmla="*/ 429460 w 593384"/>
              <a:gd name="connsiteY39" fmla="*/ 558748 h 606580"/>
              <a:gd name="connsiteX40" fmla="*/ 419074 w 593384"/>
              <a:gd name="connsiteY40" fmla="*/ 562484 h 606580"/>
              <a:gd name="connsiteX41" fmla="*/ 402425 w 593384"/>
              <a:gd name="connsiteY41" fmla="*/ 545940 h 606580"/>
              <a:gd name="connsiteX42" fmla="*/ 402425 w 593384"/>
              <a:gd name="connsiteY42" fmla="*/ 508126 h 606580"/>
              <a:gd name="connsiteX43" fmla="*/ 386846 w 593384"/>
              <a:gd name="connsiteY43" fmla="*/ 492573 h 606580"/>
              <a:gd name="connsiteX44" fmla="*/ 59680 w 593384"/>
              <a:gd name="connsiteY44" fmla="*/ 492573 h 606580"/>
              <a:gd name="connsiteX45" fmla="*/ 44101 w 593384"/>
              <a:gd name="connsiteY45" fmla="*/ 477021 h 606580"/>
              <a:gd name="connsiteX46" fmla="*/ 44101 w 593384"/>
              <a:gd name="connsiteY46" fmla="*/ 338877 h 606580"/>
              <a:gd name="connsiteX47" fmla="*/ 59757 w 593384"/>
              <a:gd name="connsiteY47" fmla="*/ 323324 h 606580"/>
              <a:gd name="connsiteX48" fmla="*/ 59789 w 593384"/>
              <a:gd name="connsiteY48" fmla="*/ 322767 h 606580"/>
              <a:gd name="connsiteX49" fmla="*/ 43677 w 593384"/>
              <a:gd name="connsiteY49" fmla="*/ 338857 h 606580"/>
              <a:gd name="connsiteX50" fmla="*/ 43677 w 593384"/>
              <a:gd name="connsiteY50" fmla="*/ 477027 h 606580"/>
              <a:gd name="connsiteX51" fmla="*/ 59713 w 593384"/>
              <a:gd name="connsiteY51" fmla="*/ 493116 h 606580"/>
              <a:gd name="connsiteX52" fmla="*/ 386834 w 593384"/>
              <a:gd name="connsiteY52" fmla="*/ 493116 h 606580"/>
              <a:gd name="connsiteX53" fmla="*/ 401953 w 593384"/>
              <a:gd name="connsiteY53" fmla="*/ 508138 h 606580"/>
              <a:gd name="connsiteX54" fmla="*/ 401953 w 593384"/>
              <a:gd name="connsiteY54" fmla="*/ 545959 h 606580"/>
              <a:gd name="connsiteX55" fmla="*/ 419058 w 593384"/>
              <a:gd name="connsiteY55" fmla="*/ 563040 h 606580"/>
              <a:gd name="connsiteX56" fmla="*/ 429748 w 593384"/>
              <a:gd name="connsiteY56" fmla="*/ 559151 h 606580"/>
              <a:gd name="connsiteX57" fmla="*/ 544592 w 593384"/>
              <a:gd name="connsiteY57" fmla="*/ 465131 h 606580"/>
              <a:gd name="connsiteX58" fmla="*/ 545584 w 593384"/>
              <a:gd name="connsiteY58" fmla="*/ 464292 h 606580"/>
              <a:gd name="connsiteX59" fmla="*/ 545584 w 593384"/>
              <a:gd name="connsiteY59" fmla="*/ 444314 h 606580"/>
              <a:gd name="connsiteX60" fmla="*/ 544592 w 593384"/>
              <a:gd name="connsiteY60" fmla="*/ 443399 h 606580"/>
              <a:gd name="connsiteX61" fmla="*/ 428144 w 593384"/>
              <a:gd name="connsiteY61" fmla="*/ 349227 h 606580"/>
              <a:gd name="connsiteX62" fmla="*/ 418065 w 593384"/>
              <a:gd name="connsiteY62" fmla="*/ 345567 h 606580"/>
              <a:gd name="connsiteX63" fmla="*/ 401953 w 593384"/>
              <a:gd name="connsiteY63" fmla="*/ 361656 h 606580"/>
              <a:gd name="connsiteX64" fmla="*/ 401953 w 593384"/>
              <a:gd name="connsiteY64" fmla="*/ 400469 h 606580"/>
              <a:gd name="connsiteX65" fmla="*/ 386834 w 593384"/>
              <a:gd name="connsiteY65" fmla="*/ 415491 h 606580"/>
              <a:gd name="connsiteX66" fmla="*/ 136453 w 593384"/>
              <a:gd name="connsiteY66" fmla="*/ 415491 h 606580"/>
              <a:gd name="connsiteX67" fmla="*/ 121334 w 593384"/>
              <a:gd name="connsiteY67" fmla="*/ 400469 h 606580"/>
              <a:gd name="connsiteX68" fmla="*/ 121334 w 593384"/>
              <a:gd name="connsiteY68" fmla="*/ 376602 h 606580"/>
              <a:gd name="connsiteX69" fmla="*/ 114080 w 593384"/>
              <a:gd name="connsiteY69" fmla="*/ 361580 h 606580"/>
              <a:gd name="connsiteX70" fmla="*/ 69716 w 593384"/>
              <a:gd name="connsiteY70" fmla="*/ 326351 h 606580"/>
              <a:gd name="connsiteX71" fmla="*/ 59789 w 593384"/>
              <a:gd name="connsiteY71" fmla="*/ 322767 h 606580"/>
              <a:gd name="connsiteX72" fmla="*/ 59789 w 593384"/>
              <a:gd name="connsiteY72" fmla="*/ 280218 h 606580"/>
              <a:gd name="connsiteX73" fmla="*/ 96289 w 593384"/>
              <a:gd name="connsiteY73" fmla="*/ 293029 h 606580"/>
              <a:gd name="connsiteX74" fmla="*/ 140653 w 593384"/>
              <a:gd name="connsiteY74" fmla="*/ 328258 h 606580"/>
              <a:gd name="connsiteX75" fmla="*/ 157834 w 593384"/>
              <a:gd name="connsiteY75" fmla="*/ 349761 h 606580"/>
              <a:gd name="connsiteX76" fmla="*/ 163790 w 593384"/>
              <a:gd name="connsiteY76" fmla="*/ 372484 h 606580"/>
              <a:gd name="connsiteX77" fmla="*/ 163866 w 593384"/>
              <a:gd name="connsiteY77" fmla="*/ 372942 h 606580"/>
              <a:gd name="connsiteX78" fmla="*/ 359345 w 593384"/>
              <a:gd name="connsiteY78" fmla="*/ 372942 h 606580"/>
              <a:gd name="connsiteX79" fmla="*/ 359345 w 593384"/>
              <a:gd name="connsiteY79" fmla="*/ 361656 h 606580"/>
              <a:gd name="connsiteX80" fmla="*/ 364308 w 593384"/>
              <a:gd name="connsiteY80" fmla="*/ 337942 h 606580"/>
              <a:gd name="connsiteX81" fmla="*/ 377671 w 593384"/>
              <a:gd name="connsiteY81" fmla="*/ 319107 h 606580"/>
              <a:gd name="connsiteX82" fmla="*/ 418065 w 593384"/>
              <a:gd name="connsiteY82" fmla="*/ 303018 h 606580"/>
              <a:gd name="connsiteX83" fmla="*/ 454946 w 593384"/>
              <a:gd name="connsiteY83" fmla="*/ 316133 h 606580"/>
              <a:gd name="connsiteX84" fmla="*/ 571393 w 593384"/>
              <a:gd name="connsiteY84" fmla="*/ 410305 h 606580"/>
              <a:gd name="connsiteX85" fmla="*/ 575822 w 593384"/>
              <a:gd name="connsiteY85" fmla="*/ 414271 h 606580"/>
              <a:gd name="connsiteX86" fmla="*/ 575670 w 593384"/>
              <a:gd name="connsiteY86" fmla="*/ 494412 h 606580"/>
              <a:gd name="connsiteX87" fmla="*/ 571623 w 593384"/>
              <a:gd name="connsiteY87" fmla="*/ 498072 h 606580"/>
              <a:gd name="connsiteX88" fmla="*/ 456779 w 593384"/>
              <a:gd name="connsiteY88" fmla="*/ 592016 h 606580"/>
              <a:gd name="connsiteX89" fmla="*/ 419058 w 593384"/>
              <a:gd name="connsiteY89" fmla="*/ 605589 h 606580"/>
              <a:gd name="connsiteX90" fmla="*/ 377976 w 593384"/>
              <a:gd name="connsiteY90" fmla="*/ 589271 h 606580"/>
              <a:gd name="connsiteX91" fmla="*/ 364385 w 593384"/>
              <a:gd name="connsiteY91" fmla="*/ 570131 h 606580"/>
              <a:gd name="connsiteX92" fmla="*/ 359345 w 593384"/>
              <a:gd name="connsiteY92" fmla="*/ 545959 h 606580"/>
              <a:gd name="connsiteX93" fmla="*/ 359345 w 593384"/>
              <a:gd name="connsiteY93" fmla="*/ 535665 h 606580"/>
              <a:gd name="connsiteX94" fmla="*/ 59713 w 593384"/>
              <a:gd name="connsiteY94" fmla="*/ 535665 h 606580"/>
              <a:gd name="connsiteX95" fmla="*/ 1069 w 593384"/>
              <a:gd name="connsiteY95" fmla="*/ 477027 h 606580"/>
              <a:gd name="connsiteX96" fmla="*/ 1069 w 593384"/>
              <a:gd name="connsiteY96" fmla="*/ 338857 h 606580"/>
              <a:gd name="connsiteX97" fmla="*/ 6032 w 593384"/>
              <a:gd name="connsiteY97" fmla="*/ 315142 h 606580"/>
              <a:gd name="connsiteX98" fmla="*/ 19395 w 593384"/>
              <a:gd name="connsiteY98" fmla="*/ 296308 h 606580"/>
              <a:gd name="connsiteX99" fmla="*/ 59789 w 593384"/>
              <a:gd name="connsiteY99" fmla="*/ 280218 h 606580"/>
              <a:gd name="connsiteX100" fmla="*/ 59757 w 593384"/>
              <a:gd name="connsiteY100" fmla="*/ 279792 h 606580"/>
              <a:gd name="connsiteX101" fmla="*/ 18975 w 593384"/>
              <a:gd name="connsiteY101" fmla="*/ 295955 h 606580"/>
              <a:gd name="connsiteX102" fmla="*/ 5534 w 593384"/>
              <a:gd name="connsiteY102" fmla="*/ 315014 h 606580"/>
              <a:gd name="connsiteX103" fmla="*/ 494 w 593384"/>
              <a:gd name="connsiteY103" fmla="*/ 338877 h 606580"/>
              <a:gd name="connsiteX104" fmla="*/ 494 w 593384"/>
              <a:gd name="connsiteY104" fmla="*/ 477021 h 606580"/>
              <a:gd name="connsiteX105" fmla="*/ 59680 w 593384"/>
              <a:gd name="connsiteY105" fmla="*/ 536105 h 606580"/>
              <a:gd name="connsiteX106" fmla="*/ 358818 w 593384"/>
              <a:gd name="connsiteY106" fmla="*/ 536105 h 606580"/>
              <a:gd name="connsiteX107" fmla="*/ 358818 w 593384"/>
              <a:gd name="connsiteY107" fmla="*/ 545940 h 606580"/>
              <a:gd name="connsiteX108" fmla="*/ 363935 w 593384"/>
              <a:gd name="connsiteY108" fmla="*/ 570260 h 606580"/>
              <a:gd name="connsiteX109" fmla="*/ 377605 w 593384"/>
              <a:gd name="connsiteY109" fmla="*/ 589625 h 606580"/>
              <a:gd name="connsiteX110" fmla="*/ 419074 w 593384"/>
              <a:gd name="connsiteY110" fmla="*/ 606016 h 606580"/>
              <a:gd name="connsiteX111" fmla="*/ 457106 w 593384"/>
              <a:gd name="connsiteY111" fmla="*/ 592446 h 606580"/>
              <a:gd name="connsiteX112" fmla="*/ 571965 w 593384"/>
              <a:gd name="connsiteY112" fmla="*/ 498444 h 606580"/>
              <a:gd name="connsiteX113" fmla="*/ 576089 w 593384"/>
              <a:gd name="connsiteY113" fmla="*/ 494784 h 606580"/>
              <a:gd name="connsiteX114" fmla="*/ 576165 w 593384"/>
              <a:gd name="connsiteY114" fmla="*/ 413895 h 606580"/>
              <a:gd name="connsiteX115" fmla="*/ 571736 w 593384"/>
              <a:gd name="connsiteY115" fmla="*/ 409931 h 606580"/>
              <a:gd name="connsiteX116" fmla="*/ 455273 w 593384"/>
              <a:gd name="connsiteY116" fmla="*/ 315777 h 606580"/>
              <a:gd name="connsiteX117" fmla="*/ 418081 w 593384"/>
              <a:gd name="connsiteY117" fmla="*/ 302587 h 606580"/>
              <a:gd name="connsiteX118" fmla="*/ 377300 w 593384"/>
              <a:gd name="connsiteY118" fmla="*/ 318750 h 606580"/>
              <a:gd name="connsiteX119" fmla="*/ 363859 w 593384"/>
              <a:gd name="connsiteY119" fmla="*/ 337733 h 606580"/>
              <a:gd name="connsiteX120" fmla="*/ 358818 w 593384"/>
              <a:gd name="connsiteY120" fmla="*/ 361672 h 606580"/>
              <a:gd name="connsiteX121" fmla="*/ 358818 w 593384"/>
              <a:gd name="connsiteY121" fmla="*/ 372422 h 606580"/>
              <a:gd name="connsiteX122" fmla="*/ 164306 w 593384"/>
              <a:gd name="connsiteY122" fmla="*/ 372422 h 606580"/>
              <a:gd name="connsiteX123" fmla="*/ 158273 w 593384"/>
              <a:gd name="connsiteY123" fmla="*/ 349550 h 606580"/>
              <a:gd name="connsiteX124" fmla="*/ 140937 w 593384"/>
              <a:gd name="connsiteY124" fmla="*/ 327898 h 606580"/>
              <a:gd name="connsiteX125" fmla="*/ 96566 w 593384"/>
              <a:gd name="connsiteY125" fmla="*/ 292676 h 606580"/>
              <a:gd name="connsiteX126" fmla="*/ 59757 w 593384"/>
              <a:gd name="connsiteY126" fmla="*/ 279792 h 606580"/>
              <a:gd name="connsiteX127" fmla="*/ 59789 w 593384"/>
              <a:gd name="connsiteY127" fmla="*/ 279227 h 606580"/>
              <a:gd name="connsiteX128" fmla="*/ 96899 w 593384"/>
              <a:gd name="connsiteY128" fmla="*/ 292266 h 606580"/>
              <a:gd name="connsiteX129" fmla="*/ 141264 w 593384"/>
              <a:gd name="connsiteY129" fmla="*/ 327495 h 606580"/>
              <a:gd name="connsiteX130" fmla="*/ 158750 w 593384"/>
              <a:gd name="connsiteY130" fmla="*/ 349303 h 606580"/>
              <a:gd name="connsiteX131" fmla="*/ 164782 w 593384"/>
              <a:gd name="connsiteY131" fmla="*/ 371950 h 606580"/>
              <a:gd name="connsiteX132" fmla="*/ 358276 w 593384"/>
              <a:gd name="connsiteY132" fmla="*/ 371950 h 606580"/>
              <a:gd name="connsiteX133" fmla="*/ 358276 w 593384"/>
              <a:gd name="connsiteY133" fmla="*/ 361656 h 606580"/>
              <a:gd name="connsiteX134" fmla="*/ 363392 w 593384"/>
              <a:gd name="connsiteY134" fmla="*/ 337560 h 606580"/>
              <a:gd name="connsiteX135" fmla="*/ 376984 w 593384"/>
              <a:gd name="connsiteY135" fmla="*/ 318345 h 606580"/>
              <a:gd name="connsiteX136" fmla="*/ 418065 w 593384"/>
              <a:gd name="connsiteY136" fmla="*/ 302027 h 606580"/>
              <a:gd name="connsiteX137" fmla="*/ 455557 w 593384"/>
              <a:gd name="connsiteY137" fmla="*/ 315371 h 606580"/>
              <a:gd name="connsiteX138" fmla="*/ 572004 w 593384"/>
              <a:gd name="connsiteY138" fmla="*/ 409543 h 606580"/>
              <a:gd name="connsiteX139" fmla="*/ 576510 w 593384"/>
              <a:gd name="connsiteY139" fmla="*/ 413584 h 606580"/>
              <a:gd name="connsiteX140" fmla="*/ 576357 w 593384"/>
              <a:gd name="connsiteY140" fmla="*/ 495099 h 606580"/>
              <a:gd name="connsiteX141" fmla="*/ 572233 w 593384"/>
              <a:gd name="connsiteY141" fmla="*/ 498835 h 606580"/>
              <a:gd name="connsiteX142" fmla="*/ 457390 w 593384"/>
              <a:gd name="connsiteY142" fmla="*/ 592855 h 606580"/>
              <a:gd name="connsiteX143" fmla="*/ 419058 w 593384"/>
              <a:gd name="connsiteY143" fmla="*/ 606580 h 606580"/>
              <a:gd name="connsiteX144" fmla="*/ 377289 w 593384"/>
              <a:gd name="connsiteY144" fmla="*/ 589957 h 606580"/>
              <a:gd name="connsiteX145" fmla="*/ 363468 w 593384"/>
              <a:gd name="connsiteY145" fmla="*/ 570512 h 606580"/>
              <a:gd name="connsiteX146" fmla="*/ 358276 w 593384"/>
              <a:gd name="connsiteY146" fmla="*/ 545959 h 606580"/>
              <a:gd name="connsiteX147" fmla="*/ 358276 w 593384"/>
              <a:gd name="connsiteY147" fmla="*/ 536656 h 606580"/>
              <a:gd name="connsiteX148" fmla="*/ 59713 w 593384"/>
              <a:gd name="connsiteY148" fmla="*/ 536656 h 606580"/>
              <a:gd name="connsiteX149" fmla="*/ 0 w 593384"/>
              <a:gd name="connsiteY149" fmla="*/ 477027 h 606580"/>
              <a:gd name="connsiteX150" fmla="*/ 0 w 593384"/>
              <a:gd name="connsiteY150" fmla="*/ 338857 h 606580"/>
              <a:gd name="connsiteX151" fmla="*/ 5116 w 593384"/>
              <a:gd name="connsiteY151" fmla="*/ 314761 h 606580"/>
              <a:gd name="connsiteX152" fmla="*/ 18632 w 593384"/>
              <a:gd name="connsiteY152" fmla="*/ 295621 h 606580"/>
              <a:gd name="connsiteX153" fmla="*/ 59789 w 593384"/>
              <a:gd name="connsiteY153" fmla="*/ 279227 h 606580"/>
              <a:gd name="connsiteX154" fmla="*/ 174327 w 593384"/>
              <a:gd name="connsiteY154" fmla="*/ 44608 h 606580"/>
              <a:gd name="connsiteX155" fmla="*/ 164247 w 593384"/>
              <a:gd name="connsiteY155" fmla="*/ 48192 h 606580"/>
              <a:gd name="connsiteX156" fmla="*/ 49403 w 593384"/>
              <a:gd name="connsiteY156" fmla="*/ 142211 h 606580"/>
              <a:gd name="connsiteX157" fmla="*/ 48487 w 593384"/>
              <a:gd name="connsiteY157" fmla="*/ 142974 h 606580"/>
              <a:gd name="connsiteX158" fmla="*/ 48487 w 593384"/>
              <a:gd name="connsiteY158" fmla="*/ 161580 h 606580"/>
              <a:gd name="connsiteX159" fmla="*/ 49480 w 593384"/>
              <a:gd name="connsiteY159" fmla="*/ 162418 h 606580"/>
              <a:gd name="connsiteX160" fmla="*/ 165851 w 593384"/>
              <a:gd name="connsiteY160" fmla="*/ 256590 h 606580"/>
              <a:gd name="connsiteX161" fmla="*/ 175319 w 593384"/>
              <a:gd name="connsiteY161" fmla="*/ 259946 h 606580"/>
              <a:gd name="connsiteX162" fmla="*/ 190438 w 593384"/>
              <a:gd name="connsiteY162" fmla="*/ 244924 h 606580"/>
              <a:gd name="connsiteX163" fmla="*/ 190438 w 593384"/>
              <a:gd name="connsiteY163" fmla="*/ 206111 h 606580"/>
              <a:gd name="connsiteX164" fmla="*/ 206550 w 593384"/>
              <a:gd name="connsiteY164" fmla="*/ 190098 h 606580"/>
              <a:gd name="connsiteX165" fmla="*/ 456931 w 593384"/>
              <a:gd name="connsiteY165" fmla="*/ 190098 h 606580"/>
              <a:gd name="connsiteX166" fmla="*/ 473042 w 593384"/>
              <a:gd name="connsiteY166" fmla="*/ 206111 h 606580"/>
              <a:gd name="connsiteX167" fmla="*/ 473042 w 593384"/>
              <a:gd name="connsiteY167" fmla="*/ 229978 h 606580"/>
              <a:gd name="connsiteX168" fmla="*/ 479915 w 593384"/>
              <a:gd name="connsiteY168" fmla="*/ 244238 h 606580"/>
              <a:gd name="connsiteX169" fmla="*/ 524279 w 593384"/>
              <a:gd name="connsiteY169" fmla="*/ 279466 h 606580"/>
              <a:gd name="connsiteX170" fmla="*/ 533595 w 593384"/>
              <a:gd name="connsiteY170" fmla="*/ 282745 h 606580"/>
              <a:gd name="connsiteX171" fmla="*/ 548714 w 593384"/>
              <a:gd name="connsiteY171" fmla="*/ 267723 h 606580"/>
              <a:gd name="connsiteX172" fmla="*/ 548714 w 593384"/>
              <a:gd name="connsiteY172" fmla="*/ 129553 h 606580"/>
              <a:gd name="connsiteX173" fmla="*/ 533671 w 593384"/>
              <a:gd name="connsiteY173" fmla="*/ 114532 h 606580"/>
              <a:gd name="connsiteX174" fmla="*/ 206550 w 593384"/>
              <a:gd name="connsiteY174" fmla="*/ 114532 h 606580"/>
              <a:gd name="connsiteX175" fmla="*/ 190438 w 593384"/>
              <a:gd name="connsiteY175" fmla="*/ 98442 h 606580"/>
              <a:gd name="connsiteX176" fmla="*/ 190438 w 593384"/>
              <a:gd name="connsiteY176" fmla="*/ 60621 h 606580"/>
              <a:gd name="connsiteX177" fmla="*/ 174327 w 593384"/>
              <a:gd name="connsiteY177" fmla="*/ 44608 h 606580"/>
              <a:gd name="connsiteX178" fmla="*/ 174289 w 593384"/>
              <a:gd name="connsiteY178" fmla="*/ 44097 h 606580"/>
              <a:gd name="connsiteX179" fmla="*/ 190936 w 593384"/>
              <a:gd name="connsiteY179" fmla="*/ 60641 h 606580"/>
              <a:gd name="connsiteX180" fmla="*/ 190936 w 593384"/>
              <a:gd name="connsiteY180" fmla="*/ 98455 h 606580"/>
              <a:gd name="connsiteX181" fmla="*/ 206513 w 593384"/>
              <a:gd name="connsiteY181" fmla="*/ 114008 h 606580"/>
              <a:gd name="connsiteX182" fmla="*/ 533641 w 593384"/>
              <a:gd name="connsiteY182" fmla="*/ 114008 h 606580"/>
              <a:gd name="connsiteX183" fmla="*/ 549218 w 593384"/>
              <a:gd name="connsiteY183" fmla="*/ 129560 h 606580"/>
              <a:gd name="connsiteX184" fmla="*/ 549218 w 593384"/>
              <a:gd name="connsiteY184" fmla="*/ 267704 h 606580"/>
              <a:gd name="connsiteX185" fmla="*/ 533564 w 593384"/>
              <a:gd name="connsiteY185" fmla="*/ 283257 h 606580"/>
              <a:gd name="connsiteX186" fmla="*/ 523943 w 593384"/>
              <a:gd name="connsiteY186" fmla="*/ 279826 h 606580"/>
              <a:gd name="connsiteX187" fmla="*/ 479578 w 593384"/>
              <a:gd name="connsiteY187" fmla="*/ 244604 h 606580"/>
              <a:gd name="connsiteX188" fmla="*/ 472476 w 593384"/>
              <a:gd name="connsiteY188" fmla="*/ 229966 h 606580"/>
              <a:gd name="connsiteX189" fmla="*/ 472476 w 593384"/>
              <a:gd name="connsiteY189" fmla="*/ 206104 h 606580"/>
              <a:gd name="connsiteX190" fmla="*/ 456899 w 593384"/>
              <a:gd name="connsiteY190" fmla="*/ 190551 h 606580"/>
              <a:gd name="connsiteX191" fmla="*/ 206513 w 593384"/>
              <a:gd name="connsiteY191" fmla="*/ 190551 h 606580"/>
              <a:gd name="connsiteX192" fmla="*/ 190936 w 593384"/>
              <a:gd name="connsiteY192" fmla="*/ 206104 h 606580"/>
              <a:gd name="connsiteX193" fmla="*/ 190936 w 593384"/>
              <a:gd name="connsiteY193" fmla="*/ 244909 h 606580"/>
              <a:gd name="connsiteX194" fmla="*/ 175282 w 593384"/>
              <a:gd name="connsiteY194" fmla="*/ 260462 h 606580"/>
              <a:gd name="connsiteX195" fmla="*/ 165508 w 593384"/>
              <a:gd name="connsiteY195" fmla="*/ 256955 h 606580"/>
              <a:gd name="connsiteX196" fmla="*/ 49058 w 593384"/>
              <a:gd name="connsiteY196" fmla="*/ 162800 h 606580"/>
              <a:gd name="connsiteX197" fmla="*/ 48066 w 593384"/>
              <a:gd name="connsiteY197" fmla="*/ 161885 h 606580"/>
              <a:gd name="connsiteX198" fmla="*/ 48142 w 593384"/>
              <a:gd name="connsiteY198" fmla="*/ 142673 h 606580"/>
              <a:gd name="connsiteX199" fmla="*/ 49058 w 593384"/>
              <a:gd name="connsiteY199" fmla="*/ 141835 h 606580"/>
              <a:gd name="connsiteX200" fmla="*/ 163904 w 593384"/>
              <a:gd name="connsiteY200" fmla="*/ 47833 h 606580"/>
              <a:gd name="connsiteX201" fmla="*/ 174289 w 593384"/>
              <a:gd name="connsiteY201" fmla="*/ 44097 h 606580"/>
              <a:gd name="connsiteX202" fmla="*/ 174327 w 593384"/>
              <a:gd name="connsiteY202" fmla="*/ 43540 h 606580"/>
              <a:gd name="connsiteX203" fmla="*/ 163636 w 593384"/>
              <a:gd name="connsiteY203" fmla="*/ 47429 h 606580"/>
              <a:gd name="connsiteX204" fmla="*/ 48793 w 593384"/>
              <a:gd name="connsiteY204" fmla="*/ 141449 h 606580"/>
              <a:gd name="connsiteX205" fmla="*/ 47800 w 593384"/>
              <a:gd name="connsiteY205" fmla="*/ 142288 h 606580"/>
              <a:gd name="connsiteX206" fmla="*/ 47800 w 593384"/>
              <a:gd name="connsiteY206" fmla="*/ 162266 h 606580"/>
              <a:gd name="connsiteX207" fmla="*/ 48793 w 593384"/>
              <a:gd name="connsiteY207" fmla="*/ 163181 h 606580"/>
              <a:gd name="connsiteX208" fmla="*/ 165240 w 593384"/>
              <a:gd name="connsiteY208" fmla="*/ 257353 h 606580"/>
              <a:gd name="connsiteX209" fmla="*/ 175319 w 593384"/>
              <a:gd name="connsiteY209" fmla="*/ 261013 h 606580"/>
              <a:gd name="connsiteX210" fmla="*/ 191431 w 593384"/>
              <a:gd name="connsiteY210" fmla="*/ 244924 h 606580"/>
              <a:gd name="connsiteX211" fmla="*/ 191431 w 593384"/>
              <a:gd name="connsiteY211" fmla="*/ 206111 h 606580"/>
              <a:gd name="connsiteX212" fmla="*/ 206550 w 593384"/>
              <a:gd name="connsiteY212" fmla="*/ 191089 h 606580"/>
              <a:gd name="connsiteX213" fmla="*/ 456931 w 593384"/>
              <a:gd name="connsiteY213" fmla="*/ 191089 h 606580"/>
              <a:gd name="connsiteX214" fmla="*/ 472050 w 593384"/>
              <a:gd name="connsiteY214" fmla="*/ 206111 h 606580"/>
              <a:gd name="connsiteX215" fmla="*/ 472050 w 593384"/>
              <a:gd name="connsiteY215" fmla="*/ 229978 h 606580"/>
              <a:gd name="connsiteX216" fmla="*/ 479304 w 593384"/>
              <a:gd name="connsiteY216" fmla="*/ 245000 h 606580"/>
              <a:gd name="connsiteX217" fmla="*/ 523668 w 593384"/>
              <a:gd name="connsiteY217" fmla="*/ 280229 h 606580"/>
              <a:gd name="connsiteX218" fmla="*/ 533595 w 593384"/>
              <a:gd name="connsiteY218" fmla="*/ 283813 h 606580"/>
              <a:gd name="connsiteX219" fmla="*/ 549707 w 593384"/>
              <a:gd name="connsiteY219" fmla="*/ 267723 h 606580"/>
              <a:gd name="connsiteX220" fmla="*/ 549707 w 593384"/>
              <a:gd name="connsiteY220" fmla="*/ 129553 h 606580"/>
              <a:gd name="connsiteX221" fmla="*/ 533671 w 593384"/>
              <a:gd name="connsiteY221" fmla="*/ 113464 h 606580"/>
              <a:gd name="connsiteX222" fmla="*/ 206550 w 593384"/>
              <a:gd name="connsiteY222" fmla="*/ 113464 h 606580"/>
              <a:gd name="connsiteX223" fmla="*/ 191431 w 593384"/>
              <a:gd name="connsiteY223" fmla="*/ 98442 h 606580"/>
              <a:gd name="connsiteX224" fmla="*/ 191431 w 593384"/>
              <a:gd name="connsiteY224" fmla="*/ 60621 h 606580"/>
              <a:gd name="connsiteX225" fmla="*/ 174327 w 593384"/>
              <a:gd name="connsiteY225" fmla="*/ 43540 h 606580"/>
              <a:gd name="connsiteX226" fmla="*/ 174327 w 593384"/>
              <a:gd name="connsiteY226" fmla="*/ 991 h 606580"/>
              <a:gd name="connsiteX227" fmla="*/ 215408 w 593384"/>
              <a:gd name="connsiteY227" fmla="*/ 17309 h 606580"/>
              <a:gd name="connsiteX228" fmla="*/ 228999 w 593384"/>
              <a:gd name="connsiteY228" fmla="*/ 36449 h 606580"/>
              <a:gd name="connsiteX229" fmla="*/ 234039 w 593384"/>
              <a:gd name="connsiteY229" fmla="*/ 60621 h 606580"/>
              <a:gd name="connsiteX230" fmla="*/ 234039 w 593384"/>
              <a:gd name="connsiteY230" fmla="*/ 70915 h 606580"/>
              <a:gd name="connsiteX231" fmla="*/ 533671 w 593384"/>
              <a:gd name="connsiteY231" fmla="*/ 70915 h 606580"/>
              <a:gd name="connsiteX232" fmla="*/ 592315 w 593384"/>
              <a:gd name="connsiteY232" fmla="*/ 129553 h 606580"/>
              <a:gd name="connsiteX233" fmla="*/ 592315 w 593384"/>
              <a:gd name="connsiteY233" fmla="*/ 267723 h 606580"/>
              <a:gd name="connsiteX234" fmla="*/ 587352 w 593384"/>
              <a:gd name="connsiteY234" fmla="*/ 291438 h 606580"/>
              <a:gd name="connsiteX235" fmla="*/ 573989 w 593384"/>
              <a:gd name="connsiteY235" fmla="*/ 310272 h 606580"/>
              <a:gd name="connsiteX236" fmla="*/ 533595 w 593384"/>
              <a:gd name="connsiteY236" fmla="*/ 326285 h 606580"/>
              <a:gd name="connsiteX237" fmla="*/ 497095 w 593384"/>
              <a:gd name="connsiteY237" fmla="*/ 313551 h 606580"/>
              <a:gd name="connsiteX238" fmla="*/ 452731 w 593384"/>
              <a:gd name="connsiteY238" fmla="*/ 278323 h 606580"/>
              <a:gd name="connsiteX239" fmla="*/ 435550 w 593384"/>
              <a:gd name="connsiteY239" fmla="*/ 256819 h 606580"/>
              <a:gd name="connsiteX240" fmla="*/ 429594 w 593384"/>
              <a:gd name="connsiteY240" fmla="*/ 234096 h 606580"/>
              <a:gd name="connsiteX241" fmla="*/ 429518 w 593384"/>
              <a:gd name="connsiteY241" fmla="*/ 233638 h 606580"/>
              <a:gd name="connsiteX242" fmla="*/ 234039 w 593384"/>
              <a:gd name="connsiteY242" fmla="*/ 233638 h 606580"/>
              <a:gd name="connsiteX243" fmla="*/ 234039 w 593384"/>
              <a:gd name="connsiteY243" fmla="*/ 244924 h 606580"/>
              <a:gd name="connsiteX244" fmla="*/ 229076 w 593384"/>
              <a:gd name="connsiteY244" fmla="*/ 268638 h 606580"/>
              <a:gd name="connsiteX245" fmla="*/ 215713 w 593384"/>
              <a:gd name="connsiteY245" fmla="*/ 287473 h 606580"/>
              <a:gd name="connsiteX246" fmla="*/ 175319 w 593384"/>
              <a:gd name="connsiteY246" fmla="*/ 303562 h 606580"/>
              <a:gd name="connsiteX247" fmla="*/ 138438 w 593384"/>
              <a:gd name="connsiteY247" fmla="*/ 290447 h 606580"/>
              <a:gd name="connsiteX248" fmla="*/ 21991 w 593384"/>
              <a:gd name="connsiteY248" fmla="*/ 196275 h 606580"/>
              <a:gd name="connsiteX249" fmla="*/ 17562 w 593384"/>
              <a:gd name="connsiteY249" fmla="*/ 192309 h 606580"/>
              <a:gd name="connsiteX250" fmla="*/ 17714 w 593384"/>
              <a:gd name="connsiteY250" fmla="*/ 112168 h 606580"/>
              <a:gd name="connsiteX251" fmla="*/ 21762 w 593384"/>
              <a:gd name="connsiteY251" fmla="*/ 108508 h 606580"/>
              <a:gd name="connsiteX252" fmla="*/ 136605 w 593384"/>
              <a:gd name="connsiteY252" fmla="*/ 14564 h 606580"/>
              <a:gd name="connsiteX253" fmla="*/ 174327 w 593384"/>
              <a:gd name="connsiteY253" fmla="*/ 991 h 606580"/>
              <a:gd name="connsiteX254" fmla="*/ 174289 w 593384"/>
              <a:gd name="connsiteY254" fmla="*/ 565 h 606580"/>
              <a:gd name="connsiteX255" fmla="*/ 136262 w 593384"/>
              <a:gd name="connsiteY255" fmla="*/ 14135 h 606580"/>
              <a:gd name="connsiteX256" fmla="*/ 21416 w 593384"/>
              <a:gd name="connsiteY256" fmla="*/ 108137 h 606580"/>
              <a:gd name="connsiteX257" fmla="*/ 17293 w 593384"/>
              <a:gd name="connsiteY257" fmla="*/ 111797 h 606580"/>
              <a:gd name="connsiteX258" fmla="*/ 17216 w 593384"/>
              <a:gd name="connsiteY258" fmla="*/ 192686 h 606580"/>
              <a:gd name="connsiteX259" fmla="*/ 21645 w 593384"/>
              <a:gd name="connsiteY259" fmla="*/ 196650 h 606580"/>
              <a:gd name="connsiteX260" fmla="*/ 138095 w 593384"/>
              <a:gd name="connsiteY260" fmla="*/ 290805 h 606580"/>
              <a:gd name="connsiteX261" fmla="*/ 175282 w 593384"/>
              <a:gd name="connsiteY261" fmla="*/ 303994 h 606580"/>
              <a:gd name="connsiteX262" fmla="*/ 216058 w 593384"/>
              <a:gd name="connsiteY262" fmla="*/ 287831 h 606580"/>
              <a:gd name="connsiteX263" fmla="*/ 229498 w 593384"/>
              <a:gd name="connsiteY263" fmla="*/ 268848 h 606580"/>
              <a:gd name="connsiteX264" fmla="*/ 234538 w 593384"/>
              <a:gd name="connsiteY264" fmla="*/ 244909 h 606580"/>
              <a:gd name="connsiteX265" fmla="*/ 234538 w 593384"/>
              <a:gd name="connsiteY265" fmla="*/ 234159 h 606580"/>
              <a:gd name="connsiteX266" fmla="*/ 429027 w 593384"/>
              <a:gd name="connsiteY266" fmla="*/ 234159 h 606580"/>
              <a:gd name="connsiteX267" fmla="*/ 435060 w 593384"/>
              <a:gd name="connsiteY267" fmla="*/ 257031 h 606580"/>
              <a:gd name="connsiteX268" fmla="*/ 452393 w 593384"/>
              <a:gd name="connsiteY268" fmla="*/ 278683 h 606580"/>
              <a:gd name="connsiteX269" fmla="*/ 496759 w 593384"/>
              <a:gd name="connsiteY269" fmla="*/ 313905 h 606580"/>
              <a:gd name="connsiteX270" fmla="*/ 533564 w 593384"/>
              <a:gd name="connsiteY270" fmla="*/ 326789 h 606580"/>
              <a:gd name="connsiteX271" fmla="*/ 574341 w 593384"/>
              <a:gd name="connsiteY271" fmla="*/ 310550 h 606580"/>
              <a:gd name="connsiteX272" fmla="*/ 587780 w 593384"/>
              <a:gd name="connsiteY272" fmla="*/ 291567 h 606580"/>
              <a:gd name="connsiteX273" fmla="*/ 592820 w 593384"/>
              <a:gd name="connsiteY273" fmla="*/ 267704 h 606580"/>
              <a:gd name="connsiteX274" fmla="*/ 592820 w 593384"/>
              <a:gd name="connsiteY274" fmla="*/ 129560 h 606580"/>
              <a:gd name="connsiteX275" fmla="*/ 533641 w 593384"/>
              <a:gd name="connsiteY275" fmla="*/ 70476 h 606580"/>
              <a:gd name="connsiteX276" fmla="*/ 234538 w 593384"/>
              <a:gd name="connsiteY276" fmla="*/ 70476 h 606580"/>
              <a:gd name="connsiteX277" fmla="*/ 234538 w 593384"/>
              <a:gd name="connsiteY277" fmla="*/ 60641 h 606580"/>
              <a:gd name="connsiteX278" fmla="*/ 229421 w 593384"/>
              <a:gd name="connsiteY278" fmla="*/ 36321 h 606580"/>
              <a:gd name="connsiteX279" fmla="*/ 215753 w 593384"/>
              <a:gd name="connsiteY279" fmla="*/ 16956 h 606580"/>
              <a:gd name="connsiteX280" fmla="*/ 174289 w 593384"/>
              <a:gd name="connsiteY280" fmla="*/ 565 h 606580"/>
              <a:gd name="connsiteX281" fmla="*/ 174327 w 593384"/>
              <a:gd name="connsiteY281" fmla="*/ 0 h 606580"/>
              <a:gd name="connsiteX282" fmla="*/ 216095 w 593384"/>
              <a:gd name="connsiteY282" fmla="*/ 16623 h 606580"/>
              <a:gd name="connsiteX283" fmla="*/ 229916 w 593384"/>
              <a:gd name="connsiteY283" fmla="*/ 36068 h 606580"/>
              <a:gd name="connsiteX284" fmla="*/ 235108 w 593384"/>
              <a:gd name="connsiteY284" fmla="*/ 60621 h 606580"/>
              <a:gd name="connsiteX285" fmla="*/ 235108 w 593384"/>
              <a:gd name="connsiteY285" fmla="*/ 69924 h 606580"/>
              <a:gd name="connsiteX286" fmla="*/ 533671 w 593384"/>
              <a:gd name="connsiteY286" fmla="*/ 69924 h 606580"/>
              <a:gd name="connsiteX287" fmla="*/ 593384 w 593384"/>
              <a:gd name="connsiteY287" fmla="*/ 129553 h 606580"/>
              <a:gd name="connsiteX288" fmla="*/ 593384 w 593384"/>
              <a:gd name="connsiteY288" fmla="*/ 267723 h 606580"/>
              <a:gd name="connsiteX289" fmla="*/ 588268 w 593384"/>
              <a:gd name="connsiteY289" fmla="*/ 291819 h 606580"/>
              <a:gd name="connsiteX290" fmla="*/ 574752 w 593384"/>
              <a:gd name="connsiteY290" fmla="*/ 310959 h 606580"/>
              <a:gd name="connsiteX291" fmla="*/ 533595 w 593384"/>
              <a:gd name="connsiteY291" fmla="*/ 327353 h 606580"/>
              <a:gd name="connsiteX292" fmla="*/ 496485 w 593384"/>
              <a:gd name="connsiteY292" fmla="*/ 314314 h 606580"/>
              <a:gd name="connsiteX293" fmla="*/ 452120 w 593384"/>
              <a:gd name="connsiteY293" fmla="*/ 279085 h 606580"/>
              <a:gd name="connsiteX294" fmla="*/ 434634 w 593384"/>
              <a:gd name="connsiteY294" fmla="*/ 257277 h 606580"/>
              <a:gd name="connsiteX295" fmla="*/ 428602 w 593384"/>
              <a:gd name="connsiteY295" fmla="*/ 234630 h 606580"/>
              <a:gd name="connsiteX296" fmla="*/ 235108 w 593384"/>
              <a:gd name="connsiteY296" fmla="*/ 234630 h 606580"/>
              <a:gd name="connsiteX297" fmla="*/ 235108 w 593384"/>
              <a:gd name="connsiteY297" fmla="*/ 244924 h 606580"/>
              <a:gd name="connsiteX298" fmla="*/ 229992 w 593384"/>
              <a:gd name="connsiteY298" fmla="*/ 269020 h 606580"/>
              <a:gd name="connsiteX299" fmla="*/ 216400 w 593384"/>
              <a:gd name="connsiteY299" fmla="*/ 288235 h 606580"/>
              <a:gd name="connsiteX300" fmla="*/ 175319 w 593384"/>
              <a:gd name="connsiteY300" fmla="*/ 304553 h 606580"/>
              <a:gd name="connsiteX301" fmla="*/ 137827 w 593384"/>
              <a:gd name="connsiteY301" fmla="*/ 291209 h 606580"/>
              <a:gd name="connsiteX302" fmla="*/ 21380 w 593384"/>
              <a:gd name="connsiteY302" fmla="*/ 197037 h 606580"/>
              <a:gd name="connsiteX303" fmla="*/ 16875 w 593384"/>
              <a:gd name="connsiteY303" fmla="*/ 192996 h 606580"/>
              <a:gd name="connsiteX304" fmla="*/ 17027 w 593384"/>
              <a:gd name="connsiteY304" fmla="*/ 111405 h 606580"/>
              <a:gd name="connsiteX305" fmla="*/ 21151 w 593384"/>
              <a:gd name="connsiteY305" fmla="*/ 107745 h 606580"/>
              <a:gd name="connsiteX306" fmla="*/ 135994 w 593384"/>
              <a:gd name="connsiteY306" fmla="*/ 13725 h 606580"/>
              <a:gd name="connsiteX307" fmla="*/ 174327 w 593384"/>
              <a:gd name="connsiteY307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</a:cxnLst>
            <a:rect l="l" t="t" r="r" b="b"/>
            <a:pathLst>
              <a:path w="593384" h="606580">
                <a:moveTo>
                  <a:pt x="59789" y="323835"/>
                </a:moveTo>
                <a:cubicBezTo>
                  <a:pt x="52535" y="323835"/>
                  <a:pt x="44670" y="329554"/>
                  <a:pt x="44670" y="338857"/>
                </a:cubicBezTo>
                <a:lnTo>
                  <a:pt x="44670" y="477027"/>
                </a:lnTo>
                <a:cubicBezTo>
                  <a:pt x="44670" y="485338"/>
                  <a:pt x="51390" y="492048"/>
                  <a:pt x="59713" y="492048"/>
                </a:cubicBezTo>
                <a:lnTo>
                  <a:pt x="386834" y="492048"/>
                </a:lnTo>
                <a:cubicBezTo>
                  <a:pt x="395692" y="492048"/>
                  <a:pt x="402946" y="499292"/>
                  <a:pt x="402946" y="508138"/>
                </a:cubicBezTo>
                <a:lnTo>
                  <a:pt x="402946" y="545959"/>
                </a:lnTo>
                <a:cubicBezTo>
                  <a:pt x="402946" y="555872"/>
                  <a:pt x="411269" y="561972"/>
                  <a:pt x="419058" y="561972"/>
                </a:cubicBezTo>
                <a:cubicBezTo>
                  <a:pt x="422723" y="561972"/>
                  <a:pt x="426159" y="560752"/>
                  <a:pt x="429137" y="558388"/>
                </a:cubicBezTo>
                <a:lnTo>
                  <a:pt x="543981" y="464369"/>
                </a:lnTo>
                <a:cubicBezTo>
                  <a:pt x="544286" y="464140"/>
                  <a:pt x="544592" y="463835"/>
                  <a:pt x="544897" y="463606"/>
                </a:cubicBezTo>
                <a:cubicBezTo>
                  <a:pt x="550013" y="458497"/>
                  <a:pt x="550013" y="450109"/>
                  <a:pt x="544897" y="445000"/>
                </a:cubicBezTo>
                <a:cubicBezTo>
                  <a:pt x="544592" y="444695"/>
                  <a:pt x="544210" y="444390"/>
                  <a:pt x="543904" y="444162"/>
                </a:cubicBezTo>
                <a:lnTo>
                  <a:pt x="427533" y="349990"/>
                </a:lnTo>
                <a:cubicBezTo>
                  <a:pt x="424784" y="347778"/>
                  <a:pt x="421501" y="346634"/>
                  <a:pt x="418065" y="346634"/>
                </a:cubicBezTo>
                <a:cubicBezTo>
                  <a:pt x="410811" y="346634"/>
                  <a:pt x="402946" y="352353"/>
                  <a:pt x="402946" y="361656"/>
                </a:cubicBezTo>
                <a:lnTo>
                  <a:pt x="402946" y="400469"/>
                </a:lnTo>
                <a:cubicBezTo>
                  <a:pt x="402946" y="409314"/>
                  <a:pt x="395692" y="416482"/>
                  <a:pt x="386834" y="416482"/>
                </a:cubicBezTo>
                <a:lnTo>
                  <a:pt x="136453" y="416482"/>
                </a:lnTo>
                <a:cubicBezTo>
                  <a:pt x="127519" y="416482"/>
                  <a:pt x="120342" y="409314"/>
                  <a:pt x="120342" y="400469"/>
                </a:cubicBezTo>
                <a:lnTo>
                  <a:pt x="120342" y="376602"/>
                </a:lnTo>
                <a:cubicBezTo>
                  <a:pt x="120342" y="371035"/>
                  <a:pt x="117822" y="365850"/>
                  <a:pt x="113469" y="362342"/>
                </a:cubicBezTo>
                <a:lnTo>
                  <a:pt x="69105" y="327114"/>
                </a:lnTo>
                <a:cubicBezTo>
                  <a:pt x="66356" y="324979"/>
                  <a:pt x="63149" y="323835"/>
                  <a:pt x="59789" y="323835"/>
                </a:cubicBezTo>
                <a:close/>
                <a:moveTo>
                  <a:pt x="59757" y="323324"/>
                </a:moveTo>
                <a:cubicBezTo>
                  <a:pt x="63040" y="323324"/>
                  <a:pt x="66401" y="324391"/>
                  <a:pt x="69379" y="326755"/>
                </a:cubicBezTo>
                <a:lnTo>
                  <a:pt x="113750" y="361977"/>
                </a:lnTo>
                <a:cubicBezTo>
                  <a:pt x="118255" y="365484"/>
                  <a:pt x="120852" y="370897"/>
                  <a:pt x="120852" y="376615"/>
                </a:cubicBezTo>
                <a:lnTo>
                  <a:pt x="120852" y="400477"/>
                </a:lnTo>
                <a:cubicBezTo>
                  <a:pt x="120852" y="409016"/>
                  <a:pt x="127802" y="416030"/>
                  <a:pt x="136431" y="416030"/>
                </a:cubicBezTo>
                <a:lnTo>
                  <a:pt x="386846" y="416030"/>
                </a:lnTo>
                <a:cubicBezTo>
                  <a:pt x="395476" y="416030"/>
                  <a:pt x="402425" y="409016"/>
                  <a:pt x="402425" y="400477"/>
                </a:cubicBezTo>
                <a:lnTo>
                  <a:pt x="402425" y="361672"/>
                </a:lnTo>
                <a:cubicBezTo>
                  <a:pt x="402425" y="352447"/>
                  <a:pt x="410062" y="346119"/>
                  <a:pt x="418081" y="346119"/>
                </a:cubicBezTo>
                <a:cubicBezTo>
                  <a:pt x="421441" y="346119"/>
                  <a:pt x="424878" y="347187"/>
                  <a:pt x="427856" y="349626"/>
                </a:cubicBezTo>
                <a:lnTo>
                  <a:pt x="544319" y="443781"/>
                </a:lnTo>
                <a:cubicBezTo>
                  <a:pt x="544625" y="444086"/>
                  <a:pt x="545007" y="444314"/>
                  <a:pt x="545312" y="444696"/>
                </a:cubicBezTo>
                <a:cubicBezTo>
                  <a:pt x="550582" y="449956"/>
                  <a:pt x="550582" y="458647"/>
                  <a:pt x="545236" y="463908"/>
                </a:cubicBezTo>
                <a:cubicBezTo>
                  <a:pt x="544930" y="464213"/>
                  <a:pt x="544625" y="464518"/>
                  <a:pt x="544319" y="464746"/>
                </a:cubicBezTo>
                <a:lnTo>
                  <a:pt x="429460" y="558748"/>
                </a:lnTo>
                <a:cubicBezTo>
                  <a:pt x="426252" y="561340"/>
                  <a:pt x="422587" y="562484"/>
                  <a:pt x="419074" y="562484"/>
                </a:cubicBezTo>
                <a:cubicBezTo>
                  <a:pt x="410520" y="562484"/>
                  <a:pt x="402425" y="555775"/>
                  <a:pt x="402425" y="545940"/>
                </a:cubicBezTo>
                <a:lnTo>
                  <a:pt x="402425" y="508126"/>
                </a:lnTo>
                <a:cubicBezTo>
                  <a:pt x="402425" y="499511"/>
                  <a:pt x="395476" y="492573"/>
                  <a:pt x="386846" y="492573"/>
                </a:cubicBezTo>
                <a:lnTo>
                  <a:pt x="59680" y="492573"/>
                </a:lnTo>
                <a:cubicBezTo>
                  <a:pt x="51127" y="492573"/>
                  <a:pt x="44101" y="485636"/>
                  <a:pt x="44101" y="477021"/>
                </a:cubicBezTo>
                <a:lnTo>
                  <a:pt x="44101" y="338877"/>
                </a:lnTo>
                <a:cubicBezTo>
                  <a:pt x="44101" y="329652"/>
                  <a:pt x="51738" y="323324"/>
                  <a:pt x="59757" y="323324"/>
                </a:cubicBezTo>
                <a:close/>
                <a:moveTo>
                  <a:pt x="59789" y="322767"/>
                </a:moveTo>
                <a:cubicBezTo>
                  <a:pt x="52000" y="322767"/>
                  <a:pt x="43677" y="328944"/>
                  <a:pt x="43677" y="338857"/>
                </a:cubicBezTo>
                <a:lnTo>
                  <a:pt x="43677" y="477027"/>
                </a:lnTo>
                <a:cubicBezTo>
                  <a:pt x="43677" y="485872"/>
                  <a:pt x="50855" y="493116"/>
                  <a:pt x="59713" y="493116"/>
                </a:cubicBezTo>
                <a:lnTo>
                  <a:pt x="386834" y="493116"/>
                </a:lnTo>
                <a:cubicBezTo>
                  <a:pt x="395157" y="493116"/>
                  <a:pt x="401953" y="499826"/>
                  <a:pt x="401953" y="508138"/>
                </a:cubicBezTo>
                <a:lnTo>
                  <a:pt x="401953" y="545959"/>
                </a:lnTo>
                <a:cubicBezTo>
                  <a:pt x="401953" y="556482"/>
                  <a:pt x="410811" y="563040"/>
                  <a:pt x="419058" y="563040"/>
                </a:cubicBezTo>
                <a:cubicBezTo>
                  <a:pt x="422952" y="563040"/>
                  <a:pt x="426617" y="561667"/>
                  <a:pt x="429748" y="559151"/>
                </a:cubicBezTo>
                <a:lnTo>
                  <a:pt x="544592" y="465131"/>
                </a:lnTo>
                <a:cubicBezTo>
                  <a:pt x="544973" y="464902"/>
                  <a:pt x="545279" y="464597"/>
                  <a:pt x="545584" y="464292"/>
                </a:cubicBezTo>
                <a:cubicBezTo>
                  <a:pt x="551082" y="458802"/>
                  <a:pt x="551082" y="449804"/>
                  <a:pt x="545584" y="444314"/>
                </a:cubicBezTo>
                <a:cubicBezTo>
                  <a:pt x="545279" y="443933"/>
                  <a:pt x="544897" y="443628"/>
                  <a:pt x="544592" y="443399"/>
                </a:cubicBezTo>
                <a:lnTo>
                  <a:pt x="428144" y="349227"/>
                </a:lnTo>
                <a:cubicBezTo>
                  <a:pt x="425243" y="346863"/>
                  <a:pt x="421730" y="345567"/>
                  <a:pt x="418065" y="345567"/>
                </a:cubicBezTo>
                <a:cubicBezTo>
                  <a:pt x="410276" y="345567"/>
                  <a:pt x="401953" y="351743"/>
                  <a:pt x="401953" y="361656"/>
                </a:cubicBezTo>
                <a:lnTo>
                  <a:pt x="401953" y="400469"/>
                </a:lnTo>
                <a:cubicBezTo>
                  <a:pt x="401953" y="408704"/>
                  <a:pt x="395157" y="415491"/>
                  <a:pt x="386834" y="415491"/>
                </a:cubicBezTo>
                <a:lnTo>
                  <a:pt x="136453" y="415491"/>
                </a:lnTo>
                <a:cubicBezTo>
                  <a:pt x="128130" y="415491"/>
                  <a:pt x="121334" y="408704"/>
                  <a:pt x="121334" y="400469"/>
                </a:cubicBezTo>
                <a:lnTo>
                  <a:pt x="121334" y="376602"/>
                </a:lnTo>
                <a:cubicBezTo>
                  <a:pt x="121334" y="370730"/>
                  <a:pt x="118738" y="365240"/>
                  <a:pt x="114080" y="361580"/>
                </a:cubicBezTo>
                <a:lnTo>
                  <a:pt x="69716" y="326351"/>
                </a:lnTo>
                <a:cubicBezTo>
                  <a:pt x="66814" y="323987"/>
                  <a:pt x="63378" y="322767"/>
                  <a:pt x="59789" y="322767"/>
                </a:cubicBezTo>
                <a:close/>
                <a:moveTo>
                  <a:pt x="59789" y="280218"/>
                </a:moveTo>
                <a:cubicBezTo>
                  <a:pt x="72923" y="280218"/>
                  <a:pt x="85904" y="284793"/>
                  <a:pt x="96289" y="293029"/>
                </a:cubicBezTo>
                <a:lnTo>
                  <a:pt x="140653" y="328258"/>
                </a:lnTo>
                <a:cubicBezTo>
                  <a:pt x="147831" y="334053"/>
                  <a:pt x="153787" y="341449"/>
                  <a:pt x="157834" y="349761"/>
                </a:cubicBezTo>
                <a:cubicBezTo>
                  <a:pt x="161194" y="356776"/>
                  <a:pt x="163255" y="364630"/>
                  <a:pt x="163790" y="372484"/>
                </a:cubicBezTo>
                <a:lnTo>
                  <a:pt x="163866" y="372942"/>
                </a:lnTo>
                <a:lnTo>
                  <a:pt x="359345" y="372942"/>
                </a:lnTo>
                <a:lnTo>
                  <a:pt x="359345" y="361656"/>
                </a:lnTo>
                <a:cubicBezTo>
                  <a:pt x="359345" y="353421"/>
                  <a:pt x="361025" y="345414"/>
                  <a:pt x="364308" y="337942"/>
                </a:cubicBezTo>
                <a:cubicBezTo>
                  <a:pt x="367439" y="330850"/>
                  <a:pt x="371944" y="324445"/>
                  <a:pt x="377671" y="319107"/>
                </a:cubicBezTo>
                <a:cubicBezTo>
                  <a:pt x="388667" y="308737"/>
                  <a:pt x="403022" y="303018"/>
                  <a:pt x="418065" y="303018"/>
                </a:cubicBezTo>
                <a:cubicBezTo>
                  <a:pt x="431428" y="303018"/>
                  <a:pt x="444485" y="307669"/>
                  <a:pt x="454946" y="316133"/>
                </a:cubicBezTo>
                <a:lnTo>
                  <a:pt x="571393" y="410305"/>
                </a:lnTo>
                <a:cubicBezTo>
                  <a:pt x="572386" y="411144"/>
                  <a:pt x="573990" y="412517"/>
                  <a:pt x="575822" y="414271"/>
                </a:cubicBezTo>
                <a:cubicBezTo>
                  <a:pt x="597890" y="436384"/>
                  <a:pt x="597814" y="472375"/>
                  <a:pt x="575670" y="494412"/>
                </a:cubicBezTo>
                <a:cubicBezTo>
                  <a:pt x="574066" y="496014"/>
                  <a:pt x="572539" y="497310"/>
                  <a:pt x="571623" y="498072"/>
                </a:cubicBezTo>
                <a:lnTo>
                  <a:pt x="456779" y="592016"/>
                </a:lnTo>
                <a:cubicBezTo>
                  <a:pt x="446089" y="600785"/>
                  <a:pt x="432726" y="605589"/>
                  <a:pt x="419058" y="605589"/>
                </a:cubicBezTo>
                <a:cubicBezTo>
                  <a:pt x="403709" y="605589"/>
                  <a:pt x="389125" y="599793"/>
                  <a:pt x="377976" y="589271"/>
                </a:cubicBezTo>
                <a:cubicBezTo>
                  <a:pt x="372173" y="583780"/>
                  <a:pt x="367592" y="577375"/>
                  <a:pt x="364385" y="570131"/>
                </a:cubicBezTo>
                <a:cubicBezTo>
                  <a:pt x="361025" y="562506"/>
                  <a:pt x="359345" y="554423"/>
                  <a:pt x="359345" y="545959"/>
                </a:cubicBezTo>
                <a:lnTo>
                  <a:pt x="359345" y="535665"/>
                </a:lnTo>
                <a:lnTo>
                  <a:pt x="59713" y="535665"/>
                </a:lnTo>
                <a:cubicBezTo>
                  <a:pt x="27336" y="535665"/>
                  <a:pt x="1069" y="509358"/>
                  <a:pt x="1069" y="477027"/>
                </a:cubicBezTo>
                <a:lnTo>
                  <a:pt x="1069" y="338857"/>
                </a:lnTo>
                <a:cubicBezTo>
                  <a:pt x="1069" y="330621"/>
                  <a:pt x="2749" y="322615"/>
                  <a:pt x="6032" y="315142"/>
                </a:cubicBezTo>
                <a:cubicBezTo>
                  <a:pt x="9163" y="308051"/>
                  <a:pt x="13668" y="301722"/>
                  <a:pt x="19395" y="296308"/>
                </a:cubicBezTo>
                <a:cubicBezTo>
                  <a:pt x="30314" y="285937"/>
                  <a:pt x="44746" y="280218"/>
                  <a:pt x="59789" y="280218"/>
                </a:cubicBezTo>
                <a:close/>
                <a:moveTo>
                  <a:pt x="59757" y="279792"/>
                </a:moveTo>
                <a:cubicBezTo>
                  <a:pt x="44559" y="279792"/>
                  <a:pt x="30049" y="285510"/>
                  <a:pt x="18975" y="295955"/>
                </a:cubicBezTo>
                <a:cubicBezTo>
                  <a:pt x="13248" y="301367"/>
                  <a:pt x="8742" y="307771"/>
                  <a:pt x="5534" y="315014"/>
                </a:cubicBezTo>
                <a:cubicBezTo>
                  <a:pt x="2174" y="322562"/>
                  <a:pt x="494" y="330567"/>
                  <a:pt x="494" y="338877"/>
                </a:cubicBezTo>
                <a:lnTo>
                  <a:pt x="494" y="477021"/>
                </a:lnTo>
                <a:cubicBezTo>
                  <a:pt x="494" y="509574"/>
                  <a:pt x="27070" y="536105"/>
                  <a:pt x="59680" y="536105"/>
                </a:cubicBezTo>
                <a:lnTo>
                  <a:pt x="358818" y="536105"/>
                </a:lnTo>
                <a:lnTo>
                  <a:pt x="358818" y="545940"/>
                </a:lnTo>
                <a:cubicBezTo>
                  <a:pt x="358818" y="554403"/>
                  <a:pt x="360575" y="562636"/>
                  <a:pt x="363935" y="570260"/>
                </a:cubicBezTo>
                <a:cubicBezTo>
                  <a:pt x="367143" y="577579"/>
                  <a:pt x="371801" y="584059"/>
                  <a:pt x="377605" y="589625"/>
                </a:cubicBezTo>
                <a:cubicBezTo>
                  <a:pt x="388908" y="600222"/>
                  <a:pt x="403571" y="606016"/>
                  <a:pt x="419074" y="606016"/>
                </a:cubicBezTo>
                <a:cubicBezTo>
                  <a:pt x="432820" y="606016"/>
                  <a:pt x="446338" y="601213"/>
                  <a:pt x="457106" y="592446"/>
                </a:cubicBezTo>
                <a:lnTo>
                  <a:pt x="571965" y="498444"/>
                </a:lnTo>
                <a:cubicBezTo>
                  <a:pt x="572958" y="497681"/>
                  <a:pt x="574409" y="496385"/>
                  <a:pt x="576089" y="494784"/>
                </a:cubicBezTo>
                <a:cubicBezTo>
                  <a:pt x="598389" y="472523"/>
                  <a:pt x="598465" y="436233"/>
                  <a:pt x="576165" y="413895"/>
                </a:cubicBezTo>
                <a:cubicBezTo>
                  <a:pt x="574409" y="412142"/>
                  <a:pt x="572805" y="410770"/>
                  <a:pt x="571736" y="409931"/>
                </a:cubicBezTo>
                <a:lnTo>
                  <a:pt x="455273" y="315777"/>
                </a:lnTo>
                <a:cubicBezTo>
                  <a:pt x="444734" y="307238"/>
                  <a:pt x="431522" y="302587"/>
                  <a:pt x="418081" y="302587"/>
                </a:cubicBezTo>
                <a:cubicBezTo>
                  <a:pt x="402883" y="302587"/>
                  <a:pt x="388373" y="308305"/>
                  <a:pt x="377300" y="318750"/>
                </a:cubicBezTo>
                <a:cubicBezTo>
                  <a:pt x="371572" y="324163"/>
                  <a:pt x="367066" y="330567"/>
                  <a:pt x="363859" y="337733"/>
                </a:cubicBezTo>
                <a:cubicBezTo>
                  <a:pt x="360499" y="345281"/>
                  <a:pt x="358818" y="353362"/>
                  <a:pt x="358818" y="361672"/>
                </a:cubicBezTo>
                <a:lnTo>
                  <a:pt x="358818" y="372422"/>
                </a:lnTo>
                <a:lnTo>
                  <a:pt x="164306" y="372422"/>
                </a:lnTo>
                <a:cubicBezTo>
                  <a:pt x="163771" y="364569"/>
                  <a:pt x="161709" y="356717"/>
                  <a:pt x="158273" y="349550"/>
                </a:cubicBezTo>
                <a:cubicBezTo>
                  <a:pt x="154225" y="341164"/>
                  <a:pt x="148192" y="333693"/>
                  <a:pt x="140937" y="327898"/>
                </a:cubicBezTo>
                <a:lnTo>
                  <a:pt x="96566" y="292676"/>
                </a:lnTo>
                <a:cubicBezTo>
                  <a:pt x="86104" y="284366"/>
                  <a:pt x="73045" y="279792"/>
                  <a:pt x="59757" y="279792"/>
                </a:cubicBezTo>
                <a:close/>
                <a:moveTo>
                  <a:pt x="59789" y="279227"/>
                </a:moveTo>
                <a:cubicBezTo>
                  <a:pt x="73152" y="279227"/>
                  <a:pt x="86362" y="283878"/>
                  <a:pt x="96899" y="292266"/>
                </a:cubicBezTo>
                <a:lnTo>
                  <a:pt x="141264" y="327495"/>
                </a:lnTo>
                <a:cubicBezTo>
                  <a:pt x="148594" y="333290"/>
                  <a:pt x="154627" y="340839"/>
                  <a:pt x="158750" y="349303"/>
                </a:cubicBezTo>
                <a:cubicBezTo>
                  <a:pt x="162110" y="356319"/>
                  <a:pt x="164172" y="364096"/>
                  <a:pt x="164782" y="371950"/>
                </a:cubicBezTo>
                <a:lnTo>
                  <a:pt x="358276" y="371950"/>
                </a:lnTo>
                <a:lnTo>
                  <a:pt x="358276" y="361656"/>
                </a:lnTo>
                <a:cubicBezTo>
                  <a:pt x="358276" y="353268"/>
                  <a:pt x="360032" y="345186"/>
                  <a:pt x="363392" y="337560"/>
                </a:cubicBezTo>
                <a:cubicBezTo>
                  <a:pt x="366599" y="330316"/>
                  <a:pt x="371180" y="323835"/>
                  <a:pt x="376984" y="318345"/>
                </a:cubicBezTo>
                <a:cubicBezTo>
                  <a:pt x="388132" y="307822"/>
                  <a:pt x="402717" y="302027"/>
                  <a:pt x="418065" y="302027"/>
                </a:cubicBezTo>
                <a:cubicBezTo>
                  <a:pt x="431657" y="302027"/>
                  <a:pt x="444943" y="306754"/>
                  <a:pt x="455557" y="315371"/>
                </a:cubicBezTo>
                <a:lnTo>
                  <a:pt x="572004" y="409543"/>
                </a:lnTo>
                <a:cubicBezTo>
                  <a:pt x="573073" y="410382"/>
                  <a:pt x="574677" y="411754"/>
                  <a:pt x="576510" y="413584"/>
                </a:cubicBezTo>
                <a:cubicBezTo>
                  <a:pt x="598959" y="436079"/>
                  <a:pt x="598959" y="472680"/>
                  <a:pt x="576357" y="495099"/>
                </a:cubicBezTo>
                <a:cubicBezTo>
                  <a:pt x="574753" y="496776"/>
                  <a:pt x="573226" y="498072"/>
                  <a:pt x="572233" y="498835"/>
                </a:cubicBezTo>
                <a:lnTo>
                  <a:pt x="457390" y="592855"/>
                </a:lnTo>
                <a:cubicBezTo>
                  <a:pt x="446547" y="601700"/>
                  <a:pt x="432955" y="606580"/>
                  <a:pt x="419058" y="606580"/>
                </a:cubicBezTo>
                <a:cubicBezTo>
                  <a:pt x="403480" y="606580"/>
                  <a:pt x="388590" y="600709"/>
                  <a:pt x="377289" y="589957"/>
                </a:cubicBezTo>
                <a:cubicBezTo>
                  <a:pt x="371333" y="584467"/>
                  <a:pt x="366752" y="577909"/>
                  <a:pt x="363468" y="570512"/>
                </a:cubicBezTo>
                <a:cubicBezTo>
                  <a:pt x="360032" y="562811"/>
                  <a:pt x="358276" y="554499"/>
                  <a:pt x="358276" y="545959"/>
                </a:cubicBezTo>
                <a:lnTo>
                  <a:pt x="358276" y="536656"/>
                </a:lnTo>
                <a:lnTo>
                  <a:pt x="59713" y="536656"/>
                </a:lnTo>
                <a:cubicBezTo>
                  <a:pt x="26802" y="536656"/>
                  <a:pt x="0" y="509892"/>
                  <a:pt x="0" y="477027"/>
                </a:cubicBezTo>
                <a:lnTo>
                  <a:pt x="0" y="338857"/>
                </a:lnTo>
                <a:cubicBezTo>
                  <a:pt x="0" y="330469"/>
                  <a:pt x="1756" y="322386"/>
                  <a:pt x="5116" y="314761"/>
                </a:cubicBezTo>
                <a:cubicBezTo>
                  <a:pt x="8323" y="307517"/>
                  <a:pt x="12905" y="301035"/>
                  <a:pt x="18632" y="295621"/>
                </a:cubicBezTo>
                <a:cubicBezTo>
                  <a:pt x="29856" y="285022"/>
                  <a:pt x="44441" y="279227"/>
                  <a:pt x="59789" y="279227"/>
                </a:cubicBezTo>
                <a:close/>
                <a:moveTo>
                  <a:pt x="174327" y="44608"/>
                </a:moveTo>
                <a:cubicBezTo>
                  <a:pt x="170661" y="44608"/>
                  <a:pt x="167225" y="45828"/>
                  <a:pt x="164247" y="48192"/>
                </a:cubicBezTo>
                <a:lnTo>
                  <a:pt x="49403" y="142211"/>
                </a:lnTo>
                <a:cubicBezTo>
                  <a:pt x="49098" y="142440"/>
                  <a:pt x="48793" y="142745"/>
                  <a:pt x="48487" y="142974"/>
                </a:cubicBezTo>
                <a:cubicBezTo>
                  <a:pt x="43371" y="148083"/>
                  <a:pt x="43371" y="156394"/>
                  <a:pt x="48487" y="161580"/>
                </a:cubicBezTo>
                <a:cubicBezTo>
                  <a:pt x="48793" y="161885"/>
                  <a:pt x="49098" y="162113"/>
                  <a:pt x="49480" y="162418"/>
                </a:cubicBezTo>
                <a:lnTo>
                  <a:pt x="165851" y="256590"/>
                </a:lnTo>
                <a:cubicBezTo>
                  <a:pt x="168600" y="258802"/>
                  <a:pt x="171883" y="259946"/>
                  <a:pt x="175319" y="259946"/>
                </a:cubicBezTo>
                <a:cubicBezTo>
                  <a:pt x="182573" y="259946"/>
                  <a:pt x="190438" y="254227"/>
                  <a:pt x="190438" y="244924"/>
                </a:cubicBezTo>
                <a:lnTo>
                  <a:pt x="190438" y="206111"/>
                </a:lnTo>
                <a:cubicBezTo>
                  <a:pt x="190438" y="197266"/>
                  <a:pt x="197616" y="190098"/>
                  <a:pt x="206550" y="190098"/>
                </a:cubicBezTo>
                <a:lnTo>
                  <a:pt x="456931" y="190098"/>
                </a:lnTo>
                <a:cubicBezTo>
                  <a:pt x="465788" y="190098"/>
                  <a:pt x="473042" y="197266"/>
                  <a:pt x="473042" y="206111"/>
                </a:cubicBezTo>
                <a:lnTo>
                  <a:pt x="473042" y="229978"/>
                </a:lnTo>
                <a:cubicBezTo>
                  <a:pt x="473042" y="235545"/>
                  <a:pt x="475562" y="240730"/>
                  <a:pt x="479915" y="244238"/>
                </a:cubicBezTo>
                <a:lnTo>
                  <a:pt x="524279" y="279466"/>
                </a:lnTo>
                <a:cubicBezTo>
                  <a:pt x="526952" y="281601"/>
                  <a:pt x="530235" y="282745"/>
                  <a:pt x="533595" y="282745"/>
                </a:cubicBezTo>
                <a:cubicBezTo>
                  <a:pt x="540849" y="282745"/>
                  <a:pt x="548714" y="277026"/>
                  <a:pt x="548714" y="267723"/>
                </a:cubicBezTo>
                <a:lnTo>
                  <a:pt x="548714" y="129553"/>
                </a:lnTo>
                <a:cubicBezTo>
                  <a:pt x="548714" y="121242"/>
                  <a:pt x="541995" y="114532"/>
                  <a:pt x="533671" y="114532"/>
                </a:cubicBezTo>
                <a:lnTo>
                  <a:pt x="206550" y="114532"/>
                </a:lnTo>
                <a:cubicBezTo>
                  <a:pt x="197616" y="114532"/>
                  <a:pt x="190438" y="107288"/>
                  <a:pt x="190438" y="98442"/>
                </a:cubicBezTo>
                <a:lnTo>
                  <a:pt x="190438" y="60621"/>
                </a:lnTo>
                <a:cubicBezTo>
                  <a:pt x="190438" y="50708"/>
                  <a:pt x="182115" y="44608"/>
                  <a:pt x="174327" y="44608"/>
                </a:cubicBezTo>
                <a:close/>
                <a:moveTo>
                  <a:pt x="174289" y="44097"/>
                </a:moveTo>
                <a:cubicBezTo>
                  <a:pt x="182842" y="44097"/>
                  <a:pt x="190936" y="50806"/>
                  <a:pt x="190936" y="60641"/>
                </a:cubicBezTo>
                <a:lnTo>
                  <a:pt x="190936" y="98455"/>
                </a:lnTo>
                <a:cubicBezTo>
                  <a:pt x="190936" y="107070"/>
                  <a:pt x="197885" y="114008"/>
                  <a:pt x="206513" y="114008"/>
                </a:cubicBezTo>
                <a:lnTo>
                  <a:pt x="533641" y="114008"/>
                </a:lnTo>
                <a:cubicBezTo>
                  <a:pt x="542193" y="114008"/>
                  <a:pt x="549218" y="120945"/>
                  <a:pt x="549218" y="129560"/>
                </a:cubicBezTo>
                <a:lnTo>
                  <a:pt x="549218" y="267704"/>
                </a:lnTo>
                <a:cubicBezTo>
                  <a:pt x="549218" y="276929"/>
                  <a:pt x="541582" y="283257"/>
                  <a:pt x="533564" y="283257"/>
                </a:cubicBezTo>
                <a:cubicBezTo>
                  <a:pt x="530281" y="283257"/>
                  <a:pt x="526845" y="282190"/>
                  <a:pt x="523943" y="279826"/>
                </a:cubicBezTo>
                <a:lnTo>
                  <a:pt x="479578" y="244604"/>
                </a:lnTo>
                <a:cubicBezTo>
                  <a:pt x="475072" y="241021"/>
                  <a:pt x="472476" y="235684"/>
                  <a:pt x="472476" y="229966"/>
                </a:cubicBezTo>
                <a:lnTo>
                  <a:pt x="472476" y="206104"/>
                </a:lnTo>
                <a:cubicBezTo>
                  <a:pt x="472476" y="197565"/>
                  <a:pt x="465527" y="190551"/>
                  <a:pt x="456899" y="190551"/>
                </a:cubicBezTo>
                <a:lnTo>
                  <a:pt x="206513" y="190551"/>
                </a:lnTo>
                <a:cubicBezTo>
                  <a:pt x="197885" y="190551"/>
                  <a:pt x="190936" y="197565"/>
                  <a:pt x="190936" y="206104"/>
                </a:cubicBezTo>
                <a:lnTo>
                  <a:pt x="190936" y="244909"/>
                </a:lnTo>
                <a:cubicBezTo>
                  <a:pt x="190936" y="254134"/>
                  <a:pt x="183300" y="260462"/>
                  <a:pt x="175282" y="260462"/>
                </a:cubicBezTo>
                <a:cubicBezTo>
                  <a:pt x="171922" y="260462"/>
                  <a:pt x="168486" y="259394"/>
                  <a:pt x="165508" y="256955"/>
                </a:cubicBezTo>
                <a:lnTo>
                  <a:pt x="49058" y="162800"/>
                </a:lnTo>
                <a:cubicBezTo>
                  <a:pt x="48753" y="162495"/>
                  <a:pt x="48371" y="162190"/>
                  <a:pt x="48066" y="161885"/>
                </a:cubicBezTo>
                <a:cubicBezTo>
                  <a:pt x="42797" y="156625"/>
                  <a:pt x="42797" y="147934"/>
                  <a:pt x="48142" y="142673"/>
                </a:cubicBezTo>
                <a:cubicBezTo>
                  <a:pt x="48448" y="142368"/>
                  <a:pt x="48753" y="142063"/>
                  <a:pt x="49058" y="141835"/>
                </a:cubicBezTo>
                <a:lnTo>
                  <a:pt x="163904" y="47833"/>
                </a:lnTo>
                <a:cubicBezTo>
                  <a:pt x="167111" y="45241"/>
                  <a:pt x="170777" y="44097"/>
                  <a:pt x="174289" y="44097"/>
                </a:cubicBezTo>
                <a:close/>
                <a:moveTo>
                  <a:pt x="174327" y="43540"/>
                </a:moveTo>
                <a:cubicBezTo>
                  <a:pt x="170432" y="43540"/>
                  <a:pt x="166767" y="44913"/>
                  <a:pt x="163636" y="47429"/>
                </a:cubicBezTo>
                <a:lnTo>
                  <a:pt x="48793" y="141449"/>
                </a:lnTo>
                <a:cubicBezTo>
                  <a:pt x="48411" y="141678"/>
                  <a:pt x="48105" y="141983"/>
                  <a:pt x="47800" y="142288"/>
                </a:cubicBezTo>
                <a:cubicBezTo>
                  <a:pt x="42302" y="147778"/>
                  <a:pt x="42226" y="156776"/>
                  <a:pt x="47800" y="162266"/>
                </a:cubicBezTo>
                <a:cubicBezTo>
                  <a:pt x="48105" y="162647"/>
                  <a:pt x="48487" y="162876"/>
                  <a:pt x="48793" y="163181"/>
                </a:cubicBezTo>
                <a:lnTo>
                  <a:pt x="165240" y="257353"/>
                </a:lnTo>
                <a:cubicBezTo>
                  <a:pt x="168141" y="259717"/>
                  <a:pt x="171654" y="261013"/>
                  <a:pt x="175319" y="261013"/>
                </a:cubicBezTo>
                <a:cubicBezTo>
                  <a:pt x="183031" y="261013"/>
                  <a:pt x="191431" y="254837"/>
                  <a:pt x="191431" y="244924"/>
                </a:cubicBezTo>
                <a:lnTo>
                  <a:pt x="191431" y="206111"/>
                </a:lnTo>
                <a:cubicBezTo>
                  <a:pt x="191431" y="197876"/>
                  <a:pt x="198227" y="191089"/>
                  <a:pt x="206550" y="191089"/>
                </a:cubicBezTo>
                <a:lnTo>
                  <a:pt x="456931" y="191089"/>
                </a:lnTo>
                <a:cubicBezTo>
                  <a:pt x="465254" y="191089"/>
                  <a:pt x="472050" y="197876"/>
                  <a:pt x="472050" y="206111"/>
                </a:cubicBezTo>
                <a:lnTo>
                  <a:pt x="472050" y="229978"/>
                </a:lnTo>
                <a:cubicBezTo>
                  <a:pt x="472050" y="235850"/>
                  <a:pt x="474646" y="241340"/>
                  <a:pt x="479304" y="245000"/>
                </a:cubicBezTo>
                <a:lnTo>
                  <a:pt x="523668" y="280229"/>
                </a:lnTo>
                <a:cubicBezTo>
                  <a:pt x="526570" y="282593"/>
                  <a:pt x="530006" y="283813"/>
                  <a:pt x="533595" y="283813"/>
                </a:cubicBezTo>
                <a:cubicBezTo>
                  <a:pt x="541384" y="283813"/>
                  <a:pt x="549707" y="277636"/>
                  <a:pt x="549707" y="267723"/>
                </a:cubicBezTo>
                <a:lnTo>
                  <a:pt x="549707" y="129553"/>
                </a:lnTo>
                <a:cubicBezTo>
                  <a:pt x="549707" y="120708"/>
                  <a:pt x="542529" y="113464"/>
                  <a:pt x="533671" y="113464"/>
                </a:cubicBezTo>
                <a:lnTo>
                  <a:pt x="206550" y="113464"/>
                </a:lnTo>
                <a:cubicBezTo>
                  <a:pt x="198227" y="113464"/>
                  <a:pt x="191431" y="106754"/>
                  <a:pt x="191431" y="98442"/>
                </a:cubicBezTo>
                <a:lnTo>
                  <a:pt x="191431" y="60621"/>
                </a:lnTo>
                <a:cubicBezTo>
                  <a:pt x="191431" y="50098"/>
                  <a:pt x="182573" y="43540"/>
                  <a:pt x="174327" y="43540"/>
                </a:cubicBezTo>
                <a:close/>
                <a:moveTo>
                  <a:pt x="174327" y="991"/>
                </a:moveTo>
                <a:cubicBezTo>
                  <a:pt x="189675" y="991"/>
                  <a:pt x="204259" y="6786"/>
                  <a:pt x="215408" y="17309"/>
                </a:cubicBezTo>
                <a:cubicBezTo>
                  <a:pt x="221211" y="22800"/>
                  <a:pt x="225792" y="29205"/>
                  <a:pt x="228999" y="36449"/>
                </a:cubicBezTo>
                <a:cubicBezTo>
                  <a:pt x="232359" y="44074"/>
                  <a:pt x="234039" y="52157"/>
                  <a:pt x="234039" y="60621"/>
                </a:cubicBezTo>
                <a:lnTo>
                  <a:pt x="234039" y="70915"/>
                </a:lnTo>
                <a:lnTo>
                  <a:pt x="533671" y="70915"/>
                </a:lnTo>
                <a:cubicBezTo>
                  <a:pt x="565971" y="70915"/>
                  <a:pt x="592315" y="97222"/>
                  <a:pt x="592315" y="129553"/>
                </a:cubicBezTo>
                <a:lnTo>
                  <a:pt x="592315" y="267723"/>
                </a:lnTo>
                <a:cubicBezTo>
                  <a:pt x="592315" y="275959"/>
                  <a:pt x="590635" y="283965"/>
                  <a:pt x="587352" y="291438"/>
                </a:cubicBezTo>
                <a:cubicBezTo>
                  <a:pt x="584221" y="298529"/>
                  <a:pt x="579716" y="304858"/>
                  <a:pt x="573989" y="310272"/>
                </a:cubicBezTo>
                <a:cubicBezTo>
                  <a:pt x="562993" y="320643"/>
                  <a:pt x="548638" y="326285"/>
                  <a:pt x="533595" y="326285"/>
                </a:cubicBezTo>
                <a:cubicBezTo>
                  <a:pt x="520461" y="326285"/>
                  <a:pt x="507480" y="321787"/>
                  <a:pt x="497095" y="313551"/>
                </a:cubicBezTo>
                <a:lnTo>
                  <a:pt x="452731" y="278323"/>
                </a:lnTo>
                <a:cubicBezTo>
                  <a:pt x="445477" y="272527"/>
                  <a:pt x="439597" y="265131"/>
                  <a:pt x="435550" y="256819"/>
                </a:cubicBezTo>
                <a:cubicBezTo>
                  <a:pt x="432190" y="249804"/>
                  <a:pt x="430129" y="241950"/>
                  <a:pt x="429594" y="234096"/>
                </a:cubicBezTo>
                <a:lnTo>
                  <a:pt x="429518" y="233638"/>
                </a:lnTo>
                <a:lnTo>
                  <a:pt x="234039" y="233638"/>
                </a:lnTo>
                <a:lnTo>
                  <a:pt x="234039" y="244924"/>
                </a:lnTo>
                <a:cubicBezTo>
                  <a:pt x="234039" y="253159"/>
                  <a:pt x="232359" y="261166"/>
                  <a:pt x="229076" y="268638"/>
                </a:cubicBezTo>
                <a:cubicBezTo>
                  <a:pt x="225945" y="275730"/>
                  <a:pt x="221440" y="282059"/>
                  <a:pt x="215713" y="287473"/>
                </a:cubicBezTo>
                <a:cubicBezTo>
                  <a:pt x="204717" y="297843"/>
                  <a:pt x="190362" y="303562"/>
                  <a:pt x="175319" y="303562"/>
                </a:cubicBezTo>
                <a:cubicBezTo>
                  <a:pt x="161956" y="303562"/>
                  <a:pt x="148899" y="298911"/>
                  <a:pt x="138438" y="290447"/>
                </a:cubicBezTo>
                <a:lnTo>
                  <a:pt x="21991" y="196275"/>
                </a:lnTo>
                <a:cubicBezTo>
                  <a:pt x="20922" y="195436"/>
                  <a:pt x="19394" y="194063"/>
                  <a:pt x="17562" y="192309"/>
                </a:cubicBezTo>
                <a:cubicBezTo>
                  <a:pt x="-4506" y="170196"/>
                  <a:pt x="-4430" y="134205"/>
                  <a:pt x="17714" y="112168"/>
                </a:cubicBezTo>
                <a:cubicBezTo>
                  <a:pt x="19394" y="110490"/>
                  <a:pt x="20845" y="109270"/>
                  <a:pt x="21762" y="108508"/>
                </a:cubicBezTo>
                <a:lnTo>
                  <a:pt x="136605" y="14564"/>
                </a:lnTo>
                <a:cubicBezTo>
                  <a:pt x="147296" y="5795"/>
                  <a:pt x="160658" y="991"/>
                  <a:pt x="174327" y="991"/>
                </a:cubicBezTo>
                <a:close/>
                <a:moveTo>
                  <a:pt x="174289" y="565"/>
                </a:moveTo>
                <a:cubicBezTo>
                  <a:pt x="160544" y="565"/>
                  <a:pt x="147029" y="5368"/>
                  <a:pt x="136262" y="14135"/>
                </a:cubicBezTo>
                <a:lnTo>
                  <a:pt x="21416" y="108137"/>
                </a:lnTo>
                <a:cubicBezTo>
                  <a:pt x="20423" y="108900"/>
                  <a:pt x="18973" y="110120"/>
                  <a:pt x="17293" y="111797"/>
                </a:cubicBezTo>
                <a:cubicBezTo>
                  <a:pt x="-5005" y="134058"/>
                  <a:pt x="-5081" y="170348"/>
                  <a:pt x="17216" y="192686"/>
                </a:cubicBezTo>
                <a:cubicBezTo>
                  <a:pt x="18973" y="194439"/>
                  <a:pt x="20576" y="195811"/>
                  <a:pt x="21645" y="196650"/>
                </a:cubicBezTo>
                <a:lnTo>
                  <a:pt x="138095" y="290805"/>
                </a:lnTo>
                <a:cubicBezTo>
                  <a:pt x="148632" y="299343"/>
                  <a:pt x="161843" y="303994"/>
                  <a:pt x="175282" y="303994"/>
                </a:cubicBezTo>
                <a:cubicBezTo>
                  <a:pt x="190478" y="303994"/>
                  <a:pt x="204986" y="298276"/>
                  <a:pt x="216058" y="287831"/>
                </a:cubicBezTo>
                <a:cubicBezTo>
                  <a:pt x="221785" y="282418"/>
                  <a:pt x="226291" y="276014"/>
                  <a:pt x="229498" y="268848"/>
                </a:cubicBezTo>
                <a:cubicBezTo>
                  <a:pt x="232858" y="261300"/>
                  <a:pt x="234538" y="253219"/>
                  <a:pt x="234538" y="244909"/>
                </a:cubicBezTo>
                <a:lnTo>
                  <a:pt x="234538" y="234159"/>
                </a:lnTo>
                <a:lnTo>
                  <a:pt x="429027" y="234159"/>
                </a:lnTo>
                <a:cubicBezTo>
                  <a:pt x="429562" y="242012"/>
                  <a:pt x="431623" y="249864"/>
                  <a:pt x="435060" y="257031"/>
                </a:cubicBezTo>
                <a:cubicBezTo>
                  <a:pt x="439107" y="265417"/>
                  <a:pt x="445139" y="272888"/>
                  <a:pt x="452393" y="278683"/>
                </a:cubicBezTo>
                <a:lnTo>
                  <a:pt x="496759" y="313905"/>
                </a:lnTo>
                <a:cubicBezTo>
                  <a:pt x="507220" y="322215"/>
                  <a:pt x="520278" y="326789"/>
                  <a:pt x="533564" y="326789"/>
                </a:cubicBezTo>
                <a:cubicBezTo>
                  <a:pt x="548760" y="326789"/>
                  <a:pt x="563269" y="321071"/>
                  <a:pt x="574341" y="310550"/>
                </a:cubicBezTo>
                <a:cubicBezTo>
                  <a:pt x="580068" y="305137"/>
                  <a:pt x="584573" y="298810"/>
                  <a:pt x="587780" y="291567"/>
                </a:cubicBezTo>
                <a:cubicBezTo>
                  <a:pt x="591140" y="284019"/>
                  <a:pt x="592820" y="276014"/>
                  <a:pt x="592820" y="267704"/>
                </a:cubicBezTo>
                <a:lnTo>
                  <a:pt x="592820" y="129560"/>
                </a:lnTo>
                <a:cubicBezTo>
                  <a:pt x="592820" y="97007"/>
                  <a:pt x="566247" y="70476"/>
                  <a:pt x="533641" y="70476"/>
                </a:cubicBezTo>
                <a:lnTo>
                  <a:pt x="234538" y="70476"/>
                </a:lnTo>
                <a:lnTo>
                  <a:pt x="234538" y="60641"/>
                </a:lnTo>
                <a:cubicBezTo>
                  <a:pt x="234538" y="52102"/>
                  <a:pt x="232781" y="43945"/>
                  <a:pt x="229421" y="36321"/>
                </a:cubicBezTo>
                <a:cubicBezTo>
                  <a:pt x="226138" y="29002"/>
                  <a:pt x="221556" y="22522"/>
                  <a:pt x="215753" y="16956"/>
                </a:cubicBezTo>
                <a:cubicBezTo>
                  <a:pt x="204452" y="6359"/>
                  <a:pt x="189790" y="565"/>
                  <a:pt x="174289" y="565"/>
                </a:cubicBezTo>
                <a:close/>
                <a:moveTo>
                  <a:pt x="174327" y="0"/>
                </a:moveTo>
                <a:cubicBezTo>
                  <a:pt x="189904" y="0"/>
                  <a:pt x="204794" y="5871"/>
                  <a:pt x="216095" y="16623"/>
                </a:cubicBezTo>
                <a:cubicBezTo>
                  <a:pt x="221974" y="22113"/>
                  <a:pt x="226632" y="28671"/>
                  <a:pt x="229916" y="36068"/>
                </a:cubicBezTo>
                <a:cubicBezTo>
                  <a:pt x="233352" y="43769"/>
                  <a:pt x="235108" y="52081"/>
                  <a:pt x="235108" y="60621"/>
                </a:cubicBezTo>
                <a:lnTo>
                  <a:pt x="235108" y="69924"/>
                </a:lnTo>
                <a:lnTo>
                  <a:pt x="533671" y="69924"/>
                </a:lnTo>
                <a:cubicBezTo>
                  <a:pt x="566582" y="69924"/>
                  <a:pt x="593384" y="96688"/>
                  <a:pt x="593384" y="129553"/>
                </a:cubicBezTo>
                <a:lnTo>
                  <a:pt x="593384" y="267723"/>
                </a:lnTo>
                <a:cubicBezTo>
                  <a:pt x="593384" y="276111"/>
                  <a:pt x="591628" y="284194"/>
                  <a:pt x="588268" y="291819"/>
                </a:cubicBezTo>
                <a:cubicBezTo>
                  <a:pt x="585061" y="299063"/>
                  <a:pt x="580479" y="305545"/>
                  <a:pt x="574752" y="310959"/>
                </a:cubicBezTo>
                <a:cubicBezTo>
                  <a:pt x="563528" y="321558"/>
                  <a:pt x="548943" y="327353"/>
                  <a:pt x="533595" y="327353"/>
                </a:cubicBezTo>
                <a:cubicBezTo>
                  <a:pt x="520232" y="327353"/>
                  <a:pt x="507022" y="322702"/>
                  <a:pt x="496485" y="314314"/>
                </a:cubicBezTo>
                <a:lnTo>
                  <a:pt x="452120" y="279085"/>
                </a:lnTo>
                <a:cubicBezTo>
                  <a:pt x="444790" y="273290"/>
                  <a:pt x="438757" y="265665"/>
                  <a:pt x="434634" y="257277"/>
                </a:cubicBezTo>
                <a:cubicBezTo>
                  <a:pt x="431274" y="250261"/>
                  <a:pt x="429136" y="242407"/>
                  <a:pt x="428602" y="234630"/>
                </a:cubicBezTo>
                <a:lnTo>
                  <a:pt x="235108" y="234630"/>
                </a:lnTo>
                <a:lnTo>
                  <a:pt x="235108" y="244924"/>
                </a:lnTo>
                <a:cubicBezTo>
                  <a:pt x="235108" y="253312"/>
                  <a:pt x="233352" y="261394"/>
                  <a:pt x="229992" y="269020"/>
                </a:cubicBezTo>
                <a:cubicBezTo>
                  <a:pt x="226785" y="276264"/>
                  <a:pt x="222204" y="282745"/>
                  <a:pt x="216400" y="288235"/>
                </a:cubicBezTo>
                <a:cubicBezTo>
                  <a:pt x="205252" y="298758"/>
                  <a:pt x="190667" y="304553"/>
                  <a:pt x="175319" y="304553"/>
                </a:cubicBezTo>
                <a:cubicBezTo>
                  <a:pt x="161727" y="304553"/>
                  <a:pt x="148441" y="299826"/>
                  <a:pt x="137827" y="291209"/>
                </a:cubicBezTo>
                <a:lnTo>
                  <a:pt x="21380" y="197037"/>
                </a:lnTo>
                <a:cubicBezTo>
                  <a:pt x="20311" y="196198"/>
                  <a:pt x="18707" y="194826"/>
                  <a:pt x="16875" y="192996"/>
                </a:cubicBezTo>
                <a:cubicBezTo>
                  <a:pt x="-5575" y="170501"/>
                  <a:pt x="-5575" y="133900"/>
                  <a:pt x="17027" y="111405"/>
                </a:cubicBezTo>
                <a:cubicBezTo>
                  <a:pt x="18707" y="109804"/>
                  <a:pt x="20158" y="108508"/>
                  <a:pt x="21151" y="107745"/>
                </a:cubicBezTo>
                <a:lnTo>
                  <a:pt x="135994" y="13725"/>
                </a:lnTo>
                <a:cubicBezTo>
                  <a:pt x="146837" y="4880"/>
                  <a:pt x="160429" y="0"/>
                  <a:pt x="1743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椭圆 107">
            <a:extLst>
              <a:ext uri="{FF2B5EF4-FFF2-40B4-BE49-F238E27FC236}">
                <a16:creationId xmlns:a16="http://schemas.microsoft.com/office/drawing/2014/main" id="{A2066392-A57F-F87D-A1B5-0817E0D0A67A}"/>
              </a:ext>
            </a:extLst>
          </p:cNvPr>
          <p:cNvSpPr/>
          <p:nvPr/>
        </p:nvSpPr>
        <p:spPr>
          <a:xfrm>
            <a:off x="5915025" y="2376735"/>
            <a:ext cx="361950" cy="361415"/>
          </a:xfrm>
          <a:custGeom>
            <a:avLst/>
            <a:gdLst>
              <a:gd name="connsiteX0" fmla="*/ 414666 w 606487"/>
              <a:gd name="connsiteY0" fmla="*/ 244368 h 605592"/>
              <a:gd name="connsiteX1" fmla="*/ 440469 w 606487"/>
              <a:gd name="connsiteY1" fmla="*/ 270042 h 605592"/>
              <a:gd name="connsiteX2" fmla="*/ 440469 w 606487"/>
              <a:gd name="connsiteY2" fmla="*/ 381912 h 605592"/>
              <a:gd name="connsiteX3" fmla="*/ 414666 w 606487"/>
              <a:gd name="connsiteY3" fmla="*/ 407586 h 605592"/>
              <a:gd name="connsiteX4" fmla="*/ 388956 w 606487"/>
              <a:gd name="connsiteY4" fmla="*/ 381912 h 605592"/>
              <a:gd name="connsiteX5" fmla="*/ 388956 w 606487"/>
              <a:gd name="connsiteY5" fmla="*/ 270042 h 605592"/>
              <a:gd name="connsiteX6" fmla="*/ 414666 w 606487"/>
              <a:gd name="connsiteY6" fmla="*/ 244368 h 605592"/>
              <a:gd name="connsiteX7" fmla="*/ 302702 w 606487"/>
              <a:gd name="connsiteY7" fmla="*/ 167240 h 605592"/>
              <a:gd name="connsiteX8" fmla="*/ 328412 w 606487"/>
              <a:gd name="connsiteY8" fmla="*/ 192915 h 605592"/>
              <a:gd name="connsiteX9" fmla="*/ 328412 w 606487"/>
              <a:gd name="connsiteY9" fmla="*/ 381911 h 605592"/>
              <a:gd name="connsiteX10" fmla="*/ 302702 w 606487"/>
              <a:gd name="connsiteY10" fmla="*/ 407586 h 605592"/>
              <a:gd name="connsiteX11" fmla="*/ 276899 w 606487"/>
              <a:gd name="connsiteY11" fmla="*/ 381911 h 605592"/>
              <a:gd name="connsiteX12" fmla="*/ 276899 w 606487"/>
              <a:gd name="connsiteY12" fmla="*/ 192915 h 605592"/>
              <a:gd name="connsiteX13" fmla="*/ 302702 w 606487"/>
              <a:gd name="connsiteY13" fmla="*/ 167240 h 605592"/>
              <a:gd name="connsiteX14" fmla="*/ 190632 w 606487"/>
              <a:gd name="connsiteY14" fmla="*/ 107965 h 605592"/>
              <a:gd name="connsiteX15" fmla="*/ 216353 w 606487"/>
              <a:gd name="connsiteY15" fmla="*/ 133737 h 605592"/>
              <a:gd name="connsiteX16" fmla="*/ 216353 w 606487"/>
              <a:gd name="connsiteY16" fmla="*/ 381907 h 605592"/>
              <a:gd name="connsiteX17" fmla="*/ 190632 w 606487"/>
              <a:gd name="connsiteY17" fmla="*/ 407586 h 605592"/>
              <a:gd name="connsiteX18" fmla="*/ 164911 w 606487"/>
              <a:gd name="connsiteY18" fmla="*/ 381907 h 605592"/>
              <a:gd name="connsiteX19" fmla="*/ 164911 w 606487"/>
              <a:gd name="connsiteY19" fmla="*/ 133737 h 605592"/>
              <a:gd name="connsiteX20" fmla="*/ 190632 w 606487"/>
              <a:gd name="connsiteY20" fmla="*/ 107965 h 605592"/>
              <a:gd name="connsiteX21" fmla="*/ 86256 w 606487"/>
              <a:gd name="connsiteY21" fmla="*/ 51447 h 605592"/>
              <a:gd name="connsiteX22" fmla="*/ 86256 w 606487"/>
              <a:gd name="connsiteY22" fmla="*/ 464229 h 605592"/>
              <a:gd name="connsiteX23" fmla="*/ 517724 w 606487"/>
              <a:gd name="connsiteY23" fmla="*/ 464229 h 605592"/>
              <a:gd name="connsiteX24" fmla="*/ 517724 w 606487"/>
              <a:gd name="connsiteY24" fmla="*/ 51447 h 605592"/>
              <a:gd name="connsiteX25" fmla="*/ 25719 w 606487"/>
              <a:gd name="connsiteY25" fmla="*/ 0 h 605592"/>
              <a:gd name="connsiteX26" fmla="*/ 580861 w 606487"/>
              <a:gd name="connsiteY26" fmla="*/ 0 h 605592"/>
              <a:gd name="connsiteX27" fmla="*/ 606487 w 606487"/>
              <a:gd name="connsiteY27" fmla="*/ 25677 h 605592"/>
              <a:gd name="connsiteX28" fmla="*/ 579468 w 606487"/>
              <a:gd name="connsiteY28" fmla="*/ 51447 h 605592"/>
              <a:gd name="connsiteX29" fmla="*/ 569162 w 606487"/>
              <a:gd name="connsiteY29" fmla="*/ 51447 h 605592"/>
              <a:gd name="connsiteX30" fmla="*/ 569162 w 606487"/>
              <a:gd name="connsiteY30" fmla="*/ 488608 h 605592"/>
              <a:gd name="connsiteX31" fmla="*/ 543443 w 606487"/>
              <a:gd name="connsiteY31" fmla="*/ 514285 h 605592"/>
              <a:gd name="connsiteX32" fmla="*/ 476499 w 606487"/>
              <a:gd name="connsiteY32" fmla="*/ 514285 h 605592"/>
              <a:gd name="connsiteX33" fmla="*/ 476499 w 606487"/>
              <a:gd name="connsiteY33" fmla="*/ 579915 h 605592"/>
              <a:gd name="connsiteX34" fmla="*/ 450687 w 606487"/>
              <a:gd name="connsiteY34" fmla="*/ 605592 h 605592"/>
              <a:gd name="connsiteX35" fmla="*/ 424968 w 606487"/>
              <a:gd name="connsiteY35" fmla="*/ 579915 h 605592"/>
              <a:gd name="connsiteX36" fmla="*/ 424968 w 606487"/>
              <a:gd name="connsiteY36" fmla="*/ 514285 h 605592"/>
              <a:gd name="connsiteX37" fmla="*/ 180219 w 606487"/>
              <a:gd name="connsiteY37" fmla="*/ 514285 h 605592"/>
              <a:gd name="connsiteX38" fmla="*/ 180219 w 606487"/>
              <a:gd name="connsiteY38" fmla="*/ 579915 h 605592"/>
              <a:gd name="connsiteX39" fmla="*/ 154500 w 606487"/>
              <a:gd name="connsiteY39" fmla="*/ 605592 h 605592"/>
              <a:gd name="connsiteX40" fmla="*/ 128688 w 606487"/>
              <a:gd name="connsiteY40" fmla="*/ 579915 h 605592"/>
              <a:gd name="connsiteX41" fmla="*/ 128688 w 606487"/>
              <a:gd name="connsiteY41" fmla="*/ 514285 h 605592"/>
              <a:gd name="connsiteX42" fmla="*/ 61744 w 606487"/>
              <a:gd name="connsiteY42" fmla="*/ 514285 h 605592"/>
              <a:gd name="connsiteX43" fmla="*/ 36025 w 606487"/>
              <a:gd name="connsiteY43" fmla="*/ 488608 h 605592"/>
              <a:gd name="connsiteX44" fmla="*/ 36025 w 606487"/>
              <a:gd name="connsiteY44" fmla="*/ 51447 h 605592"/>
              <a:gd name="connsiteX45" fmla="*/ 25719 w 606487"/>
              <a:gd name="connsiteY45" fmla="*/ 51447 h 605592"/>
              <a:gd name="connsiteX46" fmla="*/ 0 w 606487"/>
              <a:gd name="connsiteY46" fmla="*/ 25677 h 605592"/>
              <a:gd name="connsiteX47" fmla="*/ 25719 w 606487"/>
              <a:gd name="connsiteY47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6487" h="605592">
                <a:moveTo>
                  <a:pt x="414666" y="244368"/>
                </a:moveTo>
                <a:cubicBezTo>
                  <a:pt x="428774" y="244368"/>
                  <a:pt x="440469" y="255954"/>
                  <a:pt x="440469" y="270042"/>
                </a:cubicBezTo>
                <a:lnTo>
                  <a:pt x="440469" y="381912"/>
                </a:lnTo>
                <a:cubicBezTo>
                  <a:pt x="439170" y="396000"/>
                  <a:pt x="428774" y="407586"/>
                  <a:pt x="414666" y="407586"/>
                </a:cubicBezTo>
                <a:cubicBezTo>
                  <a:pt x="400465" y="407586"/>
                  <a:pt x="388956" y="396000"/>
                  <a:pt x="388956" y="381912"/>
                </a:cubicBezTo>
                <a:lnTo>
                  <a:pt x="388956" y="270042"/>
                </a:lnTo>
                <a:cubicBezTo>
                  <a:pt x="388956" y="255954"/>
                  <a:pt x="400558" y="244368"/>
                  <a:pt x="414666" y="244368"/>
                </a:cubicBezTo>
                <a:close/>
                <a:moveTo>
                  <a:pt x="302702" y="167240"/>
                </a:moveTo>
                <a:cubicBezTo>
                  <a:pt x="316810" y="167240"/>
                  <a:pt x="328412" y="178826"/>
                  <a:pt x="328412" y="192915"/>
                </a:cubicBezTo>
                <a:lnTo>
                  <a:pt x="328412" y="381911"/>
                </a:lnTo>
                <a:cubicBezTo>
                  <a:pt x="328412" y="396000"/>
                  <a:pt x="316810" y="407586"/>
                  <a:pt x="302702" y="407586"/>
                </a:cubicBezTo>
                <a:cubicBezTo>
                  <a:pt x="288408" y="407586"/>
                  <a:pt x="276899" y="396000"/>
                  <a:pt x="276899" y="381911"/>
                </a:cubicBezTo>
                <a:lnTo>
                  <a:pt x="276899" y="192915"/>
                </a:lnTo>
                <a:cubicBezTo>
                  <a:pt x="276899" y="178826"/>
                  <a:pt x="288594" y="167240"/>
                  <a:pt x="302702" y="167240"/>
                </a:cubicBezTo>
                <a:close/>
                <a:moveTo>
                  <a:pt x="190632" y="107965"/>
                </a:moveTo>
                <a:cubicBezTo>
                  <a:pt x="204746" y="107965"/>
                  <a:pt x="216353" y="119646"/>
                  <a:pt x="216353" y="133737"/>
                </a:cubicBezTo>
                <a:lnTo>
                  <a:pt x="216353" y="381907"/>
                </a:lnTo>
                <a:cubicBezTo>
                  <a:pt x="216353" y="395998"/>
                  <a:pt x="204746" y="407586"/>
                  <a:pt x="190632" y="407586"/>
                </a:cubicBezTo>
                <a:cubicBezTo>
                  <a:pt x="176425" y="407586"/>
                  <a:pt x="164911" y="395998"/>
                  <a:pt x="164911" y="381907"/>
                </a:cubicBezTo>
                <a:lnTo>
                  <a:pt x="164911" y="133737"/>
                </a:lnTo>
                <a:cubicBezTo>
                  <a:pt x="164911" y="119646"/>
                  <a:pt x="176518" y="107965"/>
                  <a:pt x="190632" y="107965"/>
                </a:cubicBezTo>
                <a:close/>
                <a:moveTo>
                  <a:pt x="86256" y="51447"/>
                </a:moveTo>
                <a:lnTo>
                  <a:pt x="86256" y="464229"/>
                </a:lnTo>
                <a:lnTo>
                  <a:pt x="517724" y="464229"/>
                </a:lnTo>
                <a:lnTo>
                  <a:pt x="517724" y="51447"/>
                </a:lnTo>
                <a:close/>
                <a:moveTo>
                  <a:pt x="25719" y="0"/>
                </a:moveTo>
                <a:lnTo>
                  <a:pt x="580861" y="0"/>
                </a:lnTo>
                <a:cubicBezTo>
                  <a:pt x="594974" y="0"/>
                  <a:pt x="606580" y="11587"/>
                  <a:pt x="606487" y="25677"/>
                </a:cubicBezTo>
                <a:cubicBezTo>
                  <a:pt x="606487" y="39767"/>
                  <a:pt x="593581" y="51447"/>
                  <a:pt x="579468" y="51447"/>
                </a:cubicBezTo>
                <a:lnTo>
                  <a:pt x="569162" y="51447"/>
                </a:lnTo>
                <a:lnTo>
                  <a:pt x="569162" y="488608"/>
                </a:lnTo>
                <a:cubicBezTo>
                  <a:pt x="569162" y="503996"/>
                  <a:pt x="557556" y="514285"/>
                  <a:pt x="543443" y="514285"/>
                </a:cubicBezTo>
                <a:lnTo>
                  <a:pt x="476499" y="514285"/>
                </a:lnTo>
                <a:lnTo>
                  <a:pt x="476499" y="579915"/>
                </a:lnTo>
                <a:cubicBezTo>
                  <a:pt x="476499" y="594005"/>
                  <a:pt x="464800" y="605592"/>
                  <a:pt x="450687" y="605592"/>
                </a:cubicBezTo>
                <a:cubicBezTo>
                  <a:pt x="436574" y="605592"/>
                  <a:pt x="424968" y="594005"/>
                  <a:pt x="424968" y="579915"/>
                </a:cubicBezTo>
                <a:lnTo>
                  <a:pt x="424968" y="514285"/>
                </a:lnTo>
                <a:lnTo>
                  <a:pt x="180219" y="514285"/>
                </a:lnTo>
                <a:lnTo>
                  <a:pt x="180219" y="579915"/>
                </a:lnTo>
                <a:cubicBezTo>
                  <a:pt x="180219" y="594005"/>
                  <a:pt x="168613" y="605592"/>
                  <a:pt x="154500" y="605592"/>
                </a:cubicBezTo>
                <a:cubicBezTo>
                  <a:pt x="140387" y="605592"/>
                  <a:pt x="128688" y="594005"/>
                  <a:pt x="128688" y="579915"/>
                </a:cubicBezTo>
                <a:lnTo>
                  <a:pt x="128688" y="514285"/>
                </a:lnTo>
                <a:lnTo>
                  <a:pt x="61744" y="514285"/>
                </a:lnTo>
                <a:cubicBezTo>
                  <a:pt x="47631" y="514285"/>
                  <a:pt x="36025" y="502698"/>
                  <a:pt x="36025" y="488608"/>
                </a:cubicBezTo>
                <a:lnTo>
                  <a:pt x="36025" y="51447"/>
                </a:lnTo>
                <a:lnTo>
                  <a:pt x="25719" y="51447"/>
                </a:lnTo>
                <a:cubicBezTo>
                  <a:pt x="11606" y="51447"/>
                  <a:pt x="0" y="39767"/>
                  <a:pt x="0" y="25677"/>
                </a:cubicBezTo>
                <a:cubicBezTo>
                  <a:pt x="0" y="11587"/>
                  <a:pt x="11606" y="0"/>
                  <a:pt x="257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椭圆 108">
            <a:extLst>
              <a:ext uri="{FF2B5EF4-FFF2-40B4-BE49-F238E27FC236}">
                <a16:creationId xmlns:a16="http://schemas.microsoft.com/office/drawing/2014/main" id="{B0E3B267-C36B-FE04-BC85-36168D763336}"/>
              </a:ext>
            </a:extLst>
          </p:cNvPr>
          <p:cNvSpPr/>
          <p:nvPr/>
        </p:nvSpPr>
        <p:spPr>
          <a:xfrm>
            <a:off x="6910285" y="3303998"/>
            <a:ext cx="361950" cy="35868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8425" h="573203">
                <a:moveTo>
                  <a:pt x="35688" y="330987"/>
                </a:moveTo>
                <a:cubicBezTo>
                  <a:pt x="32039" y="330987"/>
                  <a:pt x="29102" y="334008"/>
                  <a:pt x="29102" y="337651"/>
                </a:cubicBezTo>
                <a:lnTo>
                  <a:pt x="29102" y="484438"/>
                </a:lnTo>
                <a:cubicBezTo>
                  <a:pt x="29102" y="488081"/>
                  <a:pt x="32039" y="491102"/>
                  <a:pt x="35688" y="491102"/>
                </a:cubicBezTo>
                <a:lnTo>
                  <a:pt x="240293" y="491102"/>
                </a:lnTo>
                <a:cubicBezTo>
                  <a:pt x="243942" y="491102"/>
                  <a:pt x="246968" y="488081"/>
                  <a:pt x="246968" y="484438"/>
                </a:cubicBezTo>
                <a:lnTo>
                  <a:pt x="246968" y="337651"/>
                </a:lnTo>
                <a:cubicBezTo>
                  <a:pt x="246968" y="334008"/>
                  <a:pt x="243942" y="330987"/>
                  <a:pt x="240293" y="330987"/>
                </a:cubicBezTo>
                <a:close/>
                <a:moveTo>
                  <a:pt x="440550" y="305700"/>
                </a:moveTo>
                <a:cubicBezTo>
                  <a:pt x="444243" y="305700"/>
                  <a:pt x="447936" y="307122"/>
                  <a:pt x="450784" y="309967"/>
                </a:cubicBezTo>
                <a:lnTo>
                  <a:pt x="487627" y="346765"/>
                </a:lnTo>
                <a:cubicBezTo>
                  <a:pt x="493323" y="352454"/>
                  <a:pt x="493323" y="361520"/>
                  <a:pt x="487627" y="367209"/>
                </a:cubicBezTo>
                <a:cubicBezTo>
                  <a:pt x="484780" y="370053"/>
                  <a:pt x="481042" y="371475"/>
                  <a:pt x="477304" y="371475"/>
                </a:cubicBezTo>
                <a:cubicBezTo>
                  <a:pt x="473477" y="371475"/>
                  <a:pt x="469829" y="370053"/>
                  <a:pt x="466981" y="367209"/>
                </a:cubicBezTo>
                <a:lnTo>
                  <a:pt x="454967" y="355298"/>
                </a:lnTo>
                <a:lnTo>
                  <a:pt x="454967" y="470137"/>
                </a:lnTo>
                <a:cubicBezTo>
                  <a:pt x="454967" y="478137"/>
                  <a:pt x="448470" y="484714"/>
                  <a:pt x="440372" y="484714"/>
                </a:cubicBezTo>
                <a:lnTo>
                  <a:pt x="328329" y="484714"/>
                </a:lnTo>
                <a:cubicBezTo>
                  <a:pt x="320320" y="484714"/>
                  <a:pt x="313734" y="478137"/>
                  <a:pt x="313734" y="470137"/>
                </a:cubicBezTo>
                <a:cubicBezTo>
                  <a:pt x="313734" y="462049"/>
                  <a:pt x="320320" y="455560"/>
                  <a:pt x="328329" y="455560"/>
                </a:cubicBezTo>
                <a:lnTo>
                  <a:pt x="328329" y="455649"/>
                </a:lnTo>
                <a:lnTo>
                  <a:pt x="426044" y="455649"/>
                </a:lnTo>
                <a:lnTo>
                  <a:pt x="426044" y="355298"/>
                </a:lnTo>
                <a:lnTo>
                  <a:pt x="414030" y="367209"/>
                </a:lnTo>
                <a:cubicBezTo>
                  <a:pt x="408334" y="372897"/>
                  <a:pt x="399168" y="372897"/>
                  <a:pt x="393472" y="367209"/>
                </a:cubicBezTo>
                <a:cubicBezTo>
                  <a:pt x="387777" y="361520"/>
                  <a:pt x="387777" y="352454"/>
                  <a:pt x="393472" y="346765"/>
                </a:cubicBezTo>
                <a:lnTo>
                  <a:pt x="430316" y="309967"/>
                </a:lnTo>
                <a:cubicBezTo>
                  <a:pt x="433163" y="307122"/>
                  <a:pt x="436856" y="305700"/>
                  <a:pt x="440550" y="305700"/>
                </a:cubicBezTo>
                <a:close/>
                <a:moveTo>
                  <a:pt x="35688" y="302020"/>
                </a:moveTo>
                <a:lnTo>
                  <a:pt x="240293" y="302020"/>
                </a:lnTo>
                <a:cubicBezTo>
                  <a:pt x="259961" y="302020"/>
                  <a:pt x="275981" y="318014"/>
                  <a:pt x="275981" y="337651"/>
                </a:cubicBezTo>
                <a:lnTo>
                  <a:pt x="275981" y="484438"/>
                </a:lnTo>
                <a:cubicBezTo>
                  <a:pt x="275981" y="504075"/>
                  <a:pt x="259961" y="520068"/>
                  <a:pt x="240293" y="520068"/>
                </a:cubicBezTo>
                <a:lnTo>
                  <a:pt x="152631" y="520068"/>
                </a:lnTo>
                <a:lnTo>
                  <a:pt x="152631" y="544059"/>
                </a:lnTo>
                <a:lnTo>
                  <a:pt x="179152" y="544059"/>
                </a:lnTo>
                <a:cubicBezTo>
                  <a:pt x="187251" y="544059"/>
                  <a:pt x="193747" y="550545"/>
                  <a:pt x="193747" y="558631"/>
                </a:cubicBezTo>
                <a:cubicBezTo>
                  <a:pt x="193747" y="566628"/>
                  <a:pt x="187251" y="573203"/>
                  <a:pt x="179152" y="573203"/>
                </a:cubicBezTo>
                <a:lnTo>
                  <a:pt x="96829" y="573203"/>
                </a:lnTo>
                <a:cubicBezTo>
                  <a:pt x="88730" y="573203"/>
                  <a:pt x="82234" y="566628"/>
                  <a:pt x="82234" y="558631"/>
                </a:cubicBezTo>
                <a:cubicBezTo>
                  <a:pt x="82234" y="550545"/>
                  <a:pt x="88730" y="544059"/>
                  <a:pt x="96829" y="544059"/>
                </a:cubicBezTo>
                <a:lnTo>
                  <a:pt x="123439" y="544059"/>
                </a:lnTo>
                <a:lnTo>
                  <a:pt x="123439" y="520068"/>
                </a:lnTo>
                <a:lnTo>
                  <a:pt x="35688" y="520068"/>
                </a:lnTo>
                <a:cubicBezTo>
                  <a:pt x="16020" y="520068"/>
                  <a:pt x="0" y="504075"/>
                  <a:pt x="0" y="484438"/>
                </a:cubicBezTo>
                <a:lnTo>
                  <a:pt x="0" y="337651"/>
                </a:lnTo>
                <a:cubicBezTo>
                  <a:pt x="0" y="318014"/>
                  <a:pt x="16020" y="302020"/>
                  <a:pt x="35688" y="302020"/>
                </a:cubicBezTo>
                <a:close/>
                <a:moveTo>
                  <a:pt x="138020" y="94487"/>
                </a:moveTo>
                <a:lnTo>
                  <a:pt x="250020" y="94487"/>
                </a:lnTo>
                <a:cubicBezTo>
                  <a:pt x="258122" y="94487"/>
                  <a:pt x="264621" y="100974"/>
                  <a:pt x="264621" y="109060"/>
                </a:cubicBezTo>
                <a:cubicBezTo>
                  <a:pt x="264621" y="117147"/>
                  <a:pt x="258122" y="123634"/>
                  <a:pt x="250020" y="123634"/>
                </a:cubicBezTo>
                <a:lnTo>
                  <a:pt x="250020" y="123545"/>
                </a:lnTo>
                <a:lnTo>
                  <a:pt x="152710" y="123545"/>
                </a:lnTo>
                <a:lnTo>
                  <a:pt x="152710" y="223873"/>
                </a:lnTo>
                <a:lnTo>
                  <a:pt x="164729" y="211876"/>
                </a:lnTo>
                <a:cubicBezTo>
                  <a:pt x="170427" y="206189"/>
                  <a:pt x="179508" y="206189"/>
                  <a:pt x="185206" y="211876"/>
                </a:cubicBezTo>
                <a:cubicBezTo>
                  <a:pt x="190904" y="217563"/>
                  <a:pt x="190904" y="226716"/>
                  <a:pt x="185206" y="232404"/>
                </a:cubicBezTo>
                <a:lnTo>
                  <a:pt x="148436" y="269104"/>
                </a:lnTo>
                <a:cubicBezTo>
                  <a:pt x="145588" y="271948"/>
                  <a:pt x="141759" y="273370"/>
                  <a:pt x="138109" y="273370"/>
                </a:cubicBezTo>
                <a:cubicBezTo>
                  <a:pt x="134281" y="273370"/>
                  <a:pt x="130630" y="271948"/>
                  <a:pt x="127781" y="269104"/>
                </a:cubicBezTo>
                <a:lnTo>
                  <a:pt x="91012" y="232404"/>
                </a:lnTo>
                <a:cubicBezTo>
                  <a:pt x="85314" y="226716"/>
                  <a:pt x="85314" y="217563"/>
                  <a:pt x="91012" y="211876"/>
                </a:cubicBezTo>
                <a:cubicBezTo>
                  <a:pt x="96710" y="206189"/>
                  <a:pt x="105791" y="206189"/>
                  <a:pt x="111489" y="211876"/>
                </a:cubicBezTo>
                <a:lnTo>
                  <a:pt x="123508" y="223873"/>
                </a:lnTo>
                <a:lnTo>
                  <a:pt x="123508" y="109060"/>
                </a:lnTo>
                <a:cubicBezTo>
                  <a:pt x="123508" y="100974"/>
                  <a:pt x="129918" y="94487"/>
                  <a:pt x="138020" y="94487"/>
                </a:cubicBezTo>
                <a:close/>
                <a:moveTo>
                  <a:pt x="338148" y="29153"/>
                </a:moveTo>
                <a:cubicBezTo>
                  <a:pt x="334410" y="29153"/>
                  <a:pt x="331473" y="32176"/>
                  <a:pt x="331473" y="35820"/>
                </a:cubicBezTo>
                <a:lnTo>
                  <a:pt x="331473" y="182566"/>
                </a:lnTo>
                <a:cubicBezTo>
                  <a:pt x="331473" y="186210"/>
                  <a:pt x="334410" y="189143"/>
                  <a:pt x="338148" y="189143"/>
                </a:cubicBezTo>
                <a:lnTo>
                  <a:pt x="542650" y="189143"/>
                </a:lnTo>
                <a:cubicBezTo>
                  <a:pt x="546388" y="189143"/>
                  <a:pt x="549325" y="186210"/>
                  <a:pt x="549325" y="182566"/>
                </a:cubicBezTo>
                <a:lnTo>
                  <a:pt x="549325" y="35820"/>
                </a:lnTo>
                <a:cubicBezTo>
                  <a:pt x="549325" y="32176"/>
                  <a:pt x="546388" y="29153"/>
                  <a:pt x="542650" y="29153"/>
                </a:cubicBezTo>
                <a:close/>
                <a:moveTo>
                  <a:pt x="338148" y="0"/>
                </a:moveTo>
                <a:lnTo>
                  <a:pt x="542650" y="0"/>
                </a:lnTo>
                <a:cubicBezTo>
                  <a:pt x="562407" y="0"/>
                  <a:pt x="578425" y="16177"/>
                  <a:pt x="578425" y="35820"/>
                </a:cubicBezTo>
                <a:lnTo>
                  <a:pt x="578425" y="182388"/>
                </a:lnTo>
                <a:cubicBezTo>
                  <a:pt x="578425" y="202120"/>
                  <a:pt x="562407" y="218119"/>
                  <a:pt x="542650" y="218119"/>
                </a:cubicBezTo>
                <a:lnTo>
                  <a:pt x="454994" y="218119"/>
                </a:lnTo>
                <a:lnTo>
                  <a:pt x="454994" y="242029"/>
                </a:lnTo>
                <a:lnTo>
                  <a:pt x="481602" y="242029"/>
                </a:lnTo>
                <a:cubicBezTo>
                  <a:pt x="489611" y="242029"/>
                  <a:pt x="496197" y="248518"/>
                  <a:pt x="496197" y="256606"/>
                </a:cubicBezTo>
                <a:cubicBezTo>
                  <a:pt x="496197" y="264694"/>
                  <a:pt x="489611" y="271183"/>
                  <a:pt x="481602" y="271183"/>
                </a:cubicBezTo>
                <a:lnTo>
                  <a:pt x="399196" y="271183"/>
                </a:lnTo>
                <a:cubicBezTo>
                  <a:pt x="391187" y="271183"/>
                  <a:pt x="384601" y="264694"/>
                  <a:pt x="384601" y="256606"/>
                </a:cubicBezTo>
                <a:cubicBezTo>
                  <a:pt x="384601" y="248518"/>
                  <a:pt x="391187" y="242029"/>
                  <a:pt x="399196" y="242029"/>
                </a:cubicBezTo>
                <a:lnTo>
                  <a:pt x="425804" y="242029"/>
                </a:lnTo>
                <a:lnTo>
                  <a:pt x="425804" y="218119"/>
                </a:lnTo>
                <a:lnTo>
                  <a:pt x="338148" y="218119"/>
                </a:lnTo>
                <a:cubicBezTo>
                  <a:pt x="318391" y="218119"/>
                  <a:pt x="302373" y="202120"/>
                  <a:pt x="302373" y="182388"/>
                </a:cubicBezTo>
                <a:lnTo>
                  <a:pt x="302373" y="35731"/>
                </a:lnTo>
                <a:cubicBezTo>
                  <a:pt x="302373" y="15999"/>
                  <a:pt x="318391" y="0"/>
                  <a:pt x="338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9">
            <a:extLst>
              <a:ext uri="{FF2B5EF4-FFF2-40B4-BE49-F238E27FC236}">
                <a16:creationId xmlns:a16="http://schemas.microsoft.com/office/drawing/2014/main" id="{6DEF9151-9DFF-C128-F245-5FE94D87ECD1}"/>
              </a:ext>
            </a:extLst>
          </p:cNvPr>
          <p:cNvSpPr/>
          <p:nvPr/>
        </p:nvSpPr>
        <p:spPr>
          <a:xfrm>
            <a:off x="4963649" y="3302364"/>
            <a:ext cx="351914" cy="361950"/>
          </a:xfrm>
          <a:custGeom>
            <a:avLst/>
            <a:gdLst>
              <a:gd name="T0" fmla="*/ 6023 w 6383"/>
              <a:gd name="T1" fmla="*/ 2985 h 6575"/>
              <a:gd name="T2" fmla="*/ 5921 w 6383"/>
              <a:gd name="T3" fmla="*/ 1957 h 6575"/>
              <a:gd name="T4" fmla="*/ 5304 w 6383"/>
              <a:gd name="T5" fmla="*/ 1379 h 6575"/>
              <a:gd name="T6" fmla="*/ 4619 w 6383"/>
              <a:gd name="T7" fmla="*/ 608 h 6575"/>
              <a:gd name="T8" fmla="*/ 3777 w 6383"/>
              <a:gd name="T9" fmla="*/ 501 h 6575"/>
              <a:gd name="T10" fmla="*/ 2768 w 6383"/>
              <a:gd name="T11" fmla="*/ 280 h 6575"/>
              <a:gd name="T12" fmla="*/ 2028 w 6383"/>
              <a:gd name="T13" fmla="*/ 688 h 6575"/>
              <a:gd name="T14" fmla="*/ 1083 w 6383"/>
              <a:gd name="T15" fmla="*/ 1103 h 6575"/>
              <a:gd name="T16" fmla="*/ 723 w 6383"/>
              <a:gd name="T17" fmla="*/ 1868 h 6575"/>
              <a:gd name="T18" fmla="*/ 201 w 6383"/>
              <a:gd name="T19" fmla="*/ 2759 h 6575"/>
              <a:gd name="T20" fmla="*/ 360 w 6383"/>
              <a:gd name="T21" fmla="*/ 3591 h 6575"/>
              <a:gd name="T22" fmla="*/ 461 w 6383"/>
              <a:gd name="T23" fmla="*/ 4619 h 6575"/>
              <a:gd name="T24" fmla="*/ 1079 w 6383"/>
              <a:gd name="T25" fmla="*/ 5197 h 6575"/>
              <a:gd name="T26" fmla="*/ 1764 w 6383"/>
              <a:gd name="T27" fmla="*/ 5968 h 6575"/>
              <a:gd name="T28" fmla="*/ 2604 w 6383"/>
              <a:gd name="T29" fmla="*/ 6073 h 6575"/>
              <a:gd name="T30" fmla="*/ 3613 w 6383"/>
              <a:gd name="T31" fmla="*/ 6295 h 6575"/>
              <a:gd name="T32" fmla="*/ 4353 w 6383"/>
              <a:gd name="T33" fmla="*/ 5888 h 6575"/>
              <a:gd name="T34" fmla="*/ 5299 w 6383"/>
              <a:gd name="T35" fmla="*/ 5473 h 6575"/>
              <a:gd name="T36" fmla="*/ 5659 w 6383"/>
              <a:gd name="T37" fmla="*/ 4708 h 6575"/>
              <a:gd name="T38" fmla="*/ 6180 w 6383"/>
              <a:gd name="T39" fmla="*/ 3817 h 6575"/>
              <a:gd name="T40" fmla="*/ 3877 w 6383"/>
              <a:gd name="T41" fmla="*/ 4231 h 6575"/>
              <a:gd name="T42" fmla="*/ 3381 w 6383"/>
              <a:gd name="T43" fmla="*/ 4613 h 6575"/>
              <a:gd name="T44" fmla="*/ 3287 w 6383"/>
              <a:gd name="T45" fmla="*/ 4924 h 6575"/>
              <a:gd name="T46" fmla="*/ 2960 w 6383"/>
              <a:gd name="T47" fmla="*/ 4820 h 6575"/>
              <a:gd name="T48" fmla="*/ 2844 w 6383"/>
              <a:gd name="T49" fmla="*/ 4529 h 6575"/>
              <a:gd name="T50" fmla="*/ 2356 w 6383"/>
              <a:gd name="T51" fmla="*/ 4233 h 6575"/>
              <a:gd name="T52" fmla="*/ 2560 w 6383"/>
              <a:gd name="T53" fmla="*/ 3940 h 6575"/>
              <a:gd name="T54" fmla="*/ 3307 w 6383"/>
              <a:gd name="T55" fmla="*/ 4036 h 6575"/>
              <a:gd name="T56" fmla="*/ 3193 w 6383"/>
              <a:gd name="T57" fmla="*/ 3535 h 6575"/>
              <a:gd name="T58" fmla="*/ 2365 w 6383"/>
              <a:gd name="T59" fmla="*/ 2705 h 6575"/>
              <a:gd name="T60" fmla="*/ 2991 w 6383"/>
              <a:gd name="T61" fmla="*/ 1897 h 6575"/>
              <a:gd name="T62" fmla="*/ 3105 w 6383"/>
              <a:gd name="T63" fmla="*/ 1651 h 6575"/>
              <a:gd name="T64" fmla="*/ 3401 w 6383"/>
              <a:gd name="T65" fmla="*/ 1856 h 6575"/>
              <a:gd name="T66" fmla="*/ 3865 w 6383"/>
              <a:gd name="T67" fmla="*/ 2119 h 6575"/>
              <a:gd name="T68" fmla="*/ 3847 w 6383"/>
              <a:gd name="T69" fmla="*/ 2508 h 6575"/>
              <a:gd name="T70" fmla="*/ 3208 w 6383"/>
              <a:gd name="T71" fmla="*/ 2464 h 6575"/>
              <a:gd name="T72" fmla="*/ 3025 w 6383"/>
              <a:gd name="T73" fmla="*/ 2832 h 6575"/>
              <a:gd name="T74" fmla="*/ 3647 w 6383"/>
              <a:gd name="T75" fmla="*/ 3137 h 6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83" h="6575">
                <a:moveTo>
                  <a:pt x="6023" y="3591"/>
                </a:moveTo>
                <a:cubicBezTo>
                  <a:pt x="5895" y="3409"/>
                  <a:pt x="5895" y="3167"/>
                  <a:pt x="6023" y="2985"/>
                </a:cubicBezTo>
                <a:lnTo>
                  <a:pt x="6181" y="2759"/>
                </a:lnTo>
                <a:cubicBezTo>
                  <a:pt x="6383" y="2472"/>
                  <a:pt x="6253" y="2072"/>
                  <a:pt x="5921" y="1957"/>
                </a:cubicBezTo>
                <a:lnTo>
                  <a:pt x="5660" y="1868"/>
                </a:lnTo>
                <a:cubicBezTo>
                  <a:pt x="5451" y="1796"/>
                  <a:pt x="5308" y="1600"/>
                  <a:pt x="5304" y="1379"/>
                </a:cubicBezTo>
                <a:lnTo>
                  <a:pt x="5300" y="1103"/>
                </a:lnTo>
                <a:cubicBezTo>
                  <a:pt x="5295" y="752"/>
                  <a:pt x="4953" y="505"/>
                  <a:pt x="4619" y="608"/>
                </a:cubicBezTo>
                <a:lnTo>
                  <a:pt x="4353" y="688"/>
                </a:lnTo>
                <a:cubicBezTo>
                  <a:pt x="4141" y="753"/>
                  <a:pt x="3911" y="679"/>
                  <a:pt x="3777" y="501"/>
                </a:cubicBezTo>
                <a:lnTo>
                  <a:pt x="3611" y="280"/>
                </a:lnTo>
                <a:cubicBezTo>
                  <a:pt x="3400" y="0"/>
                  <a:pt x="2979" y="0"/>
                  <a:pt x="2768" y="280"/>
                </a:cubicBezTo>
                <a:lnTo>
                  <a:pt x="2604" y="501"/>
                </a:lnTo>
                <a:cubicBezTo>
                  <a:pt x="2471" y="679"/>
                  <a:pt x="2240" y="753"/>
                  <a:pt x="2028" y="688"/>
                </a:cubicBezTo>
                <a:lnTo>
                  <a:pt x="1764" y="608"/>
                </a:lnTo>
                <a:cubicBezTo>
                  <a:pt x="1429" y="505"/>
                  <a:pt x="1088" y="752"/>
                  <a:pt x="1083" y="1103"/>
                </a:cubicBezTo>
                <a:lnTo>
                  <a:pt x="1079" y="1379"/>
                </a:lnTo>
                <a:cubicBezTo>
                  <a:pt x="1075" y="1600"/>
                  <a:pt x="933" y="1796"/>
                  <a:pt x="723" y="1868"/>
                </a:cubicBezTo>
                <a:lnTo>
                  <a:pt x="461" y="1957"/>
                </a:lnTo>
                <a:cubicBezTo>
                  <a:pt x="129" y="2071"/>
                  <a:pt x="0" y="2471"/>
                  <a:pt x="201" y="2759"/>
                </a:cubicBezTo>
                <a:lnTo>
                  <a:pt x="360" y="2985"/>
                </a:lnTo>
                <a:cubicBezTo>
                  <a:pt x="488" y="3167"/>
                  <a:pt x="488" y="3409"/>
                  <a:pt x="360" y="3591"/>
                </a:cubicBezTo>
                <a:lnTo>
                  <a:pt x="201" y="3817"/>
                </a:lnTo>
                <a:cubicBezTo>
                  <a:pt x="0" y="4104"/>
                  <a:pt x="129" y="4504"/>
                  <a:pt x="461" y="4619"/>
                </a:cubicBezTo>
                <a:lnTo>
                  <a:pt x="723" y="4708"/>
                </a:lnTo>
                <a:cubicBezTo>
                  <a:pt x="932" y="4780"/>
                  <a:pt x="1075" y="4976"/>
                  <a:pt x="1079" y="5197"/>
                </a:cubicBezTo>
                <a:lnTo>
                  <a:pt x="1083" y="5473"/>
                </a:lnTo>
                <a:cubicBezTo>
                  <a:pt x="1088" y="5824"/>
                  <a:pt x="1429" y="6071"/>
                  <a:pt x="1764" y="5968"/>
                </a:cubicBezTo>
                <a:lnTo>
                  <a:pt x="2028" y="5887"/>
                </a:lnTo>
                <a:cubicBezTo>
                  <a:pt x="2240" y="5821"/>
                  <a:pt x="2471" y="5896"/>
                  <a:pt x="2604" y="6073"/>
                </a:cubicBezTo>
                <a:lnTo>
                  <a:pt x="2771" y="6295"/>
                </a:lnTo>
                <a:cubicBezTo>
                  <a:pt x="2981" y="6575"/>
                  <a:pt x="3403" y="6575"/>
                  <a:pt x="3613" y="6295"/>
                </a:cubicBezTo>
                <a:lnTo>
                  <a:pt x="3777" y="6075"/>
                </a:lnTo>
                <a:cubicBezTo>
                  <a:pt x="3911" y="5897"/>
                  <a:pt x="4141" y="5823"/>
                  <a:pt x="4353" y="5888"/>
                </a:cubicBezTo>
                <a:lnTo>
                  <a:pt x="4617" y="5968"/>
                </a:lnTo>
                <a:cubicBezTo>
                  <a:pt x="4952" y="6071"/>
                  <a:pt x="5293" y="5824"/>
                  <a:pt x="5299" y="5473"/>
                </a:cubicBezTo>
                <a:lnTo>
                  <a:pt x="5303" y="5197"/>
                </a:lnTo>
                <a:cubicBezTo>
                  <a:pt x="5307" y="4976"/>
                  <a:pt x="5448" y="4780"/>
                  <a:pt x="5659" y="4708"/>
                </a:cubicBezTo>
                <a:lnTo>
                  <a:pt x="5920" y="4619"/>
                </a:lnTo>
                <a:cubicBezTo>
                  <a:pt x="6252" y="4505"/>
                  <a:pt x="6381" y="4105"/>
                  <a:pt x="6180" y="3817"/>
                </a:cubicBezTo>
                <a:lnTo>
                  <a:pt x="6023" y="3591"/>
                </a:lnTo>
                <a:close/>
                <a:moveTo>
                  <a:pt x="3877" y="4231"/>
                </a:moveTo>
                <a:cubicBezTo>
                  <a:pt x="3773" y="4357"/>
                  <a:pt x="3637" y="4443"/>
                  <a:pt x="3479" y="4487"/>
                </a:cubicBezTo>
                <a:cubicBezTo>
                  <a:pt x="3409" y="4505"/>
                  <a:pt x="3379" y="4541"/>
                  <a:pt x="3381" y="4613"/>
                </a:cubicBezTo>
                <a:cubicBezTo>
                  <a:pt x="3384" y="4684"/>
                  <a:pt x="3381" y="4755"/>
                  <a:pt x="3381" y="4825"/>
                </a:cubicBezTo>
                <a:cubicBezTo>
                  <a:pt x="3381" y="4888"/>
                  <a:pt x="3349" y="4923"/>
                  <a:pt x="3287" y="4924"/>
                </a:cubicBezTo>
                <a:cubicBezTo>
                  <a:pt x="3211" y="4925"/>
                  <a:pt x="3135" y="4925"/>
                  <a:pt x="3059" y="4924"/>
                </a:cubicBezTo>
                <a:cubicBezTo>
                  <a:pt x="2992" y="4923"/>
                  <a:pt x="2961" y="4885"/>
                  <a:pt x="2960" y="4820"/>
                </a:cubicBezTo>
                <a:cubicBezTo>
                  <a:pt x="2960" y="4768"/>
                  <a:pt x="2959" y="4717"/>
                  <a:pt x="2959" y="4665"/>
                </a:cubicBezTo>
                <a:cubicBezTo>
                  <a:pt x="2957" y="4552"/>
                  <a:pt x="2953" y="4547"/>
                  <a:pt x="2844" y="4529"/>
                </a:cubicBezTo>
                <a:cubicBezTo>
                  <a:pt x="2704" y="4507"/>
                  <a:pt x="2567" y="4475"/>
                  <a:pt x="2439" y="4413"/>
                </a:cubicBezTo>
                <a:cubicBezTo>
                  <a:pt x="2337" y="4364"/>
                  <a:pt x="2328" y="4339"/>
                  <a:pt x="2356" y="4233"/>
                </a:cubicBezTo>
                <a:cubicBezTo>
                  <a:pt x="2377" y="4155"/>
                  <a:pt x="2399" y="4076"/>
                  <a:pt x="2424" y="3999"/>
                </a:cubicBezTo>
                <a:cubicBezTo>
                  <a:pt x="2452" y="3908"/>
                  <a:pt x="2477" y="3897"/>
                  <a:pt x="2560" y="3940"/>
                </a:cubicBezTo>
                <a:cubicBezTo>
                  <a:pt x="2701" y="4013"/>
                  <a:pt x="2852" y="4055"/>
                  <a:pt x="3011" y="4075"/>
                </a:cubicBezTo>
                <a:cubicBezTo>
                  <a:pt x="3112" y="4088"/>
                  <a:pt x="3212" y="4077"/>
                  <a:pt x="3307" y="4036"/>
                </a:cubicBezTo>
                <a:cubicBezTo>
                  <a:pt x="3483" y="3959"/>
                  <a:pt x="3511" y="3755"/>
                  <a:pt x="3361" y="3633"/>
                </a:cubicBezTo>
                <a:cubicBezTo>
                  <a:pt x="3311" y="3592"/>
                  <a:pt x="3253" y="3561"/>
                  <a:pt x="3193" y="3535"/>
                </a:cubicBezTo>
                <a:cubicBezTo>
                  <a:pt x="3039" y="3467"/>
                  <a:pt x="2879" y="3415"/>
                  <a:pt x="2733" y="3328"/>
                </a:cubicBezTo>
                <a:cubicBezTo>
                  <a:pt x="2497" y="3187"/>
                  <a:pt x="2347" y="2992"/>
                  <a:pt x="2365" y="2705"/>
                </a:cubicBezTo>
                <a:cubicBezTo>
                  <a:pt x="2385" y="2380"/>
                  <a:pt x="2569" y="2177"/>
                  <a:pt x="2867" y="2069"/>
                </a:cubicBezTo>
                <a:cubicBezTo>
                  <a:pt x="2989" y="2024"/>
                  <a:pt x="2991" y="2027"/>
                  <a:pt x="2991" y="1897"/>
                </a:cubicBezTo>
                <a:lnTo>
                  <a:pt x="2991" y="1767"/>
                </a:lnTo>
                <a:cubicBezTo>
                  <a:pt x="2993" y="1669"/>
                  <a:pt x="3009" y="1653"/>
                  <a:pt x="3105" y="1651"/>
                </a:cubicBezTo>
                <a:cubicBezTo>
                  <a:pt x="3135" y="1649"/>
                  <a:pt x="3165" y="1651"/>
                  <a:pt x="3195" y="1651"/>
                </a:cubicBezTo>
                <a:cubicBezTo>
                  <a:pt x="3400" y="1651"/>
                  <a:pt x="3400" y="1651"/>
                  <a:pt x="3401" y="1856"/>
                </a:cubicBezTo>
                <a:cubicBezTo>
                  <a:pt x="3401" y="2001"/>
                  <a:pt x="3401" y="2001"/>
                  <a:pt x="3547" y="2024"/>
                </a:cubicBezTo>
                <a:cubicBezTo>
                  <a:pt x="3657" y="2041"/>
                  <a:pt x="3764" y="2075"/>
                  <a:pt x="3865" y="2119"/>
                </a:cubicBezTo>
                <a:cubicBezTo>
                  <a:pt x="3921" y="2144"/>
                  <a:pt x="3943" y="2183"/>
                  <a:pt x="3925" y="2243"/>
                </a:cubicBezTo>
                <a:cubicBezTo>
                  <a:pt x="3900" y="2332"/>
                  <a:pt x="3876" y="2420"/>
                  <a:pt x="3847" y="2508"/>
                </a:cubicBezTo>
                <a:cubicBezTo>
                  <a:pt x="3820" y="2591"/>
                  <a:pt x="3793" y="2603"/>
                  <a:pt x="3713" y="2564"/>
                </a:cubicBezTo>
                <a:cubicBezTo>
                  <a:pt x="3553" y="2487"/>
                  <a:pt x="3385" y="2455"/>
                  <a:pt x="3208" y="2464"/>
                </a:cubicBezTo>
                <a:cubicBezTo>
                  <a:pt x="3161" y="2467"/>
                  <a:pt x="3116" y="2473"/>
                  <a:pt x="3073" y="2492"/>
                </a:cubicBezTo>
                <a:cubicBezTo>
                  <a:pt x="2920" y="2559"/>
                  <a:pt x="2896" y="2728"/>
                  <a:pt x="3025" y="2832"/>
                </a:cubicBezTo>
                <a:cubicBezTo>
                  <a:pt x="3091" y="2885"/>
                  <a:pt x="3167" y="2923"/>
                  <a:pt x="3245" y="2956"/>
                </a:cubicBezTo>
                <a:cubicBezTo>
                  <a:pt x="3381" y="3012"/>
                  <a:pt x="3517" y="3065"/>
                  <a:pt x="3647" y="3137"/>
                </a:cubicBezTo>
                <a:cubicBezTo>
                  <a:pt x="4056" y="3365"/>
                  <a:pt x="4167" y="3880"/>
                  <a:pt x="3877" y="4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0FB5FAC-41AB-7632-1871-78D65DE3F216}"/>
              </a:ext>
            </a:extLst>
          </p:cNvPr>
          <p:cNvGrpSpPr/>
          <p:nvPr/>
        </p:nvGrpSpPr>
        <p:grpSpPr>
          <a:xfrm>
            <a:off x="7295749" y="1678538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25E801D-870B-CFFB-B1FD-7A8E03D9ED9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FC74BDF-4804-EA28-586B-CAC438EB6E9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8F06700-5F25-F8BB-B821-338AB5546330}"/>
              </a:ext>
            </a:extLst>
          </p:cNvPr>
          <p:cNvGrpSpPr/>
          <p:nvPr/>
        </p:nvGrpSpPr>
        <p:grpSpPr>
          <a:xfrm>
            <a:off x="1899742" y="1678538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8C63108-2E65-5BEC-3188-B7E853649E7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BF08B00-413D-8C24-F943-E1C27CB50CC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FB11192-12DF-FCEE-8577-04E518FE0EF1}"/>
              </a:ext>
            </a:extLst>
          </p:cNvPr>
          <p:cNvGrpSpPr/>
          <p:nvPr/>
        </p:nvGrpSpPr>
        <p:grpSpPr>
          <a:xfrm>
            <a:off x="7837925" y="3100601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A8FB514-E8AF-049A-7947-B646D33E9A7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C8F94D1-5D3E-9C85-397A-E395EC778D6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25E6D1F-C401-E990-51F0-CF8FC828AF5D}"/>
              </a:ext>
            </a:extLst>
          </p:cNvPr>
          <p:cNvGrpSpPr/>
          <p:nvPr/>
        </p:nvGrpSpPr>
        <p:grpSpPr>
          <a:xfrm>
            <a:off x="1377883" y="3100601"/>
            <a:ext cx="2984539" cy="816522"/>
            <a:chOff x="283598" y="1906534"/>
            <a:chExt cx="2984539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180E4EC-CD53-CCCA-D9AF-1B1C294023E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7B03D5F-78C8-BB8B-ED0A-C8C7DAFBC2A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7AF639F-2CEE-8C08-C2E9-FEE2E703A3E0}"/>
              </a:ext>
            </a:extLst>
          </p:cNvPr>
          <p:cNvGrpSpPr/>
          <p:nvPr/>
        </p:nvGrpSpPr>
        <p:grpSpPr>
          <a:xfrm>
            <a:off x="7295749" y="4522664"/>
            <a:ext cx="2966425" cy="816522"/>
            <a:chOff x="283598" y="1906534"/>
            <a:chExt cx="296642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A607FC5-3DE2-2115-9D2A-7E59C01B979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B3A9361-0FF3-AF52-7062-CDD1527B5BB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20C27D6-8579-8411-8F0C-A77E9D3DC589}"/>
              </a:ext>
            </a:extLst>
          </p:cNvPr>
          <p:cNvGrpSpPr/>
          <p:nvPr/>
        </p:nvGrpSpPr>
        <p:grpSpPr>
          <a:xfrm>
            <a:off x="1899742" y="4522664"/>
            <a:ext cx="2984539" cy="816522"/>
            <a:chOff x="283598" y="1906534"/>
            <a:chExt cx="2984539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D594EF7-6D2B-AB00-A0F1-0E63AF41B35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7883FEF-7127-EA05-30FC-B4F2F81EDFB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85D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168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4A587FF-4A2C-9776-C1D8-14EE407A13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720474"/>
            <a:ext cx="12192000" cy="4137526"/>
          </a:xfrm>
          <a:custGeom>
            <a:avLst/>
            <a:gdLst>
              <a:gd name="connsiteX0" fmla="*/ 12192000 w 12192000"/>
              <a:gd name="connsiteY0" fmla="*/ 0 h 4137526"/>
              <a:gd name="connsiteX1" fmla="*/ 12192000 w 12192000"/>
              <a:gd name="connsiteY1" fmla="*/ 4137526 h 4137526"/>
              <a:gd name="connsiteX2" fmla="*/ 0 w 12192000"/>
              <a:gd name="connsiteY2" fmla="*/ 4137526 h 4137526"/>
              <a:gd name="connsiteX3" fmla="*/ 0 w 12192000"/>
              <a:gd name="connsiteY3" fmla="*/ 1549405 h 4137526"/>
              <a:gd name="connsiteX4" fmla="*/ 7750629 w 12192000"/>
              <a:gd name="connsiteY4" fmla="*/ 838466 h 4137526"/>
              <a:gd name="connsiteX5" fmla="*/ 8040914 w 12192000"/>
              <a:gd name="connsiteY5" fmla="*/ 852980 h 4137526"/>
              <a:gd name="connsiteX6" fmla="*/ 8505371 w 12192000"/>
              <a:gd name="connsiteY6" fmla="*/ 1477094 h 4137526"/>
              <a:gd name="connsiteX7" fmla="*/ 10392229 w 12192000"/>
              <a:gd name="connsiteY7" fmla="*/ 403037 h 413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37526">
                <a:moveTo>
                  <a:pt x="12192000" y="0"/>
                </a:moveTo>
                <a:lnTo>
                  <a:pt x="12192000" y="4137526"/>
                </a:lnTo>
                <a:lnTo>
                  <a:pt x="0" y="4137526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0"/>
                </a:lnTo>
                <a:lnTo>
                  <a:pt x="8505371" y="1477094"/>
                </a:lnTo>
                <a:lnTo>
                  <a:pt x="10392229" y="403037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9C9B219-C91A-B8AD-E8A6-1B5E5A87DB19}"/>
              </a:ext>
            </a:extLst>
          </p:cNvPr>
          <p:cNvSpPr/>
          <p:nvPr/>
        </p:nvSpPr>
        <p:spPr>
          <a:xfrm>
            <a:off x="-159657" y="3912803"/>
            <a:ext cx="12511314" cy="3012672"/>
          </a:xfrm>
          <a:custGeom>
            <a:avLst/>
            <a:gdLst>
              <a:gd name="connsiteX0" fmla="*/ 12192000 w 12192000"/>
              <a:gd name="connsiteY0" fmla="*/ 0 h 2935781"/>
              <a:gd name="connsiteX1" fmla="*/ 12192000 w 12192000"/>
              <a:gd name="connsiteY1" fmla="*/ 2935781 h 2935781"/>
              <a:gd name="connsiteX2" fmla="*/ 0 w 12192000"/>
              <a:gd name="connsiteY2" fmla="*/ 2935781 h 2935781"/>
              <a:gd name="connsiteX3" fmla="*/ 0 w 12192000"/>
              <a:gd name="connsiteY3" fmla="*/ 1549405 h 2935781"/>
              <a:gd name="connsiteX4" fmla="*/ 7750630 w 12192000"/>
              <a:gd name="connsiteY4" fmla="*/ 838466 h 2935781"/>
              <a:gd name="connsiteX5" fmla="*/ 8040915 w 12192000"/>
              <a:gd name="connsiteY5" fmla="*/ 852980 h 2935781"/>
              <a:gd name="connsiteX6" fmla="*/ 8505372 w 12192000"/>
              <a:gd name="connsiteY6" fmla="*/ 1477094 h 2935781"/>
              <a:gd name="connsiteX7" fmla="*/ 10392230 w 12192000"/>
              <a:gd name="connsiteY7" fmla="*/ 403037 h 2935781"/>
              <a:gd name="connsiteX8" fmla="*/ 12192000 w 12192000"/>
              <a:gd name="connsiteY8" fmla="*/ 0 h 293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35781">
                <a:moveTo>
                  <a:pt x="12192000" y="0"/>
                </a:moveTo>
                <a:lnTo>
                  <a:pt x="12192000" y="2935781"/>
                </a:lnTo>
                <a:lnTo>
                  <a:pt x="0" y="2935781"/>
                </a:lnTo>
                <a:lnTo>
                  <a:pt x="0" y="1549405"/>
                </a:lnTo>
                <a:lnTo>
                  <a:pt x="7750630" y="838466"/>
                </a:lnTo>
                <a:lnTo>
                  <a:pt x="8040915" y="852980"/>
                </a:lnTo>
                <a:lnTo>
                  <a:pt x="8505372" y="1477094"/>
                </a:lnTo>
                <a:lnTo>
                  <a:pt x="10392230" y="403037"/>
                </a:lnTo>
                <a:lnTo>
                  <a:pt x="1219200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25400" cap="flat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3B85D9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5407CC6-31C9-A260-DEAA-4625836244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97991"/>
            <a:ext cx="12192000" cy="2660009"/>
          </a:xfrm>
          <a:custGeom>
            <a:avLst/>
            <a:gdLst>
              <a:gd name="connsiteX0" fmla="*/ 12192000 w 12192000"/>
              <a:gd name="connsiteY0" fmla="*/ 0 h 2660009"/>
              <a:gd name="connsiteX1" fmla="*/ 12192000 w 12192000"/>
              <a:gd name="connsiteY1" fmla="*/ 2660009 h 2660009"/>
              <a:gd name="connsiteX2" fmla="*/ 0 w 12192000"/>
              <a:gd name="connsiteY2" fmla="*/ 2660009 h 2660009"/>
              <a:gd name="connsiteX3" fmla="*/ 0 w 12192000"/>
              <a:gd name="connsiteY3" fmla="*/ 1549405 h 2660009"/>
              <a:gd name="connsiteX4" fmla="*/ 7750629 w 12192000"/>
              <a:gd name="connsiteY4" fmla="*/ 838466 h 2660009"/>
              <a:gd name="connsiteX5" fmla="*/ 8040914 w 12192000"/>
              <a:gd name="connsiteY5" fmla="*/ 852981 h 2660009"/>
              <a:gd name="connsiteX6" fmla="*/ 8505371 w 12192000"/>
              <a:gd name="connsiteY6" fmla="*/ 1477095 h 2660009"/>
              <a:gd name="connsiteX7" fmla="*/ 10392229 w 12192000"/>
              <a:gd name="connsiteY7" fmla="*/ 403037 h 266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660009">
                <a:moveTo>
                  <a:pt x="12192000" y="0"/>
                </a:moveTo>
                <a:lnTo>
                  <a:pt x="12192000" y="2660009"/>
                </a:lnTo>
                <a:lnTo>
                  <a:pt x="0" y="2660009"/>
                </a:lnTo>
                <a:lnTo>
                  <a:pt x="0" y="1549405"/>
                </a:lnTo>
                <a:lnTo>
                  <a:pt x="7750629" y="838466"/>
                </a:lnTo>
                <a:lnTo>
                  <a:pt x="8040914" y="852981"/>
                </a:lnTo>
                <a:lnTo>
                  <a:pt x="8505371" y="1477095"/>
                </a:lnTo>
                <a:lnTo>
                  <a:pt x="10392229" y="403037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CC0B915-3D94-E65D-9BEB-C642AE5CA0F1}"/>
              </a:ext>
            </a:extLst>
          </p:cNvPr>
          <p:cNvGrpSpPr/>
          <p:nvPr/>
        </p:nvGrpSpPr>
        <p:grpSpPr>
          <a:xfrm>
            <a:off x="10613658" y="5527995"/>
            <a:ext cx="866626" cy="553205"/>
            <a:chOff x="2178844" y="2720474"/>
            <a:chExt cx="866626" cy="553205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6AE23D7B-B16C-B66B-FAEF-B8D4EC6AD97C}"/>
                </a:ext>
              </a:extLst>
            </p:cNvPr>
            <p:cNvSpPr/>
            <p:nvPr/>
          </p:nvSpPr>
          <p:spPr>
            <a:xfrm>
              <a:off x="2653309" y="2720474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F29B9725-0F49-3803-3679-ED4E21687BB3}"/>
                </a:ext>
              </a:extLst>
            </p:cNvPr>
            <p:cNvSpPr/>
            <p:nvPr/>
          </p:nvSpPr>
          <p:spPr>
            <a:xfrm>
              <a:off x="2373909" y="2720474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24A3D712-B284-265A-519F-9CF0B5E12154}"/>
                </a:ext>
              </a:extLst>
            </p:cNvPr>
            <p:cNvSpPr/>
            <p:nvPr/>
          </p:nvSpPr>
          <p:spPr>
            <a:xfrm>
              <a:off x="2178844" y="2720474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7969C9-BB9E-B83E-5FB4-F58AB1563CE0}"/>
              </a:ext>
            </a:extLst>
          </p:cNvPr>
          <p:cNvGrpSpPr/>
          <p:nvPr/>
        </p:nvGrpSpPr>
        <p:grpSpPr>
          <a:xfrm>
            <a:off x="7775943" y="1900133"/>
            <a:ext cx="866626" cy="553205"/>
            <a:chOff x="9260114" y="1618502"/>
            <a:chExt cx="866626" cy="553205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B83DDDB0-A920-17D8-9916-9F40CD646186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CFB18646-852E-59FB-4FD2-49B7401E0520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4DE6493C-F4D0-1DF7-5B66-D75963787129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D48F8A3-DA92-CB44-FB18-EFB1B264A7D3}"/>
              </a:ext>
            </a:extLst>
          </p:cNvPr>
          <p:cNvGrpSpPr/>
          <p:nvPr/>
        </p:nvGrpSpPr>
        <p:grpSpPr>
          <a:xfrm>
            <a:off x="3735970" y="1637443"/>
            <a:ext cx="4039973" cy="836945"/>
            <a:chOff x="1745245" y="2181181"/>
            <a:chExt cx="4039973" cy="836945"/>
          </a:xfrm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E0C1FCFE-767E-D1A1-D198-60EA59B483F0}"/>
                </a:ext>
              </a:extLst>
            </p:cNvPr>
            <p:cNvSpPr/>
            <p:nvPr/>
          </p:nvSpPr>
          <p:spPr>
            <a:xfrm>
              <a:off x="1745245" y="2181181"/>
              <a:ext cx="1667219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BE8950CB-C0B1-A4A3-5E6E-0CAE8D2B2515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83E509E-D396-4DFD-43CE-EE442378C108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主要做法经验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74CA29B-11CC-91ED-2D18-5A27039B92A5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27C2472-3727-57CA-BDE8-C99F3675A8B9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6D404D8-C9A2-1577-C6B0-14553D752370}"/>
              </a:ext>
            </a:extLst>
          </p:cNvPr>
          <p:cNvSpPr txBox="1"/>
          <p:nvPr/>
        </p:nvSpPr>
        <p:spPr>
          <a:xfrm>
            <a:off x="2641600" y="2769060"/>
            <a:ext cx="69088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68013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1C3DA4-CBBB-919F-7F74-962D60AA75E7}"/>
              </a:ext>
            </a:extLst>
          </p:cNvPr>
          <p:cNvGrpSpPr/>
          <p:nvPr/>
        </p:nvGrpSpPr>
        <p:grpSpPr>
          <a:xfrm>
            <a:off x="4205429" y="492247"/>
            <a:ext cx="866626" cy="553205"/>
            <a:chOff x="9260114" y="1618502"/>
            <a:chExt cx="866626" cy="55320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AA116946-7DAB-5F49-0F0B-89FAA0E75324}"/>
                </a:ext>
              </a:extLst>
            </p:cNvPr>
            <p:cNvSpPr/>
            <p:nvPr/>
          </p:nvSpPr>
          <p:spPr>
            <a:xfrm>
              <a:off x="9734579" y="1618502"/>
              <a:ext cx="392161" cy="553205"/>
            </a:xfrm>
            <a:prstGeom prst="parallelogram">
              <a:avLst>
                <a:gd name="adj" fmla="val 37256"/>
              </a:avLst>
            </a:prstGeom>
            <a:solidFill>
              <a:srgbClr val="3B85D9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50788967-6132-E4CE-FACB-62FC2D958732}"/>
                </a:ext>
              </a:extLst>
            </p:cNvPr>
            <p:cNvSpPr/>
            <p:nvPr/>
          </p:nvSpPr>
          <p:spPr>
            <a:xfrm>
              <a:off x="9455179" y="1618502"/>
              <a:ext cx="315823" cy="553205"/>
            </a:xfrm>
            <a:prstGeom prst="parallelogram">
              <a:avLst>
                <a:gd name="adj" fmla="val 46885"/>
              </a:avLst>
            </a:prstGeom>
            <a:solidFill>
              <a:srgbClr val="3B85D9">
                <a:alpha val="4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03AEF0E-E2E2-7F3C-1688-E452C9AE1FFC}"/>
                </a:ext>
              </a:extLst>
            </p:cNvPr>
            <p:cNvSpPr/>
            <p:nvPr/>
          </p:nvSpPr>
          <p:spPr>
            <a:xfrm>
              <a:off x="9260114" y="1618502"/>
              <a:ext cx="242413" cy="553205"/>
            </a:xfrm>
            <a:prstGeom prst="parallelogram">
              <a:avLst>
                <a:gd name="adj" fmla="val 63745"/>
              </a:avLst>
            </a:prstGeom>
            <a:solidFill>
              <a:srgbClr val="3B85D9">
                <a:alpha val="20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80A38-5495-761F-A5E7-AD1175586F05}"/>
              </a:ext>
            </a:extLst>
          </p:cNvPr>
          <p:cNvGrpSpPr/>
          <p:nvPr/>
        </p:nvGrpSpPr>
        <p:grpSpPr>
          <a:xfrm>
            <a:off x="-426720" y="229557"/>
            <a:ext cx="4632149" cy="836945"/>
            <a:chOff x="1153069" y="2181181"/>
            <a:chExt cx="4632149" cy="836945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9334FA0D-BFB4-5F9A-473A-8BA5AD76CD9A}"/>
                </a:ext>
              </a:extLst>
            </p:cNvPr>
            <p:cNvSpPr/>
            <p:nvPr/>
          </p:nvSpPr>
          <p:spPr>
            <a:xfrm>
              <a:off x="1153069" y="2181181"/>
              <a:ext cx="2259395" cy="815895"/>
            </a:xfrm>
            <a:prstGeom prst="parallelogram">
              <a:avLst/>
            </a:prstGeom>
            <a:solidFill>
              <a:srgbClr val="0C2F70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5121D829-6737-D254-9D59-F0572A7AC270}"/>
                </a:ext>
              </a:extLst>
            </p:cNvPr>
            <p:cNvSpPr/>
            <p:nvPr/>
          </p:nvSpPr>
          <p:spPr>
            <a:xfrm>
              <a:off x="2761224" y="2443871"/>
              <a:ext cx="3023994" cy="553205"/>
            </a:xfrm>
            <a:prstGeom prst="parallelogram">
              <a:avLst/>
            </a:prstGeom>
            <a:solidFill>
              <a:srgbClr val="3B85D9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5D36D5-80EC-6332-516C-E8959C90762D}"/>
                </a:ext>
              </a:extLst>
            </p:cNvPr>
            <p:cNvSpPr txBox="1"/>
            <p:nvPr/>
          </p:nvSpPr>
          <p:spPr>
            <a:xfrm>
              <a:off x="3479531" y="251579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defRPr>
              </a:lvl1pPr>
            </a:lstStyle>
            <a:p>
              <a:r>
                <a:rPr lang="zh-CN" altLang="en-US" dirty="0"/>
                <a:t>主要做法经验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5A895-77B2-55C5-B0D1-901A46FCE834}"/>
                </a:ext>
              </a:extLst>
            </p:cNvPr>
            <p:cNvSpPr txBox="1"/>
            <p:nvPr/>
          </p:nvSpPr>
          <p:spPr>
            <a:xfrm>
              <a:off x="1963254" y="2248685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3B85D9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3B85D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065A99-7B93-739A-653F-A5BD828944CA}"/>
                </a:ext>
              </a:extLst>
            </p:cNvPr>
            <p:cNvSpPr/>
            <p:nvPr/>
          </p:nvSpPr>
          <p:spPr>
            <a:xfrm>
              <a:off x="2905125" y="2183606"/>
              <a:ext cx="504826" cy="262732"/>
            </a:xfrm>
            <a:custGeom>
              <a:avLst/>
              <a:gdLst>
                <a:gd name="connsiteX0" fmla="*/ 495300 w 495300"/>
                <a:gd name="connsiteY0" fmla="*/ 0 h 279400"/>
                <a:gd name="connsiteX1" fmla="*/ 0 w 495300"/>
                <a:gd name="connsiteY1" fmla="*/ 279400 h 279400"/>
                <a:gd name="connsiteX2" fmla="*/ 438150 w 495300"/>
                <a:gd name="connsiteY2" fmla="*/ 266700 h 279400"/>
                <a:gd name="connsiteX3" fmla="*/ 495300 w 495300"/>
                <a:gd name="connsiteY3" fmla="*/ 0 h 279400"/>
                <a:gd name="connsiteX0" fmla="*/ 483394 w 483394"/>
                <a:gd name="connsiteY0" fmla="*/ 0 h 222250"/>
                <a:gd name="connsiteX1" fmla="*/ 0 w 483394"/>
                <a:gd name="connsiteY1" fmla="*/ 222250 h 222250"/>
                <a:gd name="connsiteX2" fmla="*/ 438150 w 483394"/>
                <a:gd name="connsiteY2" fmla="*/ 209550 h 222250"/>
                <a:gd name="connsiteX3" fmla="*/ 483394 w 483394"/>
                <a:gd name="connsiteY3" fmla="*/ 0 h 222250"/>
                <a:gd name="connsiteX0" fmla="*/ 495301 w 495301"/>
                <a:gd name="connsiteY0" fmla="*/ 0 h 267494"/>
                <a:gd name="connsiteX1" fmla="*/ 0 w 495301"/>
                <a:gd name="connsiteY1" fmla="*/ 267494 h 267494"/>
                <a:gd name="connsiteX2" fmla="*/ 438150 w 495301"/>
                <a:gd name="connsiteY2" fmla="*/ 254794 h 267494"/>
                <a:gd name="connsiteX3" fmla="*/ 495301 w 495301"/>
                <a:gd name="connsiteY3" fmla="*/ 0 h 267494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7675 w 504826"/>
                <a:gd name="connsiteY2" fmla="*/ 254794 h 262732"/>
                <a:gd name="connsiteX3" fmla="*/ 504826 w 504826"/>
                <a:gd name="connsiteY3" fmla="*/ 0 h 262732"/>
                <a:gd name="connsiteX0" fmla="*/ 504826 w 504826"/>
                <a:gd name="connsiteY0" fmla="*/ 0 h 262732"/>
                <a:gd name="connsiteX1" fmla="*/ 0 w 504826"/>
                <a:gd name="connsiteY1" fmla="*/ 262732 h 262732"/>
                <a:gd name="connsiteX2" fmla="*/ 440531 w 504826"/>
                <a:gd name="connsiteY2" fmla="*/ 261938 h 262732"/>
                <a:gd name="connsiteX3" fmla="*/ 504826 w 504826"/>
                <a:gd name="connsiteY3" fmla="*/ 0 h 26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6" h="262732">
                  <a:moveTo>
                    <a:pt x="504826" y="0"/>
                  </a:moveTo>
                  <a:lnTo>
                    <a:pt x="0" y="262732"/>
                  </a:lnTo>
                  <a:lnTo>
                    <a:pt x="440531" y="261938"/>
                  </a:lnTo>
                  <a:lnTo>
                    <a:pt x="5048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iS1ide-Rectangle 11">
            <a:extLst>
              <a:ext uri="{FF2B5EF4-FFF2-40B4-BE49-F238E27FC236}">
                <a16:creationId xmlns:a16="http://schemas.microsoft.com/office/drawing/2014/main" id="{B82194FB-A002-1C07-2CE1-BFBECFD9FE8D}"/>
              </a:ext>
            </a:extLst>
          </p:cNvPr>
          <p:cNvSpPr/>
          <p:nvPr/>
        </p:nvSpPr>
        <p:spPr>
          <a:xfrm>
            <a:off x="1226241" y="2395362"/>
            <a:ext cx="2287778" cy="2767568"/>
          </a:xfrm>
          <a:prstGeom prst="rect">
            <a:avLst/>
          </a:prstGeom>
          <a:solidFill>
            <a:srgbClr val="D8E7F7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1ide-Rectangle 17">
            <a:extLst>
              <a:ext uri="{FF2B5EF4-FFF2-40B4-BE49-F238E27FC236}">
                <a16:creationId xmlns:a16="http://schemas.microsoft.com/office/drawing/2014/main" id="{97DD17EA-34F9-3126-EF63-912EC10D954F}"/>
              </a:ext>
            </a:extLst>
          </p:cNvPr>
          <p:cNvSpPr/>
          <p:nvPr/>
        </p:nvSpPr>
        <p:spPr>
          <a:xfrm>
            <a:off x="3710154" y="2395362"/>
            <a:ext cx="2287778" cy="2767568"/>
          </a:xfrm>
          <a:prstGeom prst="rect">
            <a:avLst/>
          </a:prstGeom>
          <a:solidFill>
            <a:srgbClr val="D8E7F7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1ide-Rectangle 23">
            <a:extLst>
              <a:ext uri="{FF2B5EF4-FFF2-40B4-BE49-F238E27FC236}">
                <a16:creationId xmlns:a16="http://schemas.microsoft.com/office/drawing/2014/main" id="{415AC1AD-B383-6170-B952-5F94CA0814D1}"/>
              </a:ext>
            </a:extLst>
          </p:cNvPr>
          <p:cNvSpPr/>
          <p:nvPr/>
        </p:nvSpPr>
        <p:spPr>
          <a:xfrm>
            <a:off x="6194067" y="2395362"/>
            <a:ext cx="2287778" cy="2767568"/>
          </a:xfrm>
          <a:prstGeom prst="rect">
            <a:avLst/>
          </a:prstGeom>
          <a:solidFill>
            <a:srgbClr val="D8E7F7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1ide-Rectangle 29">
            <a:extLst>
              <a:ext uri="{FF2B5EF4-FFF2-40B4-BE49-F238E27FC236}">
                <a16:creationId xmlns:a16="http://schemas.microsoft.com/office/drawing/2014/main" id="{90333764-517E-449B-A7E4-AA869FDEBA4A}"/>
              </a:ext>
            </a:extLst>
          </p:cNvPr>
          <p:cNvSpPr/>
          <p:nvPr/>
        </p:nvSpPr>
        <p:spPr>
          <a:xfrm>
            <a:off x="8677981" y="2395362"/>
            <a:ext cx="2287778" cy="2767568"/>
          </a:xfrm>
          <a:prstGeom prst="rect">
            <a:avLst/>
          </a:prstGeom>
          <a:solidFill>
            <a:srgbClr val="D8E7F7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1ide-Rectangle 9">
            <a:extLst>
              <a:ext uri="{FF2B5EF4-FFF2-40B4-BE49-F238E27FC236}">
                <a16:creationId xmlns:a16="http://schemas.microsoft.com/office/drawing/2014/main" id="{24058AE5-0805-D3BD-FB41-813DFF0D2F2D}"/>
              </a:ext>
            </a:extLst>
          </p:cNvPr>
          <p:cNvSpPr/>
          <p:nvPr/>
        </p:nvSpPr>
        <p:spPr>
          <a:xfrm>
            <a:off x="1226241" y="1724181"/>
            <a:ext cx="2287778" cy="715807"/>
          </a:xfrm>
          <a:prstGeom prst="rect">
            <a:avLst/>
          </a:pr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iS1ide-Rectangle 15">
            <a:extLst>
              <a:ext uri="{FF2B5EF4-FFF2-40B4-BE49-F238E27FC236}">
                <a16:creationId xmlns:a16="http://schemas.microsoft.com/office/drawing/2014/main" id="{07B4C626-4A96-A455-C5EA-D843B1C1CC48}"/>
              </a:ext>
            </a:extLst>
          </p:cNvPr>
          <p:cNvSpPr/>
          <p:nvPr/>
        </p:nvSpPr>
        <p:spPr>
          <a:xfrm>
            <a:off x="3710154" y="1724181"/>
            <a:ext cx="2287778" cy="715807"/>
          </a:xfrm>
          <a:prstGeom prst="rect">
            <a:avLst/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iS1ide-Rectangle 21">
            <a:extLst>
              <a:ext uri="{FF2B5EF4-FFF2-40B4-BE49-F238E27FC236}">
                <a16:creationId xmlns:a16="http://schemas.microsoft.com/office/drawing/2014/main" id="{2BABFF7B-8792-E226-9A0C-08598ECC464A}"/>
              </a:ext>
            </a:extLst>
          </p:cNvPr>
          <p:cNvSpPr/>
          <p:nvPr/>
        </p:nvSpPr>
        <p:spPr>
          <a:xfrm>
            <a:off x="6194067" y="1724181"/>
            <a:ext cx="2287778" cy="715807"/>
          </a:xfrm>
          <a:prstGeom prst="rect">
            <a:avLst/>
          </a:prstGeom>
          <a:solidFill>
            <a:srgbClr val="3B85D9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iS1ide-Rectangle 27">
            <a:extLst>
              <a:ext uri="{FF2B5EF4-FFF2-40B4-BE49-F238E27FC236}">
                <a16:creationId xmlns:a16="http://schemas.microsoft.com/office/drawing/2014/main" id="{A55F8238-A9EA-A7DB-E629-C1776F414BF1}"/>
              </a:ext>
            </a:extLst>
          </p:cNvPr>
          <p:cNvSpPr/>
          <p:nvPr/>
        </p:nvSpPr>
        <p:spPr>
          <a:xfrm>
            <a:off x="8677981" y="1724181"/>
            <a:ext cx="2287778" cy="715807"/>
          </a:xfrm>
          <a:prstGeom prst="rect">
            <a:avLst/>
          </a:prstGeom>
          <a:solidFill>
            <a:schemeClr val="bg1"/>
          </a:solidFill>
          <a:ln w="12700">
            <a:solidFill>
              <a:srgbClr val="3B85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iS1ide-Rectangle 14">
            <a:extLst>
              <a:ext uri="{FF2B5EF4-FFF2-40B4-BE49-F238E27FC236}">
                <a16:creationId xmlns:a16="http://schemas.microsoft.com/office/drawing/2014/main" id="{5A9DF0C5-04F9-936D-6591-85268D57E66C}"/>
              </a:ext>
            </a:extLst>
          </p:cNvPr>
          <p:cNvSpPr/>
          <p:nvPr/>
        </p:nvSpPr>
        <p:spPr>
          <a:xfrm>
            <a:off x="3710154" y="1724181"/>
            <a:ext cx="2287778" cy="4116729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1ide-Rectangle 20">
            <a:extLst>
              <a:ext uri="{FF2B5EF4-FFF2-40B4-BE49-F238E27FC236}">
                <a16:creationId xmlns:a16="http://schemas.microsoft.com/office/drawing/2014/main" id="{AFA29625-68EE-6321-33C6-505FC766B5BB}"/>
              </a:ext>
            </a:extLst>
          </p:cNvPr>
          <p:cNvSpPr/>
          <p:nvPr/>
        </p:nvSpPr>
        <p:spPr>
          <a:xfrm>
            <a:off x="6194067" y="1724181"/>
            <a:ext cx="2287778" cy="4116729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1ide-Rectangle 26">
            <a:extLst>
              <a:ext uri="{FF2B5EF4-FFF2-40B4-BE49-F238E27FC236}">
                <a16:creationId xmlns:a16="http://schemas.microsoft.com/office/drawing/2014/main" id="{366165D9-266D-84D1-6915-E70D20D19838}"/>
              </a:ext>
            </a:extLst>
          </p:cNvPr>
          <p:cNvSpPr/>
          <p:nvPr/>
        </p:nvSpPr>
        <p:spPr>
          <a:xfrm>
            <a:off x="8677981" y="1724181"/>
            <a:ext cx="2287778" cy="4116729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AC27B3EA-077E-306F-1FC4-4A6812F40943}"/>
              </a:ext>
            </a:extLst>
          </p:cNvPr>
          <p:cNvSpPr/>
          <p:nvPr/>
        </p:nvSpPr>
        <p:spPr>
          <a:xfrm>
            <a:off x="1344854" y="1875068"/>
            <a:ext cx="2050552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75D4EDE-2004-C274-BEE4-1523ECB82058}"/>
              </a:ext>
            </a:extLst>
          </p:cNvPr>
          <p:cNvSpPr/>
          <p:nvPr/>
        </p:nvSpPr>
        <p:spPr>
          <a:xfrm>
            <a:off x="3828767" y="1875068"/>
            <a:ext cx="2050552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rgbClr val="3B85D9"/>
                </a:solidFill>
                <a:latin typeface="+mn-ea"/>
              </a:rPr>
              <a:t>添加标题文本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CE3B33AB-8D1A-1AFD-3E21-C9C17D68B439}"/>
              </a:ext>
            </a:extLst>
          </p:cNvPr>
          <p:cNvSpPr/>
          <p:nvPr/>
        </p:nvSpPr>
        <p:spPr>
          <a:xfrm>
            <a:off x="6312680" y="1875068"/>
            <a:ext cx="2050552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6D4F4DA7-AB52-0F88-FD75-D7E736B16242}"/>
              </a:ext>
            </a:extLst>
          </p:cNvPr>
          <p:cNvSpPr/>
          <p:nvPr/>
        </p:nvSpPr>
        <p:spPr>
          <a:xfrm>
            <a:off x="8796593" y="1875068"/>
            <a:ext cx="2050552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rgbClr val="3B85D9"/>
                </a:solidFill>
                <a:latin typeface="+mn-ea"/>
              </a:rPr>
              <a:t>添加标题文本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54A684A-B142-46AD-5FCF-39A6436A763E}"/>
              </a:ext>
            </a:extLst>
          </p:cNvPr>
          <p:cNvSpPr txBox="1"/>
          <p:nvPr/>
        </p:nvSpPr>
        <p:spPr>
          <a:xfrm>
            <a:off x="1558910" y="2728704"/>
            <a:ext cx="1622440" cy="1917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62DF58B-6F68-9582-F541-79E062670E8E}"/>
              </a:ext>
            </a:extLst>
          </p:cNvPr>
          <p:cNvSpPr txBox="1"/>
          <p:nvPr/>
        </p:nvSpPr>
        <p:spPr>
          <a:xfrm>
            <a:off x="4064754" y="2728704"/>
            <a:ext cx="1622440" cy="1917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129F380-6C42-8185-4DD6-CC657EA2B3D4}"/>
              </a:ext>
            </a:extLst>
          </p:cNvPr>
          <p:cNvSpPr txBox="1"/>
          <p:nvPr/>
        </p:nvSpPr>
        <p:spPr>
          <a:xfrm>
            <a:off x="6526736" y="2728704"/>
            <a:ext cx="1622440" cy="1917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2CDA6BE-21AB-E5DD-028C-6FFFCB1431DB}"/>
              </a:ext>
            </a:extLst>
          </p:cNvPr>
          <p:cNvSpPr txBox="1"/>
          <p:nvPr/>
        </p:nvSpPr>
        <p:spPr>
          <a:xfrm>
            <a:off x="9006943" y="2728704"/>
            <a:ext cx="1622440" cy="1917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B0359DC-2C1F-1767-F5E8-472AF27B2AD2}"/>
              </a:ext>
            </a:extLst>
          </p:cNvPr>
          <p:cNvGrpSpPr/>
          <p:nvPr/>
        </p:nvGrpSpPr>
        <p:grpSpPr>
          <a:xfrm>
            <a:off x="1630355" y="4965700"/>
            <a:ext cx="1479550" cy="372832"/>
            <a:chOff x="1630355" y="4787900"/>
            <a:chExt cx="1479550" cy="372832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92F6B3BB-2172-2F6F-E8F1-4DDC0FCD807E}"/>
                </a:ext>
              </a:extLst>
            </p:cNvPr>
            <p:cNvSpPr/>
            <p:nvPr/>
          </p:nvSpPr>
          <p:spPr>
            <a:xfrm>
              <a:off x="1630355" y="4787900"/>
              <a:ext cx="1479550" cy="372832"/>
            </a:xfrm>
            <a:prstGeom prst="roundRect">
              <a:avLst>
                <a:gd name="adj" fmla="val 50000"/>
              </a:avLst>
            </a:prstGeom>
            <a:solidFill>
              <a:srgbClr val="3B85D9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34635F2-A1E2-1E3B-600D-BCBB52B4C936}"/>
                </a:ext>
              </a:extLst>
            </p:cNvPr>
            <p:cNvSpPr txBox="1"/>
            <p:nvPr/>
          </p:nvSpPr>
          <p:spPr>
            <a:xfrm>
              <a:off x="1974829" y="4806680"/>
              <a:ext cx="7906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84DE08A-4F46-1847-A5B0-9AAC2ED302AC}"/>
              </a:ext>
            </a:extLst>
          </p:cNvPr>
          <p:cNvGrpSpPr/>
          <p:nvPr/>
        </p:nvGrpSpPr>
        <p:grpSpPr>
          <a:xfrm>
            <a:off x="4114268" y="4965700"/>
            <a:ext cx="1479550" cy="372832"/>
            <a:chOff x="1630355" y="4787900"/>
            <a:chExt cx="1479550" cy="372832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250353B2-2C28-8A6E-2DF8-E75143B3D37A}"/>
                </a:ext>
              </a:extLst>
            </p:cNvPr>
            <p:cNvSpPr/>
            <p:nvPr/>
          </p:nvSpPr>
          <p:spPr>
            <a:xfrm>
              <a:off x="1630355" y="4787900"/>
              <a:ext cx="1479550" cy="37283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3B85D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C4D3BEE-D59D-DA5A-328D-3FB71DB3DA4B}"/>
                </a:ext>
              </a:extLst>
            </p:cNvPr>
            <p:cNvSpPr txBox="1"/>
            <p:nvPr/>
          </p:nvSpPr>
          <p:spPr>
            <a:xfrm>
              <a:off x="1974829" y="4806680"/>
              <a:ext cx="7906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3B85D9"/>
                  </a:solidFill>
                </a:rPr>
                <a:t>关键词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AC186D9-3142-F450-7B3E-ED5EFE0603F8}"/>
              </a:ext>
            </a:extLst>
          </p:cNvPr>
          <p:cNvGrpSpPr/>
          <p:nvPr/>
        </p:nvGrpSpPr>
        <p:grpSpPr>
          <a:xfrm>
            <a:off x="6598181" y="4965700"/>
            <a:ext cx="1479550" cy="372832"/>
            <a:chOff x="1630355" y="4787900"/>
            <a:chExt cx="1479550" cy="372832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1A217D1B-29B7-5653-00C6-A5E500272B43}"/>
                </a:ext>
              </a:extLst>
            </p:cNvPr>
            <p:cNvSpPr/>
            <p:nvPr/>
          </p:nvSpPr>
          <p:spPr>
            <a:xfrm>
              <a:off x="1630355" y="4787900"/>
              <a:ext cx="1479550" cy="372832"/>
            </a:xfrm>
            <a:prstGeom prst="roundRect">
              <a:avLst>
                <a:gd name="adj" fmla="val 50000"/>
              </a:avLst>
            </a:prstGeom>
            <a:solidFill>
              <a:srgbClr val="3B85D9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72A70903-263B-7970-9804-E2F1D4F1DA53}"/>
                </a:ext>
              </a:extLst>
            </p:cNvPr>
            <p:cNvSpPr txBox="1"/>
            <p:nvPr/>
          </p:nvSpPr>
          <p:spPr>
            <a:xfrm>
              <a:off x="1974829" y="4806680"/>
              <a:ext cx="7906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FD903FE-FCE1-BE4C-45E1-736620387CD5}"/>
              </a:ext>
            </a:extLst>
          </p:cNvPr>
          <p:cNvGrpSpPr/>
          <p:nvPr/>
        </p:nvGrpSpPr>
        <p:grpSpPr>
          <a:xfrm>
            <a:off x="9082094" y="4965700"/>
            <a:ext cx="1479550" cy="372832"/>
            <a:chOff x="1630355" y="4787900"/>
            <a:chExt cx="1479550" cy="372832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7D92A6AC-91A3-1EF7-13FE-01ADCF97F5E7}"/>
                </a:ext>
              </a:extLst>
            </p:cNvPr>
            <p:cNvSpPr/>
            <p:nvPr/>
          </p:nvSpPr>
          <p:spPr>
            <a:xfrm>
              <a:off x="1630355" y="4787900"/>
              <a:ext cx="1479550" cy="37283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3B85D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BE12921-960C-C955-C6BB-3AAC3B2EAB5F}"/>
                </a:ext>
              </a:extLst>
            </p:cNvPr>
            <p:cNvSpPr txBox="1"/>
            <p:nvPr/>
          </p:nvSpPr>
          <p:spPr>
            <a:xfrm>
              <a:off x="1974829" y="4806680"/>
              <a:ext cx="7906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3B85D9"/>
                  </a:solidFill>
                </a:rPr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144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B85D9"/>
        </a:solidFill>
        <a:ln w="12700">
          <a:solidFill>
            <a:srgbClr val="0C2F70"/>
          </a:solidFill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2158</Words>
  <Application>Microsoft Office PowerPoint</Application>
  <PresentationFormat>宽屏</PresentationFormat>
  <Paragraphs>226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DOUYUFont2.0</vt:lpstr>
      <vt:lpstr>HarmonyOS Sans SC Light</vt:lpstr>
      <vt:lpstr>阿里巴巴普惠体 2.0 115 Black</vt:lpstr>
      <vt:lpstr>阿里巴巴普惠体 2.0 55 Regular</vt:lpstr>
      <vt:lpstr>阿里巴巴普惠体 2.0 65 Medium</vt:lpstr>
      <vt:lpstr>等线</vt:lpstr>
      <vt:lpstr>微软雅黑</vt:lpstr>
      <vt:lpstr>Arial</vt:lpstr>
      <vt:lpstr>Century Gothic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几何风部门工作汇报商务通用ppt模板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108</cp:revision>
  <dcterms:created xsi:type="dcterms:W3CDTF">2023-06-30T12:03:43Z</dcterms:created>
  <dcterms:modified xsi:type="dcterms:W3CDTF">2024-01-03T13:24:48Z</dcterms:modified>
  <cp:contentStatus>几何风部门工作汇报商务通用ppt模板，www.51pptmoban.com</cp:contentStatus>
  <cp:version>51pptmoban.com（V51-010301版）</cp:version>
</cp:coreProperties>
</file>